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7" r:id="rId2"/>
    <p:sldId id="284" r:id="rId3"/>
    <p:sldId id="285" r:id="rId4"/>
    <p:sldId id="286" r:id="rId5"/>
    <p:sldId id="287" r:id="rId6"/>
    <p:sldId id="288" r:id="rId7"/>
    <p:sldId id="289"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76782" autoAdjust="0"/>
  </p:normalViewPr>
  <p:slideViewPr>
    <p:cSldViewPr snapToGrid="0">
      <p:cViewPr varScale="1">
        <p:scale>
          <a:sx n="67" d="100"/>
          <a:sy n="67" d="100"/>
        </p:scale>
        <p:origin x="6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第七部分</a:t>
            </a:r>
            <a:br>
              <a:rPr lang="en-US" altLang="zh-CN" sz="6600" dirty="0"/>
            </a:br>
            <a:br>
              <a:rPr lang="en-US" altLang="zh-CN" sz="6600" dirty="0"/>
            </a:br>
            <a:r>
              <a:rPr lang="zh-CN" altLang="en-US" sz="6600" cap="none" dirty="0"/>
              <a:t>学英语网站项目</a:t>
            </a:r>
            <a:r>
              <a:rPr lang="en-US" altLang="zh-CN" sz="6600" cap="none" dirty="0"/>
              <a:t>-5</a:t>
            </a:r>
            <a:br>
              <a:rPr lang="en-US" altLang="zh-CN" sz="6600" cap="none" dirty="0"/>
            </a:br>
            <a:r>
              <a:rPr lang="zh-CN" altLang="en-US" sz="6000" cap="none" dirty="0"/>
              <a:t>文件服务</a:t>
            </a:r>
            <a:endParaRPr lang="zh-CN" altLang="en-US" sz="6000" dirty="0"/>
          </a:p>
        </p:txBody>
      </p:sp>
      <p:pic>
        <p:nvPicPr>
          <p:cNvPr id="3" name="图片 2">
            <a:extLst>
              <a:ext uri="{FF2B5EF4-FFF2-40B4-BE49-F238E27FC236}">
                <a16:creationId xmlns:a16="http://schemas.microsoft.com/office/drawing/2014/main" id="{C2B2E1CF-CFF3-4107-AA85-5ACC6EB52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0906" y="57150"/>
            <a:ext cx="2915139" cy="1176148"/>
          </a:xfrm>
          <a:prstGeom prst="rect">
            <a:avLst/>
          </a:prstGeom>
        </p:spPr>
      </p:pic>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功能</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、将用户上传的音频文件上传到文件存储服务器和备份服务器。</a:t>
            </a:r>
            <a:endParaRPr lang="en-US" altLang="zh-CN" sz="3200" dirty="0"/>
          </a:p>
          <a:p>
            <a:pPr marL="0" indent="0">
              <a:lnSpc>
                <a:spcPct val="100000"/>
              </a:lnSpc>
              <a:spcBef>
                <a:spcPts val="0"/>
              </a:spcBef>
              <a:buNone/>
            </a:pPr>
            <a:r>
              <a:rPr lang="en-US" altLang="zh-CN" sz="3200" dirty="0"/>
              <a:t>2</a:t>
            </a:r>
            <a:r>
              <a:rPr lang="zh-CN" altLang="en-US" sz="3200" dirty="0"/>
              <a:t>、当用户上传服务器中已经存在的文件时，文件服务器会直接把之前的文件路径返回给上传者。</a:t>
            </a:r>
            <a:endParaRPr lang="en-US" altLang="zh-CN" sz="3200" dirty="0"/>
          </a:p>
        </p:txBody>
      </p:sp>
    </p:spTree>
    <p:extLst>
      <p:ext uri="{BB962C8B-B14F-4D97-AF65-F5344CB8AC3E}">
        <p14:creationId xmlns:p14="http://schemas.microsoft.com/office/powerpoint/2010/main" val="332281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领域层</a:t>
            </a:r>
            <a:r>
              <a:rPr lang="en-US" altLang="zh-CN" cap="none" dirty="0"/>
              <a:t>1</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1</a:t>
            </a:r>
            <a:r>
              <a:rPr lang="zh-CN" altLang="en-US" sz="3200" dirty="0"/>
              <a:t>、领域模型“上传项”（</a:t>
            </a:r>
            <a:r>
              <a:rPr lang="en-US" altLang="zh-CN" sz="3200" dirty="0" err="1"/>
              <a:t>UploadedItem</a:t>
            </a:r>
            <a:r>
              <a:rPr lang="zh-CN" altLang="en-US" sz="3200" dirty="0"/>
              <a:t>），每一次用户上传的文件就是一个“上传项”。</a:t>
            </a:r>
            <a:endParaRPr lang="en-US" altLang="zh-CN" sz="3200" dirty="0"/>
          </a:p>
          <a:p>
            <a:pPr marL="0" indent="0">
              <a:lnSpc>
                <a:spcPct val="100000"/>
              </a:lnSpc>
              <a:spcBef>
                <a:spcPts val="0"/>
              </a:spcBef>
              <a:buNone/>
            </a:pPr>
            <a:r>
              <a:rPr lang="en-US" altLang="zh-CN" sz="3200" dirty="0"/>
              <a:t>2</a:t>
            </a:r>
            <a:r>
              <a:rPr lang="zh-CN" altLang="en-US" sz="3200" dirty="0"/>
              <a:t>、用户上传的文件会进一步的被保存到备份服务器以及云存储服务器，因为不同的存储服务器的实现差别比较大，而且我们也可能会切换使用不同的存储服务器，为了屏蔽这些存储服务器的差异，我们定义防腐层接口</a:t>
            </a:r>
            <a:r>
              <a:rPr lang="en-US" altLang="zh-CN" sz="3200" dirty="0" err="1"/>
              <a:t>IStorageClient</a:t>
            </a:r>
            <a:r>
              <a:rPr lang="zh-CN" altLang="en-US" sz="3200" dirty="0"/>
              <a:t>。</a:t>
            </a:r>
            <a:endParaRPr lang="en-US" altLang="zh-CN" sz="3200" dirty="0"/>
          </a:p>
          <a:p>
            <a:pPr marL="0" indent="0">
              <a:lnSpc>
                <a:spcPct val="100000"/>
              </a:lnSpc>
              <a:spcBef>
                <a:spcPts val="0"/>
              </a:spcBef>
              <a:buNone/>
            </a:pPr>
            <a:r>
              <a:rPr lang="en-US" altLang="zh-CN" sz="3200" dirty="0"/>
              <a:t>3</a:t>
            </a:r>
            <a:r>
              <a:rPr lang="zh-CN" altLang="en-US" sz="3200" dirty="0"/>
              <a:t>、</a:t>
            </a:r>
            <a:r>
              <a:rPr lang="en-US" altLang="zh-CN" sz="3200" dirty="0" err="1"/>
              <a:t>IStorageClient</a:t>
            </a:r>
            <a:r>
              <a:rPr lang="zh-CN" altLang="en-US" sz="3200" dirty="0"/>
              <a:t>的</a:t>
            </a:r>
            <a:r>
              <a:rPr lang="en-US" altLang="zh-CN" sz="3200" dirty="0" err="1"/>
              <a:t>StorageType</a:t>
            </a:r>
            <a:r>
              <a:rPr lang="zh-CN" altLang="en-US" sz="3200" dirty="0"/>
              <a:t>属性是一个枚举类型，用来表示存储服务器的类型，有</a:t>
            </a:r>
            <a:r>
              <a:rPr lang="en-US" altLang="zh-CN" sz="3200" dirty="0"/>
              <a:t>Public</a:t>
            </a:r>
            <a:r>
              <a:rPr lang="zh-CN" altLang="en-US" sz="3200" dirty="0"/>
              <a:t>、</a:t>
            </a:r>
            <a:r>
              <a:rPr lang="en-US" altLang="zh-CN" sz="3200" dirty="0"/>
              <a:t>Backup</a:t>
            </a:r>
            <a:r>
              <a:rPr lang="zh-CN" altLang="en-US" sz="3200" dirty="0"/>
              <a:t>两个可选值，分别代表供公众访问的存储服务器和供内网备份用的存储服务器；</a:t>
            </a:r>
            <a:r>
              <a:rPr lang="en-US" altLang="zh-CN" sz="3200" dirty="0" err="1"/>
              <a:t>SaveAsync</a:t>
            </a:r>
            <a:r>
              <a:rPr lang="zh-CN" altLang="en-US" sz="3200" dirty="0"/>
              <a:t>方法用来把</a:t>
            </a:r>
            <a:r>
              <a:rPr lang="en-US" altLang="zh-CN" sz="3200" dirty="0"/>
              <a:t>content</a:t>
            </a:r>
            <a:r>
              <a:rPr lang="zh-CN" altLang="en-US" sz="3200" dirty="0"/>
              <a:t>参数所代表的文件内容保存到存储服务器中，</a:t>
            </a:r>
            <a:r>
              <a:rPr lang="en-US" altLang="zh-CN" sz="3200" dirty="0"/>
              <a:t>key</a:t>
            </a:r>
            <a:r>
              <a:rPr lang="zh-CN" altLang="en-US" sz="3200" dirty="0"/>
              <a:t>参数的值一般为文件在服务器端的保存路径，</a:t>
            </a:r>
            <a:r>
              <a:rPr lang="en-US" altLang="zh-CN" sz="3200" dirty="0" err="1"/>
              <a:t>SaveAsync</a:t>
            </a:r>
            <a:r>
              <a:rPr lang="zh-CN" altLang="en-US" sz="3200" dirty="0"/>
              <a:t>的返回值为保存的文件的全路径。</a:t>
            </a:r>
            <a:endParaRPr lang="en-US" altLang="zh-CN" sz="3200" dirty="0"/>
          </a:p>
        </p:txBody>
      </p:sp>
    </p:spTree>
    <p:extLst>
      <p:ext uri="{BB962C8B-B14F-4D97-AF65-F5344CB8AC3E}">
        <p14:creationId xmlns:p14="http://schemas.microsoft.com/office/powerpoint/2010/main" val="291874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领域层</a:t>
            </a:r>
            <a:r>
              <a:rPr lang="en-US" altLang="zh-CN" cap="none" dirty="0"/>
              <a:t>2</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t>4</a:t>
            </a:r>
            <a:r>
              <a:rPr lang="zh-CN" altLang="en-US" sz="3200" dirty="0"/>
              <a:t>、定义一个仓储接口</a:t>
            </a:r>
            <a:r>
              <a:rPr lang="en-US" altLang="zh-CN" sz="3200" dirty="0" err="1"/>
              <a:t>IFSRepository</a:t>
            </a:r>
            <a:r>
              <a:rPr lang="zh-CN" altLang="en-US" sz="3200" dirty="0"/>
              <a:t>。</a:t>
            </a:r>
            <a:endParaRPr lang="en-US" altLang="zh-CN" sz="3200" dirty="0"/>
          </a:p>
          <a:p>
            <a:pPr marL="0" indent="0">
              <a:lnSpc>
                <a:spcPct val="100000"/>
              </a:lnSpc>
              <a:spcBef>
                <a:spcPts val="0"/>
              </a:spcBef>
              <a:buNone/>
            </a:pPr>
            <a:r>
              <a:rPr lang="en-US" altLang="zh-CN" sz="3200" dirty="0"/>
              <a:t>5</a:t>
            </a:r>
            <a:r>
              <a:rPr lang="zh-CN" altLang="en-US" sz="3200" dirty="0"/>
              <a:t>、开发文件服务的领域服务</a:t>
            </a:r>
            <a:r>
              <a:rPr lang="en-US" altLang="zh-CN" sz="3200" dirty="0" err="1"/>
              <a:t>FSDomainService</a:t>
            </a:r>
            <a:r>
              <a:rPr lang="zh-CN" altLang="en-US" sz="3200" dirty="0"/>
              <a:t>，体现业务逻辑。</a:t>
            </a:r>
            <a:endParaRPr lang="en-US" altLang="zh-CN" sz="3200" dirty="0"/>
          </a:p>
        </p:txBody>
      </p:sp>
    </p:spTree>
    <p:extLst>
      <p:ext uri="{BB962C8B-B14F-4D97-AF65-F5344CB8AC3E}">
        <p14:creationId xmlns:p14="http://schemas.microsoft.com/office/powerpoint/2010/main" val="174510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基础设施层</a:t>
            </a:r>
            <a:r>
              <a:rPr lang="en-US" altLang="zh-CN" cap="none" dirty="0"/>
              <a:t>1</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2800" dirty="0"/>
              <a:t>1</a:t>
            </a:r>
            <a:r>
              <a:rPr lang="zh-CN" altLang="en-US" sz="2800" dirty="0"/>
              <a:t>、</a:t>
            </a:r>
            <a:r>
              <a:rPr lang="en-US" altLang="zh-CN" sz="2800" dirty="0" err="1"/>
              <a:t>UploadedItem</a:t>
            </a:r>
            <a:r>
              <a:rPr lang="zh-CN" altLang="en-US" sz="2800" dirty="0"/>
              <a:t>的实体配置。</a:t>
            </a:r>
            <a:r>
              <a:rPr lang="en-US" altLang="zh-CN" sz="2800" dirty="0" err="1"/>
              <a:t>Guid</a:t>
            </a:r>
            <a:r>
              <a:rPr lang="zh-CN" altLang="en-US" sz="2800" dirty="0"/>
              <a:t>类型的主键有很多的优点，但是也有聚集索引造成的数据插入时候的性能问题，在</a:t>
            </a:r>
            <a:r>
              <a:rPr lang="en-US" altLang="zh-CN" sz="2800" dirty="0" err="1"/>
              <a:t>SQLServer</a:t>
            </a:r>
            <a:r>
              <a:rPr lang="zh-CN" altLang="en-US" sz="2800" dirty="0"/>
              <a:t>中我们取消</a:t>
            </a:r>
            <a:r>
              <a:rPr lang="en-US" altLang="zh-CN" sz="2800" dirty="0"/>
              <a:t>Id</a:t>
            </a:r>
            <a:r>
              <a:rPr lang="zh-CN" altLang="en-US" sz="2800" dirty="0"/>
              <a:t>主键的聚集索引。由于我们每次上传都要按照文件的大小和散列值来查找历史记录，因此我们设置</a:t>
            </a:r>
            <a:r>
              <a:rPr lang="en-US" altLang="zh-CN" sz="2800" dirty="0"/>
              <a:t>FileSHA256Hash</a:t>
            </a:r>
            <a:r>
              <a:rPr lang="zh-CN" altLang="en-US" sz="2800" dirty="0"/>
              <a:t>和</a:t>
            </a:r>
            <a:r>
              <a:rPr lang="en-US" altLang="zh-CN" sz="2800" dirty="0" err="1"/>
              <a:t>FileSizeInBytes</a:t>
            </a:r>
            <a:r>
              <a:rPr lang="zh-CN" altLang="en-US" sz="2800" dirty="0"/>
              <a:t>组成复合索引。</a:t>
            </a:r>
            <a:endParaRPr lang="en-US" altLang="zh-CN" sz="2800" dirty="0"/>
          </a:p>
          <a:p>
            <a:pPr marL="0" indent="0">
              <a:lnSpc>
                <a:spcPct val="100000"/>
              </a:lnSpc>
              <a:spcBef>
                <a:spcPts val="0"/>
              </a:spcBef>
              <a:buNone/>
            </a:pPr>
            <a:r>
              <a:rPr lang="en-US" altLang="zh-CN" sz="2800" dirty="0"/>
              <a:t>2</a:t>
            </a:r>
            <a:r>
              <a:rPr lang="zh-CN" altLang="en-US" sz="2800" dirty="0"/>
              <a:t>、</a:t>
            </a:r>
            <a:r>
              <a:rPr lang="en-US" altLang="zh-CN" sz="2800" dirty="0" err="1"/>
              <a:t>SMBStorageClient</a:t>
            </a:r>
            <a:r>
              <a:rPr lang="zh-CN" altLang="en-US" sz="2800" dirty="0"/>
              <a:t>通过</a:t>
            </a:r>
            <a:r>
              <a:rPr lang="en-US" altLang="zh-CN" sz="2800" dirty="0"/>
              <a:t>Windows</a:t>
            </a:r>
            <a:r>
              <a:rPr lang="zh-CN" altLang="en-US" sz="2800" dirty="0"/>
              <a:t>共享文件夹来访问备份存储服务器。为了方便部署演示，读者可以把本地磁盘来作为</a:t>
            </a:r>
            <a:r>
              <a:rPr lang="en-US" altLang="zh-CN" sz="2800" dirty="0" err="1"/>
              <a:t>SMBStorageClient</a:t>
            </a:r>
            <a:r>
              <a:rPr lang="zh-CN" altLang="en-US" sz="2800" dirty="0"/>
              <a:t>的目标文件夹，但是在生产环境下，一定要配备专门的存储服务器。</a:t>
            </a:r>
            <a:endParaRPr lang="en-US" altLang="zh-CN" sz="2800" dirty="0"/>
          </a:p>
          <a:p>
            <a:pPr marL="0" indent="0">
              <a:lnSpc>
                <a:spcPct val="100000"/>
              </a:lnSpc>
              <a:spcBef>
                <a:spcPts val="0"/>
              </a:spcBef>
              <a:buNone/>
            </a:pPr>
            <a:r>
              <a:rPr lang="en-US" altLang="zh-CN" sz="2800" dirty="0"/>
              <a:t>3</a:t>
            </a:r>
            <a:r>
              <a:rPr lang="zh-CN" altLang="en-US" sz="2800" dirty="0"/>
              <a:t>、</a:t>
            </a:r>
            <a:r>
              <a:rPr lang="en-US" altLang="zh-CN" sz="2800" dirty="0" err="1"/>
              <a:t>UpYunStorageClient</a:t>
            </a:r>
            <a:r>
              <a:rPr lang="zh-CN" altLang="en-US" sz="2800" dirty="0"/>
              <a:t>是适配“又拍云”这个云存储厂商的</a:t>
            </a:r>
            <a:r>
              <a:rPr lang="en-US" altLang="zh-CN" sz="2800" dirty="0" err="1"/>
              <a:t>IStorageClient</a:t>
            </a:r>
            <a:r>
              <a:rPr lang="zh-CN" altLang="en-US" sz="2800" dirty="0"/>
              <a:t>接口实现类。</a:t>
            </a:r>
            <a:endParaRPr lang="en-US" altLang="zh-CN" sz="2800" dirty="0"/>
          </a:p>
          <a:p>
            <a:pPr marL="0" indent="0">
              <a:lnSpc>
                <a:spcPct val="100000"/>
              </a:lnSpc>
              <a:spcBef>
                <a:spcPts val="0"/>
              </a:spcBef>
              <a:buNone/>
            </a:pPr>
            <a:r>
              <a:rPr lang="en-US" altLang="zh-CN" sz="2800" dirty="0"/>
              <a:t>4</a:t>
            </a:r>
            <a:r>
              <a:rPr lang="zh-CN" altLang="en-US" sz="2800" dirty="0"/>
              <a:t>、为了方便读者体验运行这个项目并且不把技术实现锁定到某一家云存储服务供应商，我们开发了一个供开发、演示阶段使用的</a:t>
            </a:r>
            <a:r>
              <a:rPr lang="en-US" altLang="zh-CN" sz="2800" dirty="0" err="1"/>
              <a:t>IStorageClient</a:t>
            </a:r>
            <a:r>
              <a:rPr lang="zh-CN" altLang="en-US" sz="2800" dirty="0"/>
              <a:t>接口实现类</a:t>
            </a:r>
            <a:r>
              <a:rPr lang="en-US" altLang="zh-CN" sz="2800" dirty="0" err="1"/>
              <a:t>MockCloudStorageClient</a:t>
            </a:r>
            <a:r>
              <a:rPr lang="zh-CN" altLang="en-US" sz="2800" dirty="0"/>
              <a:t>，它会把文件服务器当成一个云存储服务器。这仅供开发、演示阶段使用。</a:t>
            </a:r>
            <a:endParaRPr lang="en-US" altLang="zh-CN" sz="2800" dirty="0"/>
          </a:p>
        </p:txBody>
      </p:sp>
    </p:spTree>
    <p:extLst>
      <p:ext uri="{BB962C8B-B14F-4D97-AF65-F5344CB8AC3E}">
        <p14:creationId xmlns:p14="http://schemas.microsoft.com/office/powerpoint/2010/main" val="1577878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基础设施层</a:t>
            </a:r>
            <a:r>
              <a:rPr lang="en-US" altLang="zh-CN" cap="none" dirty="0"/>
              <a:t>2</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2800" dirty="0"/>
              <a:t>5</a:t>
            </a:r>
            <a:r>
              <a:rPr lang="zh-CN" altLang="en-US" sz="2800" dirty="0"/>
              <a:t>、编写</a:t>
            </a:r>
            <a:r>
              <a:rPr lang="en-US" altLang="zh-CN" sz="2800" dirty="0" err="1"/>
              <a:t>IFSRepository</a:t>
            </a:r>
            <a:r>
              <a:rPr lang="zh-CN" altLang="en-US" sz="2800" dirty="0"/>
              <a:t>的仓储实现类</a:t>
            </a:r>
            <a:r>
              <a:rPr lang="en-US" altLang="zh-CN" sz="2800" dirty="0" err="1"/>
              <a:t>FSRepository</a:t>
            </a:r>
            <a:endParaRPr lang="en-US" altLang="zh-CN" sz="2800" dirty="0"/>
          </a:p>
          <a:p>
            <a:pPr marL="0" indent="0">
              <a:lnSpc>
                <a:spcPct val="100000"/>
              </a:lnSpc>
              <a:spcBef>
                <a:spcPts val="0"/>
              </a:spcBef>
              <a:buNone/>
            </a:pPr>
            <a:r>
              <a:rPr lang="en-US" altLang="zh-CN" sz="2800" dirty="0"/>
              <a:t>6</a:t>
            </a:r>
            <a:r>
              <a:rPr lang="zh-CN" altLang="en-US" sz="2800" dirty="0"/>
              <a:t>、在项目的</a:t>
            </a:r>
            <a:r>
              <a:rPr lang="en-US" altLang="zh-CN" sz="2800" dirty="0" err="1"/>
              <a:t>ModuleInitializer</a:t>
            </a:r>
            <a:r>
              <a:rPr lang="zh-CN" altLang="en-US" sz="2800" dirty="0"/>
              <a:t>中把基础设施中的服务注册到依赖注入容器中</a:t>
            </a:r>
            <a:endParaRPr lang="en-US" altLang="zh-CN" sz="2800" dirty="0"/>
          </a:p>
        </p:txBody>
      </p:sp>
    </p:spTree>
    <p:extLst>
      <p:ext uri="{BB962C8B-B14F-4D97-AF65-F5344CB8AC3E}">
        <p14:creationId xmlns:p14="http://schemas.microsoft.com/office/powerpoint/2010/main" val="87231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70" y="142876"/>
            <a:ext cx="5782280" cy="457200"/>
          </a:xfrm>
        </p:spPr>
        <p:txBody>
          <a:bodyPr>
            <a:normAutofit fontScale="90000"/>
          </a:bodyPr>
          <a:lstStyle/>
          <a:p>
            <a:pPr algn="l"/>
            <a:r>
              <a:rPr lang="zh-CN" altLang="en-US" cap="none" dirty="0"/>
              <a:t>其他项目</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600" dirty="0" err="1"/>
              <a:t>FileService.WebAPI</a:t>
            </a:r>
            <a:r>
              <a:rPr lang="zh-CN" altLang="en-US" sz="3600" dirty="0"/>
              <a:t>项目是文件服务的</a:t>
            </a:r>
            <a:r>
              <a:rPr lang="zh-CN" altLang="en-US" sz="3600"/>
              <a:t>应用层代码；</a:t>
            </a:r>
            <a:endParaRPr lang="en-US" altLang="zh-CN" sz="3600"/>
          </a:p>
          <a:p>
            <a:pPr marL="0" indent="0">
              <a:lnSpc>
                <a:spcPct val="100000"/>
              </a:lnSpc>
              <a:spcBef>
                <a:spcPts val="0"/>
              </a:spcBef>
              <a:buNone/>
            </a:pPr>
            <a:r>
              <a:rPr lang="en-US" altLang="zh-CN" sz="3600" dirty="0" err="1"/>
              <a:t>FileService.SDK.NETCore</a:t>
            </a:r>
            <a:r>
              <a:rPr lang="zh-CN" altLang="en-US" sz="3600" dirty="0"/>
              <a:t>项目是把</a:t>
            </a:r>
            <a:r>
              <a:rPr lang="en-US" altLang="zh-CN" sz="3600" dirty="0" err="1"/>
              <a:t>FileService.WebAPI</a:t>
            </a:r>
            <a:r>
              <a:rPr lang="zh-CN" altLang="en-US" sz="3600" dirty="0"/>
              <a:t>中的</a:t>
            </a:r>
            <a:r>
              <a:rPr lang="en-US" altLang="zh-CN" sz="3600" dirty="0"/>
              <a:t>HTTP</a:t>
            </a:r>
            <a:r>
              <a:rPr lang="zh-CN" altLang="en-US" sz="3600" dirty="0"/>
              <a:t>接口封装为一个供其他</a:t>
            </a:r>
            <a:r>
              <a:rPr lang="en-US" altLang="zh-CN" sz="3600" dirty="0"/>
              <a:t>.NET</a:t>
            </a:r>
            <a:r>
              <a:rPr lang="zh-CN" altLang="en-US" sz="3600" dirty="0"/>
              <a:t>程序调用的</a:t>
            </a:r>
            <a:r>
              <a:rPr lang="en-US" altLang="zh-CN" sz="3600" dirty="0"/>
              <a:t>SDK</a:t>
            </a:r>
            <a:r>
              <a:rPr lang="zh-CN" altLang="en-US" sz="3600" dirty="0"/>
              <a:t>。</a:t>
            </a:r>
            <a:endParaRPr lang="en-US" altLang="zh-CN" sz="3600" dirty="0"/>
          </a:p>
        </p:txBody>
      </p:sp>
    </p:spTree>
    <p:extLst>
      <p:ext uri="{BB962C8B-B14F-4D97-AF65-F5344CB8AC3E}">
        <p14:creationId xmlns:p14="http://schemas.microsoft.com/office/powerpoint/2010/main" val="56398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14202</TotalTime>
  <Words>554</Words>
  <Application>Microsoft Office PowerPoint</Application>
  <PresentationFormat>宽屏</PresentationFormat>
  <Paragraphs>27</Paragraphs>
  <Slides>8</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Rockwell</vt:lpstr>
      <vt:lpstr>等线</vt:lpstr>
      <vt:lpstr>Arial</vt:lpstr>
      <vt:lpstr>Bookman Old Style</vt:lpstr>
      <vt:lpstr>Damask</vt:lpstr>
      <vt:lpstr>主讲人：杨中科 .NET /.NET Core 教程 第七部分  学英语网站项目-5 文件服务</vt:lpstr>
      <vt:lpstr>功能</vt:lpstr>
      <vt:lpstr>领域层1</vt:lpstr>
      <vt:lpstr>领域层2</vt:lpstr>
      <vt:lpstr>基础设施层1</vt:lpstr>
      <vt:lpstr>基础设施层2</vt:lpstr>
      <vt:lpstr>其他项目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4258</cp:revision>
  <dcterms:created xsi:type="dcterms:W3CDTF">2020-11-15T02:31:09Z</dcterms:created>
  <dcterms:modified xsi:type="dcterms:W3CDTF">2022-03-03T00:31:08Z</dcterms:modified>
</cp:coreProperties>
</file>