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7" r:id="rId2"/>
    <p:sldId id="284" r:id="rId3"/>
    <p:sldId id="285" r:id="rId4"/>
    <p:sldId id="286" r:id="rId5"/>
    <p:sldId id="287" r:id="rId6"/>
    <p:sldId id="27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6782" autoAdjust="0"/>
  </p:normalViewPr>
  <p:slideViewPr>
    <p:cSldViewPr snapToGrid="0">
      <p:cViewPr varScale="1">
        <p:scale>
          <a:sx n="67" d="100"/>
          <a:sy n="67" d="100"/>
        </p:scale>
        <p:origin x="6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FCA5F-0AB4-4B27-9880-843A32CD3FC4}" type="datetimeFigureOut">
              <a:rPr lang="zh-CN" altLang="en-US" smtClean="0"/>
              <a:t>2022/3/3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0780C-912A-474E-894F-1447CA981AB4}" type="slidenum">
              <a:rPr lang="zh-CN" altLang="en-US" smtClean="0"/>
              <a:t>‹#›</a:t>
            </a:fld>
            <a:endParaRPr lang="zh-CN" altLang="en-US"/>
          </a:p>
        </p:txBody>
      </p:sp>
    </p:spTree>
    <p:extLst>
      <p:ext uri="{BB962C8B-B14F-4D97-AF65-F5344CB8AC3E}">
        <p14:creationId xmlns:p14="http://schemas.microsoft.com/office/powerpoint/2010/main" val="190223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10780C-912A-474E-894F-1447CA981AB4}" type="slidenum">
              <a:rPr lang="zh-CN" altLang="en-US" smtClean="0"/>
              <a:t>1</a:t>
            </a:fld>
            <a:endParaRPr lang="zh-CN" altLang="en-US"/>
          </a:p>
        </p:txBody>
      </p:sp>
    </p:spTree>
    <p:extLst>
      <p:ext uri="{BB962C8B-B14F-4D97-AF65-F5344CB8AC3E}">
        <p14:creationId xmlns:p14="http://schemas.microsoft.com/office/powerpoint/2010/main" val="126047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09904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38861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2813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79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41517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6469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4266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7360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5174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4701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802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2933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9711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1911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57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60491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401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7472231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24B4-A1D6-449F-8991-1EF6E3C4C046}"/>
              </a:ext>
            </a:extLst>
          </p:cNvPr>
          <p:cNvSpPr>
            <a:spLocks noGrp="1"/>
          </p:cNvSpPr>
          <p:nvPr>
            <p:ph type="title"/>
          </p:nvPr>
        </p:nvSpPr>
        <p:spPr>
          <a:xfrm>
            <a:off x="339025" y="321590"/>
            <a:ext cx="11513949" cy="6214820"/>
          </a:xfrm>
        </p:spPr>
        <p:txBody>
          <a:bodyPr>
            <a:noAutofit/>
          </a:bodyPr>
          <a:lstStyle/>
          <a:p>
            <a:r>
              <a:rPr lang="zh-CN" altLang="en-US" sz="6600" dirty="0"/>
              <a:t>主讲人：杨中科</a:t>
            </a:r>
            <a:br>
              <a:rPr lang="en-US" altLang="zh-CN" sz="6600" dirty="0"/>
            </a:br>
            <a:r>
              <a:rPr lang="en-US" altLang="zh-CN" sz="6600" dirty="0"/>
              <a:t>.NET</a:t>
            </a:r>
            <a:r>
              <a:rPr lang="zh-CN" altLang="en-US" sz="6600" dirty="0"/>
              <a:t> </a:t>
            </a:r>
            <a:r>
              <a:rPr lang="en-US" altLang="zh-CN" sz="6600" dirty="0"/>
              <a:t>/.NET Core </a:t>
            </a:r>
            <a:r>
              <a:rPr lang="zh-CN" altLang="en-US" sz="6600" dirty="0"/>
              <a:t>教程</a:t>
            </a:r>
            <a:br>
              <a:rPr lang="en-US" altLang="zh-CN" sz="6600" dirty="0"/>
            </a:br>
            <a:r>
              <a:rPr lang="zh-CN" altLang="en-US" sz="6600" dirty="0"/>
              <a:t>第七部分</a:t>
            </a:r>
            <a:br>
              <a:rPr lang="en-US" altLang="zh-CN" sz="6600" dirty="0"/>
            </a:br>
            <a:br>
              <a:rPr lang="en-US" altLang="zh-CN" sz="6600" dirty="0"/>
            </a:br>
            <a:r>
              <a:rPr lang="zh-CN" altLang="en-US" sz="6600" cap="none" dirty="0"/>
              <a:t>学英语网站项目</a:t>
            </a:r>
            <a:r>
              <a:rPr lang="en-US" altLang="zh-CN" sz="6600" cap="none" dirty="0"/>
              <a:t>-6</a:t>
            </a:r>
            <a:br>
              <a:rPr lang="en-US" altLang="zh-CN" sz="6600" cap="none" dirty="0"/>
            </a:br>
            <a:r>
              <a:rPr lang="zh-CN" altLang="en-US" sz="6000" cap="none" dirty="0"/>
              <a:t>认证服务</a:t>
            </a:r>
            <a:endParaRPr lang="zh-CN" altLang="en-US" sz="6000" dirty="0"/>
          </a:p>
        </p:txBody>
      </p:sp>
      <p:pic>
        <p:nvPicPr>
          <p:cNvPr id="3" name="图片 2">
            <a:extLst>
              <a:ext uri="{FF2B5EF4-FFF2-40B4-BE49-F238E27FC236}">
                <a16:creationId xmlns:a16="http://schemas.microsoft.com/office/drawing/2014/main" id="{C2B2E1CF-CFF3-4107-AA85-5ACC6EB52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1381" y="116776"/>
            <a:ext cx="2915139" cy="1176148"/>
          </a:xfrm>
          <a:prstGeom prst="rect">
            <a:avLst/>
          </a:prstGeom>
        </p:spPr>
      </p:pic>
    </p:spTree>
    <p:extLst>
      <p:ext uri="{BB962C8B-B14F-4D97-AF65-F5344CB8AC3E}">
        <p14:creationId xmlns:p14="http://schemas.microsoft.com/office/powerpoint/2010/main" val="78999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功能</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200" dirty="0"/>
              <a:t>1</a:t>
            </a:r>
            <a:r>
              <a:rPr lang="zh-CN" altLang="en-US" sz="3200" dirty="0"/>
              <a:t>、验证用户登录并颁发</a:t>
            </a:r>
            <a:r>
              <a:rPr lang="en-US" altLang="zh-CN" sz="3200" dirty="0"/>
              <a:t>JWT</a:t>
            </a:r>
            <a:r>
              <a:rPr lang="zh-CN" altLang="en-US" sz="3200" dirty="0"/>
              <a:t>令牌，也提供用户管理等</a:t>
            </a:r>
            <a:r>
              <a:rPr lang="en-US" altLang="zh-CN" sz="3200" dirty="0"/>
              <a:t>API</a:t>
            </a:r>
            <a:r>
              <a:rPr lang="zh-CN" altLang="en-US" sz="3200" dirty="0"/>
              <a:t>。</a:t>
            </a:r>
            <a:endParaRPr lang="en-US" altLang="zh-CN" sz="3200" dirty="0"/>
          </a:p>
          <a:p>
            <a:pPr marL="0" indent="0">
              <a:lnSpc>
                <a:spcPct val="100000"/>
              </a:lnSpc>
              <a:spcBef>
                <a:spcPts val="0"/>
              </a:spcBef>
              <a:buNone/>
            </a:pPr>
            <a:r>
              <a:rPr lang="en-US" altLang="zh-CN" sz="3200" dirty="0"/>
              <a:t>2</a:t>
            </a:r>
            <a:r>
              <a:rPr lang="zh-CN" altLang="en-US" sz="3200" dirty="0"/>
              <a:t>、基于</a:t>
            </a:r>
            <a:r>
              <a:rPr lang="en-US" altLang="zh-CN" sz="3200" dirty="0"/>
              <a:t>Authentication</a:t>
            </a:r>
            <a:r>
              <a:rPr lang="zh-CN" altLang="en-US" sz="3200" dirty="0"/>
              <a:t>与</a:t>
            </a:r>
            <a:r>
              <a:rPr lang="en-US" altLang="zh-CN" sz="3200" dirty="0"/>
              <a:t>Authorization</a:t>
            </a:r>
            <a:r>
              <a:rPr lang="zh-CN" altLang="en-US" sz="3200" dirty="0"/>
              <a:t>。</a:t>
            </a:r>
            <a:endParaRPr lang="en-US" altLang="zh-CN" sz="3200" dirty="0"/>
          </a:p>
        </p:txBody>
      </p:sp>
    </p:spTree>
    <p:extLst>
      <p:ext uri="{BB962C8B-B14F-4D97-AF65-F5344CB8AC3E}">
        <p14:creationId xmlns:p14="http://schemas.microsoft.com/office/powerpoint/2010/main" val="332281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领域层</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200" dirty="0"/>
              <a:t>1</a:t>
            </a:r>
            <a:r>
              <a:rPr lang="zh-CN" altLang="en-US" sz="3200" dirty="0"/>
              <a:t>、分析实体类。</a:t>
            </a:r>
            <a:endParaRPr lang="en-US" altLang="zh-CN" sz="3200" dirty="0"/>
          </a:p>
          <a:p>
            <a:pPr marL="0" indent="0">
              <a:lnSpc>
                <a:spcPct val="100000"/>
              </a:lnSpc>
              <a:spcBef>
                <a:spcPts val="0"/>
              </a:spcBef>
              <a:buNone/>
            </a:pPr>
            <a:r>
              <a:rPr lang="en-US" altLang="zh-CN" sz="3200" dirty="0"/>
              <a:t>2</a:t>
            </a:r>
            <a:r>
              <a:rPr lang="zh-CN" altLang="en-US" sz="3200" dirty="0"/>
              <a:t>、在根据手机号加短信验证码进行登录的时候，我们需要发送短信的功能，而提供短信验证码发送服务的提供商也比较多，为了屏蔽不同短信发送商的代码，我们开发了一个防腐层接口</a:t>
            </a:r>
            <a:r>
              <a:rPr lang="en-US" altLang="zh-CN" sz="3200" dirty="0" err="1"/>
              <a:t>ISmsSender</a:t>
            </a:r>
            <a:r>
              <a:rPr lang="zh-CN" altLang="en-US" sz="3200" dirty="0"/>
              <a:t>。</a:t>
            </a:r>
            <a:endParaRPr lang="en-US" altLang="zh-CN" sz="3200" dirty="0"/>
          </a:p>
          <a:p>
            <a:pPr marL="0" indent="0">
              <a:lnSpc>
                <a:spcPct val="100000"/>
              </a:lnSpc>
              <a:spcBef>
                <a:spcPts val="0"/>
              </a:spcBef>
              <a:buNone/>
            </a:pPr>
            <a:r>
              <a:rPr lang="en-US" altLang="zh-CN" sz="3200" dirty="0"/>
              <a:t>3</a:t>
            </a:r>
            <a:r>
              <a:rPr lang="zh-CN" altLang="en-US" sz="3200" dirty="0"/>
              <a:t>、仓储接口</a:t>
            </a:r>
            <a:r>
              <a:rPr lang="en-US" altLang="zh-CN" sz="3200" dirty="0" err="1"/>
              <a:t>IIdRepository</a:t>
            </a:r>
            <a:r>
              <a:rPr lang="zh-CN" altLang="en-US" sz="3200" dirty="0"/>
              <a:t>。</a:t>
            </a:r>
            <a:endParaRPr lang="en-US" altLang="zh-CN" sz="3200" dirty="0"/>
          </a:p>
          <a:p>
            <a:pPr marL="0" indent="0">
              <a:lnSpc>
                <a:spcPct val="100000"/>
              </a:lnSpc>
              <a:spcBef>
                <a:spcPts val="0"/>
              </a:spcBef>
              <a:buNone/>
            </a:pPr>
            <a:r>
              <a:rPr lang="en-US" altLang="zh-CN" sz="3200" dirty="0"/>
              <a:t>4</a:t>
            </a:r>
            <a:r>
              <a:rPr lang="zh-CN" altLang="en-US" sz="3200" dirty="0"/>
              <a:t>、认证领域服务</a:t>
            </a:r>
            <a:r>
              <a:rPr lang="en-US" altLang="zh-CN" sz="3200" dirty="0" err="1"/>
              <a:t>IIdDomainService</a:t>
            </a:r>
            <a:r>
              <a:rPr lang="zh-CN" altLang="en-US" sz="3200" dirty="0"/>
              <a:t>。</a:t>
            </a:r>
            <a:endParaRPr lang="en-US" altLang="zh-CN" sz="3200" dirty="0"/>
          </a:p>
        </p:txBody>
      </p:sp>
    </p:spTree>
    <p:extLst>
      <p:ext uri="{BB962C8B-B14F-4D97-AF65-F5344CB8AC3E}">
        <p14:creationId xmlns:p14="http://schemas.microsoft.com/office/powerpoint/2010/main" val="279021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基础设施层</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200" dirty="0"/>
              <a:t>1</a:t>
            </a:r>
            <a:r>
              <a:rPr lang="zh-CN" altLang="en-US" sz="3200" dirty="0"/>
              <a:t>、模拟短信发送的</a:t>
            </a:r>
            <a:r>
              <a:rPr lang="en-US" altLang="zh-CN" sz="3200" dirty="0" err="1"/>
              <a:t>MockSmsSender</a:t>
            </a:r>
            <a:r>
              <a:rPr lang="zh-CN" altLang="en-US" sz="3200" dirty="0"/>
              <a:t>。</a:t>
            </a:r>
            <a:endParaRPr lang="en-US" altLang="zh-CN" sz="3200" dirty="0"/>
          </a:p>
          <a:p>
            <a:pPr marL="0" indent="0">
              <a:lnSpc>
                <a:spcPct val="100000"/>
              </a:lnSpc>
              <a:spcBef>
                <a:spcPts val="0"/>
              </a:spcBef>
              <a:buNone/>
            </a:pPr>
            <a:r>
              <a:rPr lang="en-US" altLang="zh-CN" sz="3200" dirty="0"/>
              <a:t>2</a:t>
            </a:r>
            <a:r>
              <a:rPr lang="zh-CN" altLang="en-US" sz="3200" dirty="0"/>
              <a:t>、</a:t>
            </a:r>
            <a:r>
              <a:rPr lang="en-US" altLang="zh-CN" sz="3200" dirty="0" err="1"/>
              <a:t>SendCloudSmsSender</a:t>
            </a:r>
            <a:r>
              <a:rPr lang="zh-CN" altLang="en-US" sz="3200" dirty="0"/>
              <a:t>是使用</a:t>
            </a:r>
            <a:r>
              <a:rPr lang="en-US" altLang="zh-CN" sz="3200" dirty="0" err="1"/>
              <a:t>SendCloud</a:t>
            </a:r>
            <a:r>
              <a:rPr lang="zh-CN" altLang="en-US" sz="3200" dirty="0"/>
              <a:t>公司的短信接口来发送短信的实现类。</a:t>
            </a:r>
            <a:endParaRPr lang="en-US" altLang="zh-CN" sz="3200" dirty="0"/>
          </a:p>
          <a:p>
            <a:pPr marL="0" indent="0">
              <a:lnSpc>
                <a:spcPct val="100000"/>
              </a:lnSpc>
              <a:spcBef>
                <a:spcPts val="0"/>
              </a:spcBef>
              <a:buNone/>
            </a:pPr>
            <a:r>
              <a:rPr lang="en-US" altLang="zh-CN" sz="3200" dirty="0"/>
              <a:t>3</a:t>
            </a:r>
            <a:r>
              <a:rPr lang="zh-CN" altLang="en-US" sz="3200" dirty="0"/>
              <a:t>、其他类。</a:t>
            </a:r>
            <a:endParaRPr lang="en-US" altLang="zh-CN" sz="3200" dirty="0"/>
          </a:p>
        </p:txBody>
      </p:sp>
    </p:spTree>
    <p:extLst>
      <p:ext uri="{BB962C8B-B14F-4D97-AF65-F5344CB8AC3E}">
        <p14:creationId xmlns:p14="http://schemas.microsoft.com/office/powerpoint/2010/main" val="160788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应用层</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200" dirty="0"/>
              <a:t>1</a:t>
            </a:r>
            <a:r>
              <a:rPr lang="zh-CN" altLang="en-US" sz="3200" dirty="0"/>
              <a:t>、</a:t>
            </a:r>
            <a:r>
              <a:rPr lang="en-US" altLang="zh-CN" sz="3200" dirty="0" err="1"/>
              <a:t>LoginController</a:t>
            </a:r>
            <a:r>
              <a:rPr lang="zh-CN" altLang="en-US" sz="3200" dirty="0"/>
              <a:t>是用来处理登录的控制器。</a:t>
            </a:r>
            <a:endParaRPr lang="en-US" altLang="zh-CN" sz="3200" dirty="0"/>
          </a:p>
          <a:p>
            <a:pPr marL="0" indent="0">
              <a:lnSpc>
                <a:spcPct val="100000"/>
              </a:lnSpc>
              <a:spcBef>
                <a:spcPts val="0"/>
              </a:spcBef>
              <a:buNone/>
            </a:pPr>
            <a:r>
              <a:rPr lang="en-US" altLang="zh-CN" sz="3200" dirty="0"/>
              <a:t>2</a:t>
            </a:r>
            <a:r>
              <a:rPr lang="zh-CN" altLang="en-US" sz="3200" dirty="0"/>
              <a:t>、如果登录失败，服务器端只是告诉前端“登录失败”，而没有给出“用户名不存在”、“密码错误”等详细的错误信息，这样可以避免恶意用户通过详细的报错信息来尝试找到系统中存在的用户名等漏洞。</a:t>
            </a:r>
            <a:endParaRPr lang="en-US" altLang="zh-CN" sz="3200" dirty="0"/>
          </a:p>
          <a:p>
            <a:pPr marL="0" indent="0">
              <a:lnSpc>
                <a:spcPct val="100000"/>
              </a:lnSpc>
              <a:spcBef>
                <a:spcPts val="0"/>
              </a:spcBef>
              <a:buNone/>
            </a:pPr>
            <a:r>
              <a:rPr lang="en-US" altLang="zh-CN" sz="3200" dirty="0"/>
              <a:t>3</a:t>
            </a:r>
            <a:r>
              <a:rPr lang="zh-CN" altLang="en-US" sz="3200" dirty="0"/>
              <a:t>、响应用户创建的事件然后发短信通知用户：</a:t>
            </a:r>
            <a:r>
              <a:rPr lang="en-US" altLang="zh-CN" sz="3200" dirty="0" err="1"/>
              <a:t>UserCreatedEventHandler</a:t>
            </a:r>
            <a:r>
              <a:rPr lang="en-US" altLang="zh-CN" sz="3200" dirty="0"/>
              <a:t> </a:t>
            </a:r>
            <a:r>
              <a:rPr lang="zh-CN" altLang="en-US" sz="3200"/>
              <a:t>。</a:t>
            </a:r>
            <a:endParaRPr lang="en-US" altLang="zh-CN" sz="3200" dirty="0"/>
          </a:p>
        </p:txBody>
      </p:sp>
    </p:spTree>
    <p:extLst>
      <p:ext uri="{BB962C8B-B14F-4D97-AF65-F5344CB8AC3E}">
        <p14:creationId xmlns:p14="http://schemas.microsoft.com/office/powerpoint/2010/main" val="215431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F62DAED-48DC-4745-91A5-730E1C621A1D}"/>
              </a:ext>
            </a:extLst>
          </p:cNvPr>
          <p:cNvSpPr txBox="1"/>
          <p:nvPr/>
        </p:nvSpPr>
        <p:spPr>
          <a:xfrm>
            <a:off x="1034973" y="920621"/>
            <a:ext cx="9875834" cy="5016758"/>
          </a:xfrm>
          <a:prstGeom prst="rect">
            <a:avLst/>
          </a:prstGeom>
          <a:noFill/>
        </p:spPr>
        <p:txBody>
          <a:bodyPr wrap="square">
            <a:spAutoFit/>
          </a:bodyPr>
          <a:lstStyle/>
          <a:p>
            <a:pPr algn="ctr"/>
            <a:r>
              <a:rPr lang="zh-CN" altLang="en-US" sz="8000" dirty="0"/>
              <a:t>谢谢</a:t>
            </a:r>
            <a:endParaRPr lang="en-US" altLang="zh-CN" sz="8000" dirty="0"/>
          </a:p>
          <a:p>
            <a:pPr algn="ctr"/>
            <a:endParaRPr lang="en-US" altLang="zh-CN" sz="8000" dirty="0"/>
          </a:p>
          <a:p>
            <a:pPr algn="ctr"/>
            <a:r>
              <a:rPr lang="zh-CN" altLang="en-US" sz="8000" dirty="0"/>
              <a:t>我是杨中科</a:t>
            </a:r>
            <a:endParaRPr lang="en-US" altLang="zh-CN" sz="8000" dirty="0"/>
          </a:p>
          <a:p>
            <a:pPr algn="ctr"/>
            <a:r>
              <a:rPr lang="zh-CN" altLang="en-US" sz="8000" dirty="0"/>
              <a:t>一名快乐的程序员</a:t>
            </a:r>
          </a:p>
        </p:txBody>
      </p:sp>
    </p:spTree>
    <p:extLst>
      <p:ext uri="{BB962C8B-B14F-4D97-AF65-F5344CB8AC3E}">
        <p14:creationId xmlns:p14="http://schemas.microsoft.com/office/powerpoint/2010/main" val="318104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花纹</Template>
  <TotalTime>14209</TotalTime>
  <Words>253</Words>
  <Application>Microsoft Office PowerPoint</Application>
  <PresentationFormat>宽屏</PresentationFormat>
  <Paragraphs>22</Paragraphs>
  <Slides>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Rockwell</vt:lpstr>
      <vt:lpstr>等线</vt:lpstr>
      <vt:lpstr>Arial</vt:lpstr>
      <vt:lpstr>Bookman Old Style</vt:lpstr>
      <vt:lpstr>Damask</vt:lpstr>
      <vt:lpstr>主讲人：杨中科 .NET /.NET Core 教程 第七部分  学英语网站项目-6 认证服务</vt:lpstr>
      <vt:lpstr>功能</vt:lpstr>
      <vt:lpstr>领域层</vt:lpstr>
      <vt:lpstr>基础设施层</vt:lpstr>
      <vt:lpstr>应用层</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zhongke</dc:creator>
  <cp:lastModifiedBy>zack yang</cp:lastModifiedBy>
  <cp:revision>4277</cp:revision>
  <dcterms:created xsi:type="dcterms:W3CDTF">2020-11-15T02:31:09Z</dcterms:created>
  <dcterms:modified xsi:type="dcterms:W3CDTF">2022-03-03T00:31:21Z</dcterms:modified>
</cp:coreProperties>
</file>