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284" r:id="rId3"/>
    <p:sldId id="285" r:id="rId4"/>
    <p:sldId id="286" r:id="rId5"/>
    <p:sldId id="287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第七部分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zh-CN" altLang="en-US" sz="6600" cap="none" dirty="0"/>
              <a:t>学英语网站项目</a:t>
            </a:r>
            <a:r>
              <a:rPr lang="en-US" altLang="zh-CN" sz="6600" cap="none" dirty="0"/>
              <a:t>-7</a:t>
            </a:r>
            <a:br>
              <a:rPr lang="en-US" altLang="zh-CN" sz="6600" cap="none" dirty="0"/>
            </a:br>
            <a:r>
              <a:rPr lang="zh-CN" altLang="en-US" sz="6000" cap="none" dirty="0"/>
              <a:t>英语听力服务</a:t>
            </a:r>
            <a:r>
              <a:rPr lang="en-US" altLang="zh-CN" sz="6000" cap="none" dirty="0"/>
              <a:t>1</a:t>
            </a:r>
            <a:endParaRPr lang="zh-CN" altLang="en-US" sz="6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B2E1CF-CFF3-4107-AA85-5ACC6EB52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381" y="126301"/>
            <a:ext cx="2915139" cy="117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24461"/>
            <a:ext cx="11897330" cy="59906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900" dirty="0"/>
              <a:t>1</a:t>
            </a:r>
            <a:r>
              <a:rPr lang="zh-CN" altLang="en-US" sz="3900" dirty="0"/>
              <a:t>、提供供听力前台界面的</a:t>
            </a:r>
            <a:r>
              <a:rPr lang="en-US" altLang="zh-CN" sz="3900" dirty="0"/>
              <a:t>API</a:t>
            </a:r>
            <a:r>
              <a:rPr lang="zh-CN" altLang="en-US" sz="3900" dirty="0"/>
              <a:t>以及音频、分类管理等</a:t>
            </a:r>
            <a:r>
              <a:rPr lang="en-US" altLang="zh-CN" sz="3900" dirty="0"/>
              <a:t>API</a:t>
            </a:r>
            <a:r>
              <a:rPr lang="zh-CN" altLang="en-US" sz="3900" dirty="0"/>
              <a:t>。</a:t>
            </a:r>
            <a:endParaRPr lang="en-US" altLang="zh-CN" sz="3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900" dirty="0"/>
              <a:t>2</a:t>
            </a:r>
            <a:r>
              <a:rPr lang="zh-CN" altLang="en-US" sz="3900" dirty="0"/>
              <a:t>、有两个应用层项目：</a:t>
            </a:r>
            <a:r>
              <a:rPr lang="zh-CN" altLang="zh-CN" sz="3900" dirty="0"/>
              <a:t>后台应用层</a:t>
            </a:r>
            <a:r>
              <a:rPr lang="en-US" altLang="zh-CN" sz="3900" dirty="0" err="1"/>
              <a:t>Listening.Admin.WebAPI</a:t>
            </a:r>
            <a:r>
              <a:rPr lang="zh-CN" altLang="zh-CN" sz="3900" dirty="0"/>
              <a:t>、前台应用层</a:t>
            </a:r>
            <a:r>
              <a:rPr lang="en-US" altLang="zh-CN" sz="3900" dirty="0" err="1"/>
              <a:t>Listening.Main.WebAPI</a:t>
            </a:r>
            <a:endParaRPr lang="en-US" altLang="zh-CN" sz="3900" dirty="0"/>
          </a:p>
        </p:txBody>
      </p:sp>
    </p:spTree>
    <p:extLst>
      <p:ext uri="{BB962C8B-B14F-4D97-AF65-F5344CB8AC3E}">
        <p14:creationId xmlns:p14="http://schemas.microsoft.com/office/powerpoint/2010/main" val="332281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领域层</a:t>
            </a:r>
            <a:r>
              <a:rPr lang="en-US" altLang="zh-CN" cap="none" dirty="0"/>
              <a:t>1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24461"/>
            <a:ext cx="11897330" cy="59906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1</a:t>
            </a:r>
            <a:r>
              <a:rPr lang="zh-CN" altLang="en-US" sz="2600" dirty="0"/>
              <a:t>、分类（</a:t>
            </a:r>
            <a:r>
              <a:rPr lang="en-US" altLang="zh-CN" sz="2600" dirty="0"/>
              <a:t>Category</a:t>
            </a:r>
            <a:r>
              <a:rPr lang="zh-CN" altLang="en-US" sz="2600" dirty="0"/>
              <a:t>）、专辑（</a:t>
            </a:r>
            <a:r>
              <a:rPr lang="en-US" altLang="zh-CN" sz="2600" dirty="0"/>
              <a:t>Album</a:t>
            </a:r>
            <a:r>
              <a:rPr lang="zh-CN" altLang="en-US" sz="2600" dirty="0"/>
              <a:t>）、音频（</a:t>
            </a:r>
            <a:r>
              <a:rPr lang="en-US" altLang="zh-CN" sz="2600" dirty="0"/>
              <a:t>Episode</a:t>
            </a:r>
            <a:r>
              <a:rPr lang="zh-CN" altLang="en-US" sz="2600" dirty="0"/>
              <a:t>）</a:t>
            </a:r>
            <a:r>
              <a:rPr lang="en-US" altLang="zh-CN" sz="2600" dirty="0"/>
              <a:t>3</a:t>
            </a:r>
            <a:r>
              <a:rPr lang="zh-CN" altLang="en-US" sz="2600" dirty="0"/>
              <a:t>个实体。由于我们可以直接访问某个专辑或者某个音频，因此我们这里把这</a:t>
            </a:r>
            <a:r>
              <a:rPr lang="en-US" altLang="zh-CN" sz="2600" dirty="0"/>
              <a:t>3</a:t>
            </a:r>
            <a:r>
              <a:rPr lang="zh-CN" altLang="en-US" sz="2600" dirty="0"/>
              <a:t>个实体放到</a:t>
            </a:r>
            <a:r>
              <a:rPr lang="en-US" altLang="zh-CN" sz="2600" dirty="0"/>
              <a:t>3</a:t>
            </a:r>
            <a:r>
              <a:rPr lang="zh-CN" altLang="en-US" sz="2600" dirty="0"/>
              <a:t>个聚合之中。</a:t>
            </a:r>
            <a:endParaRPr lang="en-US" altLang="zh-CN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2</a:t>
            </a:r>
            <a:r>
              <a:rPr lang="zh-CN" altLang="en-US" sz="2600" dirty="0"/>
              <a:t>、</a:t>
            </a:r>
            <a:r>
              <a:rPr lang="en-US" altLang="zh-CN" sz="2600" dirty="0"/>
              <a:t>Album</a:t>
            </a:r>
            <a:r>
              <a:rPr lang="zh-CN" altLang="en-US" sz="2600" dirty="0"/>
              <a:t>和</a:t>
            </a:r>
            <a:r>
              <a:rPr lang="en-US" altLang="zh-CN" sz="2600" dirty="0"/>
              <a:t>Category</a:t>
            </a:r>
            <a:r>
              <a:rPr lang="zh-CN" altLang="en-US" sz="2600" dirty="0"/>
              <a:t>属于两个聚合，因此它们之间只能通过聚合根的标识符引用，因此我们只为</a:t>
            </a:r>
            <a:r>
              <a:rPr lang="en-US" altLang="zh-CN" sz="2600" dirty="0"/>
              <a:t>Album</a:t>
            </a:r>
            <a:r>
              <a:rPr lang="zh-CN" altLang="en-US" sz="2600" dirty="0"/>
              <a:t>类定义了代表</a:t>
            </a:r>
            <a:r>
              <a:rPr lang="en-US" altLang="zh-CN" sz="2600" dirty="0"/>
              <a:t>Category</a:t>
            </a:r>
            <a:r>
              <a:rPr lang="zh-CN" altLang="en-US" sz="2600" dirty="0"/>
              <a:t>主键的</a:t>
            </a:r>
            <a:r>
              <a:rPr lang="en-US" altLang="zh-CN" sz="2600" dirty="0" err="1"/>
              <a:t>CategoryId</a:t>
            </a:r>
            <a:r>
              <a:rPr lang="zh-CN" altLang="en-US" sz="2600" dirty="0"/>
              <a:t>属性，而没有定义</a:t>
            </a:r>
            <a:r>
              <a:rPr lang="en-US" altLang="zh-CN" sz="2600" dirty="0"/>
              <a:t>Category</a:t>
            </a:r>
            <a:r>
              <a:rPr lang="zh-CN" altLang="en-US" sz="2600" dirty="0"/>
              <a:t>类型的主键。</a:t>
            </a:r>
            <a:endParaRPr lang="en-US" altLang="zh-CN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3</a:t>
            </a:r>
            <a:r>
              <a:rPr lang="zh-CN" altLang="en-US" sz="2600" dirty="0"/>
              <a:t>、我们可以把</a:t>
            </a:r>
            <a:r>
              <a:rPr lang="en-US" altLang="zh-CN" sz="2600" dirty="0"/>
              <a:t>Episode</a:t>
            </a:r>
            <a:r>
              <a:rPr lang="zh-CN" altLang="en-US" sz="2600" dirty="0"/>
              <a:t>的所有属性都设置为可读可写的，然后把</a:t>
            </a:r>
            <a:r>
              <a:rPr lang="en-US" altLang="zh-CN" sz="2600" dirty="0"/>
              <a:t>Episode</a:t>
            </a:r>
            <a:r>
              <a:rPr lang="zh-CN" altLang="en-US" sz="2600" dirty="0"/>
              <a:t>的无参构造方法设置为公开的，不过这样就会导致对象有处于非法状态的可能性。这里采用</a:t>
            </a:r>
            <a:r>
              <a:rPr lang="en-US" altLang="zh-CN" sz="2600" dirty="0"/>
              <a:t>Builder</a:t>
            </a:r>
            <a:r>
              <a:rPr lang="zh-CN" altLang="en-US" sz="2600" dirty="0"/>
              <a:t>模式编写了专门用来构建</a:t>
            </a:r>
            <a:r>
              <a:rPr lang="en-US" altLang="zh-CN" sz="2600" dirty="0"/>
              <a:t>Episode</a:t>
            </a:r>
            <a:r>
              <a:rPr lang="zh-CN" altLang="en-US" sz="2600" dirty="0"/>
              <a:t>对象的</a:t>
            </a:r>
            <a:r>
              <a:rPr lang="en-US" altLang="zh-CN" sz="2600" dirty="0"/>
              <a:t>Builder</a:t>
            </a:r>
            <a:r>
              <a:rPr lang="zh-CN" altLang="en-US" sz="2600" dirty="0"/>
              <a:t>类，</a:t>
            </a:r>
            <a:r>
              <a:rPr lang="en-US" altLang="zh-CN" sz="2600" dirty="0"/>
              <a:t>Builder</a:t>
            </a:r>
            <a:r>
              <a:rPr lang="zh-CN" altLang="en-US" sz="2600" dirty="0"/>
              <a:t>类是定义在</a:t>
            </a:r>
            <a:r>
              <a:rPr lang="en-US" altLang="zh-CN" sz="2600" dirty="0"/>
              <a:t>Episode</a:t>
            </a:r>
            <a:r>
              <a:rPr lang="zh-CN" altLang="en-US" sz="2600" dirty="0"/>
              <a:t>类内部的类，因此</a:t>
            </a:r>
            <a:r>
              <a:rPr lang="en-US" altLang="zh-CN" sz="2600" dirty="0"/>
              <a:t>Builder</a:t>
            </a:r>
            <a:r>
              <a:rPr lang="zh-CN" altLang="en-US" sz="2600" dirty="0"/>
              <a:t>类可以为</a:t>
            </a:r>
            <a:r>
              <a:rPr lang="en-US" altLang="zh-CN" sz="2600" dirty="0"/>
              <a:t>Episode</a:t>
            </a:r>
            <a:r>
              <a:rPr lang="zh-CN" altLang="en-US" sz="2600" dirty="0"/>
              <a:t>类的私有属性赋值。</a:t>
            </a:r>
            <a:endParaRPr lang="en-US" altLang="zh-CN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var builder = new </a:t>
            </a:r>
            <a:r>
              <a:rPr lang="en-US" altLang="zh-CN" sz="2600" dirty="0" err="1"/>
              <a:t>Episode.Builder</a:t>
            </a:r>
            <a:r>
              <a:rPr lang="en-US" altLang="zh-CN" sz="26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 err="1"/>
              <a:t>builder.Id</a:t>
            </a:r>
            <a:r>
              <a:rPr lang="en-US" altLang="zh-CN" sz="2600" dirty="0"/>
              <a:t>(id).</a:t>
            </a:r>
            <a:r>
              <a:rPr lang="en-US" altLang="zh-CN" sz="2600" dirty="0" err="1"/>
              <a:t>SequenceNumber</a:t>
            </a:r>
            <a:r>
              <a:rPr lang="en-US" altLang="zh-CN" sz="2600" dirty="0"/>
              <a:t>(</a:t>
            </a:r>
            <a:r>
              <a:rPr lang="en-US" altLang="zh-CN" sz="2600" dirty="0" err="1"/>
              <a:t>maxSeq</a:t>
            </a:r>
            <a:r>
              <a:rPr lang="en-US" altLang="zh-CN" sz="2600" dirty="0"/>
              <a:t> + 1).Name(name).</a:t>
            </a:r>
            <a:r>
              <a:rPr lang="en-US" altLang="zh-CN" sz="2600" dirty="0" err="1"/>
              <a:t>AlbumId</a:t>
            </a:r>
            <a:r>
              <a:rPr lang="en-US" altLang="zh-CN" sz="2600" dirty="0"/>
              <a:t>(</a:t>
            </a:r>
            <a:r>
              <a:rPr lang="en-US" altLang="zh-CN" sz="2600" dirty="0" err="1"/>
              <a:t>albumId</a:t>
            </a:r>
            <a:r>
              <a:rPr lang="en-US" altLang="zh-CN" sz="26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.</a:t>
            </a:r>
            <a:r>
              <a:rPr lang="en-US" altLang="zh-CN" sz="2600" dirty="0" err="1"/>
              <a:t>AudioUrl</a:t>
            </a:r>
            <a:r>
              <a:rPr lang="en-US" altLang="zh-CN" sz="2600" dirty="0"/>
              <a:t>(</a:t>
            </a:r>
            <a:r>
              <a:rPr lang="en-US" altLang="zh-CN" sz="2600" dirty="0" err="1"/>
              <a:t>audioUrl</a:t>
            </a:r>
            <a:r>
              <a:rPr lang="en-US" altLang="zh-CN" sz="2600" dirty="0"/>
              <a:t>).</a:t>
            </a:r>
            <a:r>
              <a:rPr lang="en-US" altLang="zh-CN" sz="2600" dirty="0" err="1"/>
              <a:t>DurationInSecond</a:t>
            </a:r>
            <a:r>
              <a:rPr lang="en-US" altLang="zh-CN" sz="2600" dirty="0"/>
              <a:t>(</a:t>
            </a:r>
            <a:r>
              <a:rPr lang="en-US" altLang="zh-CN" sz="2600" dirty="0" err="1"/>
              <a:t>durationInSecond</a:t>
            </a:r>
            <a:r>
              <a:rPr lang="en-US" altLang="zh-CN" sz="26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.</a:t>
            </a:r>
            <a:r>
              <a:rPr lang="en-US" altLang="zh-CN" sz="2600" dirty="0" err="1"/>
              <a:t>SubtitleType</a:t>
            </a:r>
            <a:r>
              <a:rPr lang="en-US" altLang="zh-CN" sz="2600" dirty="0"/>
              <a:t>(</a:t>
            </a:r>
            <a:r>
              <a:rPr lang="en-US" altLang="zh-CN" sz="2600" dirty="0" err="1"/>
              <a:t>subtitleType</a:t>
            </a:r>
            <a:r>
              <a:rPr lang="en-US" altLang="zh-CN" sz="2600" dirty="0"/>
              <a:t>).Subtitle(subtitle);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Episode </a:t>
            </a:r>
            <a:r>
              <a:rPr lang="en-US" altLang="zh-CN" sz="2600" dirty="0" err="1"/>
              <a:t>episode</a:t>
            </a:r>
            <a:r>
              <a:rPr lang="en-US" altLang="zh-CN" sz="2600" dirty="0"/>
              <a:t> = </a:t>
            </a:r>
            <a:r>
              <a:rPr lang="en-US" altLang="zh-CN" sz="2600" dirty="0" err="1"/>
              <a:t>builder.Build</a:t>
            </a:r>
            <a:r>
              <a:rPr lang="en-US" altLang="zh-CN" sz="2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2833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领域层</a:t>
            </a:r>
            <a:r>
              <a:rPr lang="en-US" altLang="zh-CN" cap="none" dirty="0"/>
              <a:t>2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24461"/>
            <a:ext cx="11897330" cy="59906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4</a:t>
            </a:r>
            <a:r>
              <a:rPr lang="zh-CN" altLang="en-US" sz="2600" dirty="0"/>
              <a:t>、为了表示字幕文件中每一句话的起止时间和原文内容，我们定义了一个值对象</a:t>
            </a:r>
            <a:r>
              <a:rPr lang="en-US" altLang="zh-CN" sz="2600" dirty="0"/>
              <a:t>Sentence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5</a:t>
            </a:r>
            <a:r>
              <a:rPr lang="zh-CN" altLang="en-US" sz="2600" dirty="0"/>
              <a:t>、我们应该定义一个</a:t>
            </a:r>
            <a:r>
              <a:rPr lang="en-US" altLang="zh-CN" sz="2600" dirty="0"/>
              <a:t>Sentence[]</a:t>
            </a:r>
            <a:r>
              <a:rPr lang="zh-CN" altLang="en-US" sz="2600" dirty="0"/>
              <a:t>类型的属性，然后再编写</a:t>
            </a:r>
            <a:r>
              <a:rPr lang="en-US" altLang="zh-CN" sz="2600" dirty="0"/>
              <a:t>EF Core</a:t>
            </a:r>
            <a:r>
              <a:rPr lang="zh-CN" altLang="en-US" sz="2600" dirty="0"/>
              <a:t>的</a:t>
            </a:r>
            <a:r>
              <a:rPr lang="en-US" altLang="zh-CN" sz="2600" dirty="0" err="1"/>
              <a:t>ValueConverter</a:t>
            </a:r>
            <a:r>
              <a:rPr lang="zh-CN" altLang="en-US" sz="2600" dirty="0"/>
              <a:t>来完成数据库中的字幕文本和</a:t>
            </a:r>
            <a:r>
              <a:rPr lang="en-US" altLang="zh-CN" sz="2600" dirty="0"/>
              <a:t>Sentence[]</a:t>
            </a:r>
            <a:r>
              <a:rPr lang="zh-CN" altLang="en-US" sz="2600" dirty="0"/>
              <a:t>之间的转换。不过这样设计的话，就会导致我们每次从数据库中读取</a:t>
            </a:r>
            <a:r>
              <a:rPr lang="en-US" altLang="zh-CN" sz="2600" dirty="0"/>
              <a:t>Episode</a:t>
            </a:r>
            <a:r>
              <a:rPr lang="zh-CN" altLang="en-US" sz="2600" dirty="0"/>
              <a:t>的时候，都会执行字幕文本转换的代码，这会降低程序的性能。因此我们做了一个折衷的设计，</a:t>
            </a:r>
            <a:r>
              <a:rPr lang="en-US" altLang="zh-CN" sz="2600" dirty="0"/>
              <a:t>Episode</a:t>
            </a:r>
            <a:r>
              <a:rPr lang="zh-CN" altLang="en-US" sz="2600" dirty="0"/>
              <a:t>中直接定义字符串类型的</a:t>
            </a:r>
            <a:r>
              <a:rPr lang="en-US" altLang="zh-CN" sz="2600" dirty="0"/>
              <a:t>Subtitle</a:t>
            </a:r>
            <a:r>
              <a:rPr lang="zh-CN" altLang="en-US" sz="2600" dirty="0"/>
              <a:t>属性用来保存字幕原文。我们再定义一个</a:t>
            </a:r>
            <a:r>
              <a:rPr lang="en-US" altLang="zh-CN" sz="2600" dirty="0" err="1"/>
              <a:t>ParseSubtitle</a:t>
            </a:r>
            <a:r>
              <a:rPr lang="zh-CN" altLang="en-US" sz="2600" dirty="0"/>
              <a:t>方法来完成字幕文本到</a:t>
            </a:r>
            <a:r>
              <a:rPr lang="en-US" altLang="zh-CN" sz="2600" dirty="0"/>
              <a:t>Sentence[]</a:t>
            </a:r>
            <a:r>
              <a:rPr lang="zh-CN" altLang="en-US" sz="2600" dirty="0"/>
              <a:t>的转换，当程序需要转换字幕原文时，我们再调用</a:t>
            </a:r>
            <a:r>
              <a:rPr lang="en-US" altLang="zh-CN" sz="2600" dirty="0" err="1"/>
              <a:t>ParseSubtitle</a:t>
            </a:r>
            <a:r>
              <a:rPr lang="zh-CN" altLang="en-US" sz="2600" dirty="0"/>
              <a:t>方法。</a:t>
            </a:r>
            <a:endParaRPr lang="en-US" altLang="zh-CN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6</a:t>
            </a:r>
            <a:r>
              <a:rPr lang="zh-CN" altLang="en-US" sz="2600" dirty="0"/>
              <a:t>、为了能够适应不同格式的字幕文件的解析，我们定义了字幕解析器接口</a:t>
            </a:r>
            <a:r>
              <a:rPr lang="en-US" altLang="zh-CN" sz="2600" dirty="0" err="1"/>
              <a:t>ISubtitleParser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7</a:t>
            </a:r>
            <a:r>
              <a:rPr lang="zh-CN" altLang="en-US" sz="2600" dirty="0"/>
              <a:t>、</a:t>
            </a:r>
            <a:r>
              <a:rPr lang="en-US" altLang="zh-CN" sz="2600" dirty="0" err="1"/>
              <a:t>SubtitleParserFactory</a:t>
            </a:r>
            <a:r>
              <a:rPr lang="zh-CN" altLang="en-US" sz="2600" dirty="0"/>
              <a:t>是用来根据字幕的格式名称来获取解析器类的工厂类，我们调用这个类的</a:t>
            </a:r>
            <a:r>
              <a:rPr lang="en-US" altLang="zh-CN" sz="2600" dirty="0" err="1"/>
              <a:t>GetParser</a:t>
            </a:r>
            <a:r>
              <a:rPr lang="zh-CN" altLang="en-US" sz="2600" dirty="0"/>
              <a:t>方法就可以获得指定格式的</a:t>
            </a:r>
            <a:r>
              <a:rPr lang="en-US" altLang="zh-CN" sz="2600" dirty="0" err="1"/>
              <a:t>ISubtitleParser</a:t>
            </a:r>
            <a:r>
              <a:rPr lang="zh-CN" altLang="en-US" sz="2600" dirty="0"/>
              <a:t>接口实现类。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65281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领域层</a:t>
            </a:r>
            <a:r>
              <a:rPr lang="en-US" altLang="zh-CN" cap="none" dirty="0"/>
              <a:t>3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24461"/>
            <a:ext cx="11897330" cy="59906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8</a:t>
            </a:r>
            <a:r>
              <a:rPr lang="zh-CN" altLang="en-US" sz="2600" dirty="0"/>
              <a:t>、</a:t>
            </a:r>
            <a:r>
              <a:rPr lang="en-US" altLang="zh-CN" sz="2600" dirty="0" err="1"/>
              <a:t>IListeningRepository</a:t>
            </a:r>
            <a:r>
              <a:rPr lang="zh-CN" altLang="en-US" sz="2600" dirty="0"/>
              <a:t>是领域层中定义的仓储接口。</a:t>
            </a:r>
            <a:endParaRPr lang="en-US" altLang="zh-CN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9</a:t>
            </a:r>
            <a:r>
              <a:rPr lang="zh-CN" altLang="en-US" sz="2600" dirty="0"/>
              <a:t>、</a:t>
            </a:r>
            <a:r>
              <a:rPr lang="en-US" altLang="zh-CN" sz="2600" dirty="0" err="1"/>
              <a:t>ListeningDomainService</a:t>
            </a:r>
            <a:r>
              <a:rPr lang="zh-CN" altLang="en-US" sz="2600" dirty="0"/>
              <a:t>是听力的领域</a:t>
            </a:r>
            <a:r>
              <a:rPr lang="zh-CN" altLang="en-US" sz="2600"/>
              <a:t>服务。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351661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14219</TotalTime>
  <Words>545</Words>
  <Application>Microsoft Office PowerPoint</Application>
  <PresentationFormat>宽屏</PresentationFormat>
  <Paragraphs>26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Damask</vt:lpstr>
      <vt:lpstr>主讲人：杨中科 .NET /.NET Core 教程 第七部分  学英语网站项目-7 英语听力服务1</vt:lpstr>
      <vt:lpstr>功能</vt:lpstr>
      <vt:lpstr>领域层1</vt:lpstr>
      <vt:lpstr>领域层2</vt:lpstr>
      <vt:lpstr>领域层3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4299</cp:revision>
  <dcterms:created xsi:type="dcterms:W3CDTF">2020-11-15T02:31:09Z</dcterms:created>
  <dcterms:modified xsi:type="dcterms:W3CDTF">2022-03-03T00:31:31Z</dcterms:modified>
</cp:coreProperties>
</file>