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4" r:id="rId3"/>
    <p:sldId id="287" r:id="rId4"/>
    <p:sldId id="285" r:id="rId5"/>
    <p:sldId id="288" r:id="rId6"/>
    <p:sldId id="28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-8</a:t>
            </a:r>
            <a:br>
              <a:rPr lang="en-US" altLang="zh-CN" sz="6600" cap="none" dirty="0"/>
            </a:br>
            <a:r>
              <a:rPr lang="zh-CN" altLang="en-US" sz="6000" cap="none" dirty="0"/>
              <a:t>英语听力服务</a:t>
            </a:r>
            <a:r>
              <a:rPr lang="en-US" altLang="zh-CN" sz="6000" cap="none" dirty="0"/>
              <a:t>2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56" y="116776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英语听力的后台应用层项目结构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CategoryController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AlbumController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EpisodeController</a:t>
            </a:r>
            <a:r>
              <a:rPr lang="zh-CN" altLang="en-US" sz="2800" dirty="0"/>
              <a:t>分别提供了对分类、专辑、音频进行管理的接口。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28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9144606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不应该有处于不完整状态的实体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、关于非</a:t>
            </a:r>
            <a:r>
              <a:rPr lang="en-US" altLang="zh-CN" sz="2800" dirty="0"/>
              <a:t>M4A</a:t>
            </a:r>
            <a:r>
              <a:rPr lang="zh-CN" altLang="en-US" sz="2800" dirty="0"/>
              <a:t>格式音频新增的实现的两个版本的故事。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、版本</a:t>
            </a:r>
            <a:r>
              <a:rPr lang="en-US" altLang="zh-CN" sz="2800" dirty="0"/>
              <a:t>1</a:t>
            </a:r>
            <a:r>
              <a:rPr lang="zh-CN" altLang="en-US" sz="2800" dirty="0"/>
              <a:t>：为</a:t>
            </a:r>
            <a:r>
              <a:rPr lang="en-US" altLang="zh-CN" sz="2800" dirty="0"/>
              <a:t>Episode</a:t>
            </a:r>
            <a:r>
              <a:rPr lang="zh-CN" altLang="en-US" sz="2800" dirty="0"/>
              <a:t>实体增加一个</a:t>
            </a:r>
            <a:r>
              <a:rPr lang="en-US" altLang="zh-CN" sz="2800" dirty="0"/>
              <a:t>bool</a:t>
            </a:r>
            <a:r>
              <a:rPr lang="zh-CN" altLang="en-US" sz="2800" dirty="0"/>
              <a:t>类型的</a:t>
            </a:r>
            <a:r>
              <a:rPr lang="en-US" altLang="zh-CN" sz="2800" dirty="0" err="1"/>
              <a:t>IsReady</a:t>
            </a:r>
            <a:r>
              <a:rPr lang="zh-CN" altLang="en-US" sz="2800" dirty="0"/>
              <a:t>属性，用来表示这个音频是否可以被正常使用了。无论用户上传的音频是否为</a:t>
            </a:r>
            <a:r>
              <a:rPr lang="en-US" altLang="zh-CN" sz="2800" dirty="0"/>
              <a:t>M4A</a:t>
            </a:r>
            <a:r>
              <a:rPr lang="zh-CN" altLang="en-US" sz="2800" dirty="0"/>
              <a:t>格式，我们都会把它立即插入数据库中，只不过非</a:t>
            </a:r>
            <a:r>
              <a:rPr lang="en-US" altLang="zh-CN" sz="2800" dirty="0"/>
              <a:t>M4A</a:t>
            </a:r>
            <a:r>
              <a:rPr lang="zh-CN" altLang="en-US" sz="2800" dirty="0"/>
              <a:t>格式的音频的</a:t>
            </a:r>
            <a:r>
              <a:rPr lang="en-US" altLang="zh-CN" sz="2800" dirty="0" err="1"/>
              <a:t>IsReady</a:t>
            </a:r>
            <a:r>
              <a:rPr lang="zh-CN" altLang="en-US" sz="2800" dirty="0"/>
              <a:t>属性的值为</a:t>
            </a:r>
            <a:r>
              <a:rPr lang="en-US" altLang="zh-CN" sz="2800" dirty="0"/>
              <a:t>false</a:t>
            </a:r>
            <a:r>
              <a:rPr lang="zh-CN" altLang="en-US" sz="2800" dirty="0"/>
              <a:t>，只有转码完成后</a:t>
            </a:r>
            <a:r>
              <a:rPr lang="en-US" altLang="zh-CN" sz="2800" dirty="0" err="1"/>
              <a:t>IsReady</a:t>
            </a:r>
            <a:r>
              <a:rPr lang="zh-CN" altLang="en-US" sz="2800" dirty="0"/>
              <a:t>属性的值才被更新为</a:t>
            </a:r>
            <a:r>
              <a:rPr lang="en-US" altLang="zh-CN" sz="2800" dirty="0"/>
              <a:t>true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、版本</a:t>
            </a:r>
            <a:r>
              <a:rPr lang="en-US" altLang="zh-CN" sz="2800" dirty="0"/>
              <a:t>1</a:t>
            </a:r>
            <a:r>
              <a:rPr lang="zh-CN" altLang="en-US" sz="2800" dirty="0"/>
              <a:t>的问题：代码中到处充斥着对</a:t>
            </a:r>
            <a:r>
              <a:rPr lang="en-US" altLang="zh-CN" sz="2800" dirty="0" err="1"/>
              <a:t>IsReady</a:t>
            </a:r>
            <a:r>
              <a:rPr lang="zh-CN" altLang="en-US" sz="2800" dirty="0"/>
              <a:t>属性的特殊处理。比如台加载音频列表的时候要把</a:t>
            </a:r>
            <a:r>
              <a:rPr lang="en-US" altLang="zh-CN" sz="2800" dirty="0" err="1"/>
              <a:t>IsReady</a:t>
            </a:r>
            <a:r>
              <a:rPr lang="en-US" altLang="zh-CN" sz="2800" dirty="0"/>
              <a:t>=false</a:t>
            </a:r>
            <a:r>
              <a:rPr lang="zh-CN" altLang="en-US" sz="2800" dirty="0"/>
              <a:t>的音频过滤掉、</a:t>
            </a:r>
            <a:r>
              <a:rPr lang="en-US" altLang="zh-CN" sz="2800" dirty="0" err="1"/>
              <a:t>IsReady</a:t>
            </a:r>
            <a:r>
              <a:rPr lang="en-US" altLang="zh-CN" sz="2800" dirty="0"/>
              <a:t>=false</a:t>
            </a:r>
            <a:r>
              <a:rPr lang="zh-CN" altLang="en-US" sz="2800" dirty="0"/>
              <a:t>的音频不能编辑、不能删除、不能隐藏。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DDD</a:t>
            </a:r>
            <a:r>
              <a:rPr lang="zh-CN" altLang="en-US" sz="2800" dirty="0"/>
              <a:t>原则：一个实体不应该有处于不完整状态的时刻，这样就能减少程序中对于不完整状态进行处理的代码。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、因此：一个没有完成转码的</a:t>
            </a:r>
            <a:r>
              <a:rPr lang="en-US" altLang="zh-CN" sz="2800" dirty="0"/>
              <a:t>Episode</a:t>
            </a:r>
            <a:r>
              <a:rPr lang="zh-CN" altLang="en-US" sz="2800" dirty="0"/>
              <a:t>对象就不应该存在于数据库中。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94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9144606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更好的版本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、版本</a:t>
            </a:r>
            <a:r>
              <a:rPr lang="en-US" altLang="zh-CN" sz="2800" dirty="0"/>
              <a:t>2</a:t>
            </a:r>
            <a:r>
              <a:rPr lang="zh-CN" altLang="en-US" sz="2800" dirty="0"/>
              <a:t>：如果用户上传的音频不是</a:t>
            </a:r>
            <a:r>
              <a:rPr lang="en-US" altLang="zh-CN" sz="2800" dirty="0"/>
              <a:t>M4A</a:t>
            </a:r>
            <a:r>
              <a:rPr lang="zh-CN" altLang="en-US" sz="2800" dirty="0"/>
              <a:t>格式，程序则不会立即把这个音频插入数据库，而是把用户提交的数据先暂存到</a:t>
            </a:r>
            <a:r>
              <a:rPr lang="en-US" altLang="zh-CN" sz="2800" dirty="0"/>
              <a:t>Redis</a:t>
            </a:r>
            <a:r>
              <a:rPr lang="zh-CN" altLang="en-US" sz="2800" dirty="0"/>
              <a:t>中，然后再启动音频转码，再转码完成后，程序再把</a:t>
            </a:r>
            <a:r>
              <a:rPr lang="en-US" altLang="zh-CN" sz="2800" dirty="0"/>
              <a:t>Redis</a:t>
            </a:r>
            <a:r>
              <a:rPr lang="zh-CN" altLang="en-US" sz="2800" dirty="0"/>
              <a:t>中暂存的音频数据保存到数据库中。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、结果：</a:t>
            </a:r>
            <a:r>
              <a:rPr lang="en-US" altLang="zh-CN" sz="2800" dirty="0"/>
              <a:t>Episode</a:t>
            </a:r>
            <a:r>
              <a:rPr lang="zh-CN" altLang="en-US" sz="2800" dirty="0"/>
              <a:t>对象一直处于完整状态，也就是数据库中的音频记录一定是可用的，代码就简单很多了。这就是</a:t>
            </a:r>
            <a:r>
              <a:rPr lang="en-US" altLang="zh-CN" sz="2800" dirty="0"/>
              <a:t>DDD</a:t>
            </a:r>
            <a:r>
              <a:rPr lang="zh-CN" altLang="en-US" sz="2800" dirty="0"/>
              <a:t>给系统设计带来的一个很大的好处。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28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9144606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事件推送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、为了能够让前端页面随时看到转码状态的变化，我们通过</a:t>
            </a:r>
            <a:r>
              <a:rPr lang="en-US" altLang="zh-CN" sz="2800" dirty="0"/>
              <a:t>SignalR</a:t>
            </a:r>
            <a:r>
              <a:rPr lang="zh-CN" altLang="en-US" sz="2800" dirty="0"/>
              <a:t>来把转码状态推送给前端。转码服务会在转码开始、转码失败、转码完成等事件出现的时候，发布名字分别为</a:t>
            </a:r>
            <a:r>
              <a:rPr lang="en-US" altLang="zh-CN" sz="2800" dirty="0" err="1"/>
              <a:t>MediaEncoding.Started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MediaEncoding.Failed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MediaEncoding.Completed</a:t>
            </a:r>
            <a:r>
              <a:rPr lang="zh-CN" altLang="en-US" sz="2800" dirty="0"/>
              <a:t>等集成事件，因此我们只要监听这些集成事件，然后把转码状态的变化推送到前端页面即可。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、我们新建音频的时候，还要通知搜索服务收录新建的音频的原文。我们在新建音频的时候，会发布领域事件</a:t>
            </a:r>
            <a:r>
              <a:rPr lang="en-US" altLang="zh-CN" sz="2800" dirty="0" err="1"/>
              <a:t>EpisodeCreatedEvent</a:t>
            </a:r>
            <a:r>
              <a:rPr lang="zh-CN" altLang="en-US" sz="2800" dirty="0"/>
              <a:t>，但是领域事件只能被微服务内的代码监听到，而搜索服务属于一个独立的微服务，因此我们需要监听</a:t>
            </a:r>
            <a:r>
              <a:rPr lang="en-US" altLang="zh-CN" sz="2800" dirty="0" err="1"/>
              <a:t>EpisodeCreatedEvent</a:t>
            </a:r>
            <a:r>
              <a:rPr lang="zh-CN" altLang="en-US" sz="2800" dirty="0"/>
              <a:t>这个领域事件，然后再发布一个集成事件。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681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9144606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前台应用层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、前台应用层项目主要为前端页面提供分类、专辑、音频的数据。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、因为前台页面被访问的频率很高，而且对于任何用户来讲，它们请求相同的听力资源获得的响应都是一样的，为了降低数据库的压力，我们在把从数据库中读取的数据放入了缓存。内存缓存更适合这里。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EpisodeController</a:t>
            </a:r>
            <a:r>
              <a:rPr lang="zh-CN" altLang="en-US" sz="2800" dirty="0"/>
              <a:t>类的两个操作方法的返回值都是</a:t>
            </a:r>
            <a:r>
              <a:rPr lang="en-US" altLang="zh-CN" sz="2800" dirty="0" err="1"/>
              <a:t>EpisodeVM</a:t>
            </a:r>
            <a:r>
              <a:rPr lang="zh-CN" altLang="en-US" sz="2800" dirty="0"/>
              <a:t>类型，而非仓储返回的</a:t>
            </a:r>
            <a:r>
              <a:rPr lang="en-US" altLang="zh-CN" sz="2800" dirty="0"/>
              <a:t>Episode</a:t>
            </a:r>
            <a:r>
              <a:rPr lang="zh-CN" altLang="en-US" sz="2800" dirty="0"/>
              <a:t>类型。理由：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Episode</a:t>
            </a:r>
            <a:r>
              <a:rPr lang="zh-CN" altLang="en-US" sz="2800" dirty="0"/>
              <a:t>类中有一些不希望被暴露给客户端的属性，比如</a:t>
            </a:r>
            <a:r>
              <a:rPr lang="en-US" altLang="zh-CN" sz="2800" dirty="0"/>
              <a:t>Subtitle</a:t>
            </a:r>
            <a:r>
              <a:rPr lang="zh-CN" altLang="en-US" sz="2800" dirty="0"/>
              <a:t>（听力字幕的文本）、</a:t>
            </a:r>
            <a:r>
              <a:rPr lang="en-US" altLang="zh-CN" sz="2800" dirty="0" err="1"/>
              <a:t>CreationTime</a:t>
            </a:r>
            <a:r>
              <a:rPr lang="zh-CN" altLang="en-US" sz="2800" dirty="0"/>
              <a:t>（创建时间）等。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）我们希望把听力的字幕文本在服务器端解析，而不是在客户端再去解析。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）在加载音频的列表的时候，不需要加载听力的字幕，以避免增加网络流量的消耗，而在加载某一个音频的时候才需要加载听力的字幕。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5492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14230</TotalTime>
  <Words>744</Words>
  <Application>Microsoft Office PowerPoint</Application>
  <PresentationFormat>宽屏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学英语网站项目-8 英语听力服务2</vt:lpstr>
      <vt:lpstr>英语听力的后台应用层项目结构</vt:lpstr>
      <vt:lpstr>不应该有处于不完整状态的实体</vt:lpstr>
      <vt:lpstr>更好的版本</vt:lpstr>
      <vt:lpstr>事件推送</vt:lpstr>
      <vt:lpstr>前台应用层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4324</cp:revision>
  <dcterms:created xsi:type="dcterms:W3CDTF">2020-11-15T02:31:09Z</dcterms:created>
  <dcterms:modified xsi:type="dcterms:W3CDTF">2022-03-03T00:31:41Z</dcterms:modified>
</cp:coreProperties>
</file>