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32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325" r:id="rId25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7"/>
      <p:bold r:id="rId28"/>
      <p:italic r:id="rId29"/>
      <p:boldItalic r:id="rId30"/>
    </p:embeddedFont>
    <p:embeddedFont>
      <p:font typeface="Lilita One" panose="02000000000000000000" pitchFamily="2" charset="0"/>
      <p:regular r:id="rId31"/>
    </p:embeddedFont>
    <p:embeddedFont>
      <p:font typeface="Merriweather" pitchFamily="2" charset="77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3B765F-31EA-49A7-A1C5-C4B28FBD30A3}">
  <a:tblStyle styleId="{213B765F-31EA-49A7-A1C5-C4B28FBD30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38"/>
    <p:restoredTop sz="94674"/>
  </p:normalViewPr>
  <p:slideViewPr>
    <p:cSldViewPr snapToGrid="0" snapToObjects="1">
      <p:cViewPr varScale="1">
        <p:scale>
          <a:sx n="137" d="100"/>
          <a:sy n="137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0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d6004a11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d6004a11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d6004a113d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d6004a113d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d6004a113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d6004a113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aceb6e77c6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aceb6e77c6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d6004a113d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d6004a113d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d5a5721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d5a5721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d6004a113d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d6004a113d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d5a572118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d5a572118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d5a57211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d5a57211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d6004a113d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d6004a113d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a266271319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a266271319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aceb6e77c6_1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aceb6e77c6_1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d13a1ccd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d13a1ccd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ad1506d47a_0_2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2" name="Google Shape;1752;gad1506d47a_0_2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7ad1d7a873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7ad1d7a873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aceb6e77c6_1_2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aceb6e77c6_1_2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a266271319_0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a266271319_0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a266271319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a266271319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7ad1d7a8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7ad1d7a8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7ad1d7a87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7ad1d7a87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7ad1d7a873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7ad1d7a873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7ad1d7a873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7ad1d7a873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a266271319_6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a266271319_6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0.xml"/><Relationship Id="rId4" Type="http://schemas.openxmlformats.org/officeDocument/2006/relationships/slide" Target="../slides/slide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657975" y="2437350"/>
            <a:ext cx="37608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title" idx="2" hasCustomPrompt="1"/>
          </p:nvPr>
        </p:nvSpPr>
        <p:spPr>
          <a:xfrm>
            <a:off x="4669838" y="1360175"/>
            <a:ext cx="37608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/>
          <p:nvPr/>
        </p:nvSpPr>
        <p:spPr>
          <a:xfrm rot="10800000">
            <a:off x="4014820" y="1183450"/>
            <a:ext cx="5129180" cy="3960050"/>
          </a:xfrm>
          <a:custGeom>
            <a:avLst/>
            <a:gdLst/>
            <a:ahLst/>
            <a:cxnLst/>
            <a:rect l="l" t="t" r="r" b="b"/>
            <a:pathLst>
              <a:path w="40169" h="31013" extrusionOk="0">
                <a:moveTo>
                  <a:pt x="117" y="0"/>
                </a:moveTo>
                <a:cubicBezTo>
                  <a:pt x="78" y="31"/>
                  <a:pt x="40" y="61"/>
                  <a:pt x="0" y="92"/>
                </a:cubicBezTo>
                <a:lnTo>
                  <a:pt x="0" y="31012"/>
                </a:lnTo>
                <a:cubicBezTo>
                  <a:pt x="2676" y="30041"/>
                  <a:pt x="4422" y="27266"/>
                  <a:pt x="3092" y="23514"/>
                </a:cubicBezTo>
                <a:cubicBezTo>
                  <a:pt x="1851" y="19677"/>
                  <a:pt x="3211" y="16441"/>
                  <a:pt x="5898" y="14916"/>
                </a:cubicBezTo>
                <a:cubicBezTo>
                  <a:pt x="6853" y="14354"/>
                  <a:pt x="7713" y="14138"/>
                  <a:pt x="8527" y="14138"/>
                </a:cubicBezTo>
                <a:cubicBezTo>
                  <a:pt x="10563" y="14138"/>
                  <a:pt x="12312" y="15491"/>
                  <a:pt x="14538" y="16179"/>
                </a:cubicBezTo>
                <a:cubicBezTo>
                  <a:pt x="15658" y="16507"/>
                  <a:pt x="16566" y="16693"/>
                  <a:pt x="17356" y="16693"/>
                </a:cubicBezTo>
                <a:cubicBezTo>
                  <a:pt x="19151" y="16693"/>
                  <a:pt x="20339" y="15737"/>
                  <a:pt x="22039" y="13324"/>
                </a:cubicBezTo>
                <a:cubicBezTo>
                  <a:pt x="24815" y="9385"/>
                  <a:pt x="25269" y="8608"/>
                  <a:pt x="28182" y="8608"/>
                </a:cubicBezTo>
                <a:cubicBezTo>
                  <a:pt x="28472" y="8608"/>
                  <a:pt x="28786" y="8615"/>
                  <a:pt x="29129" y="8629"/>
                </a:cubicBezTo>
                <a:cubicBezTo>
                  <a:pt x="29442" y="8640"/>
                  <a:pt x="29750" y="8646"/>
                  <a:pt x="30053" y="8646"/>
                </a:cubicBezTo>
                <a:cubicBezTo>
                  <a:pt x="36185" y="8646"/>
                  <a:pt x="40168" y="6173"/>
                  <a:pt x="39817" y="0"/>
                </a:cubicBezTo>
                <a:close/>
              </a:path>
            </a:pathLst>
          </a:custGeom>
          <a:solidFill>
            <a:srgbClr val="FDD3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/>
          <p:nvPr/>
        </p:nvSpPr>
        <p:spPr>
          <a:xfrm>
            <a:off x="3847783" y="2256714"/>
            <a:ext cx="5296257" cy="2888254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rgbClr val="FF9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0" y="0"/>
            <a:ext cx="5114317" cy="3948448"/>
          </a:xfrm>
          <a:custGeom>
            <a:avLst/>
            <a:gdLst/>
            <a:ahLst/>
            <a:cxnLst/>
            <a:rect l="l" t="t" r="r" b="b"/>
            <a:pathLst>
              <a:path w="40169" h="31012" extrusionOk="0">
                <a:moveTo>
                  <a:pt x="117" y="0"/>
                </a:moveTo>
                <a:cubicBezTo>
                  <a:pt x="78" y="30"/>
                  <a:pt x="40" y="60"/>
                  <a:pt x="0" y="91"/>
                </a:cubicBezTo>
                <a:lnTo>
                  <a:pt x="0" y="31011"/>
                </a:lnTo>
                <a:cubicBezTo>
                  <a:pt x="2676" y="30040"/>
                  <a:pt x="4422" y="27265"/>
                  <a:pt x="3092" y="23513"/>
                </a:cubicBezTo>
                <a:cubicBezTo>
                  <a:pt x="1851" y="19676"/>
                  <a:pt x="3211" y="16440"/>
                  <a:pt x="5898" y="14915"/>
                </a:cubicBezTo>
                <a:cubicBezTo>
                  <a:pt x="6853" y="14353"/>
                  <a:pt x="7713" y="14137"/>
                  <a:pt x="8527" y="14137"/>
                </a:cubicBezTo>
                <a:cubicBezTo>
                  <a:pt x="10563" y="14137"/>
                  <a:pt x="12312" y="15490"/>
                  <a:pt x="14538" y="16178"/>
                </a:cubicBezTo>
                <a:cubicBezTo>
                  <a:pt x="15658" y="16506"/>
                  <a:pt x="16566" y="16692"/>
                  <a:pt x="17356" y="16692"/>
                </a:cubicBezTo>
                <a:cubicBezTo>
                  <a:pt x="19151" y="16692"/>
                  <a:pt x="20339" y="15736"/>
                  <a:pt x="22039" y="13323"/>
                </a:cubicBezTo>
                <a:cubicBezTo>
                  <a:pt x="24814" y="9385"/>
                  <a:pt x="25269" y="8608"/>
                  <a:pt x="28182" y="8608"/>
                </a:cubicBezTo>
                <a:cubicBezTo>
                  <a:pt x="28471" y="8608"/>
                  <a:pt x="28786" y="8615"/>
                  <a:pt x="29129" y="8628"/>
                </a:cubicBezTo>
                <a:cubicBezTo>
                  <a:pt x="29441" y="8640"/>
                  <a:pt x="29748" y="8646"/>
                  <a:pt x="30050" y="8646"/>
                </a:cubicBezTo>
                <a:cubicBezTo>
                  <a:pt x="36183" y="8646"/>
                  <a:pt x="40168" y="6173"/>
                  <a:pt x="39817" y="0"/>
                </a:cubicBezTo>
                <a:close/>
              </a:path>
            </a:pathLst>
          </a:custGeom>
          <a:solidFill>
            <a:srgbClr val="FFB5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>
            <a:off x="515934" y="3701032"/>
            <a:ext cx="1162050" cy="1077636"/>
            <a:chOff x="1582150" y="3658750"/>
            <a:chExt cx="228175" cy="211600"/>
          </a:xfrm>
        </p:grpSpPr>
        <p:sp>
          <p:nvSpPr>
            <p:cNvPr id="245" name="Google Shape;245;p9"/>
            <p:cNvSpPr/>
            <p:nvPr/>
          </p:nvSpPr>
          <p:spPr>
            <a:xfrm>
              <a:off x="1781175" y="37251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2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764600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781175" y="37914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7977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714850" y="365887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29" y="0"/>
                  </a:moveTo>
                  <a:cubicBezTo>
                    <a:pt x="102" y="11"/>
                    <a:pt x="1" y="115"/>
                    <a:pt x="1" y="246"/>
                  </a:cubicBezTo>
                  <a:cubicBezTo>
                    <a:pt x="1" y="384"/>
                    <a:pt x="112" y="497"/>
                    <a:pt x="251" y="497"/>
                  </a:cubicBezTo>
                  <a:cubicBezTo>
                    <a:pt x="389" y="497"/>
                    <a:pt x="501" y="384"/>
                    <a:pt x="501" y="246"/>
                  </a:cubicBezTo>
                  <a:cubicBezTo>
                    <a:pt x="501" y="180"/>
                    <a:pt x="475" y="120"/>
                    <a:pt x="432" y="75"/>
                  </a:cubicBezTo>
                  <a:cubicBezTo>
                    <a:pt x="365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714850" y="37251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731450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698250" y="36919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7480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1714850" y="37914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76460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1731450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7480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7480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714850" y="385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76460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1731450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1681675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1648500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168167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16485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1665075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168167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16485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0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1698250" y="375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16650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1681675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16485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1698250" y="38246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1665075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61532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631925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1600400" y="369240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0"/>
                  </a:moveTo>
                  <a:cubicBezTo>
                    <a:pt x="181" y="129"/>
                    <a:pt x="89" y="262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2"/>
                  </a:cubicBezTo>
                  <a:cubicBezTo>
                    <a:pt x="436" y="127"/>
                    <a:pt x="370" y="38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161532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158215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631925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59875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1582650" y="372510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0"/>
                  </a:moveTo>
                  <a:cubicBezTo>
                    <a:pt x="212" y="0"/>
                    <a:pt x="195" y="7"/>
                    <a:pt x="176" y="11"/>
                  </a:cubicBezTo>
                  <a:cubicBezTo>
                    <a:pt x="117" y="123"/>
                    <a:pt x="58" y="236"/>
                    <a:pt x="1" y="348"/>
                  </a:cubicBezTo>
                  <a:cubicBezTo>
                    <a:pt x="38" y="438"/>
                    <a:pt x="127" y="501"/>
                    <a:pt x="231" y="501"/>
                  </a:cubicBezTo>
                  <a:cubicBezTo>
                    <a:pt x="369" y="501"/>
                    <a:pt x="482" y="390"/>
                    <a:pt x="482" y="251"/>
                  </a:cubicBezTo>
                  <a:cubicBezTo>
                    <a:pt x="482" y="113"/>
                    <a:pt x="369" y="0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631925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59875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1231925" y="1160000"/>
            <a:ext cx="33291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6" name="Google Shape;286;p9"/>
          <p:cNvSpPr txBox="1">
            <a:spLocks noGrp="1"/>
          </p:cNvSpPr>
          <p:nvPr>
            <p:ph type="subTitle" idx="1"/>
          </p:nvPr>
        </p:nvSpPr>
        <p:spPr>
          <a:xfrm>
            <a:off x="1102000" y="2160100"/>
            <a:ext cx="3588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79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13"/>
          <p:cNvGrpSpPr/>
          <p:nvPr/>
        </p:nvGrpSpPr>
        <p:grpSpPr>
          <a:xfrm>
            <a:off x="0" y="0"/>
            <a:ext cx="9143985" cy="5144913"/>
            <a:chOff x="0" y="0"/>
            <a:chExt cx="9143985" cy="5144913"/>
          </a:xfrm>
        </p:grpSpPr>
        <p:sp>
          <p:nvSpPr>
            <p:cNvPr id="381" name="Google Shape;381;p13"/>
            <p:cNvSpPr/>
            <p:nvPr/>
          </p:nvSpPr>
          <p:spPr>
            <a:xfrm>
              <a:off x="5795025" y="3669812"/>
              <a:ext cx="3348960" cy="1475101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rgbClr val="C4F4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0" y="0"/>
              <a:ext cx="3282245" cy="2534000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3"/>
            <p:cNvGrpSpPr/>
            <p:nvPr/>
          </p:nvGrpSpPr>
          <p:grpSpPr>
            <a:xfrm>
              <a:off x="7695061" y="343452"/>
              <a:ext cx="1162027" cy="1077488"/>
              <a:chOff x="5181475" y="2999525"/>
              <a:chExt cx="228175" cy="211575"/>
            </a:xfrm>
          </p:grpSpPr>
          <p:sp>
            <p:nvSpPr>
              <p:cNvPr id="384" name="Google Shape;384;p13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4" name="Google Shape;424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273563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26" name="Google Shape;426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96925" y="17655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2196913" y="20409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3">
            <a:hlinkClick r:id="rId3" action="ppaction://hlinksldjump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1273563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29" name="Google Shape;429;p13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2196925" y="3184425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">
            <a:hlinkClick r:id="rId3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2196913" y="34599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3">
            <a:hlinkClick r:id="rId4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4853662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32" name="Google Shape;432;p13">
            <a:hlinkClick r:id="rId4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5777025" y="17655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3">
            <a:hlinkClick r:id="rId4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5777013" y="20409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3">
            <a:hlinkClick r:id="rId5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853662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35" name="Google Shape;435;p13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5777025" y="3184425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3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5777013" y="34599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5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0" y="3668263"/>
            <a:ext cx="3348832" cy="1475228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rgbClr val="FFB5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"/>
          <p:cNvSpPr/>
          <p:nvPr/>
        </p:nvSpPr>
        <p:spPr>
          <a:xfrm>
            <a:off x="5861734" y="-1560"/>
            <a:ext cx="3282245" cy="2534000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227" y="1"/>
                </a:moveTo>
                <a:cubicBezTo>
                  <a:pt x="0" y="3963"/>
                  <a:pt x="2559" y="5549"/>
                  <a:pt x="6495" y="5549"/>
                </a:cubicBezTo>
                <a:cubicBezTo>
                  <a:pt x="6689" y="5549"/>
                  <a:pt x="6885" y="5546"/>
                  <a:pt x="7085" y="5538"/>
                </a:cubicBezTo>
                <a:cubicBezTo>
                  <a:pt x="7306" y="5530"/>
                  <a:pt x="7507" y="5525"/>
                  <a:pt x="7693" y="5525"/>
                </a:cubicBezTo>
                <a:cubicBezTo>
                  <a:pt x="9563" y="5525"/>
                  <a:pt x="9854" y="6024"/>
                  <a:pt x="11635" y="8551"/>
                </a:cubicBezTo>
                <a:cubicBezTo>
                  <a:pt x="12726" y="10099"/>
                  <a:pt x="13489" y="10713"/>
                  <a:pt x="14641" y="10713"/>
                </a:cubicBezTo>
                <a:cubicBezTo>
                  <a:pt x="15148" y="10713"/>
                  <a:pt x="15731" y="10594"/>
                  <a:pt x="16450" y="10383"/>
                </a:cubicBezTo>
                <a:cubicBezTo>
                  <a:pt x="17878" y="9941"/>
                  <a:pt x="19001" y="9073"/>
                  <a:pt x="20307" y="9073"/>
                </a:cubicBezTo>
                <a:cubicBezTo>
                  <a:pt x="20830" y="9073"/>
                  <a:pt x="21382" y="9212"/>
                  <a:pt x="21995" y="9573"/>
                </a:cubicBezTo>
                <a:cubicBezTo>
                  <a:pt x="23719" y="10551"/>
                  <a:pt x="24592" y="12628"/>
                  <a:pt x="23795" y="15090"/>
                </a:cubicBezTo>
                <a:cubicBezTo>
                  <a:pt x="22942" y="17498"/>
                  <a:pt x="24062" y="19279"/>
                  <a:pt x="25779" y="19903"/>
                </a:cubicBezTo>
                <a:lnTo>
                  <a:pt x="25779" y="59"/>
                </a:lnTo>
                <a:cubicBezTo>
                  <a:pt x="25755" y="39"/>
                  <a:pt x="25729" y="20"/>
                  <a:pt x="25705" y="1"/>
                </a:cubicBezTo>
                <a:close/>
              </a:path>
            </a:pathLst>
          </a:custGeom>
          <a:solidFill>
            <a:srgbClr val="FF9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6"/>
          <p:cNvGrpSpPr/>
          <p:nvPr/>
        </p:nvGrpSpPr>
        <p:grpSpPr>
          <a:xfrm>
            <a:off x="7536570" y="3698026"/>
            <a:ext cx="1246311" cy="1246438"/>
            <a:chOff x="5150350" y="4928275"/>
            <a:chExt cx="244725" cy="244750"/>
          </a:xfrm>
        </p:grpSpPr>
        <p:sp>
          <p:nvSpPr>
            <p:cNvPr id="153" name="Google Shape;153;p6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36595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3825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299600" y="4961550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2" y="498"/>
                    <a:pt x="251" y="498"/>
                  </a:cubicBezTo>
                  <a:cubicBezTo>
                    <a:pt x="389" y="498"/>
                    <a:pt x="502" y="385"/>
                    <a:pt x="502" y="247"/>
                  </a:cubicBezTo>
                  <a:cubicBezTo>
                    <a:pt x="502" y="180"/>
                    <a:pt x="475" y="121"/>
                    <a:pt x="432" y="76"/>
                  </a:cubicBezTo>
                  <a:cubicBezTo>
                    <a:pt x="365" y="50"/>
                    <a:pt x="298" y="24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33277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299600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34935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26642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233275" y="51604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185150" y="4995100"/>
              <a:ext cx="10900" cy="12050"/>
            </a:xfrm>
            <a:custGeom>
              <a:avLst/>
              <a:gdLst/>
              <a:ahLst/>
              <a:cxnLst/>
              <a:rect l="l" t="t" r="r" b="b"/>
              <a:pathLst>
                <a:path w="436" h="482" extrusionOk="0">
                  <a:moveTo>
                    <a:pt x="279" y="0"/>
                  </a:moveTo>
                  <a:cubicBezTo>
                    <a:pt x="182" y="129"/>
                    <a:pt x="89" y="261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1"/>
                  </a:cubicBezTo>
                  <a:cubicBezTo>
                    <a:pt x="436" y="127"/>
                    <a:pt x="370" y="38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167400" y="5027775"/>
              <a:ext cx="12075" cy="12575"/>
            </a:xfrm>
            <a:custGeom>
              <a:avLst/>
              <a:gdLst/>
              <a:ahLst/>
              <a:cxnLst/>
              <a:rect l="l" t="t" r="r" b="b"/>
              <a:pathLst>
                <a:path w="483" h="503" extrusionOk="0">
                  <a:moveTo>
                    <a:pt x="231" y="1"/>
                  </a:moveTo>
                  <a:cubicBezTo>
                    <a:pt x="212" y="1"/>
                    <a:pt x="195" y="8"/>
                    <a:pt x="176" y="12"/>
                  </a:cubicBezTo>
                  <a:cubicBezTo>
                    <a:pt x="117" y="124"/>
                    <a:pt x="59" y="237"/>
                    <a:pt x="1" y="349"/>
                  </a:cubicBezTo>
                  <a:cubicBezTo>
                    <a:pt x="39" y="439"/>
                    <a:pt x="128" y="502"/>
                    <a:pt x="231" y="502"/>
                  </a:cubicBezTo>
                  <a:cubicBezTo>
                    <a:pt x="370" y="502"/>
                    <a:pt x="482" y="390"/>
                    <a:pt x="482" y="252"/>
                  </a:cubicBezTo>
                  <a:cubicBezTo>
                    <a:pt x="482" y="114"/>
                    <a:pt x="3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18350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33277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83025" y="4928375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3" y="498"/>
                    <a:pt x="251" y="498"/>
                  </a:cubicBezTo>
                  <a:cubicBezTo>
                    <a:pt x="389" y="498"/>
                    <a:pt x="501" y="385"/>
                    <a:pt x="501" y="247"/>
                  </a:cubicBezTo>
                  <a:cubicBezTo>
                    <a:pt x="501" y="181"/>
                    <a:pt x="474" y="120"/>
                    <a:pt x="431" y="76"/>
                  </a:cubicBezTo>
                  <a:cubicBezTo>
                    <a:pt x="364" y="50"/>
                    <a:pt x="297" y="24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2996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249825" y="492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5216675" y="492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18350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2001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168575" y="4961925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9" y="1"/>
                  </a:moveTo>
                  <a:cubicBezTo>
                    <a:pt x="182" y="129"/>
                    <a:pt x="89" y="262"/>
                    <a:pt x="0" y="398"/>
                  </a:cubicBezTo>
                  <a:cubicBezTo>
                    <a:pt x="47" y="449"/>
                    <a:pt x="111" y="483"/>
                    <a:pt x="184" y="483"/>
                  </a:cubicBezTo>
                  <a:cubicBezTo>
                    <a:pt x="323" y="483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15035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166900" y="50277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150825" y="4994625"/>
              <a:ext cx="12050" cy="12525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1" y="1"/>
                  </a:moveTo>
                  <a:cubicBezTo>
                    <a:pt x="212" y="1"/>
                    <a:pt x="194" y="7"/>
                    <a:pt x="176" y="11"/>
                  </a:cubicBezTo>
                  <a:cubicBezTo>
                    <a:pt x="117" y="123"/>
                    <a:pt x="58" y="236"/>
                    <a:pt x="0" y="348"/>
                  </a:cubicBezTo>
                  <a:cubicBezTo>
                    <a:pt x="39" y="438"/>
                    <a:pt x="128" y="501"/>
                    <a:pt x="231" y="501"/>
                  </a:cubicBezTo>
                  <a:cubicBezTo>
                    <a:pt x="370" y="501"/>
                    <a:pt x="482" y="389"/>
                    <a:pt x="482" y="250"/>
                  </a:cubicBezTo>
                  <a:cubicBezTo>
                    <a:pt x="482" y="112"/>
                    <a:pt x="3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9"/>
          <p:cNvSpPr txBox="1">
            <a:spLocks noGrp="1"/>
          </p:cNvSpPr>
          <p:nvPr>
            <p:ph type="subTitle" idx="1"/>
          </p:nvPr>
        </p:nvSpPr>
        <p:spPr>
          <a:xfrm>
            <a:off x="706875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9"/>
          <p:cNvSpPr txBox="1">
            <a:spLocks noGrp="1"/>
          </p:cNvSpPr>
          <p:nvPr>
            <p:ph type="subTitle" idx="2"/>
          </p:nvPr>
        </p:nvSpPr>
        <p:spPr>
          <a:xfrm>
            <a:off x="3363599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9"/>
          <p:cNvSpPr txBox="1">
            <a:spLocks noGrp="1"/>
          </p:cNvSpPr>
          <p:nvPr>
            <p:ph type="subTitle" idx="3"/>
          </p:nvPr>
        </p:nvSpPr>
        <p:spPr>
          <a:xfrm>
            <a:off x="6020323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9"/>
          <p:cNvSpPr txBox="1">
            <a:spLocks noGrp="1"/>
          </p:cNvSpPr>
          <p:nvPr>
            <p:ph type="subTitle" idx="4"/>
          </p:nvPr>
        </p:nvSpPr>
        <p:spPr>
          <a:xfrm>
            <a:off x="706875" y="2676075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2200" b="1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75" name="Google Shape;675;p19"/>
          <p:cNvSpPr txBox="1">
            <a:spLocks noGrp="1"/>
          </p:cNvSpPr>
          <p:nvPr>
            <p:ph type="subTitle" idx="5"/>
          </p:nvPr>
        </p:nvSpPr>
        <p:spPr>
          <a:xfrm>
            <a:off x="3363599" y="2676075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2200" b="1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76" name="Google Shape;676;p19"/>
          <p:cNvSpPr txBox="1">
            <a:spLocks noGrp="1"/>
          </p:cNvSpPr>
          <p:nvPr>
            <p:ph type="subTitle" idx="6"/>
          </p:nvPr>
        </p:nvSpPr>
        <p:spPr>
          <a:xfrm>
            <a:off x="6020323" y="2676075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None/>
              <a:defRPr sz="2200" b="1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None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77" name="Google Shape;677;p19"/>
          <p:cNvSpPr/>
          <p:nvPr/>
        </p:nvSpPr>
        <p:spPr>
          <a:xfrm>
            <a:off x="4897499" y="3274428"/>
            <a:ext cx="4246452" cy="1870415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19"/>
          <p:cNvGrpSpPr/>
          <p:nvPr/>
        </p:nvGrpSpPr>
        <p:grpSpPr>
          <a:xfrm>
            <a:off x="132268" y="3788755"/>
            <a:ext cx="1161905" cy="1077501"/>
            <a:chOff x="272843" y="201005"/>
            <a:chExt cx="1161905" cy="1077501"/>
          </a:xfrm>
        </p:grpSpPr>
        <p:sp>
          <p:nvSpPr>
            <p:cNvPr id="679" name="Google Shape;679;p19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dk2"/>
        </a:soli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2"/>
          <p:cNvSpPr/>
          <p:nvPr/>
        </p:nvSpPr>
        <p:spPr>
          <a:xfrm flipH="1">
            <a:off x="-16" y="3038798"/>
            <a:ext cx="3862166" cy="2106189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rgbClr val="FF9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2"/>
          <p:cNvSpPr/>
          <p:nvPr/>
        </p:nvSpPr>
        <p:spPr>
          <a:xfrm flipH="1">
            <a:off x="4029723" y="0"/>
            <a:ext cx="5114317" cy="3948448"/>
          </a:xfrm>
          <a:custGeom>
            <a:avLst/>
            <a:gdLst/>
            <a:ahLst/>
            <a:cxnLst/>
            <a:rect l="l" t="t" r="r" b="b"/>
            <a:pathLst>
              <a:path w="40169" h="31012" extrusionOk="0">
                <a:moveTo>
                  <a:pt x="117" y="0"/>
                </a:moveTo>
                <a:cubicBezTo>
                  <a:pt x="78" y="30"/>
                  <a:pt x="40" y="60"/>
                  <a:pt x="0" y="91"/>
                </a:cubicBezTo>
                <a:lnTo>
                  <a:pt x="0" y="31011"/>
                </a:lnTo>
                <a:cubicBezTo>
                  <a:pt x="2676" y="30040"/>
                  <a:pt x="4422" y="27265"/>
                  <a:pt x="3092" y="23513"/>
                </a:cubicBezTo>
                <a:cubicBezTo>
                  <a:pt x="1851" y="19676"/>
                  <a:pt x="3211" y="16440"/>
                  <a:pt x="5898" y="14915"/>
                </a:cubicBezTo>
                <a:cubicBezTo>
                  <a:pt x="6853" y="14353"/>
                  <a:pt x="7713" y="14137"/>
                  <a:pt x="8527" y="14137"/>
                </a:cubicBezTo>
                <a:cubicBezTo>
                  <a:pt x="10563" y="14137"/>
                  <a:pt x="12312" y="15490"/>
                  <a:pt x="14538" y="16178"/>
                </a:cubicBezTo>
                <a:cubicBezTo>
                  <a:pt x="15658" y="16506"/>
                  <a:pt x="16566" y="16692"/>
                  <a:pt x="17356" y="16692"/>
                </a:cubicBezTo>
                <a:cubicBezTo>
                  <a:pt x="19151" y="16692"/>
                  <a:pt x="20339" y="15736"/>
                  <a:pt x="22039" y="13323"/>
                </a:cubicBezTo>
                <a:cubicBezTo>
                  <a:pt x="24814" y="9385"/>
                  <a:pt x="25269" y="8608"/>
                  <a:pt x="28182" y="8608"/>
                </a:cubicBezTo>
                <a:cubicBezTo>
                  <a:pt x="28471" y="8608"/>
                  <a:pt x="28786" y="8615"/>
                  <a:pt x="29129" y="8628"/>
                </a:cubicBezTo>
                <a:cubicBezTo>
                  <a:pt x="29441" y="8640"/>
                  <a:pt x="29748" y="8646"/>
                  <a:pt x="30050" y="8646"/>
                </a:cubicBezTo>
                <a:cubicBezTo>
                  <a:pt x="36183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2"/>
          <p:cNvSpPr txBox="1">
            <a:spLocks noGrp="1"/>
          </p:cNvSpPr>
          <p:nvPr>
            <p:ph type="title"/>
          </p:nvPr>
        </p:nvSpPr>
        <p:spPr>
          <a:xfrm>
            <a:off x="713454" y="2660962"/>
            <a:ext cx="35853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3" name="Google Shape;803;p22"/>
          <p:cNvSpPr txBox="1">
            <a:spLocks noGrp="1"/>
          </p:cNvSpPr>
          <p:nvPr>
            <p:ph type="subTitle" idx="1"/>
          </p:nvPr>
        </p:nvSpPr>
        <p:spPr>
          <a:xfrm>
            <a:off x="713225" y="3221950"/>
            <a:ext cx="35856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2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52838"/>
            <a:ext cx="35856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bg>
      <p:bgPr>
        <a:solidFill>
          <a:schemeClr val="dk2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3"/>
          <p:cNvGrpSpPr/>
          <p:nvPr/>
        </p:nvGrpSpPr>
        <p:grpSpPr>
          <a:xfrm flipH="1">
            <a:off x="-287" y="-110"/>
            <a:ext cx="9144087" cy="5144962"/>
            <a:chOff x="3670450" y="2932075"/>
            <a:chExt cx="1795528" cy="1010262"/>
          </a:xfrm>
        </p:grpSpPr>
        <p:sp>
          <p:nvSpPr>
            <p:cNvPr id="807" name="Google Shape;807;p23"/>
            <p:cNvSpPr/>
            <p:nvPr/>
          </p:nvSpPr>
          <p:spPr>
            <a:xfrm>
              <a:off x="4965610" y="3721942"/>
              <a:ext cx="500368" cy="220395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3670450" y="2932075"/>
              <a:ext cx="644500" cy="497575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23"/>
            <p:cNvGrpSpPr/>
            <p:nvPr/>
          </p:nvGrpSpPr>
          <p:grpSpPr>
            <a:xfrm>
              <a:off x="5181475" y="2999525"/>
              <a:ext cx="228175" cy="211575"/>
              <a:chOff x="5181475" y="2999525"/>
              <a:chExt cx="228175" cy="211575"/>
            </a:xfrm>
          </p:grpSpPr>
          <p:sp>
            <p:nvSpPr>
              <p:cNvPr id="810" name="Google Shape;810;p23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3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3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3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3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3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3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3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3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3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3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3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3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3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3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3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3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3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3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3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3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3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3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3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3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3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3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3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3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3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3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3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3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3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3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0" name="Google Shape;850;p23"/>
          <p:cNvSpPr txBox="1">
            <a:spLocks noGrp="1"/>
          </p:cNvSpPr>
          <p:nvPr>
            <p:ph type="subTitle" idx="1"/>
          </p:nvPr>
        </p:nvSpPr>
        <p:spPr>
          <a:xfrm>
            <a:off x="713225" y="1570513"/>
            <a:ext cx="3207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23"/>
          <p:cNvSpPr txBox="1">
            <a:spLocks noGrp="1"/>
          </p:cNvSpPr>
          <p:nvPr>
            <p:ph type="title"/>
          </p:nvPr>
        </p:nvSpPr>
        <p:spPr>
          <a:xfrm>
            <a:off x="713225" y="909188"/>
            <a:ext cx="32079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2" name="Google Shape;852;p23"/>
          <p:cNvSpPr txBox="1">
            <a:spLocks noGrp="1"/>
          </p:cNvSpPr>
          <p:nvPr>
            <p:ph type="subTitle" idx="2"/>
          </p:nvPr>
        </p:nvSpPr>
        <p:spPr>
          <a:xfrm>
            <a:off x="713225" y="2136238"/>
            <a:ext cx="32079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3" name="Google Shape;853;p23"/>
          <p:cNvSpPr txBox="1"/>
          <p:nvPr/>
        </p:nvSpPr>
        <p:spPr>
          <a:xfrm>
            <a:off x="3699875" y="4125475"/>
            <a:ext cx="47727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6"/>
          <p:cNvSpPr/>
          <p:nvPr/>
        </p:nvSpPr>
        <p:spPr>
          <a:xfrm>
            <a:off x="0" y="0"/>
            <a:ext cx="3229663" cy="1965146"/>
          </a:xfrm>
          <a:custGeom>
            <a:avLst/>
            <a:gdLst/>
            <a:ahLst/>
            <a:cxnLst/>
            <a:rect l="l" t="t" r="r" b="b"/>
            <a:pathLst>
              <a:path w="25367" h="15435" extrusionOk="0">
                <a:moveTo>
                  <a:pt x="0" y="1"/>
                </a:moveTo>
                <a:lnTo>
                  <a:pt x="0" y="15434"/>
                </a:lnTo>
                <a:cubicBezTo>
                  <a:pt x="1647" y="15119"/>
                  <a:pt x="2911" y="13656"/>
                  <a:pt x="2437" y="11367"/>
                </a:cubicBezTo>
                <a:cubicBezTo>
                  <a:pt x="2028" y="9073"/>
                  <a:pt x="3060" y="7327"/>
                  <a:pt x="4719" y="6664"/>
                </a:cubicBezTo>
                <a:cubicBezTo>
                  <a:pt x="5163" y="6479"/>
                  <a:pt x="5562" y="6401"/>
                  <a:pt x="5930" y="6401"/>
                </a:cubicBezTo>
                <a:cubicBezTo>
                  <a:pt x="7277" y="6401"/>
                  <a:pt x="8225" y="7440"/>
                  <a:pt x="9567" y="8066"/>
                </a:cubicBezTo>
                <a:cubicBezTo>
                  <a:pt x="10345" y="8414"/>
                  <a:pt x="10947" y="8606"/>
                  <a:pt x="11488" y="8606"/>
                </a:cubicBezTo>
                <a:cubicBezTo>
                  <a:pt x="12349" y="8606"/>
                  <a:pt x="13059" y="8123"/>
                  <a:pt x="14087" y="7020"/>
                </a:cubicBezTo>
                <a:cubicBezTo>
                  <a:pt x="15682" y="5308"/>
                  <a:pt x="16164" y="4745"/>
                  <a:pt x="17267" y="4745"/>
                </a:cubicBezTo>
                <a:cubicBezTo>
                  <a:pt x="17607" y="4745"/>
                  <a:pt x="18006" y="4799"/>
                  <a:pt x="18515" y="4888"/>
                </a:cubicBezTo>
                <a:cubicBezTo>
                  <a:pt x="19220" y="5012"/>
                  <a:pt x="19888" y="5078"/>
                  <a:pt x="20510" y="5078"/>
                </a:cubicBezTo>
                <a:cubicBezTo>
                  <a:pt x="23453" y="5078"/>
                  <a:pt x="25367" y="3615"/>
                  <a:pt x="25339" y="1"/>
                </a:cubicBezTo>
                <a:close/>
              </a:path>
            </a:pathLst>
          </a:custGeom>
          <a:solidFill>
            <a:srgbClr val="C4F4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70" name="Google Shape;870;p26"/>
          <p:cNvSpPr txBox="1">
            <a:spLocks noGrp="1"/>
          </p:cNvSpPr>
          <p:nvPr>
            <p:ph type="subTitle" idx="1"/>
          </p:nvPr>
        </p:nvSpPr>
        <p:spPr>
          <a:xfrm>
            <a:off x="724100" y="1347975"/>
            <a:ext cx="43971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26"/>
          <p:cNvSpPr/>
          <p:nvPr/>
        </p:nvSpPr>
        <p:spPr>
          <a:xfrm>
            <a:off x="6041380" y="2800111"/>
            <a:ext cx="3102600" cy="2344934"/>
          </a:xfrm>
          <a:custGeom>
            <a:avLst/>
            <a:gdLst/>
            <a:ahLst/>
            <a:cxnLst/>
            <a:rect l="l" t="t" r="r" b="b"/>
            <a:pathLst>
              <a:path w="24369" h="18418" extrusionOk="0">
                <a:moveTo>
                  <a:pt x="24369" y="1"/>
                </a:moveTo>
                <a:cubicBezTo>
                  <a:pt x="22545" y="438"/>
                  <a:pt x="21252" y="2187"/>
                  <a:pt x="22114" y="4622"/>
                </a:cubicBezTo>
                <a:cubicBezTo>
                  <a:pt x="22859" y="6924"/>
                  <a:pt x="22043" y="8867"/>
                  <a:pt x="20429" y="9782"/>
                </a:cubicBezTo>
                <a:cubicBezTo>
                  <a:pt x="19856" y="10119"/>
                  <a:pt x="19340" y="10249"/>
                  <a:pt x="18851" y="10249"/>
                </a:cubicBezTo>
                <a:cubicBezTo>
                  <a:pt x="17629" y="10249"/>
                  <a:pt x="16580" y="9437"/>
                  <a:pt x="15244" y="9024"/>
                </a:cubicBezTo>
                <a:cubicBezTo>
                  <a:pt x="14571" y="8827"/>
                  <a:pt x="14027" y="8716"/>
                  <a:pt x="13552" y="8716"/>
                </a:cubicBezTo>
                <a:cubicBezTo>
                  <a:pt x="12476" y="8716"/>
                  <a:pt x="11762" y="9290"/>
                  <a:pt x="10741" y="10738"/>
                </a:cubicBezTo>
                <a:cubicBezTo>
                  <a:pt x="9075" y="13102"/>
                  <a:pt x="8802" y="13568"/>
                  <a:pt x="7054" y="13568"/>
                </a:cubicBezTo>
                <a:cubicBezTo>
                  <a:pt x="6880" y="13568"/>
                  <a:pt x="6692" y="13563"/>
                  <a:pt x="6485" y="13556"/>
                </a:cubicBezTo>
                <a:cubicBezTo>
                  <a:pt x="6298" y="13548"/>
                  <a:pt x="6113" y="13545"/>
                  <a:pt x="5932" y="13545"/>
                </a:cubicBezTo>
                <a:cubicBezTo>
                  <a:pt x="2358" y="13545"/>
                  <a:pt x="0" y="14945"/>
                  <a:pt x="59" y="18417"/>
                </a:cubicBezTo>
                <a:lnTo>
                  <a:pt x="24299" y="18417"/>
                </a:lnTo>
                <a:cubicBezTo>
                  <a:pt x="24323" y="18399"/>
                  <a:pt x="24345" y="18380"/>
                  <a:pt x="24369" y="18361"/>
                </a:cubicBezTo>
                <a:lnTo>
                  <a:pt x="24369" y="1"/>
                </a:lnTo>
                <a:close/>
              </a:path>
            </a:pathLst>
          </a:custGeom>
          <a:solidFill>
            <a:srgbClr val="FFB5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26"/>
          <p:cNvGrpSpPr/>
          <p:nvPr/>
        </p:nvGrpSpPr>
        <p:grpSpPr>
          <a:xfrm>
            <a:off x="7577343" y="338380"/>
            <a:ext cx="1161905" cy="1077501"/>
            <a:chOff x="272843" y="201005"/>
            <a:chExt cx="1161905" cy="1077501"/>
          </a:xfrm>
        </p:grpSpPr>
        <p:sp>
          <p:nvSpPr>
            <p:cNvPr id="873" name="Google Shape;873;p26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6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6234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>
            <a:spLocks noGrp="1"/>
          </p:cNvSpPr>
          <p:nvPr>
            <p:ph type="body" idx="1"/>
          </p:nvPr>
        </p:nvSpPr>
        <p:spPr>
          <a:xfrm>
            <a:off x="713225" y="831450"/>
            <a:ext cx="4163400" cy="3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00" b="1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</a:lstStyle>
          <a:p>
            <a:endParaRPr/>
          </a:p>
        </p:txBody>
      </p:sp>
      <p:grpSp>
        <p:nvGrpSpPr>
          <p:cNvPr id="289" name="Google Shape;289;p10"/>
          <p:cNvGrpSpPr/>
          <p:nvPr/>
        </p:nvGrpSpPr>
        <p:grpSpPr>
          <a:xfrm>
            <a:off x="7849759" y="3955032"/>
            <a:ext cx="1162050" cy="1077636"/>
            <a:chOff x="1582150" y="3658750"/>
            <a:chExt cx="228175" cy="211600"/>
          </a:xfrm>
        </p:grpSpPr>
        <p:sp>
          <p:nvSpPr>
            <p:cNvPr id="290" name="Google Shape;290;p10"/>
            <p:cNvSpPr/>
            <p:nvPr/>
          </p:nvSpPr>
          <p:spPr>
            <a:xfrm>
              <a:off x="1781175" y="37251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2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1764600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1781175" y="37914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17977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1714850" y="365887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29" y="0"/>
                  </a:moveTo>
                  <a:cubicBezTo>
                    <a:pt x="102" y="11"/>
                    <a:pt x="1" y="115"/>
                    <a:pt x="1" y="246"/>
                  </a:cubicBezTo>
                  <a:cubicBezTo>
                    <a:pt x="1" y="384"/>
                    <a:pt x="112" y="497"/>
                    <a:pt x="251" y="497"/>
                  </a:cubicBezTo>
                  <a:cubicBezTo>
                    <a:pt x="389" y="497"/>
                    <a:pt x="501" y="384"/>
                    <a:pt x="501" y="246"/>
                  </a:cubicBezTo>
                  <a:cubicBezTo>
                    <a:pt x="501" y="180"/>
                    <a:pt x="475" y="120"/>
                    <a:pt x="432" y="75"/>
                  </a:cubicBezTo>
                  <a:cubicBezTo>
                    <a:pt x="365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1714850" y="37251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1731450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698250" y="36919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17480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1714850" y="37914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176460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1731450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17480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17480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1714850" y="385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176460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1731450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1681675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1648500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168167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16485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1665075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168167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16485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0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1698250" y="375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16650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1681675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16485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698250" y="38246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1665075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61532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1631925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600400" y="369240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0"/>
                  </a:moveTo>
                  <a:cubicBezTo>
                    <a:pt x="181" y="129"/>
                    <a:pt x="89" y="262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2"/>
                  </a:cubicBezTo>
                  <a:cubicBezTo>
                    <a:pt x="436" y="127"/>
                    <a:pt x="370" y="38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161532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158215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1631925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159875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1582650" y="372510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0"/>
                  </a:moveTo>
                  <a:cubicBezTo>
                    <a:pt x="212" y="0"/>
                    <a:pt x="195" y="7"/>
                    <a:pt x="176" y="11"/>
                  </a:cubicBezTo>
                  <a:cubicBezTo>
                    <a:pt x="117" y="123"/>
                    <a:pt x="58" y="236"/>
                    <a:pt x="1" y="348"/>
                  </a:cubicBezTo>
                  <a:cubicBezTo>
                    <a:pt x="38" y="438"/>
                    <a:pt x="127" y="501"/>
                    <a:pt x="231" y="501"/>
                  </a:cubicBezTo>
                  <a:cubicBezTo>
                    <a:pt x="369" y="501"/>
                    <a:pt x="482" y="390"/>
                    <a:pt x="482" y="251"/>
                  </a:cubicBezTo>
                  <a:cubicBezTo>
                    <a:pt x="482" y="113"/>
                    <a:pt x="369" y="0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1631925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159875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941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847808" y="2255296"/>
            <a:ext cx="5296153" cy="2888254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0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5" y="11099"/>
                </a:cubicBezTo>
                <a:cubicBezTo>
                  <a:pt x="22117" y="11099"/>
                  <a:pt x="20889" y="11934"/>
                  <a:pt x="19110" y="13842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6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rgbClr val="FF9D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-1560"/>
            <a:ext cx="5114217" cy="3948575"/>
          </a:xfrm>
          <a:custGeom>
            <a:avLst/>
            <a:gdLst/>
            <a:ahLst/>
            <a:cxnLst/>
            <a:rect l="l" t="t" r="r" b="b"/>
            <a:pathLst>
              <a:path w="40169" h="31013" extrusionOk="0">
                <a:moveTo>
                  <a:pt x="117" y="0"/>
                </a:moveTo>
                <a:cubicBezTo>
                  <a:pt x="78" y="31"/>
                  <a:pt x="40" y="61"/>
                  <a:pt x="0" y="92"/>
                </a:cubicBezTo>
                <a:lnTo>
                  <a:pt x="0" y="31012"/>
                </a:lnTo>
                <a:cubicBezTo>
                  <a:pt x="2676" y="30041"/>
                  <a:pt x="4422" y="27266"/>
                  <a:pt x="3092" y="23514"/>
                </a:cubicBezTo>
                <a:cubicBezTo>
                  <a:pt x="1851" y="19677"/>
                  <a:pt x="3211" y="16441"/>
                  <a:pt x="5898" y="14916"/>
                </a:cubicBezTo>
                <a:cubicBezTo>
                  <a:pt x="6853" y="14354"/>
                  <a:pt x="7713" y="14138"/>
                  <a:pt x="8527" y="14138"/>
                </a:cubicBezTo>
                <a:cubicBezTo>
                  <a:pt x="10563" y="14138"/>
                  <a:pt x="12312" y="15491"/>
                  <a:pt x="14538" y="16179"/>
                </a:cubicBezTo>
                <a:cubicBezTo>
                  <a:pt x="15658" y="16507"/>
                  <a:pt x="16566" y="16693"/>
                  <a:pt x="17356" y="16693"/>
                </a:cubicBezTo>
                <a:cubicBezTo>
                  <a:pt x="19151" y="16693"/>
                  <a:pt x="20339" y="15737"/>
                  <a:pt x="22039" y="13324"/>
                </a:cubicBezTo>
                <a:cubicBezTo>
                  <a:pt x="24815" y="9385"/>
                  <a:pt x="25269" y="8608"/>
                  <a:pt x="28182" y="8608"/>
                </a:cubicBezTo>
                <a:cubicBezTo>
                  <a:pt x="28472" y="8608"/>
                  <a:pt x="28786" y="8615"/>
                  <a:pt x="29129" y="8629"/>
                </a:cubicBezTo>
                <a:cubicBezTo>
                  <a:pt x="29442" y="8640"/>
                  <a:pt x="29750" y="8646"/>
                  <a:pt x="30053" y="8646"/>
                </a:cubicBezTo>
                <a:cubicBezTo>
                  <a:pt x="36185" y="8646"/>
                  <a:pt x="40168" y="6173"/>
                  <a:pt x="39817" y="0"/>
                </a:cubicBezTo>
                <a:close/>
              </a:path>
            </a:pathLst>
          </a:custGeom>
          <a:solidFill>
            <a:srgbClr val="FDD3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2843" y="201005"/>
            <a:ext cx="1161905" cy="1077501"/>
            <a:chOff x="272843" y="201005"/>
            <a:chExt cx="1161905" cy="1077501"/>
          </a:xfrm>
        </p:grpSpPr>
        <p:sp>
          <p:nvSpPr>
            <p:cNvPr id="12" name="Google Shape;12;p2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/>
          <p:nvPr/>
        </p:nvSpPr>
        <p:spPr>
          <a:xfrm>
            <a:off x="8823146" y="4037251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738734" y="3868172"/>
            <a:ext cx="63786" cy="64042"/>
          </a:xfrm>
          <a:custGeom>
            <a:avLst/>
            <a:gdLst/>
            <a:ahLst/>
            <a:cxnLst/>
            <a:rect l="l" t="t" r="r" b="b"/>
            <a:pathLst>
              <a:path w="501" h="503" extrusionOk="0">
                <a:moveTo>
                  <a:pt x="251" y="1"/>
                </a:moveTo>
                <a:cubicBezTo>
                  <a:pt x="112" y="1"/>
                  <a:pt x="0" y="114"/>
                  <a:pt x="0" y="251"/>
                </a:cubicBezTo>
                <a:cubicBezTo>
                  <a:pt x="0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8823146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8907558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3" y="0"/>
                  <a:pt x="1" y="112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2"/>
                  <a:pt x="390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8485243" y="3699856"/>
            <a:ext cx="63913" cy="63405"/>
          </a:xfrm>
          <a:custGeom>
            <a:avLst/>
            <a:gdLst/>
            <a:ahLst/>
            <a:cxnLst/>
            <a:rect l="l" t="t" r="r" b="b"/>
            <a:pathLst>
              <a:path w="502" h="498" extrusionOk="0">
                <a:moveTo>
                  <a:pt x="229" y="1"/>
                </a:moveTo>
                <a:cubicBezTo>
                  <a:pt x="102" y="12"/>
                  <a:pt x="1" y="116"/>
                  <a:pt x="1" y="247"/>
                </a:cubicBezTo>
                <a:cubicBezTo>
                  <a:pt x="1" y="385"/>
                  <a:pt x="113" y="498"/>
                  <a:pt x="251" y="498"/>
                </a:cubicBezTo>
                <a:cubicBezTo>
                  <a:pt x="390" y="498"/>
                  <a:pt x="502" y="385"/>
                  <a:pt x="502" y="247"/>
                </a:cubicBezTo>
                <a:cubicBezTo>
                  <a:pt x="502" y="180"/>
                  <a:pt x="475" y="121"/>
                  <a:pt x="433" y="76"/>
                </a:cubicBezTo>
                <a:cubicBezTo>
                  <a:pt x="365" y="50"/>
                  <a:pt x="297" y="25"/>
                  <a:pt x="2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8485243" y="4037251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3"/>
                  <a:pt x="390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8569783" y="3868172"/>
            <a:ext cx="63913" cy="64042"/>
          </a:xfrm>
          <a:custGeom>
            <a:avLst/>
            <a:gdLst/>
            <a:ahLst/>
            <a:cxnLst/>
            <a:rect l="l" t="t" r="r" b="b"/>
            <a:pathLst>
              <a:path w="502" h="503" extrusionOk="0">
                <a:moveTo>
                  <a:pt x="251" y="1"/>
                </a:moveTo>
                <a:cubicBezTo>
                  <a:pt x="112" y="1"/>
                  <a:pt x="0" y="114"/>
                  <a:pt x="0" y="251"/>
                </a:cubicBezTo>
                <a:cubicBezTo>
                  <a:pt x="0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8400831" y="3868172"/>
            <a:ext cx="63913" cy="64042"/>
          </a:xfrm>
          <a:custGeom>
            <a:avLst/>
            <a:gdLst/>
            <a:ahLst/>
            <a:cxnLst/>
            <a:rect l="l" t="t" r="r" b="b"/>
            <a:pathLst>
              <a:path w="502" h="503" extrusionOk="0">
                <a:moveTo>
                  <a:pt x="251" y="1"/>
                </a:moveTo>
                <a:cubicBezTo>
                  <a:pt x="113" y="1"/>
                  <a:pt x="0" y="114"/>
                  <a:pt x="0" y="251"/>
                </a:cubicBezTo>
                <a:cubicBezTo>
                  <a:pt x="0" y="390"/>
                  <a:pt x="113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8654194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89" y="502"/>
                  <a:pt x="502" y="390"/>
                  <a:pt x="502" y="251"/>
                </a:cubicBezTo>
                <a:cubicBezTo>
                  <a:pt x="502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8485243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90" y="502"/>
                  <a:pt x="502" y="390"/>
                  <a:pt x="502" y="251"/>
                </a:cubicBezTo>
                <a:cubicBezTo>
                  <a:pt x="502" y="113"/>
                  <a:pt x="390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8738734" y="4206203"/>
            <a:ext cx="63786" cy="63787"/>
          </a:xfrm>
          <a:custGeom>
            <a:avLst/>
            <a:gdLst/>
            <a:ahLst/>
            <a:cxnLst/>
            <a:rect l="l" t="t" r="r" b="b"/>
            <a:pathLst>
              <a:path w="501" h="501" extrusionOk="0">
                <a:moveTo>
                  <a:pt x="251" y="0"/>
                </a:moveTo>
                <a:cubicBezTo>
                  <a:pt x="112" y="0"/>
                  <a:pt x="0" y="112"/>
                  <a:pt x="0" y="251"/>
                </a:cubicBezTo>
                <a:cubicBezTo>
                  <a:pt x="0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569783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2" y="0"/>
                  <a:pt x="0" y="112"/>
                  <a:pt x="0" y="251"/>
                </a:cubicBezTo>
                <a:cubicBezTo>
                  <a:pt x="0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654194" y="4037251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89" y="501"/>
                  <a:pt x="502" y="389"/>
                  <a:pt x="502" y="251"/>
                </a:cubicBezTo>
                <a:cubicBezTo>
                  <a:pt x="502" y="113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8654194" y="4712933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89" y="501"/>
                  <a:pt x="502" y="389"/>
                  <a:pt x="502" y="251"/>
                </a:cubicBezTo>
                <a:cubicBezTo>
                  <a:pt x="502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8485243" y="4712933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3"/>
                  <a:pt x="390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8738734" y="4543980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1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89"/>
                  <a:pt x="112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569783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89"/>
                  <a:pt x="112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316419" y="3699347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0" y="1"/>
                </a:moveTo>
                <a:cubicBezTo>
                  <a:pt x="112" y="1"/>
                  <a:pt x="0" y="112"/>
                  <a:pt x="0" y="251"/>
                </a:cubicBezTo>
                <a:cubicBezTo>
                  <a:pt x="0" y="389"/>
                  <a:pt x="112" y="502"/>
                  <a:pt x="250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2"/>
                  <a:pt x="389" y="1"/>
                  <a:pt x="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8147468" y="3699347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0" y="112"/>
                  <a:pt x="0" y="251"/>
                </a:cubicBezTo>
                <a:cubicBezTo>
                  <a:pt x="0" y="389"/>
                  <a:pt x="112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2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316419" y="4037251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0" y="0"/>
                </a:moveTo>
                <a:cubicBezTo>
                  <a:pt x="112" y="0"/>
                  <a:pt x="0" y="113"/>
                  <a:pt x="0" y="251"/>
                </a:cubicBezTo>
                <a:cubicBezTo>
                  <a:pt x="0" y="389"/>
                  <a:pt x="112" y="501"/>
                  <a:pt x="250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0"/>
                  <a:pt x="2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8147468" y="4037251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0"/>
                </a:moveTo>
                <a:cubicBezTo>
                  <a:pt x="112" y="0"/>
                  <a:pt x="0" y="113"/>
                  <a:pt x="0" y="251"/>
                </a:cubicBezTo>
                <a:cubicBezTo>
                  <a:pt x="0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8231880" y="3868172"/>
            <a:ext cx="63913" cy="64042"/>
          </a:xfrm>
          <a:custGeom>
            <a:avLst/>
            <a:gdLst/>
            <a:ahLst/>
            <a:cxnLst/>
            <a:rect l="l" t="t" r="r" b="b"/>
            <a:pathLst>
              <a:path w="502" h="503" extrusionOk="0">
                <a:moveTo>
                  <a:pt x="251" y="1"/>
                </a:moveTo>
                <a:cubicBezTo>
                  <a:pt x="112" y="1"/>
                  <a:pt x="1" y="114"/>
                  <a:pt x="1" y="251"/>
                </a:cubicBezTo>
                <a:cubicBezTo>
                  <a:pt x="1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8316419" y="4375028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0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90"/>
                  <a:pt x="112" y="502"/>
                  <a:pt x="250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3"/>
                  <a:pt x="389" y="1"/>
                  <a:pt x="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8147468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8400831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3" y="0"/>
                  <a:pt x="0" y="112"/>
                  <a:pt x="0" y="251"/>
                </a:cubicBezTo>
                <a:cubicBezTo>
                  <a:pt x="0" y="389"/>
                  <a:pt x="113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8231880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2" y="0"/>
                  <a:pt x="1" y="112"/>
                  <a:pt x="1" y="251"/>
                </a:cubicBezTo>
                <a:cubicBezTo>
                  <a:pt x="1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8316419" y="4712933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0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89"/>
                  <a:pt x="112" y="501"/>
                  <a:pt x="250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1"/>
                  <a:pt x="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147468" y="4712933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8400831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0" y="113"/>
                  <a:pt x="0" y="251"/>
                </a:cubicBezTo>
                <a:cubicBezTo>
                  <a:pt x="0" y="389"/>
                  <a:pt x="113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31880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1" y="113"/>
                  <a:pt x="1" y="251"/>
                </a:cubicBezTo>
                <a:cubicBezTo>
                  <a:pt x="1" y="389"/>
                  <a:pt x="112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7978390" y="4037251"/>
            <a:ext cx="64041" cy="6391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252" y="0"/>
                </a:moveTo>
                <a:cubicBezTo>
                  <a:pt x="114" y="0"/>
                  <a:pt x="1" y="113"/>
                  <a:pt x="1" y="251"/>
                </a:cubicBezTo>
                <a:cubicBezTo>
                  <a:pt x="1" y="389"/>
                  <a:pt x="114" y="501"/>
                  <a:pt x="252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3"/>
                  <a:pt x="390" y="0"/>
                  <a:pt x="2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062929" y="3868172"/>
            <a:ext cx="63913" cy="64042"/>
          </a:xfrm>
          <a:custGeom>
            <a:avLst/>
            <a:gdLst/>
            <a:ahLst/>
            <a:cxnLst/>
            <a:rect l="l" t="t" r="r" b="b"/>
            <a:pathLst>
              <a:path w="502" h="503" extrusionOk="0">
                <a:moveTo>
                  <a:pt x="251" y="1"/>
                </a:moveTo>
                <a:cubicBezTo>
                  <a:pt x="113" y="1"/>
                  <a:pt x="1" y="114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89" y="502"/>
                  <a:pt x="502" y="390"/>
                  <a:pt x="502" y="251"/>
                </a:cubicBezTo>
                <a:cubicBezTo>
                  <a:pt x="502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7902381" y="3870718"/>
            <a:ext cx="55510" cy="61496"/>
          </a:xfrm>
          <a:custGeom>
            <a:avLst/>
            <a:gdLst/>
            <a:ahLst/>
            <a:cxnLst/>
            <a:rect l="l" t="t" r="r" b="b"/>
            <a:pathLst>
              <a:path w="436" h="483" extrusionOk="0">
                <a:moveTo>
                  <a:pt x="279" y="0"/>
                </a:moveTo>
                <a:cubicBezTo>
                  <a:pt x="182" y="129"/>
                  <a:pt x="90" y="261"/>
                  <a:pt x="1" y="398"/>
                </a:cubicBezTo>
                <a:cubicBezTo>
                  <a:pt x="47" y="449"/>
                  <a:pt x="112" y="482"/>
                  <a:pt x="185" y="482"/>
                </a:cubicBezTo>
                <a:cubicBezTo>
                  <a:pt x="324" y="482"/>
                  <a:pt x="436" y="370"/>
                  <a:pt x="436" y="231"/>
                </a:cubicBezTo>
                <a:cubicBezTo>
                  <a:pt x="436" y="127"/>
                  <a:pt x="371" y="38"/>
                  <a:pt x="2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978390" y="4375028"/>
            <a:ext cx="64041" cy="6391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252" y="1"/>
                </a:moveTo>
                <a:cubicBezTo>
                  <a:pt x="114" y="1"/>
                  <a:pt x="1" y="113"/>
                  <a:pt x="1" y="251"/>
                </a:cubicBezTo>
                <a:cubicBezTo>
                  <a:pt x="1" y="390"/>
                  <a:pt x="114" y="502"/>
                  <a:pt x="252" y="502"/>
                </a:cubicBezTo>
                <a:cubicBezTo>
                  <a:pt x="390" y="502"/>
                  <a:pt x="502" y="390"/>
                  <a:pt x="502" y="251"/>
                </a:cubicBezTo>
                <a:cubicBezTo>
                  <a:pt x="502" y="113"/>
                  <a:pt x="390" y="1"/>
                  <a:pt x="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7809566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1" y="113"/>
                  <a:pt x="1" y="251"/>
                </a:cubicBezTo>
                <a:cubicBezTo>
                  <a:pt x="1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8062929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3" y="0"/>
                  <a:pt x="1" y="112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89" y="501"/>
                  <a:pt x="502" y="389"/>
                  <a:pt x="502" y="251"/>
                </a:cubicBezTo>
                <a:cubicBezTo>
                  <a:pt x="502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893978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3" y="0"/>
                  <a:pt x="0" y="112"/>
                  <a:pt x="0" y="251"/>
                </a:cubicBezTo>
                <a:cubicBezTo>
                  <a:pt x="0" y="389"/>
                  <a:pt x="113" y="501"/>
                  <a:pt x="251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2"/>
                  <a:pt x="390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811985" y="4037251"/>
            <a:ext cx="61494" cy="63915"/>
          </a:xfrm>
          <a:custGeom>
            <a:avLst/>
            <a:gdLst/>
            <a:ahLst/>
            <a:cxnLst/>
            <a:rect l="l" t="t" r="r" b="b"/>
            <a:pathLst>
              <a:path w="483" h="502" extrusionOk="0">
                <a:moveTo>
                  <a:pt x="231" y="0"/>
                </a:moveTo>
                <a:cubicBezTo>
                  <a:pt x="212" y="0"/>
                  <a:pt x="195" y="7"/>
                  <a:pt x="176" y="11"/>
                </a:cubicBezTo>
                <a:cubicBezTo>
                  <a:pt x="118" y="123"/>
                  <a:pt x="59" y="236"/>
                  <a:pt x="1" y="348"/>
                </a:cubicBezTo>
                <a:cubicBezTo>
                  <a:pt x="39" y="438"/>
                  <a:pt x="128" y="501"/>
                  <a:pt x="231" y="501"/>
                </a:cubicBezTo>
                <a:cubicBezTo>
                  <a:pt x="370" y="501"/>
                  <a:pt x="482" y="389"/>
                  <a:pt x="482" y="251"/>
                </a:cubicBezTo>
                <a:cubicBezTo>
                  <a:pt x="482" y="113"/>
                  <a:pt x="370" y="0"/>
                  <a:pt x="2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8062929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3" y="502"/>
                  <a:pt x="251" y="502"/>
                </a:cubicBezTo>
                <a:cubicBezTo>
                  <a:pt x="389" y="502"/>
                  <a:pt x="502" y="389"/>
                  <a:pt x="502" y="251"/>
                </a:cubicBezTo>
                <a:cubicBezTo>
                  <a:pt x="502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7893978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0" y="113"/>
                  <a:pt x="0" y="251"/>
                </a:cubicBezTo>
                <a:cubicBezTo>
                  <a:pt x="0" y="389"/>
                  <a:pt x="113" y="502"/>
                  <a:pt x="251" y="502"/>
                </a:cubicBezTo>
                <a:cubicBezTo>
                  <a:pt x="390" y="502"/>
                  <a:pt x="502" y="389"/>
                  <a:pt x="502" y="251"/>
                </a:cubicBezTo>
                <a:cubicBezTo>
                  <a:pt x="502" y="113"/>
                  <a:pt x="390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032450" y="1199025"/>
            <a:ext cx="70791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526600" y="3488550"/>
            <a:ext cx="40908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1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 b="1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65" r:id="rId4"/>
    <p:sldLayoutId id="2147483668" r:id="rId5"/>
    <p:sldLayoutId id="2147483669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hyperlink" Target="mailto:cchen466@wisc.edu" TargetMode="External"/><Relationship Id="rId5" Type="http://schemas.openxmlformats.org/officeDocument/2006/relationships/hyperlink" Target="mailto:wcao34@wisc.edu" TargetMode="Externa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9"/>
          <p:cNvSpPr/>
          <p:nvPr/>
        </p:nvSpPr>
        <p:spPr>
          <a:xfrm rot="2362652">
            <a:off x="202037" y="4290160"/>
            <a:ext cx="1670236" cy="2460054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9"/>
          <p:cNvSpPr/>
          <p:nvPr/>
        </p:nvSpPr>
        <p:spPr>
          <a:xfrm rot="-1287342">
            <a:off x="7009453" y="4357307"/>
            <a:ext cx="1670258" cy="2460085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9"/>
          <p:cNvSpPr/>
          <p:nvPr/>
        </p:nvSpPr>
        <p:spPr>
          <a:xfrm rot="-2089666">
            <a:off x="7321944" y="3888726"/>
            <a:ext cx="1670258" cy="2460086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9"/>
          <p:cNvSpPr/>
          <p:nvPr/>
        </p:nvSpPr>
        <p:spPr>
          <a:xfrm rot="2362652">
            <a:off x="202037" y="3888735"/>
            <a:ext cx="1670236" cy="2460054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9"/>
          <p:cNvSpPr txBox="1">
            <a:spLocks noGrp="1"/>
          </p:cNvSpPr>
          <p:nvPr>
            <p:ph type="subTitle" idx="1"/>
          </p:nvPr>
        </p:nvSpPr>
        <p:spPr>
          <a:xfrm>
            <a:off x="2848450" y="3737924"/>
            <a:ext cx="40908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8EBE0"/>
                </a:solidFill>
              </a:rPr>
              <a:t>STAT 453: Intro to Deep Learning </a:t>
            </a:r>
            <a:endParaRPr sz="1400" b="1">
              <a:solidFill>
                <a:srgbClr val="F8EBE0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8EBE0"/>
                </a:solidFill>
              </a:rPr>
              <a:t>Prof. Sebastian Raschka</a:t>
            </a:r>
            <a:endParaRPr sz="1400" b="1">
              <a:solidFill>
                <a:srgbClr val="F8EBE0"/>
              </a:solidFill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8EBE0"/>
                </a:solidFill>
              </a:rPr>
              <a:t>Group 2: Weijia Cao, ChuYang Chen, Xiu Xie</a:t>
            </a:r>
            <a:endParaRPr sz="1400" b="1">
              <a:solidFill>
                <a:srgbClr val="F8EBE0"/>
              </a:solidFill>
            </a:endParaRPr>
          </a:p>
        </p:txBody>
      </p:sp>
      <p:sp>
        <p:nvSpPr>
          <p:cNvPr id="926" name="Google Shape;926;p29"/>
          <p:cNvSpPr txBox="1">
            <a:spLocks noGrp="1"/>
          </p:cNvSpPr>
          <p:nvPr>
            <p:ph type="ctrTitle"/>
          </p:nvPr>
        </p:nvSpPr>
        <p:spPr>
          <a:xfrm>
            <a:off x="1032450" y="586300"/>
            <a:ext cx="7079100" cy="32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Recognition </a:t>
            </a:r>
            <a:endParaRPr/>
          </a:p>
        </p:txBody>
      </p:sp>
      <p:grpSp>
        <p:nvGrpSpPr>
          <p:cNvPr id="927" name="Google Shape;927;p29"/>
          <p:cNvGrpSpPr/>
          <p:nvPr/>
        </p:nvGrpSpPr>
        <p:grpSpPr>
          <a:xfrm rot="-887868">
            <a:off x="8147901" y="362378"/>
            <a:ext cx="1670225" cy="2460036"/>
            <a:chOff x="7388130" y="1247298"/>
            <a:chExt cx="1670282" cy="2460121"/>
          </a:xfrm>
        </p:grpSpPr>
        <p:grpSp>
          <p:nvGrpSpPr>
            <p:cNvPr id="928" name="Google Shape;928;p29"/>
            <p:cNvGrpSpPr/>
            <p:nvPr/>
          </p:nvGrpSpPr>
          <p:grpSpPr>
            <a:xfrm>
              <a:off x="7388130" y="1247298"/>
              <a:ext cx="1670282" cy="2460121"/>
              <a:chOff x="2903825" y="2119650"/>
              <a:chExt cx="623100" cy="917750"/>
            </a:xfrm>
          </p:grpSpPr>
          <p:sp>
            <p:nvSpPr>
              <p:cNvPr id="929" name="Google Shape;929;p29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7EDE4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9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29"/>
            <p:cNvGrpSpPr/>
            <p:nvPr/>
          </p:nvGrpSpPr>
          <p:grpSpPr>
            <a:xfrm>
              <a:off x="7858240" y="1782147"/>
              <a:ext cx="730029" cy="1079588"/>
              <a:chOff x="5370175" y="823000"/>
              <a:chExt cx="356025" cy="526500"/>
            </a:xfrm>
          </p:grpSpPr>
          <p:sp>
            <p:nvSpPr>
              <p:cNvPr id="932" name="Google Shape;932;p29"/>
              <p:cNvSpPr/>
              <p:nvPr/>
            </p:nvSpPr>
            <p:spPr>
              <a:xfrm>
                <a:off x="5397300" y="823000"/>
                <a:ext cx="3032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2128" h="8178" extrusionOk="0">
                    <a:moveTo>
                      <a:pt x="8939" y="0"/>
                    </a:moveTo>
                    <a:cubicBezTo>
                      <a:pt x="8325" y="0"/>
                      <a:pt x="7729" y="227"/>
                      <a:pt x="7117" y="300"/>
                    </a:cubicBezTo>
                    <a:cubicBezTo>
                      <a:pt x="6936" y="322"/>
                      <a:pt x="6755" y="330"/>
                      <a:pt x="6572" y="330"/>
                    </a:cubicBezTo>
                    <a:cubicBezTo>
                      <a:pt x="6007" y="330"/>
                      <a:pt x="5437" y="251"/>
                      <a:pt x="4874" y="251"/>
                    </a:cubicBezTo>
                    <a:cubicBezTo>
                      <a:pt x="4591" y="251"/>
                      <a:pt x="4310" y="271"/>
                      <a:pt x="4033" y="331"/>
                    </a:cubicBezTo>
                    <a:cubicBezTo>
                      <a:pt x="3196" y="511"/>
                      <a:pt x="2448" y="1063"/>
                      <a:pt x="2031" y="1809"/>
                    </a:cubicBezTo>
                    <a:cubicBezTo>
                      <a:pt x="2004" y="1858"/>
                      <a:pt x="1975" y="1910"/>
                      <a:pt x="1925" y="1935"/>
                    </a:cubicBezTo>
                    <a:cubicBezTo>
                      <a:pt x="1899" y="1948"/>
                      <a:pt x="1871" y="1952"/>
                      <a:pt x="1841" y="1952"/>
                    </a:cubicBezTo>
                    <a:cubicBezTo>
                      <a:pt x="1814" y="1952"/>
                      <a:pt x="1786" y="1949"/>
                      <a:pt x="1758" y="1946"/>
                    </a:cubicBezTo>
                    <a:cubicBezTo>
                      <a:pt x="1722" y="1943"/>
                      <a:pt x="1687" y="1941"/>
                      <a:pt x="1652" y="1941"/>
                    </a:cubicBezTo>
                    <a:cubicBezTo>
                      <a:pt x="1014" y="1941"/>
                      <a:pt x="626" y="2491"/>
                      <a:pt x="457" y="3061"/>
                    </a:cubicBezTo>
                    <a:cubicBezTo>
                      <a:pt x="1" y="4597"/>
                      <a:pt x="698" y="6221"/>
                      <a:pt x="718" y="7823"/>
                    </a:cubicBezTo>
                    <a:lnTo>
                      <a:pt x="11448" y="8178"/>
                    </a:lnTo>
                    <a:cubicBezTo>
                      <a:pt x="11673" y="7147"/>
                      <a:pt x="11675" y="6068"/>
                      <a:pt x="11454" y="5037"/>
                    </a:cubicBezTo>
                    <a:cubicBezTo>
                      <a:pt x="11865" y="4833"/>
                      <a:pt x="12128" y="4362"/>
                      <a:pt x="12085" y="3905"/>
                    </a:cubicBezTo>
                    <a:cubicBezTo>
                      <a:pt x="12043" y="3448"/>
                      <a:pt x="11698" y="3034"/>
                      <a:pt x="11257" y="2908"/>
                    </a:cubicBezTo>
                    <a:cubicBezTo>
                      <a:pt x="11372" y="2572"/>
                      <a:pt x="11579" y="2193"/>
                      <a:pt x="11562" y="1840"/>
                    </a:cubicBezTo>
                    <a:cubicBezTo>
                      <a:pt x="11546" y="1502"/>
                      <a:pt x="11354" y="1135"/>
                      <a:pt x="11152" y="875"/>
                    </a:cubicBezTo>
                    <a:cubicBezTo>
                      <a:pt x="10572" y="126"/>
                      <a:pt x="9936" y="47"/>
                      <a:pt x="9056" y="3"/>
                    </a:cubicBezTo>
                    <a:cubicBezTo>
                      <a:pt x="9017" y="1"/>
                      <a:pt x="8978" y="0"/>
                      <a:pt x="8939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9"/>
              <p:cNvSpPr/>
              <p:nvPr/>
            </p:nvSpPr>
            <p:spPr>
              <a:xfrm>
                <a:off x="5639425" y="1010325"/>
                <a:ext cx="710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881" extrusionOk="0">
                    <a:moveTo>
                      <a:pt x="1910" y="0"/>
                    </a:moveTo>
                    <a:cubicBezTo>
                      <a:pt x="1470" y="0"/>
                      <a:pt x="947" y="301"/>
                      <a:pt x="569" y="817"/>
                    </a:cubicBezTo>
                    <a:cubicBezTo>
                      <a:pt x="44" y="1534"/>
                      <a:pt x="1" y="2394"/>
                      <a:pt x="470" y="2738"/>
                    </a:cubicBezTo>
                    <a:cubicBezTo>
                      <a:pt x="602" y="2835"/>
                      <a:pt x="761" y="2880"/>
                      <a:pt x="932" y="2880"/>
                    </a:cubicBezTo>
                    <a:cubicBezTo>
                      <a:pt x="1371" y="2880"/>
                      <a:pt x="1895" y="2579"/>
                      <a:pt x="2272" y="2063"/>
                    </a:cubicBezTo>
                    <a:cubicBezTo>
                      <a:pt x="2796" y="1346"/>
                      <a:pt x="2841" y="486"/>
                      <a:pt x="2370" y="142"/>
                    </a:cubicBezTo>
                    <a:cubicBezTo>
                      <a:pt x="2239" y="46"/>
                      <a:pt x="2080" y="0"/>
                      <a:pt x="1910" y="0"/>
                    </a:cubicBezTo>
                    <a:close/>
                  </a:path>
                </a:pathLst>
              </a:custGeom>
              <a:solidFill>
                <a:srgbClr val="D68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9"/>
              <p:cNvSpPr/>
              <p:nvPr/>
            </p:nvSpPr>
            <p:spPr>
              <a:xfrm>
                <a:off x="5657550" y="1026250"/>
                <a:ext cx="423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20" extrusionOk="0">
                    <a:moveTo>
                      <a:pt x="1497" y="0"/>
                    </a:moveTo>
                    <a:cubicBezTo>
                      <a:pt x="1430" y="0"/>
                      <a:pt x="1368" y="41"/>
                      <a:pt x="1308" y="68"/>
                    </a:cubicBezTo>
                    <a:cubicBezTo>
                      <a:pt x="1244" y="96"/>
                      <a:pt x="1182" y="132"/>
                      <a:pt x="1122" y="172"/>
                    </a:cubicBezTo>
                    <a:cubicBezTo>
                      <a:pt x="1006" y="250"/>
                      <a:pt x="902" y="346"/>
                      <a:pt x="809" y="451"/>
                    </a:cubicBezTo>
                    <a:cubicBezTo>
                      <a:pt x="627" y="656"/>
                      <a:pt x="488" y="895"/>
                      <a:pt x="350" y="1132"/>
                    </a:cubicBezTo>
                    <a:cubicBezTo>
                      <a:pt x="249" y="1304"/>
                      <a:pt x="150" y="1475"/>
                      <a:pt x="50" y="1647"/>
                    </a:cubicBezTo>
                    <a:cubicBezTo>
                      <a:pt x="26" y="1688"/>
                      <a:pt x="0" y="1734"/>
                      <a:pt x="4" y="1782"/>
                    </a:cubicBezTo>
                    <a:cubicBezTo>
                      <a:pt x="9" y="1846"/>
                      <a:pt x="68" y="1897"/>
                      <a:pt x="131" y="1913"/>
                    </a:cubicBezTo>
                    <a:cubicBezTo>
                      <a:pt x="152" y="1918"/>
                      <a:pt x="173" y="1920"/>
                      <a:pt x="195" y="1920"/>
                    </a:cubicBezTo>
                    <a:cubicBezTo>
                      <a:pt x="238" y="1920"/>
                      <a:pt x="282" y="1911"/>
                      <a:pt x="324" y="1901"/>
                    </a:cubicBezTo>
                    <a:cubicBezTo>
                      <a:pt x="701" y="1812"/>
                      <a:pt x="1059" y="1617"/>
                      <a:pt x="1309" y="1320"/>
                    </a:cubicBezTo>
                    <a:cubicBezTo>
                      <a:pt x="1560" y="1024"/>
                      <a:pt x="1694" y="624"/>
                      <a:pt x="1639" y="240"/>
                    </a:cubicBezTo>
                    <a:cubicBezTo>
                      <a:pt x="1628" y="159"/>
                      <a:pt x="1604" y="3"/>
                      <a:pt x="1503" y="0"/>
                    </a:cubicBezTo>
                    <a:cubicBezTo>
                      <a:pt x="1501" y="0"/>
                      <a:pt x="1499" y="0"/>
                      <a:pt x="1497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9"/>
              <p:cNvSpPr/>
              <p:nvPr/>
            </p:nvSpPr>
            <p:spPr>
              <a:xfrm>
                <a:off x="5660075" y="1025325"/>
                <a:ext cx="361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830" extrusionOk="0">
                    <a:moveTo>
                      <a:pt x="1420" y="0"/>
                    </a:moveTo>
                    <a:cubicBezTo>
                      <a:pt x="1372" y="0"/>
                      <a:pt x="1250" y="22"/>
                      <a:pt x="1098" y="107"/>
                    </a:cubicBezTo>
                    <a:cubicBezTo>
                      <a:pt x="901" y="215"/>
                      <a:pt x="672" y="433"/>
                      <a:pt x="487" y="716"/>
                    </a:cubicBezTo>
                    <a:cubicBezTo>
                      <a:pt x="301" y="1000"/>
                      <a:pt x="187" y="1283"/>
                      <a:pt x="111" y="1488"/>
                    </a:cubicBezTo>
                    <a:cubicBezTo>
                      <a:pt x="36" y="1693"/>
                      <a:pt x="1" y="1824"/>
                      <a:pt x="14" y="1829"/>
                    </a:cubicBezTo>
                    <a:cubicBezTo>
                      <a:pt x="14" y="1829"/>
                      <a:pt x="14" y="1829"/>
                      <a:pt x="15" y="1829"/>
                    </a:cubicBezTo>
                    <a:cubicBezTo>
                      <a:pt x="30" y="1829"/>
                      <a:pt x="90" y="1709"/>
                      <a:pt x="180" y="1517"/>
                    </a:cubicBezTo>
                    <a:cubicBezTo>
                      <a:pt x="273" y="1321"/>
                      <a:pt x="396" y="1048"/>
                      <a:pt x="575" y="774"/>
                    </a:cubicBezTo>
                    <a:cubicBezTo>
                      <a:pt x="754" y="502"/>
                      <a:pt x="962" y="288"/>
                      <a:pt x="1137" y="171"/>
                    </a:cubicBezTo>
                    <a:cubicBezTo>
                      <a:pt x="1313" y="51"/>
                      <a:pt x="1446" y="22"/>
                      <a:pt x="1442" y="5"/>
                    </a:cubicBezTo>
                    <a:cubicBezTo>
                      <a:pt x="1442" y="2"/>
                      <a:pt x="1434" y="0"/>
                      <a:pt x="1420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9"/>
              <p:cNvSpPr/>
              <p:nvPr/>
            </p:nvSpPr>
            <p:spPr>
              <a:xfrm>
                <a:off x="5671300" y="1045825"/>
                <a:ext cx="194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10" extrusionOk="0">
                    <a:moveTo>
                      <a:pt x="206" y="1"/>
                    </a:moveTo>
                    <a:cubicBezTo>
                      <a:pt x="84" y="1"/>
                      <a:pt x="1" y="26"/>
                      <a:pt x="4" y="44"/>
                    </a:cubicBezTo>
                    <a:cubicBezTo>
                      <a:pt x="6" y="75"/>
                      <a:pt x="179" y="82"/>
                      <a:pt x="384" y="126"/>
                    </a:cubicBezTo>
                    <a:cubicBezTo>
                      <a:pt x="554" y="160"/>
                      <a:pt x="694" y="210"/>
                      <a:pt x="744" y="210"/>
                    </a:cubicBezTo>
                    <a:cubicBezTo>
                      <a:pt x="755" y="210"/>
                      <a:pt x="761" y="208"/>
                      <a:pt x="763" y="203"/>
                    </a:cubicBezTo>
                    <a:cubicBezTo>
                      <a:pt x="778" y="180"/>
                      <a:pt x="627" y="68"/>
                      <a:pt x="405" y="22"/>
                    </a:cubicBezTo>
                    <a:cubicBezTo>
                      <a:pt x="333" y="6"/>
                      <a:pt x="265" y="1"/>
                      <a:pt x="206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9"/>
              <p:cNvSpPr/>
              <p:nvPr/>
            </p:nvSpPr>
            <p:spPr>
              <a:xfrm>
                <a:off x="5385925" y="1010325"/>
                <a:ext cx="710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881" extrusionOk="0">
                    <a:moveTo>
                      <a:pt x="931" y="0"/>
                    </a:moveTo>
                    <a:cubicBezTo>
                      <a:pt x="760" y="0"/>
                      <a:pt x="602" y="46"/>
                      <a:pt x="471" y="142"/>
                    </a:cubicBezTo>
                    <a:cubicBezTo>
                      <a:pt x="0" y="486"/>
                      <a:pt x="45" y="1346"/>
                      <a:pt x="568" y="2063"/>
                    </a:cubicBezTo>
                    <a:cubicBezTo>
                      <a:pt x="946" y="2579"/>
                      <a:pt x="1470" y="2880"/>
                      <a:pt x="1909" y="2880"/>
                    </a:cubicBezTo>
                    <a:cubicBezTo>
                      <a:pt x="2080" y="2880"/>
                      <a:pt x="2239" y="2835"/>
                      <a:pt x="2371" y="2738"/>
                    </a:cubicBezTo>
                    <a:cubicBezTo>
                      <a:pt x="2840" y="2394"/>
                      <a:pt x="2797" y="1534"/>
                      <a:pt x="2272" y="817"/>
                    </a:cubicBezTo>
                    <a:cubicBezTo>
                      <a:pt x="1894" y="301"/>
                      <a:pt x="1371" y="0"/>
                      <a:pt x="931" y="0"/>
                    </a:cubicBezTo>
                    <a:close/>
                  </a:path>
                </a:pathLst>
              </a:custGeom>
              <a:solidFill>
                <a:srgbClr val="D68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9"/>
              <p:cNvSpPr/>
              <p:nvPr/>
            </p:nvSpPr>
            <p:spPr>
              <a:xfrm>
                <a:off x="5396450" y="1026250"/>
                <a:ext cx="423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20" extrusionOk="0">
                    <a:moveTo>
                      <a:pt x="198" y="0"/>
                    </a:moveTo>
                    <a:cubicBezTo>
                      <a:pt x="196" y="0"/>
                      <a:pt x="194" y="0"/>
                      <a:pt x="192" y="0"/>
                    </a:cubicBezTo>
                    <a:cubicBezTo>
                      <a:pt x="90" y="3"/>
                      <a:pt x="67" y="159"/>
                      <a:pt x="56" y="240"/>
                    </a:cubicBezTo>
                    <a:cubicBezTo>
                      <a:pt x="1" y="624"/>
                      <a:pt x="135" y="1024"/>
                      <a:pt x="386" y="1320"/>
                    </a:cubicBezTo>
                    <a:cubicBezTo>
                      <a:pt x="636" y="1617"/>
                      <a:pt x="994" y="1812"/>
                      <a:pt x="1371" y="1901"/>
                    </a:cubicBezTo>
                    <a:cubicBezTo>
                      <a:pt x="1413" y="1911"/>
                      <a:pt x="1457" y="1920"/>
                      <a:pt x="1500" y="1920"/>
                    </a:cubicBezTo>
                    <a:cubicBezTo>
                      <a:pt x="1522" y="1920"/>
                      <a:pt x="1543" y="1918"/>
                      <a:pt x="1564" y="1913"/>
                    </a:cubicBezTo>
                    <a:cubicBezTo>
                      <a:pt x="1627" y="1897"/>
                      <a:pt x="1686" y="1846"/>
                      <a:pt x="1691" y="1782"/>
                    </a:cubicBezTo>
                    <a:cubicBezTo>
                      <a:pt x="1695" y="1734"/>
                      <a:pt x="1669" y="1688"/>
                      <a:pt x="1645" y="1647"/>
                    </a:cubicBezTo>
                    <a:cubicBezTo>
                      <a:pt x="1545" y="1475"/>
                      <a:pt x="1445" y="1304"/>
                      <a:pt x="1345" y="1132"/>
                    </a:cubicBezTo>
                    <a:cubicBezTo>
                      <a:pt x="1207" y="895"/>
                      <a:pt x="1068" y="656"/>
                      <a:pt x="886" y="451"/>
                    </a:cubicBezTo>
                    <a:cubicBezTo>
                      <a:pt x="793" y="346"/>
                      <a:pt x="689" y="250"/>
                      <a:pt x="573" y="172"/>
                    </a:cubicBezTo>
                    <a:cubicBezTo>
                      <a:pt x="513" y="132"/>
                      <a:pt x="451" y="96"/>
                      <a:pt x="387" y="68"/>
                    </a:cubicBezTo>
                    <a:cubicBezTo>
                      <a:pt x="327" y="41"/>
                      <a:pt x="265" y="0"/>
                      <a:pt x="198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9"/>
              <p:cNvSpPr/>
              <p:nvPr/>
            </p:nvSpPr>
            <p:spPr>
              <a:xfrm>
                <a:off x="5400125" y="1025325"/>
                <a:ext cx="361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830" extrusionOk="0">
                    <a:moveTo>
                      <a:pt x="27" y="0"/>
                    </a:moveTo>
                    <a:cubicBezTo>
                      <a:pt x="13" y="0"/>
                      <a:pt x="5" y="2"/>
                      <a:pt x="5" y="5"/>
                    </a:cubicBezTo>
                    <a:cubicBezTo>
                      <a:pt x="0" y="22"/>
                      <a:pt x="134" y="51"/>
                      <a:pt x="310" y="171"/>
                    </a:cubicBezTo>
                    <a:cubicBezTo>
                      <a:pt x="485" y="288"/>
                      <a:pt x="693" y="502"/>
                      <a:pt x="872" y="774"/>
                    </a:cubicBezTo>
                    <a:cubicBezTo>
                      <a:pt x="1051" y="1048"/>
                      <a:pt x="1174" y="1321"/>
                      <a:pt x="1267" y="1517"/>
                    </a:cubicBezTo>
                    <a:cubicBezTo>
                      <a:pt x="1357" y="1709"/>
                      <a:pt x="1417" y="1829"/>
                      <a:pt x="1432" y="1829"/>
                    </a:cubicBezTo>
                    <a:cubicBezTo>
                      <a:pt x="1433" y="1829"/>
                      <a:pt x="1433" y="1829"/>
                      <a:pt x="1433" y="1829"/>
                    </a:cubicBezTo>
                    <a:cubicBezTo>
                      <a:pt x="1446" y="1824"/>
                      <a:pt x="1411" y="1693"/>
                      <a:pt x="1336" y="1488"/>
                    </a:cubicBezTo>
                    <a:cubicBezTo>
                      <a:pt x="1260" y="1283"/>
                      <a:pt x="1146" y="1000"/>
                      <a:pt x="960" y="716"/>
                    </a:cubicBezTo>
                    <a:cubicBezTo>
                      <a:pt x="775" y="433"/>
                      <a:pt x="546" y="215"/>
                      <a:pt x="349" y="107"/>
                    </a:cubicBezTo>
                    <a:cubicBezTo>
                      <a:pt x="197" y="22"/>
                      <a:pt x="75" y="0"/>
                      <a:pt x="27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9"/>
              <p:cNvSpPr/>
              <p:nvPr/>
            </p:nvSpPr>
            <p:spPr>
              <a:xfrm>
                <a:off x="5405600" y="1045825"/>
                <a:ext cx="194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10" extrusionOk="0">
                    <a:moveTo>
                      <a:pt x="573" y="1"/>
                    </a:moveTo>
                    <a:cubicBezTo>
                      <a:pt x="514" y="1"/>
                      <a:pt x="446" y="6"/>
                      <a:pt x="374" y="22"/>
                    </a:cubicBezTo>
                    <a:cubicBezTo>
                      <a:pt x="152" y="68"/>
                      <a:pt x="1" y="180"/>
                      <a:pt x="15" y="203"/>
                    </a:cubicBezTo>
                    <a:cubicBezTo>
                      <a:pt x="18" y="208"/>
                      <a:pt x="24" y="210"/>
                      <a:pt x="34" y="210"/>
                    </a:cubicBezTo>
                    <a:cubicBezTo>
                      <a:pt x="85" y="210"/>
                      <a:pt x="225" y="160"/>
                      <a:pt x="395" y="126"/>
                    </a:cubicBezTo>
                    <a:cubicBezTo>
                      <a:pt x="600" y="82"/>
                      <a:pt x="772" y="75"/>
                      <a:pt x="775" y="44"/>
                    </a:cubicBezTo>
                    <a:cubicBezTo>
                      <a:pt x="778" y="26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9"/>
              <p:cNvSpPr/>
              <p:nvPr/>
            </p:nvSpPr>
            <p:spPr>
              <a:xfrm>
                <a:off x="5370175" y="1123700"/>
                <a:ext cx="356025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9032" extrusionOk="0">
                    <a:moveTo>
                      <a:pt x="5965" y="0"/>
                    </a:moveTo>
                    <a:lnTo>
                      <a:pt x="5965" y="2476"/>
                    </a:lnTo>
                    <a:cubicBezTo>
                      <a:pt x="5965" y="2693"/>
                      <a:pt x="5914" y="2907"/>
                      <a:pt x="5808" y="3095"/>
                    </a:cubicBezTo>
                    <a:cubicBezTo>
                      <a:pt x="5584" y="3492"/>
                      <a:pt x="5041" y="4053"/>
                      <a:pt x="3727" y="4394"/>
                    </a:cubicBezTo>
                    <a:cubicBezTo>
                      <a:pt x="1363" y="5007"/>
                      <a:pt x="1" y="6714"/>
                      <a:pt x="1" y="7485"/>
                    </a:cubicBezTo>
                    <a:cubicBezTo>
                      <a:pt x="13" y="7627"/>
                      <a:pt x="2566" y="9032"/>
                      <a:pt x="6767" y="9032"/>
                    </a:cubicBezTo>
                    <a:cubicBezTo>
                      <a:pt x="6883" y="9032"/>
                      <a:pt x="7001" y="9031"/>
                      <a:pt x="7120" y="9028"/>
                    </a:cubicBezTo>
                    <a:cubicBezTo>
                      <a:pt x="7239" y="9031"/>
                      <a:pt x="7357" y="9032"/>
                      <a:pt x="7473" y="9032"/>
                    </a:cubicBezTo>
                    <a:cubicBezTo>
                      <a:pt x="11675" y="9032"/>
                      <a:pt x="14228" y="7627"/>
                      <a:pt x="14240" y="7485"/>
                    </a:cubicBezTo>
                    <a:cubicBezTo>
                      <a:pt x="14240" y="6714"/>
                      <a:pt x="12877" y="5007"/>
                      <a:pt x="10514" y="4394"/>
                    </a:cubicBezTo>
                    <a:cubicBezTo>
                      <a:pt x="9200" y="4053"/>
                      <a:pt x="8657" y="3492"/>
                      <a:pt x="8433" y="3095"/>
                    </a:cubicBezTo>
                    <a:cubicBezTo>
                      <a:pt x="8327" y="2907"/>
                      <a:pt x="8276" y="2693"/>
                      <a:pt x="8276" y="2476"/>
                    </a:cubicBezTo>
                    <a:lnTo>
                      <a:pt x="8276" y="0"/>
                    </a:lnTo>
                    <a:close/>
                  </a:path>
                </a:pathLst>
              </a:custGeom>
              <a:solidFill>
                <a:srgbClr val="D1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9"/>
              <p:cNvSpPr/>
              <p:nvPr/>
            </p:nvSpPr>
            <p:spPr>
              <a:xfrm>
                <a:off x="5370175" y="1222050"/>
                <a:ext cx="356025" cy="127450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5098" extrusionOk="0">
                    <a:moveTo>
                      <a:pt x="9333" y="0"/>
                    </a:moveTo>
                    <a:cubicBezTo>
                      <a:pt x="8666" y="464"/>
                      <a:pt x="7863" y="692"/>
                      <a:pt x="7060" y="692"/>
                    </a:cubicBezTo>
                    <a:cubicBezTo>
                      <a:pt x="6274" y="692"/>
                      <a:pt x="5487" y="474"/>
                      <a:pt x="4824" y="46"/>
                    </a:cubicBezTo>
                    <a:cubicBezTo>
                      <a:pt x="4536" y="200"/>
                      <a:pt x="4178" y="343"/>
                      <a:pt x="3727" y="460"/>
                    </a:cubicBezTo>
                    <a:cubicBezTo>
                      <a:pt x="1363" y="1073"/>
                      <a:pt x="1" y="2780"/>
                      <a:pt x="1" y="3551"/>
                    </a:cubicBezTo>
                    <a:cubicBezTo>
                      <a:pt x="13" y="3693"/>
                      <a:pt x="2566" y="5098"/>
                      <a:pt x="6767" y="5098"/>
                    </a:cubicBezTo>
                    <a:cubicBezTo>
                      <a:pt x="6883" y="5098"/>
                      <a:pt x="7001" y="5097"/>
                      <a:pt x="7120" y="5094"/>
                    </a:cubicBezTo>
                    <a:cubicBezTo>
                      <a:pt x="7239" y="5097"/>
                      <a:pt x="7357" y="5098"/>
                      <a:pt x="7473" y="5098"/>
                    </a:cubicBezTo>
                    <a:cubicBezTo>
                      <a:pt x="11675" y="5098"/>
                      <a:pt x="14228" y="3693"/>
                      <a:pt x="14240" y="3551"/>
                    </a:cubicBezTo>
                    <a:cubicBezTo>
                      <a:pt x="14240" y="2780"/>
                      <a:pt x="12877" y="1073"/>
                      <a:pt x="10514" y="460"/>
                    </a:cubicBezTo>
                    <a:cubicBezTo>
                      <a:pt x="10018" y="331"/>
                      <a:pt x="9633" y="172"/>
                      <a:pt x="9333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9"/>
              <p:cNvSpPr/>
              <p:nvPr/>
            </p:nvSpPr>
            <p:spPr>
              <a:xfrm>
                <a:off x="5468225" y="1222050"/>
                <a:ext cx="1599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719" extrusionOk="0">
                    <a:moveTo>
                      <a:pt x="5424" y="0"/>
                    </a:moveTo>
                    <a:cubicBezTo>
                      <a:pt x="4757" y="464"/>
                      <a:pt x="3954" y="692"/>
                      <a:pt x="3150" y="692"/>
                    </a:cubicBezTo>
                    <a:cubicBezTo>
                      <a:pt x="2365" y="692"/>
                      <a:pt x="1578" y="474"/>
                      <a:pt x="915" y="46"/>
                    </a:cubicBezTo>
                    <a:cubicBezTo>
                      <a:pt x="668" y="178"/>
                      <a:pt x="367" y="303"/>
                      <a:pt x="1" y="409"/>
                    </a:cubicBezTo>
                    <a:cubicBezTo>
                      <a:pt x="218" y="714"/>
                      <a:pt x="504" y="969"/>
                      <a:pt x="820" y="1160"/>
                    </a:cubicBezTo>
                    <a:cubicBezTo>
                      <a:pt x="1309" y="1453"/>
                      <a:pt x="1866" y="1606"/>
                      <a:pt x="2426" y="1675"/>
                    </a:cubicBezTo>
                    <a:cubicBezTo>
                      <a:pt x="2657" y="1704"/>
                      <a:pt x="2890" y="1719"/>
                      <a:pt x="3123" y="1719"/>
                    </a:cubicBezTo>
                    <a:cubicBezTo>
                      <a:pt x="3733" y="1719"/>
                      <a:pt x="4342" y="1617"/>
                      <a:pt x="4911" y="1393"/>
                    </a:cubicBezTo>
                    <a:cubicBezTo>
                      <a:pt x="5466" y="1176"/>
                      <a:pt x="5979" y="837"/>
                      <a:pt x="6396" y="401"/>
                    </a:cubicBezTo>
                    <a:cubicBezTo>
                      <a:pt x="6000" y="284"/>
                      <a:pt x="5680" y="146"/>
                      <a:pt x="5424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9"/>
              <p:cNvSpPr/>
              <p:nvPr/>
            </p:nvSpPr>
            <p:spPr>
              <a:xfrm>
                <a:off x="5519275" y="1134075"/>
                <a:ext cx="578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24" extrusionOk="0">
                    <a:moveTo>
                      <a:pt x="2312" y="1"/>
                    </a:moveTo>
                    <a:cubicBezTo>
                      <a:pt x="1890" y="52"/>
                      <a:pt x="1461" y="72"/>
                      <a:pt x="1029" y="72"/>
                    </a:cubicBezTo>
                    <a:cubicBezTo>
                      <a:pt x="687" y="72"/>
                      <a:pt x="344" y="59"/>
                      <a:pt x="1" y="40"/>
                    </a:cubicBezTo>
                    <a:lnTo>
                      <a:pt x="1" y="2320"/>
                    </a:lnTo>
                    <a:cubicBezTo>
                      <a:pt x="76" y="2322"/>
                      <a:pt x="154" y="2323"/>
                      <a:pt x="232" y="2323"/>
                    </a:cubicBezTo>
                    <a:cubicBezTo>
                      <a:pt x="899" y="2323"/>
                      <a:pt x="1671" y="2233"/>
                      <a:pt x="2312" y="1982"/>
                    </a:cubicBezTo>
                    <a:lnTo>
                      <a:pt x="2312" y="1"/>
                    </a:ln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9"/>
              <p:cNvSpPr/>
              <p:nvPr/>
            </p:nvSpPr>
            <p:spPr>
              <a:xfrm>
                <a:off x="5429900" y="874300"/>
                <a:ext cx="236575" cy="285069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1787" extrusionOk="0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lnTo>
                      <a:pt x="0" y="11223"/>
                    </a:lnTo>
                    <a:cubicBezTo>
                      <a:pt x="0" y="11534"/>
                      <a:pt x="253" y="11787"/>
                      <a:pt x="564" y="11787"/>
                    </a:cubicBezTo>
                    <a:lnTo>
                      <a:pt x="8899" y="11787"/>
                    </a:lnTo>
                    <a:cubicBezTo>
                      <a:pt x="9210" y="11787"/>
                      <a:pt x="9463" y="11534"/>
                      <a:pt x="9463" y="11223"/>
                    </a:cubicBezTo>
                    <a:lnTo>
                      <a:pt x="9463" y="538"/>
                    </a:lnTo>
                    <a:cubicBezTo>
                      <a:pt x="9463" y="241"/>
                      <a:pt x="9222" y="0"/>
                      <a:pt x="8925" y="0"/>
                    </a:cubicBezTo>
                    <a:close/>
                  </a:path>
                </a:pathLst>
              </a:custGeom>
              <a:solidFill>
                <a:srgbClr val="D1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9"/>
              <p:cNvSpPr/>
              <p:nvPr/>
            </p:nvSpPr>
            <p:spPr>
              <a:xfrm>
                <a:off x="5413775" y="869425"/>
                <a:ext cx="239475" cy="150300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6012" extrusionOk="0">
                    <a:moveTo>
                      <a:pt x="5845" y="0"/>
                    </a:moveTo>
                    <a:cubicBezTo>
                      <a:pt x="5150" y="0"/>
                      <a:pt x="4455" y="72"/>
                      <a:pt x="3774" y="215"/>
                    </a:cubicBezTo>
                    <a:cubicBezTo>
                      <a:pt x="3318" y="311"/>
                      <a:pt x="2866" y="439"/>
                      <a:pt x="2445" y="640"/>
                    </a:cubicBezTo>
                    <a:cubicBezTo>
                      <a:pt x="1528" y="1078"/>
                      <a:pt x="785" y="1867"/>
                      <a:pt x="402" y="2808"/>
                    </a:cubicBezTo>
                    <a:cubicBezTo>
                      <a:pt x="19" y="3749"/>
                      <a:pt x="0" y="4833"/>
                      <a:pt x="351" y="5786"/>
                    </a:cubicBezTo>
                    <a:lnTo>
                      <a:pt x="649" y="6012"/>
                    </a:lnTo>
                    <a:cubicBezTo>
                      <a:pt x="1569" y="5141"/>
                      <a:pt x="2167" y="3936"/>
                      <a:pt x="2303" y="2676"/>
                    </a:cubicBezTo>
                    <a:cubicBezTo>
                      <a:pt x="2842" y="2769"/>
                      <a:pt x="3386" y="2808"/>
                      <a:pt x="3931" y="2808"/>
                    </a:cubicBezTo>
                    <a:cubicBezTo>
                      <a:pt x="4905" y="2808"/>
                      <a:pt x="5883" y="2685"/>
                      <a:pt x="6846" y="2525"/>
                    </a:cubicBezTo>
                    <a:cubicBezTo>
                      <a:pt x="7733" y="2378"/>
                      <a:pt x="8655" y="2184"/>
                      <a:pt x="9349" y="1611"/>
                    </a:cubicBezTo>
                    <a:cubicBezTo>
                      <a:pt x="9405" y="1565"/>
                      <a:pt x="9460" y="1516"/>
                      <a:pt x="9495" y="1453"/>
                    </a:cubicBezTo>
                    <a:cubicBezTo>
                      <a:pt x="9578" y="1309"/>
                      <a:pt x="9544" y="1124"/>
                      <a:pt x="9465" y="979"/>
                    </a:cubicBezTo>
                    <a:cubicBezTo>
                      <a:pt x="9259" y="602"/>
                      <a:pt x="8812" y="436"/>
                      <a:pt x="8395" y="327"/>
                    </a:cubicBezTo>
                    <a:cubicBezTo>
                      <a:pt x="7564" y="109"/>
                      <a:pt x="6705" y="0"/>
                      <a:pt x="5845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9"/>
              <p:cNvSpPr/>
              <p:nvPr/>
            </p:nvSpPr>
            <p:spPr>
              <a:xfrm>
                <a:off x="5414475" y="847075"/>
                <a:ext cx="261675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6986" extrusionOk="0">
                    <a:moveTo>
                      <a:pt x="6634" y="1"/>
                    </a:moveTo>
                    <a:cubicBezTo>
                      <a:pt x="5750" y="1"/>
                      <a:pt x="4878" y="227"/>
                      <a:pt x="4051" y="542"/>
                    </a:cubicBezTo>
                    <a:cubicBezTo>
                      <a:pt x="2927" y="972"/>
                      <a:pt x="1867" y="1568"/>
                      <a:pt x="917" y="2307"/>
                    </a:cubicBezTo>
                    <a:cubicBezTo>
                      <a:pt x="606" y="2548"/>
                      <a:pt x="297" y="2817"/>
                      <a:pt x="144" y="3180"/>
                    </a:cubicBezTo>
                    <a:cubicBezTo>
                      <a:pt x="1" y="3517"/>
                      <a:pt x="9" y="3897"/>
                      <a:pt x="19" y="4263"/>
                    </a:cubicBezTo>
                    <a:cubicBezTo>
                      <a:pt x="42" y="5039"/>
                      <a:pt x="64" y="5814"/>
                      <a:pt x="87" y="6589"/>
                    </a:cubicBezTo>
                    <a:lnTo>
                      <a:pt x="557" y="6986"/>
                    </a:lnTo>
                    <a:cubicBezTo>
                      <a:pt x="1301" y="5831"/>
                      <a:pt x="1670" y="4420"/>
                      <a:pt x="1939" y="3090"/>
                    </a:cubicBezTo>
                    <a:cubicBezTo>
                      <a:pt x="2818" y="3124"/>
                      <a:pt x="3694" y="3220"/>
                      <a:pt x="4572" y="3220"/>
                    </a:cubicBezTo>
                    <a:cubicBezTo>
                      <a:pt x="4644" y="3220"/>
                      <a:pt x="4716" y="3220"/>
                      <a:pt x="4788" y="3218"/>
                    </a:cubicBezTo>
                    <a:cubicBezTo>
                      <a:pt x="5520" y="3205"/>
                      <a:pt x="6248" y="3116"/>
                      <a:pt x="6975" y="3027"/>
                    </a:cubicBezTo>
                    <a:cubicBezTo>
                      <a:pt x="7509" y="2962"/>
                      <a:pt x="10466" y="2570"/>
                      <a:pt x="9740" y="1499"/>
                    </a:cubicBezTo>
                    <a:cubicBezTo>
                      <a:pt x="9599" y="1292"/>
                      <a:pt x="9365" y="1142"/>
                      <a:pt x="9172" y="989"/>
                    </a:cubicBezTo>
                    <a:cubicBezTo>
                      <a:pt x="8918" y="788"/>
                      <a:pt x="8683" y="563"/>
                      <a:pt x="8414" y="381"/>
                    </a:cubicBezTo>
                    <a:cubicBezTo>
                      <a:pt x="7910" y="42"/>
                      <a:pt x="7321" y="14"/>
                      <a:pt x="6731" y="2"/>
                    </a:cubicBezTo>
                    <a:cubicBezTo>
                      <a:pt x="6699" y="1"/>
                      <a:pt x="6666" y="1"/>
                      <a:pt x="6634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9"/>
              <p:cNvSpPr/>
              <p:nvPr/>
            </p:nvSpPr>
            <p:spPr>
              <a:xfrm>
                <a:off x="5638050" y="874300"/>
                <a:ext cx="48475" cy="14792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5917" extrusionOk="0">
                    <a:moveTo>
                      <a:pt x="195" y="1"/>
                    </a:moveTo>
                    <a:lnTo>
                      <a:pt x="351" y="212"/>
                    </a:lnTo>
                    <a:cubicBezTo>
                      <a:pt x="77" y="1151"/>
                      <a:pt x="1" y="2145"/>
                      <a:pt x="117" y="3116"/>
                    </a:cubicBezTo>
                    <a:cubicBezTo>
                      <a:pt x="175" y="3602"/>
                      <a:pt x="282" y="4083"/>
                      <a:pt x="434" y="4550"/>
                    </a:cubicBezTo>
                    <a:cubicBezTo>
                      <a:pt x="559" y="4932"/>
                      <a:pt x="719" y="5557"/>
                      <a:pt x="1019" y="5841"/>
                    </a:cubicBezTo>
                    <a:cubicBezTo>
                      <a:pt x="1068" y="5887"/>
                      <a:pt x="1137" y="5917"/>
                      <a:pt x="1203" y="5917"/>
                    </a:cubicBezTo>
                    <a:cubicBezTo>
                      <a:pt x="1247" y="5917"/>
                      <a:pt x="1288" y="5904"/>
                      <a:pt x="1322" y="5876"/>
                    </a:cubicBezTo>
                    <a:cubicBezTo>
                      <a:pt x="1353" y="5850"/>
                      <a:pt x="1374" y="5814"/>
                      <a:pt x="1393" y="5778"/>
                    </a:cubicBezTo>
                    <a:cubicBezTo>
                      <a:pt x="1938" y="4772"/>
                      <a:pt x="1857" y="3450"/>
                      <a:pt x="1604" y="2371"/>
                    </a:cubicBezTo>
                    <a:cubicBezTo>
                      <a:pt x="1393" y="1471"/>
                      <a:pt x="1027" y="525"/>
                      <a:pt x="195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9"/>
              <p:cNvSpPr/>
              <p:nvPr/>
            </p:nvSpPr>
            <p:spPr>
              <a:xfrm>
                <a:off x="5446625" y="872325"/>
                <a:ext cx="17650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091" extrusionOk="0">
                    <a:moveTo>
                      <a:pt x="26" y="1"/>
                    </a:moveTo>
                    <a:cubicBezTo>
                      <a:pt x="12" y="2"/>
                      <a:pt x="0" y="128"/>
                      <a:pt x="2" y="334"/>
                    </a:cubicBezTo>
                    <a:cubicBezTo>
                      <a:pt x="5" y="538"/>
                      <a:pt x="21" y="824"/>
                      <a:pt x="99" y="1133"/>
                    </a:cubicBezTo>
                    <a:cubicBezTo>
                      <a:pt x="177" y="1441"/>
                      <a:pt x="315" y="1702"/>
                      <a:pt x="446" y="1864"/>
                    </a:cubicBezTo>
                    <a:cubicBezTo>
                      <a:pt x="568" y="2019"/>
                      <a:pt x="673" y="2090"/>
                      <a:pt x="691" y="2090"/>
                    </a:cubicBezTo>
                    <a:cubicBezTo>
                      <a:pt x="692" y="2090"/>
                      <a:pt x="693" y="2090"/>
                      <a:pt x="693" y="2090"/>
                    </a:cubicBezTo>
                    <a:cubicBezTo>
                      <a:pt x="706" y="2077"/>
                      <a:pt x="615" y="1988"/>
                      <a:pt x="507" y="1821"/>
                    </a:cubicBezTo>
                    <a:cubicBezTo>
                      <a:pt x="397" y="1654"/>
                      <a:pt x="277" y="1402"/>
                      <a:pt x="202" y="1106"/>
                    </a:cubicBezTo>
                    <a:cubicBezTo>
                      <a:pt x="127" y="809"/>
                      <a:pt x="99" y="531"/>
                      <a:pt x="77" y="329"/>
                    </a:cubicBezTo>
                    <a:cubicBezTo>
                      <a:pt x="56" y="127"/>
                      <a:pt x="40" y="1"/>
                      <a:pt x="26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9"/>
              <p:cNvSpPr/>
              <p:nvPr/>
            </p:nvSpPr>
            <p:spPr>
              <a:xfrm>
                <a:off x="5417000" y="894950"/>
                <a:ext cx="3180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4816" extrusionOk="0">
                    <a:moveTo>
                      <a:pt x="1256" y="0"/>
                    </a:moveTo>
                    <a:cubicBezTo>
                      <a:pt x="1246" y="0"/>
                      <a:pt x="1177" y="31"/>
                      <a:pt x="1070" y="104"/>
                    </a:cubicBezTo>
                    <a:cubicBezTo>
                      <a:pt x="956" y="183"/>
                      <a:pt x="801" y="316"/>
                      <a:pt x="649" y="513"/>
                    </a:cubicBezTo>
                    <a:cubicBezTo>
                      <a:pt x="497" y="710"/>
                      <a:pt x="351" y="973"/>
                      <a:pt x="247" y="1286"/>
                    </a:cubicBezTo>
                    <a:cubicBezTo>
                      <a:pt x="144" y="1598"/>
                      <a:pt x="81" y="1956"/>
                      <a:pt x="53" y="2332"/>
                    </a:cubicBezTo>
                    <a:cubicBezTo>
                      <a:pt x="0" y="3083"/>
                      <a:pt x="37" y="3763"/>
                      <a:pt x="89" y="4252"/>
                    </a:cubicBezTo>
                    <a:cubicBezTo>
                      <a:pt x="112" y="4472"/>
                      <a:pt x="138" y="4650"/>
                      <a:pt x="162" y="4783"/>
                    </a:cubicBezTo>
                    <a:cubicBezTo>
                      <a:pt x="178" y="4793"/>
                      <a:pt x="193" y="4805"/>
                      <a:pt x="209" y="4816"/>
                    </a:cubicBezTo>
                    <a:cubicBezTo>
                      <a:pt x="198" y="4680"/>
                      <a:pt x="180" y="4485"/>
                      <a:pt x="164" y="4245"/>
                    </a:cubicBezTo>
                    <a:cubicBezTo>
                      <a:pt x="131" y="3759"/>
                      <a:pt x="107" y="3082"/>
                      <a:pt x="158" y="2340"/>
                    </a:cubicBezTo>
                    <a:cubicBezTo>
                      <a:pt x="186" y="1969"/>
                      <a:pt x="245" y="1621"/>
                      <a:pt x="341" y="1316"/>
                    </a:cubicBezTo>
                    <a:cubicBezTo>
                      <a:pt x="436" y="1012"/>
                      <a:pt x="570" y="754"/>
                      <a:pt x="709" y="558"/>
                    </a:cubicBezTo>
                    <a:cubicBezTo>
                      <a:pt x="991" y="161"/>
                      <a:pt x="1272" y="17"/>
                      <a:pt x="1258" y="1"/>
                    </a:cubicBezTo>
                    <a:cubicBezTo>
                      <a:pt x="1258" y="0"/>
                      <a:pt x="1257" y="0"/>
                      <a:pt x="1256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9"/>
              <p:cNvSpPr/>
              <p:nvPr/>
            </p:nvSpPr>
            <p:spPr>
              <a:xfrm>
                <a:off x="5436375" y="912700"/>
                <a:ext cx="1857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2691" extrusionOk="0">
                    <a:moveTo>
                      <a:pt x="712" y="0"/>
                    </a:moveTo>
                    <a:cubicBezTo>
                      <a:pt x="696" y="0"/>
                      <a:pt x="593" y="121"/>
                      <a:pt x="467" y="337"/>
                    </a:cubicBezTo>
                    <a:cubicBezTo>
                      <a:pt x="336" y="559"/>
                      <a:pt x="190" y="890"/>
                      <a:pt x="100" y="1276"/>
                    </a:cubicBezTo>
                    <a:cubicBezTo>
                      <a:pt x="13" y="1662"/>
                      <a:pt x="1" y="2023"/>
                      <a:pt x="21" y="2280"/>
                    </a:cubicBezTo>
                    <a:cubicBezTo>
                      <a:pt x="41" y="2536"/>
                      <a:pt x="83" y="2691"/>
                      <a:pt x="96" y="2691"/>
                    </a:cubicBezTo>
                    <a:cubicBezTo>
                      <a:pt x="96" y="2691"/>
                      <a:pt x="96" y="2691"/>
                      <a:pt x="96" y="2691"/>
                    </a:cubicBezTo>
                    <a:cubicBezTo>
                      <a:pt x="131" y="2689"/>
                      <a:pt x="26" y="2054"/>
                      <a:pt x="204" y="1300"/>
                    </a:cubicBezTo>
                    <a:cubicBezTo>
                      <a:pt x="373" y="543"/>
                      <a:pt x="743" y="17"/>
                      <a:pt x="713" y="0"/>
                    </a:cubicBezTo>
                    <a:cubicBezTo>
                      <a:pt x="713" y="0"/>
                      <a:pt x="712" y="0"/>
                      <a:pt x="712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9"/>
              <p:cNvSpPr/>
              <p:nvPr/>
            </p:nvSpPr>
            <p:spPr>
              <a:xfrm>
                <a:off x="5449175" y="832650"/>
                <a:ext cx="2248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2164" extrusionOk="0">
                    <a:moveTo>
                      <a:pt x="7010" y="1"/>
                    </a:moveTo>
                    <a:cubicBezTo>
                      <a:pt x="6751" y="1"/>
                      <a:pt x="6474" y="49"/>
                      <a:pt x="6202" y="150"/>
                    </a:cubicBezTo>
                    <a:cubicBezTo>
                      <a:pt x="5911" y="260"/>
                      <a:pt x="5634" y="424"/>
                      <a:pt x="5333" y="552"/>
                    </a:cubicBezTo>
                    <a:cubicBezTo>
                      <a:pt x="5054" y="675"/>
                      <a:pt x="4745" y="736"/>
                      <a:pt x="4424" y="736"/>
                    </a:cubicBezTo>
                    <a:cubicBezTo>
                      <a:pt x="4400" y="736"/>
                      <a:pt x="4377" y="736"/>
                      <a:pt x="4353" y="735"/>
                    </a:cubicBezTo>
                    <a:cubicBezTo>
                      <a:pt x="3668" y="718"/>
                      <a:pt x="3020" y="524"/>
                      <a:pt x="2406" y="524"/>
                    </a:cubicBezTo>
                    <a:cubicBezTo>
                      <a:pt x="2398" y="524"/>
                      <a:pt x="2390" y="524"/>
                      <a:pt x="2381" y="524"/>
                    </a:cubicBezTo>
                    <a:cubicBezTo>
                      <a:pt x="2368" y="524"/>
                      <a:pt x="2356" y="524"/>
                      <a:pt x="2343" y="524"/>
                    </a:cubicBezTo>
                    <a:cubicBezTo>
                      <a:pt x="1741" y="524"/>
                      <a:pt x="1196" y="684"/>
                      <a:pt x="814" y="941"/>
                    </a:cubicBezTo>
                    <a:cubicBezTo>
                      <a:pt x="421" y="1203"/>
                      <a:pt x="204" y="1535"/>
                      <a:pt x="103" y="1773"/>
                    </a:cubicBezTo>
                    <a:cubicBezTo>
                      <a:pt x="51" y="1893"/>
                      <a:pt x="29" y="1993"/>
                      <a:pt x="14" y="2059"/>
                    </a:cubicBezTo>
                    <a:cubicBezTo>
                      <a:pt x="4" y="2127"/>
                      <a:pt x="0" y="2162"/>
                      <a:pt x="4" y="2163"/>
                    </a:cubicBezTo>
                    <a:cubicBezTo>
                      <a:pt x="4" y="2163"/>
                      <a:pt x="4" y="2163"/>
                      <a:pt x="4" y="2163"/>
                    </a:cubicBezTo>
                    <a:cubicBezTo>
                      <a:pt x="16" y="2163"/>
                      <a:pt x="32" y="2019"/>
                      <a:pt x="141" y="1791"/>
                    </a:cubicBezTo>
                    <a:cubicBezTo>
                      <a:pt x="250" y="1563"/>
                      <a:pt x="470" y="1249"/>
                      <a:pt x="855" y="1004"/>
                    </a:cubicBezTo>
                    <a:cubicBezTo>
                      <a:pt x="1222" y="768"/>
                      <a:pt x="1737" y="622"/>
                      <a:pt x="2312" y="622"/>
                    </a:cubicBezTo>
                    <a:cubicBezTo>
                      <a:pt x="2334" y="622"/>
                      <a:pt x="2357" y="622"/>
                      <a:pt x="2381" y="622"/>
                    </a:cubicBezTo>
                    <a:cubicBezTo>
                      <a:pt x="2682" y="625"/>
                      <a:pt x="2997" y="670"/>
                      <a:pt x="3324" y="724"/>
                    </a:cubicBezTo>
                    <a:cubicBezTo>
                      <a:pt x="3651" y="775"/>
                      <a:pt x="3993" y="834"/>
                      <a:pt x="4351" y="841"/>
                    </a:cubicBezTo>
                    <a:cubicBezTo>
                      <a:pt x="4376" y="842"/>
                      <a:pt x="4400" y="843"/>
                      <a:pt x="4424" y="843"/>
                    </a:cubicBezTo>
                    <a:cubicBezTo>
                      <a:pt x="4756" y="843"/>
                      <a:pt x="5086" y="776"/>
                      <a:pt x="5374" y="648"/>
                    </a:cubicBezTo>
                    <a:cubicBezTo>
                      <a:pt x="5683" y="514"/>
                      <a:pt x="5958" y="349"/>
                      <a:pt x="6238" y="242"/>
                    </a:cubicBezTo>
                    <a:cubicBezTo>
                      <a:pt x="6505" y="139"/>
                      <a:pt x="6777" y="89"/>
                      <a:pt x="7034" y="89"/>
                    </a:cubicBezTo>
                    <a:cubicBezTo>
                      <a:pt x="7045" y="89"/>
                      <a:pt x="7056" y="89"/>
                      <a:pt x="7067" y="90"/>
                    </a:cubicBezTo>
                    <a:cubicBezTo>
                      <a:pt x="7333" y="92"/>
                      <a:pt x="7580" y="140"/>
                      <a:pt x="7796" y="209"/>
                    </a:cubicBezTo>
                    <a:cubicBezTo>
                      <a:pt x="8230" y="352"/>
                      <a:pt x="8533" y="579"/>
                      <a:pt x="8719" y="752"/>
                    </a:cubicBezTo>
                    <a:cubicBezTo>
                      <a:pt x="8898" y="925"/>
                      <a:pt x="8977" y="1043"/>
                      <a:pt x="8990" y="1043"/>
                    </a:cubicBezTo>
                    <a:cubicBezTo>
                      <a:pt x="8990" y="1043"/>
                      <a:pt x="8991" y="1043"/>
                      <a:pt x="8991" y="1043"/>
                    </a:cubicBezTo>
                    <a:cubicBezTo>
                      <a:pt x="8995" y="1041"/>
                      <a:pt x="8975" y="1011"/>
                      <a:pt x="8937" y="954"/>
                    </a:cubicBezTo>
                    <a:cubicBezTo>
                      <a:pt x="8900" y="896"/>
                      <a:pt x="8836" y="819"/>
                      <a:pt x="8747" y="723"/>
                    </a:cubicBezTo>
                    <a:cubicBezTo>
                      <a:pt x="8568" y="538"/>
                      <a:pt x="8264" y="294"/>
                      <a:pt x="7820" y="139"/>
                    </a:cubicBezTo>
                    <a:cubicBezTo>
                      <a:pt x="7598" y="63"/>
                      <a:pt x="7344" y="8"/>
                      <a:pt x="7068" y="1"/>
                    </a:cubicBezTo>
                    <a:cubicBezTo>
                      <a:pt x="7049" y="1"/>
                      <a:pt x="7030" y="1"/>
                      <a:pt x="7010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9"/>
              <p:cNvSpPr/>
              <p:nvPr/>
            </p:nvSpPr>
            <p:spPr>
              <a:xfrm>
                <a:off x="5406000" y="884300"/>
                <a:ext cx="41625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15" extrusionOk="0">
                    <a:moveTo>
                      <a:pt x="1637" y="1"/>
                    </a:moveTo>
                    <a:cubicBezTo>
                      <a:pt x="1581" y="1"/>
                      <a:pt x="1429" y="22"/>
                      <a:pt x="1217" y="77"/>
                    </a:cubicBezTo>
                    <a:cubicBezTo>
                      <a:pt x="951" y="151"/>
                      <a:pt x="571" y="282"/>
                      <a:pt x="253" y="585"/>
                    </a:cubicBezTo>
                    <a:cubicBezTo>
                      <a:pt x="178" y="657"/>
                      <a:pt x="113" y="736"/>
                      <a:pt x="57" y="816"/>
                    </a:cubicBezTo>
                    <a:cubicBezTo>
                      <a:pt x="34" y="915"/>
                      <a:pt x="15" y="1015"/>
                      <a:pt x="0" y="1115"/>
                    </a:cubicBezTo>
                    <a:cubicBezTo>
                      <a:pt x="76" y="958"/>
                      <a:pt x="180" y="799"/>
                      <a:pt x="326" y="661"/>
                    </a:cubicBezTo>
                    <a:cubicBezTo>
                      <a:pt x="623" y="379"/>
                      <a:pt x="983" y="239"/>
                      <a:pt x="1238" y="149"/>
                    </a:cubicBezTo>
                    <a:cubicBezTo>
                      <a:pt x="1498" y="62"/>
                      <a:pt x="1665" y="21"/>
                      <a:pt x="1661" y="5"/>
                    </a:cubicBezTo>
                    <a:cubicBezTo>
                      <a:pt x="1660" y="2"/>
                      <a:pt x="1652" y="1"/>
                      <a:pt x="1637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9"/>
              <p:cNvSpPr/>
              <p:nvPr/>
            </p:nvSpPr>
            <p:spPr>
              <a:xfrm>
                <a:off x="5450650" y="856350"/>
                <a:ext cx="2218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8875" h="1765" extrusionOk="0">
                    <a:moveTo>
                      <a:pt x="6950" y="1"/>
                    </a:moveTo>
                    <a:cubicBezTo>
                      <a:pt x="6809" y="1"/>
                      <a:pt x="6665" y="14"/>
                      <a:pt x="6519" y="41"/>
                    </a:cubicBezTo>
                    <a:cubicBezTo>
                      <a:pt x="6205" y="95"/>
                      <a:pt x="5895" y="228"/>
                      <a:pt x="5598" y="391"/>
                    </a:cubicBezTo>
                    <a:cubicBezTo>
                      <a:pt x="5299" y="553"/>
                      <a:pt x="5004" y="740"/>
                      <a:pt x="4681" y="880"/>
                    </a:cubicBezTo>
                    <a:cubicBezTo>
                      <a:pt x="4358" y="1021"/>
                      <a:pt x="4015" y="1080"/>
                      <a:pt x="3683" y="1089"/>
                    </a:cubicBezTo>
                    <a:cubicBezTo>
                      <a:pt x="3651" y="1090"/>
                      <a:pt x="3619" y="1090"/>
                      <a:pt x="3588" y="1090"/>
                    </a:cubicBezTo>
                    <a:cubicBezTo>
                      <a:pt x="3289" y="1090"/>
                      <a:pt x="3000" y="1054"/>
                      <a:pt x="2725" y="1006"/>
                    </a:cubicBezTo>
                    <a:cubicBezTo>
                      <a:pt x="2422" y="953"/>
                      <a:pt x="2135" y="882"/>
                      <a:pt x="1860" y="840"/>
                    </a:cubicBezTo>
                    <a:cubicBezTo>
                      <a:pt x="1690" y="813"/>
                      <a:pt x="1524" y="797"/>
                      <a:pt x="1367" y="797"/>
                    </a:cubicBezTo>
                    <a:cubicBezTo>
                      <a:pt x="1269" y="797"/>
                      <a:pt x="1174" y="803"/>
                      <a:pt x="1083" y="816"/>
                    </a:cubicBezTo>
                    <a:cubicBezTo>
                      <a:pt x="603" y="885"/>
                      <a:pt x="274" y="1152"/>
                      <a:pt x="133" y="1377"/>
                    </a:cubicBezTo>
                    <a:cubicBezTo>
                      <a:pt x="61" y="1490"/>
                      <a:pt x="30" y="1591"/>
                      <a:pt x="14" y="1659"/>
                    </a:cubicBezTo>
                    <a:cubicBezTo>
                      <a:pt x="3" y="1728"/>
                      <a:pt x="1" y="1765"/>
                      <a:pt x="4" y="1765"/>
                    </a:cubicBezTo>
                    <a:cubicBezTo>
                      <a:pt x="4" y="1765"/>
                      <a:pt x="5" y="1765"/>
                      <a:pt x="5" y="1765"/>
                    </a:cubicBezTo>
                    <a:cubicBezTo>
                      <a:pt x="17" y="1765"/>
                      <a:pt x="21" y="1610"/>
                      <a:pt x="168" y="1400"/>
                    </a:cubicBezTo>
                    <a:cubicBezTo>
                      <a:pt x="312" y="1192"/>
                      <a:pt x="635" y="946"/>
                      <a:pt x="1093" y="891"/>
                    </a:cubicBezTo>
                    <a:cubicBezTo>
                      <a:pt x="1168" y="881"/>
                      <a:pt x="1245" y="877"/>
                      <a:pt x="1325" y="877"/>
                    </a:cubicBezTo>
                    <a:cubicBezTo>
                      <a:pt x="1490" y="877"/>
                      <a:pt x="1664" y="895"/>
                      <a:pt x="1846" y="926"/>
                    </a:cubicBezTo>
                    <a:cubicBezTo>
                      <a:pt x="2115" y="971"/>
                      <a:pt x="2400" y="1045"/>
                      <a:pt x="2707" y="1102"/>
                    </a:cubicBezTo>
                    <a:cubicBezTo>
                      <a:pt x="2992" y="1154"/>
                      <a:pt x="3294" y="1193"/>
                      <a:pt x="3609" y="1193"/>
                    </a:cubicBezTo>
                    <a:cubicBezTo>
                      <a:pt x="3634" y="1193"/>
                      <a:pt x="3660" y="1193"/>
                      <a:pt x="3685" y="1193"/>
                    </a:cubicBezTo>
                    <a:cubicBezTo>
                      <a:pt x="4028" y="1186"/>
                      <a:pt x="4386" y="1124"/>
                      <a:pt x="4722" y="977"/>
                    </a:cubicBezTo>
                    <a:cubicBezTo>
                      <a:pt x="5057" y="833"/>
                      <a:pt x="5353" y="643"/>
                      <a:pt x="5647" y="482"/>
                    </a:cubicBezTo>
                    <a:cubicBezTo>
                      <a:pt x="5941" y="320"/>
                      <a:pt x="6237" y="192"/>
                      <a:pt x="6536" y="137"/>
                    </a:cubicBezTo>
                    <a:cubicBezTo>
                      <a:pt x="6685" y="108"/>
                      <a:pt x="6833" y="94"/>
                      <a:pt x="6976" y="94"/>
                    </a:cubicBezTo>
                    <a:cubicBezTo>
                      <a:pt x="7408" y="94"/>
                      <a:pt x="7802" y="218"/>
                      <a:pt x="8085" y="414"/>
                    </a:cubicBezTo>
                    <a:cubicBezTo>
                      <a:pt x="8470" y="672"/>
                      <a:pt x="8671" y="1011"/>
                      <a:pt x="8763" y="1249"/>
                    </a:cubicBezTo>
                    <a:cubicBezTo>
                      <a:pt x="8856" y="1490"/>
                      <a:pt x="8859" y="1639"/>
                      <a:pt x="8871" y="1639"/>
                    </a:cubicBezTo>
                    <a:cubicBezTo>
                      <a:pt x="8871" y="1639"/>
                      <a:pt x="8871" y="1639"/>
                      <a:pt x="8871" y="1639"/>
                    </a:cubicBezTo>
                    <a:cubicBezTo>
                      <a:pt x="8874" y="1639"/>
                      <a:pt x="8874" y="1602"/>
                      <a:pt x="8869" y="1533"/>
                    </a:cubicBezTo>
                    <a:cubicBezTo>
                      <a:pt x="8860" y="1464"/>
                      <a:pt x="8846" y="1361"/>
                      <a:pt x="8802" y="1235"/>
                    </a:cubicBezTo>
                    <a:cubicBezTo>
                      <a:pt x="8720" y="987"/>
                      <a:pt x="8523" y="629"/>
                      <a:pt x="8128" y="352"/>
                    </a:cubicBezTo>
                    <a:cubicBezTo>
                      <a:pt x="7830" y="138"/>
                      <a:pt x="7410" y="1"/>
                      <a:pt x="6950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9"/>
              <p:cNvSpPr/>
              <p:nvPr/>
            </p:nvSpPr>
            <p:spPr>
              <a:xfrm>
                <a:off x="5457325" y="880200"/>
                <a:ext cx="20085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1434" extrusionOk="0">
                    <a:moveTo>
                      <a:pt x="7041" y="0"/>
                    </a:moveTo>
                    <a:cubicBezTo>
                      <a:pt x="7024" y="0"/>
                      <a:pt x="7006" y="1"/>
                      <a:pt x="6989" y="1"/>
                    </a:cubicBezTo>
                    <a:cubicBezTo>
                      <a:pt x="6785" y="4"/>
                      <a:pt x="6566" y="66"/>
                      <a:pt x="6351" y="161"/>
                    </a:cubicBezTo>
                    <a:cubicBezTo>
                      <a:pt x="6135" y="256"/>
                      <a:pt x="5920" y="385"/>
                      <a:pt x="5696" y="519"/>
                    </a:cubicBezTo>
                    <a:cubicBezTo>
                      <a:pt x="5471" y="652"/>
                      <a:pt x="5235" y="786"/>
                      <a:pt x="4972" y="880"/>
                    </a:cubicBezTo>
                    <a:cubicBezTo>
                      <a:pt x="4709" y="973"/>
                      <a:pt x="4422" y="1031"/>
                      <a:pt x="4126" y="1058"/>
                    </a:cubicBezTo>
                    <a:cubicBezTo>
                      <a:pt x="3980" y="1071"/>
                      <a:pt x="3835" y="1076"/>
                      <a:pt x="3692" y="1076"/>
                    </a:cubicBezTo>
                    <a:cubicBezTo>
                      <a:pt x="3254" y="1076"/>
                      <a:pt x="2833" y="1024"/>
                      <a:pt x="2446" y="968"/>
                    </a:cubicBezTo>
                    <a:cubicBezTo>
                      <a:pt x="1970" y="902"/>
                      <a:pt x="1540" y="802"/>
                      <a:pt x="1157" y="802"/>
                    </a:cubicBezTo>
                    <a:cubicBezTo>
                      <a:pt x="1125" y="802"/>
                      <a:pt x="1093" y="803"/>
                      <a:pt x="1062" y="804"/>
                    </a:cubicBezTo>
                    <a:cubicBezTo>
                      <a:pt x="656" y="817"/>
                      <a:pt x="347" y="983"/>
                      <a:pt x="190" y="1142"/>
                    </a:cubicBezTo>
                    <a:cubicBezTo>
                      <a:pt x="108" y="1222"/>
                      <a:pt x="61" y="1297"/>
                      <a:pt x="35" y="1349"/>
                    </a:cubicBezTo>
                    <a:cubicBezTo>
                      <a:pt x="8" y="1402"/>
                      <a:pt x="0" y="1432"/>
                      <a:pt x="3" y="1433"/>
                    </a:cubicBezTo>
                    <a:cubicBezTo>
                      <a:pt x="3" y="1433"/>
                      <a:pt x="3" y="1433"/>
                      <a:pt x="4" y="1433"/>
                    </a:cubicBezTo>
                    <a:cubicBezTo>
                      <a:pt x="15" y="1433"/>
                      <a:pt x="59" y="1313"/>
                      <a:pt x="217" y="1173"/>
                    </a:cubicBezTo>
                    <a:cubicBezTo>
                      <a:pt x="377" y="1030"/>
                      <a:pt x="674" y="881"/>
                      <a:pt x="1064" y="880"/>
                    </a:cubicBezTo>
                    <a:cubicBezTo>
                      <a:pt x="1081" y="879"/>
                      <a:pt x="1097" y="879"/>
                      <a:pt x="1114" y="879"/>
                    </a:cubicBezTo>
                    <a:cubicBezTo>
                      <a:pt x="1492" y="879"/>
                      <a:pt x="1935" y="990"/>
                      <a:pt x="2431" y="1064"/>
                    </a:cubicBezTo>
                    <a:cubicBezTo>
                      <a:pt x="2825" y="1124"/>
                      <a:pt x="3256" y="1181"/>
                      <a:pt x="3708" y="1181"/>
                    </a:cubicBezTo>
                    <a:cubicBezTo>
                      <a:pt x="3849" y="1181"/>
                      <a:pt x="3992" y="1176"/>
                      <a:pt x="4136" y="1163"/>
                    </a:cubicBezTo>
                    <a:cubicBezTo>
                      <a:pt x="4440" y="1136"/>
                      <a:pt x="4735" y="1076"/>
                      <a:pt x="5007" y="976"/>
                    </a:cubicBezTo>
                    <a:cubicBezTo>
                      <a:pt x="5281" y="880"/>
                      <a:pt x="5523" y="738"/>
                      <a:pt x="5746" y="602"/>
                    </a:cubicBezTo>
                    <a:cubicBezTo>
                      <a:pt x="5970" y="467"/>
                      <a:pt x="6179" y="337"/>
                      <a:pt x="6387" y="241"/>
                    </a:cubicBezTo>
                    <a:cubicBezTo>
                      <a:pt x="6596" y="145"/>
                      <a:pt x="6799" y="83"/>
                      <a:pt x="6992" y="76"/>
                    </a:cubicBezTo>
                    <a:cubicBezTo>
                      <a:pt x="7021" y="75"/>
                      <a:pt x="7049" y="74"/>
                      <a:pt x="7077" y="74"/>
                    </a:cubicBezTo>
                    <a:cubicBezTo>
                      <a:pt x="7425" y="74"/>
                      <a:pt x="7698" y="204"/>
                      <a:pt x="7838" y="343"/>
                    </a:cubicBezTo>
                    <a:cubicBezTo>
                      <a:pt x="7992" y="490"/>
                      <a:pt x="8015" y="619"/>
                      <a:pt x="8029" y="619"/>
                    </a:cubicBezTo>
                    <a:cubicBezTo>
                      <a:pt x="8030" y="619"/>
                      <a:pt x="8030" y="619"/>
                      <a:pt x="8030" y="618"/>
                    </a:cubicBezTo>
                    <a:cubicBezTo>
                      <a:pt x="8034" y="618"/>
                      <a:pt x="8026" y="588"/>
                      <a:pt x="8008" y="531"/>
                    </a:cubicBezTo>
                    <a:cubicBezTo>
                      <a:pt x="7997" y="503"/>
                      <a:pt x="7979" y="472"/>
                      <a:pt x="7960" y="432"/>
                    </a:cubicBezTo>
                    <a:cubicBezTo>
                      <a:pt x="7933" y="398"/>
                      <a:pt x="7908" y="354"/>
                      <a:pt x="7867" y="314"/>
                    </a:cubicBezTo>
                    <a:cubicBezTo>
                      <a:pt x="7722" y="154"/>
                      <a:pt x="7424" y="0"/>
                      <a:pt x="7041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9"/>
              <p:cNvSpPr/>
              <p:nvPr/>
            </p:nvSpPr>
            <p:spPr>
              <a:xfrm>
                <a:off x="5652975" y="913000"/>
                <a:ext cx="155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3575" extrusionOk="0">
                    <a:moveTo>
                      <a:pt x="98" y="1"/>
                    </a:moveTo>
                    <a:cubicBezTo>
                      <a:pt x="84" y="1"/>
                      <a:pt x="44" y="202"/>
                      <a:pt x="23" y="531"/>
                    </a:cubicBezTo>
                    <a:cubicBezTo>
                      <a:pt x="1" y="862"/>
                      <a:pt x="5" y="1324"/>
                      <a:pt x="76" y="1826"/>
                    </a:cubicBezTo>
                    <a:cubicBezTo>
                      <a:pt x="148" y="2329"/>
                      <a:pt x="272" y="2774"/>
                      <a:pt x="386" y="3085"/>
                    </a:cubicBezTo>
                    <a:cubicBezTo>
                      <a:pt x="497" y="3393"/>
                      <a:pt x="591" y="3574"/>
                      <a:pt x="604" y="3574"/>
                    </a:cubicBezTo>
                    <a:cubicBezTo>
                      <a:pt x="605" y="3574"/>
                      <a:pt x="605" y="3574"/>
                      <a:pt x="605" y="3574"/>
                    </a:cubicBezTo>
                    <a:cubicBezTo>
                      <a:pt x="621" y="3568"/>
                      <a:pt x="551" y="3376"/>
                      <a:pt x="457" y="3062"/>
                    </a:cubicBezTo>
                    <a:cubicBezTo>
                      <a:pt x="362" y="2748"/>
                      <a:pt x="251" y="2307"/>
                      <a:pt x="181" y="1812"/>
                    </a:cubicBezTo>
                    <a:cubicBezTo>
                      <a:pt x="111" y="1316"/>
                      <a:pt x="94" y="862"/>
                      <a:pt x="98" y="534"/>
                    </a:cubicBezTo>
                    <a:cubicBezTo>
                      <a:pt x="100" y="206"/>
                      <a:pt x="113" y="2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9"/>
              <p:cNvSpPr/>
              <p:nvPr/>
            </p:nvSpPr>
            <p:spPr>
              <a:xfrm>
                <a:off x="5666375" y="913000"/>
                <a:ext cx="1290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222" extrusionOk="0">
                    <a:moveTo>
                      <a:pt x="53" y="1"/>
                    </a:moveTo>
                    <a:cubicBezTo>
                      <a:pt x="42" y="1"/>
                      <a:pt x="1" y="183"/>
                      <a:pt x="15" y="482"/>
                    </a:cubicBezTo>
                    <a:cubicBezTo>
                      <a:pt x="20" y="631"/>
                      <a:pt x="45" y="807"/>
                      <a:pt x="80" y="1001"/>
                    </a:cubicBezTo>
                    <a:cubicBezTo>
                      <a:pt x="119" y="1194"/>
                      <a:pt x="169" y="1405"/>
                      <a:pt x="224" y="1623"/>
                    </a:cubicBezTo>
                    <a:cubicBezTo>
                      <a:pt x="279" y="1841"/>
                      <a:pt x="330" y="2049"/>
                      <a:pt x="369" y="2238"/>
                    </a:cubicBezTo>
                    <a:cubicBezTo>
                      <a:pt x="404" y="2429"/>
                      <a:pt x="431" y="2601"/>
                      <a:pt x="439" y="2747"/>
                    </a:cubicBezTo>
                    <a:cubicBezTo>
                      <a:pt x="459" y="3037"/>
                      <a:pt x="433" y="3219"/>
                      <a:pt x="451" y="3222"/>
                    </a:cubicBezTo>
                    <a:cubicBezTo>
                      <a:pt x="452" y="3222"/>
                      <a:pt x="452" y="3222"/>
                      <a:pt x="452" y="3222"/>
                    </a:cubicBezTo>
                    <a:cubicBezTo>
                      <a:pt x="463" y="3222"/>
                      <a:pt x="515" y="3042"/>
                      <a:pt x="514" y="2743"/>
                    </a:cubicBezTo>
                    <a:cubicBezTo>
                      <a:pt x="515" y="2593"/>
                      <a:pt x="495" y="2416"/>
                      <a:pt x="465" y="2221"/>
                    </a:cubicBezTo>
                    <a:cubicBezTo>
                      <a:pt x="431" y="2026"/>
                      <a:pt x="382" y="1816"/>
                      <a:pt x="327" y="1597"/>
                    </a:cubicBezTo>
                    <a:cubicBezTo>
                      <a:pt x="272" y="1378"/>
                      <a:pt x="218" y="1171"/>
                      <a:pt x="176" y="982"/>
                    </a:cubicBezTo>
                    <a:cubicBezTo>
                      <a:pt x="136" y="793"/>
                      <a:pt x="105" y="621"/>
                      <a:pt x="90" y="476"/>
                    </a:cubicBezTo>
                    <a:cubicBezTo>
                      <a:pt x="58" y="185"/>
                      <a:pt x="72" y="2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9"/>
              <p:cNvSpPr/>
              <p:nvPr/>
            </p:nvSpPr>
            <p:spPr>
              <a:xfrm>
                <a:off x="5674925" y="903350"/>
                <a:ext cx="13050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4" extrusionOk="0">
                    <a:moveTo>
                      <a:pt x="27" y="0"/>
                    </a:moveTo>
                    <a:cubicBezTo>
                      <a:pt x="25" y="0"/>
                      <a:pt x="24" y="1"/>
                      <a:pt x="23" y="2"/>
                    </a:cubicBezTo>
                    <a:cubicBezTo>
                      <a:pt x="0" y="24"/>
                      <a:pt x="257" y="247"/>
                      <a:pt x="362" y="631"/>
                    </a:cubicBezTo>
                    <a:cubicBezTo>
                      <a:pt x="474" y="1013"/>
                      <a:pt x="374" y="1337"/>
                      <a:pt x="405" y="1344"/>
                    </a:cubicBezTo>
                    <a:cubicBezTo>
                      <a:pt x="406" y="1344"/>
                      <a:pt x="406" y="1344"/>
                      <a:pt x="407" y="1344"/>
                    </a:cubicBezTo>
                    <a:cubicBezTo>
                      <a:pt x="420" y="1344"/>
                      <a:pt x="461" y="1270"/>
                      <a:pt x="489" y="1138"/>
                    </a:cubicBezTo>
                    <a:cubicBezTo>
                      <a:pt x="517" y="1003"/>
                      <a:pt x="522" y="807"/>
                      <a:pt x="463" y="602"/>
                    </a:cubicBezTo>
                    <a:cubicBezTo>
                      <a:pt x="405" y="397"/>
                      <a:pt x="298" y="232"/>
                      <a:pt x="203" y="133"/>
                    </a:cubicBezTo>
                    <a:cubicBezTo>
                      <a:pt x="117" y="42"/>
                      <a:pt x="45" y="0"/>
                      <a:pt x="27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9"/>
              <p:cNvSpPr/>
              <p:nvPr/>
            </p:nvSpPr>
            <p:spPr>
              <a:xfrm>
                <a:off x="5400400" y="823000"/>
                <a:ext cx="286050" cy="162875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6515" extrusionOk="0">
                    <a:moveTo>
                      <a:pt x="8815" y="0"/>
                    </a:moveTo>
                    <a:cubicBezTo>
                      <a:pt x="8201" y="0"/>
                      <a:pt x="7605" y="227"/>
                      <a:pt x="6993" y="300"/>
                    </a:cubicBezTo>
                    <a:cubicBezTo>
                      <a:pt x="6812" y="322"/>
                      <a:pt x="6631" y="330"/>
                      <a:pt x="6448" y="330"/>
                    </a:cubicBezTo>
                    <a:cubicBezTo>
                      <a:pt x="5883" y="330"/>
                      <a:pt x="5313" y="251"/>
                      <a:pt x="4750" y="251"/>
                    </a:cubicBezTo>
                    <a:cubicBezTo>
                      <a:pt x="4467" y="251"/>
                      <a:pt x="4186" y="271"/>
                      <a:pt x="3909" y="331"/>
                    </a:cubicBezTo>
                    <a:cubicBezTo>
                      <a:pt x="3072" y="511"/>
                      <a:pt x="2324" y="1063"/>
                      <a:pt x="1907" y="1809"/>
                    </a:cubicBezTo>
                    <a:cubicBezTo>
                      <a:pt x="1880" y="1858"/>
                      <a:pt x="1851" y="1910"/>
                      <a:pt x="1801" y="1935"/>
                    </a:cubicBezTo>
                    <a:cubicBezTo>
                      <a:pt x="1775" y="1948"/>
                      <a:pt x="1747" y="1952"/>
                      <a:pt x="1717" y="1952"/>
                    </a:cubicBezTo>
                    <a:cubicBezTo>
                      <a:pt x="1690" y="1952"/>
                      <a:pt x="1662" y="1949"/>
                      <a:pt x="1634" y="1946"/>
                    </a:cubicBezTo>
                    <a:cubicBezTo>
                      <a:pt x="1598" y="1943"/>
                      <a:pt x="1563" y="1941"/>
                      <a:pt x="1528" y="1941"/>
                    </a:cubicBezTo>
                    <a:cubicBezTo>
                      <a:pt x="890" y="1941"/>
                      <a:pt x="502" y="2491"/>
                      <a:pt x="333" y="3061"/>
                    </a:cubicBezTo>
                    <a:cubicBezTo>
                      <a:pt x="1" y="4180"/>
                      <a:pt x="279" y="5345"/>
                      <a:pt x="463" y="6514"/>
                    </a:cubicBezTo>
                    <a:cubicBezTo>
                      <a:pt x="403" y="5108"/>
                      <a:pt x="684" y="3367"/>
                      <a:pt x="2015" y="2959"/>
                    </a:cubicBezTo>
                    <a:cubicBezTo>
                      <a:pt x="2007" y="2241"/>
                      <a:pt x="2694" y="1720"/>
                      <a:pt x="3348" y="1492"/>
                    </a:cubicBezTo>
                    <a:cubicBezTo>
                      <a:pt x="3703" y="1369"/>
                      <a:pt x="4067" y="1331"/>
                      <a:pt x="4434" y="1331"/>
                    </a:cubicBezTo>
                    <a:cubicBezTo>
                      <a:pt x="5000" y="1331"/>
                      <a:pt x="5576" y="1420"/>
                      <a:pt x="6143" y="1420"/>
                    </a:cubicBezTo>
                    <a:cubicBezTo>
                      <a:pt x="6453" y="1420"/>
                      <a:pt x="6761" y="1393"/>
                      <a:pt x="7063" y="1312"/>
                    </a:cubicBezTo>
                    <a:cubicBezTo>
                      <a:pt x="7857" y="1099"/>
                      <a:pt x="8695" y="637"/>
                      <a:pt x="9528" y="637"/>
                    </a:cubicBezTo>
                    <a:cubicBezTo>
                      <a:pt x="9857" y="637"/>
                      <a:pt x="10184" y="709"/>
                      <a:pt x="10508" y="896"/>
                    </a:cubicBezTo>
                    <a:cubicBezTo>
                      <a:pt x="10997" y="1179"/>
                      <a:pt x="11295" y="1606"/>
                      <a:pt x="11415" y="2093"/>
                    </a:cubicBezTo>
                    <a:cubicBezTo>
                      <a:pt x="11433" y="2008"/>
                      <a:pt x="11441" y="1922"/>
                      <a:pt x="11438" y="1840"/>
                    </a:cubicBezTo>
                    <a:cubicBezTo>
                      <a:pt x="11422" y="1502"/>
                      <a:pt x="11230" y="1135"/>
                      <a:pt x="11028" y="875"/>
                    </a:cubicBezTo>
                    <a:cubicBezTo>
                      <a:pt x="10448" y="126"/>
                      <a:pt x="9812" y="47"/>
                      <a:pt x="8932" y="3"/>
                    </a:cubicBezTo>
                    <a:cubicBezTo>
                      <a:pt x="8893" y="1"/>
                      <a:pt x="8854" y="0"/>
                      <a:pt x="8815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9"/>
              <p:cNvSpPr/>
              <p:nvPr/>
            </p:nvSpPr>
            <p:spPr>
              <a:xfrm>
                <a:off x="5537625" y="1016025"/>
                <a:ext cx="267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879" extrusionOk="0">
                    <a:moveTo>
                      <a:pt x="295" y="1"/>
                    </a:moveTo>
                    <a:cubicBezTo>
                      <a:pt x="132" y="206"/>
                      <a:pt x="52" y="475"/>
                      <a:pt x="72" y="737"/>
                    </a:cubicBezTo>
                    <a:lnTo>
                      <a:pt x="72" y="737"/>
                    </a:lnTo>
                    <a:cubicBezTo>
                      <a:pt x="15" y="945"/>
                      <a:pt x="0" y="1164"/>
                      <a:pt x="62" y="1368"/>
                    </a:cubicBezTo>
                    <a:cubicBezTo>
                      <a:pt x="147" y="1644"/>
                      <a:pt x="400" y="1879"/>
                      <a:pt x="687" y="1879"/>
                    </a:cubicBezTo>
                    <a:cubicBezTo>
                      <a:pt x="695" y="1879"/>
                      <a:pt x="704" y="1878"/>
                      <a:pt x="713" y="1878"/>
                    </a:cubicBezTo>
                    <a:cubicBezTo>
                      <a:pt x="797" y="1875"/>
                      <a:pt x="886" y="1847"/>
                      <a:pt x="941" y="1782"/>
                    </a:cubicBezTo>
                    <a:cubicBezTo>
                      <a:pt x="959" y="1759"/>
                      <a:pt x="973" y="1733"/>
                      <a:pt x="984" y="1707"/>
                    </a:cubicBezTo>
                    <a:cubicBezTo>
                      <a:pt x="1068" y="1511"/>
                      <a:pt x="1019" y="1281"/>
                      <a:pt x="919" y="1093"/>
                    </a:cubicBezTo>
                    <a:cubicBezTo>
                      <a:pt x="818" y="906"/>
                      <a:pt x="671" y="749"/>
                      <a:pt x="543" y="579"/>
                    </a:cubicBezTo>
                    <a:cubicBezTo>
                      <a:pt x="416" y="408"/>
                      <a:pt x="304" y="213"/>
                      <a:pt x="295" y="1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9"/>
              <p:cNvSpPr/>
              <p:nvPr/>
            </p:nvSpPr>
            <p:spPr>
              <a:xfrm>
                <a:off x="5536800" y="1015425"/>
                <a:ext cx="201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022" extrusionOk="0">
                    <a:moveTo>
                      <a:pt x="280" y="1"/>
                    </a:moveTo>
                    <a:cubicBezTo>
                      <a:pt x="260" y="1"/>
                      <a:pt x="192" y="121"/>
                      <a:pt x="127" y="330"/>
                    </a:cubicBezTo>
                    <a:cubicBezTo>
                      <a:pt x="60" y="544"/>
                      <a:pt x="0" y="853"/>
                      <a:pt x="12" y="1201"/>
                    </a:cubicBezTo>
                    <a:cubicBezTo>
                      <a:pt x="20" y="1375"/>
                      <a:pt x="56" y="1547"/>
                      <a:pt x="133" y="1686"/>
                    </a:cubicBezTo>
                    <a:cubicBezTo>
                      <a:pt x="208" y="1829"/>
                      <a:pt x="327" y="1925"/>
                      <a:pt x="435" y="1974"/>
                    </a:cubicBezTo>
                    <a:cubicBezTo>
                      <a:pt x="512" y="2009"/>
                      <a:pt x="585" y="2021"/>
                      <a:pt x="644" y="2021"/>
                    </a:cubicBezTo>
                    <a:cubicBezTo>
                      <a:pt x="670" y="2021"/>
                      <a:pt x="692" y="2019"/>
                      <a:pt x="712" y="2016"/>
                    </a:cubicBezTo>
                    <a:cubicBezTo>
                      <a:pt x="777" y="2002"/>
                      <a:pt x="807" y="1980"/>
                      <a:pt x="804" y="1972"/>
                    </a:cubicBezTo>
                    <a:cubicBezTo>
                      <a:pt x="801" y="1948"/>
                      <a:pt x="658" y="1992"/>
                      <a:pt x="482" y="1884"/>
                    </a:cubicBezTo>
                    <a:cubicBezTo>
                      <a:pt x="397" y="1831"/>
                      <a:pt x="307" y="1746"/>
                      <a:pt x="251" y="1625"/>
                    </a:cubicBezTo>
                    <a:cubicBezTo>
                      <a:pt x="191" y="1506"/>
                      <a:pt x="163" y="1355"/>
                      <a:pt x="156" y="1194"/>
                    </a:cubicBezTo>
                    <a:cubicBezTo>
                      <a:pt x="132" y="535"/>
                      <a:pt x="323" y="14"/>
                      <a:pt x="281" y="1"/>
                    </a:cubicBezTo>
                    <a:cubicBezTo>
                      <a:pt x="281" y="1"/>
                      <a:pt x="280" y="1"/>
                      <a:pt x="280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9"/>
              <p:cNvSpPr/>
              <p:nvPr/>
            </p:nvSpPr>
            <p:spPr>
              <a:xfrm>
                <a:off x="5558550" y="1055100"/>
                <a:ext cx="72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41" extrusionOk="0">
                    <a:moveTo>
                      <a:pt x="229" y="0"/>
                    </a:moveTo>
                    <a:cubicBezTo>
                      <a:pt x="194" y="0"/>
                      <a:pt x="143" y="25"/>
                      <a:pt x="96" y="67"/>
                    </a:cubicBezTo>
                    <a:cubicBezTo>
                      <a:pt x="31" y="127"/>
                      <a:pt x="1" y="199"/>
                      <a:pt x="28" y="228"/>
                    </a:cubicBezTo>
                    <a:cubicBezTo>
                      <a:pt x="35" y="236"/>
                      <a:pt x="47" y="240"/>
                      <a:pt x="61" y="240"/>
                    </a:cubicBezTo>
                    <a:cubicBezTo>
                      <a:pt x="96" y="240"/>
                      <a:pt x="147" y="215"/>
                      <a:pt x="194" y="173"/>
                    </a:cubicBezTo>
                    <a:cubicBezTo>
                      <a:pt x="258" y="113"/>
                      <a:pt x="289" y="41"/>
                      <a:pt x="262" y="12"/>
                    </a:cubicBezTo>
                    <a:cubicBezTo>
                      <a:pt x="254" y="4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9"/>
              <p:cNvSpPr/>
              <p:nvPr/>
            </p:nvSpPr>
            <p:spPr>
              <a:xfrm>
                <a:off x="5518050" y="1067975"/>
                <a:ext cx="61275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706" extrusionOk="0">
                    <a:moveTo>
                      <a:pt x="2448" y="1"/>
                    </a:moveTo>
                    <a:lnTo>
                      <a:pt x="2448" y="1"/>
                    </a:lnTo>
                    <a:cubicBezTo>
                      <a:pt x="2048" y="250"/>
                      <a:pt x="1577" y="395"/>
                      <a:pt x="1116" y="395"/>
                    </a:cubicBezTo>
                    <a:cubicBezTo>
                      <a:pt x="759" y="395"/>
                      <a:pt x="407" y="308"/>
                      <a:pt x="99" y="114"/>
                    </a:cubicBezTo>
                    <a:cubicBezTo>
                      <a:pt x="66" y="96"/>
                      <a:pt x="33" y="77"/>
                      <a:pt x="1" y="57"/>
                    </a:cubicBezTo>
                    <a:lnTo>
                      <a:pt x="1" y="57"/>
                    </a:lnTo>
                    <a:cubicBezTo>
                      <a:pt x="36" y="423"/>
                      <a:pt x="99" y="795"/>
                      <a:pt x="289" y="1113"/>
                    </a:cubicBezTo>
                    <a:cubicBezTo>
                      <a:pt x="485" y="1442"/>
                      <a:pt x="843" y="1705"/>
                      <a:pt x="1239" y="1705"/>
                    </a:cubicBezTo>
                    <a:cubicBezTo>
                      <a:pt x="1241" y="1705"/>
                      <a:pt x="1243" y="1705"/>
                      <a:pt x="1245" y="1705"/>
                    </a:cubicBezTo>
                    <a:cubicBezTo>
                      <a:pt x="1673" y="1702"/>
                      <a:pt x="2047" y="1392"/>
                      <a:pt x="2229" y="1023"/>
                    </a:cubicBezTo>
                    <a:cubicBezTo>
                      <a:pt x="2376" y="726"/>
                      <a:pt x="2451" y="348"/>
                      <a:pt x="2448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9"/>
              <p:cNvSpPr/>
              <p:nvPr/>
            </p:nvSpPr>
            <p:spPr>
              <a:xfrm>
                <a:off x="5464050" y="973550"/>
                <a:ext cx="588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974" extrusionOk="0">
                    <a:moveTo>
                      <a:pt x="1503" y="1"/>
                    </a:moveTo>
                    <a:cubicBezTo>
                      <a:pt x="1350" y="1"/>
                      <a:pt x="1184" y="19"/>
                      <a:pt x="1014" y="65"/>
                    </a:cubicBezTo>
                    <a:cubicBezTo>
                      <a:pt x="635" y="169"/>
                      <a:pt x="342" y="395"/>
                      <a:pt x="189" y="595"/>
                    </a:cubicBezTo>
                    <a:cubicBezTo>
                      <a:pt x="32" y="797"/>
                      <a:pt x="1" y="956"/>
                      <a:pt x="32" y="972"/>
                    </a:cubicBezTo>
                    <a:cubicBezTo>
                      <a:pt x="35" y="973"/>
                      <a:pt x="38" y="974"/>
                      <a:pt x="42" y="974"/>
                    </a:cubicBezTo>
                    <a:cubicBezTo>
                      <a:pt x="84" y="974"/>
                      <a:pt x="175" y="866"/>
                      <a:pt x="334" y="734"/>
                    </a:cubicBezTo>
                    <a:cubicBezTo>
                      <a:pt x="503" y="591"/>
                      <a:pt x="766" y="426"/>
                      <a:pt x="1088" y="338"/>
                    </a:cubicBezTo>
                    <a:cubicBezTo>
                      <a:pt x="1326" y="272"/>
                      <a:pt x="1558" y="254"/>
                      <a:pt x="1755" y="254"/>
                    </a:cubicBezTo>
                    <a:cubicBezTo>
                      <a:pt x="1826" y="254"/>
                      <a:pt x="1893" y="257"/>
                      <a:pt x="1953" y="260"/>
                    </a:cubicBezTo>
                    <a:cubicBezTo>
                      <a:pt x="2076" y="267"/>
                      <a:pt x="2177" y="275"/>
                      <a:pt x="2244" y="275"/>
                    </a:cubicBezTo>
                    <a:cubicBezTo>
                      <a:pt x="2302" y="275"/>
                      <a:pt x="2336" y="269"/>
                      <a:pt x="2342" y="251"/>
                    </a:cubicBezTo>
                    <a:cubicBezTo>
                      <a:pt x="2353" y="216"/>
                      <a:pt x="2225" y="129"/>
                      <a:pt x="1985" y="64"/>
                    </a:cubicBezTo>
                    <a:cubicBezTo>
                      <a:pt x="1855" y="28"/>
                      <a:pt x="1689" y="1"/>
                      <a:pt x="1503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9"/>
              <p:cNvSpPr/>
              <p:nvPr/>
            </p:nvSpPr>
            <p:spPr>
              <a:xfrm>
                <a:off x="5469750" y="1024050"/>
                <a:ext cx="533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064" extrusionOk="0">
                    <a:moveTo>
                      <a:pt x="845" y="0"/>
                    </a:moveTo>
                    <a:cubicBezTo>
                      <a:pt x="616" y="0"/>
                      <a:pt x="410" y="70"/>
                      <a:pt x="275" y="161"/>
                    </a:cubicBezTo>
                    <a:cubicBezTo>
                      <a:pt x="59" y="302"/>
                      <a:pt x="1" y="459"/>
                      <a:pt x="17" y="467"/>
                    </a:cubicBezTo>
                    <a:cubicBezTo>
                      <a:pt x="19" y="469"/>
                      <a:pt x="21" y="469"/>
                      <a:pt x="23" y="469"/>
                    </a:cubicBezTo>
                    <a:cubicBezTo>
                      <a:pt x="53" y="469"/>
                      <a:pt x="146" y="359"/>
                      <a:pt x="335" y="269"/>
                    </a:cubicBezTo>
                    <a:cubicBezTo>
                      <a:pt x="454" y="212"/>
                      <a:pt x="617" y="169"/>
                      <a:pt x="797" y="169"/>
                    </a:cubicBezTo>
                    <a:cubicBezTo>
                      <a:pt x="919" y="169"/>
                      <a:pt x="1047" y="189"/>
                      <a:pt x="1175" y="236"/>
                    </a:cubicBezTo>
                    <a:cubicBezTo>
                      <a:pt x="1493" y="356"/>
                      <a:pt x="1722" y="590"/>
                      <a:pt x="1867" y="767"/>
                    </a:cubicBezTo>
                    <a:cubicBezTo>
                      <a:pt x="2006" y="939"/>
                      <a:pt x="2081" y="1064"/>
                      <a:pt x="2108" y="1064"/>
                    </a:cubicBezTo>
                    <a:cubicBezTo>
                      <a:pt x="2110" y="1064"/>
                      <a:pt x="2111" y="1063"/>
                      <a:pt x="2112" y="1063"/>
                    </a:cubicBezTo>
                    <a:cubicBezTo>
                      <a:pt x="2131" y="1054"/>
                      <a:pt x="2096" y="906"/>
                      <a:pt x="1968" y="695"/>
                    </a:cubicBezTo>
                    <a:cubicBezTo>
                      <a:pt x="1842" y="489"/>
                      <a:pt x="1606" y="211"/>
                      <a:pt x="1236" y="71"/>
                    </a:cubicBezTo>
                    <a:cubicBezTo>
                      <a:pt x="1104" y="21"/>
                      <a:pt x="971" y="0"/>
                      <a:pt x="845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9"/>
              <p:cNvSpPr/>
              <p:nvPr/>
            </p:nvSpPr>
            <p:spPr>
              <a:xfrm>
                <a:off x="5576875" y="973550"/>
                <a:ext cx="588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974" extrusionOk="0">
                    <a:moveTo>
                      <a:pt x="851" y="1"/>
                    </a:moveTo>
                    <a:cubicBezTo>
                      <a:pt x="665" y="1"/>
                      <a:pt x="499" y="28"/>
                      <a:pt x="369" y="64"/>
                    </a:cubicBezTo>
                    <a:cubicBezTo>
                      <a:pt x="129" y="129"/>
                      <a:pt x="0" y="216"/>
                      <a:pt x="12" y="251"/>
                    </a:cubicBezTo>
                    <a:cubicBezTo>
                      <a:pt x="17" y="269"/>
                      <a:pt x="51" y="275"/>
                      <a:pt x="109" y="275"/>
                    </a:cubicBezTo>
                    <a:cubicBezTo>
                      <a:pt x="177" y="275"/>
                      <a:pt x="277" y="267"/>
                      <a:pt x="400" y="260"/>
                    </a:cubicBezTo>
                    <a:cubicBezTo>
                      <a:pt x="461" y="257"/>
                      <a:pt x="527" y="254"/>
                      <a:pt x="598" y="254"/>
                    </a:cubicBezTo>
                    <a:cubicBezTo>
                      <a:pt x="795" y="254"/>
                      <a:pt x="1027" y="272"/>
                      <a:pt x="1265" y="338"/>
                    </a:cubicBezTo>
                    <a:cubicBezTo>
                      <a:pt x="1588" y="426"/>
                      <a:pt x="1850" y="591"/>
                      <a:pt x="2020" y="734"/>
                    </a:cubicBezTo>
                    <a:cubicBezTo>
                      <a:pt x="2179" y="866"/>
                      <a:pt x="2270" y="974"/>
                      <a:pt x="2312" y="974"/>
                    </a:cubicBezTo>
                    <a:cubicBezTo>
                      <a:pt x="2315" y="974"/>
                      <a:pt x="2318" y="973"/>
                      <a:pt x="2321" y="972"/>
                    </a:cubicBezTo>
                    <a:cubicBezTo>
                      <a:pt x="2352" y="956"/>
                      <a:pt x="2321" y="797"/>
                      <a:pt x="2164" y="595"/>
                    </a:cubicBezTo>
                    <a:cubicBezTo>
                      <a:pt x="2011" y="395"/>
                      <a:pt x="1719" y="169"/>
                      <a:pt x="1340" y="65"/>
                    </a:cubicBezTo>
                    <a:cubicBezTo>
                      <a:pt x="1170" y="19"/>
                      <a:pt x="1004" y="1"/>
                      <a:pt x="851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9"/>
              <p:cNvSpPr/>
              <p:nvPr/>
            </p:nvSpPr>
            <p:spPr>
              <a:xfrm>
                <a:off x="5575025" y="1024050"/>
                <a:ext cx="533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064" extrusionOk="0">
                    <a:moveTo>
                      <a:pt x="1287" y="0"/>
                    </a:moveTo>
                    <a:cubicBezTo>
                      <a:pt x="1161" y="0"/>
                      <a:pt x="1028" y="21"/>
                      <a:pt x="896" y="71"/>
                    </a:cubicBezTo>
                    <a:cubicBezTo>
                      <a:pt x="526" y="211"/>
                      <a:pt x="291" y="489"/>
                      <a:pt x="164" y="695"/>
                    </a:cubicBezTo>
                    <a:cubicBezTo>
                      <a:pt x="36" y="906"/>
                      <a:pt x="1" y="1054"/>
                      <a:pt x="21" y="1063"/>
                    </a:cubicBezTo>
                    <a:cubicBezTo>
                      <a:pt x="22" y="1063"/>
                      <a:pt x="23" y="1064"/>
                      <a:pt x="24" y="1064"/>
                    </a:cubicBezTo>
                    <a:cubicBezTo>
                      <a:pt x="51" y="1064"/>
                      <a:pt x="127" y="939"/>
                      <a:pt x="266" y="767"/>
                    </a:cubicBezTo>
                    <a:cubicBezTo>
                      <a:pt x="410" y="590"/>
                      <a:pt x="639" y="356"/>
                      <a:pt x="958" y="236"/>
                    </a:cubicBezTo>
                    <a:cubicBezTo>
                      <a:pt x="1085" y="189"/>
                      <a:pt x="1214" y="169"/>
                      <a:pt x="1335" y="169"/>
                    </a:cubicBezTo>
                    <a:cubicBezTo>
                      <a:pt x="1515" y="169"/>
                      <a:pt x="1679" y="212"/>
                      <a:pt x="1797" y="269"/>
                    </a:cubicBezTo>
                    <a:cubicBezTo>
                      <a:pt x="1986" y="359"/>
                      <a:pt x="2079" y="469"/>
                      <a:pt x="2109" y="469"/>
                    </a:cubicBezTo>
                    <a:cubicBezTo>
                      <a:pt x="2111" y="469"/>
                      <a:pt x="2113" y="469"/>
                      <a:pt x="2115" y="467"/>
                    </a:cubicBezTo>
                    <a:cubicBezTo>
                      <a:pt x="2132" y="459"/>
                      <a:pt x="2074" y="302"/>
                      <a:pt x="1858" y="161"/>
                    </a:cubicBezTo>
                    <a:cubicBezTo>
                      <a:pt x="1723" y="70"/>
                      <a:pt x="1517" y="0"/>
                      <a:pt x="1287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9"/>
              <p:cNvSpPr/>
              <p:nvPr/>
            </p:nvSpPr>
            <p:spPr>
              <a:xfrm>
                <a:off x="5529525" y="1091700"/>
                <a:ext cx="4155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57" extrusionOk="0">
                    <a:moveTo>
                      <a:pt x="933" y="1"/>
                    </a:moveTo>
                    <a:cubicBezTo>
                      <a:pt x="588" y="1"/>
                      <a:pt x="254" y="151"/>
                      <a:pt x="0" y="390"/>
                    </a:cubicBezTo>
                    <a:cubicBezTo>
                      <a:pt x="204" y="605"/>
                      <a:pt x="481" y="756"/>
                      <a:pt x="781" y="756"/>
                    </a:cubicBezTo>
                    <a:cubicBezTo>
                      <a:pt x="783" y="756"/>
                      <a:pt x="784" y="756"/>
                      <a:pt x="786" y="756"/>
                    </a:cubicBezTo>
                    <a:cubicBezTo>
                      <a:pt x="1142" y="754"/>
                      <a:pt x="1460" y="538"/>
                      <a:pt x="1662" y="253"/>
                    </a:cubicBezTo>
                    <a:cubicBezTo>
                      <a:pt x="1464" y="101"/>
                      <a:pt x="1217" y="8"/>
                      <a:pt x="965" y="1"/>
                    </a:cubicBezTo>
                    <a:cubicBezTo>
                      <a:pt x="955" y="1"/>
                      <a:pt x="944" y="1"/>
                      <a:pt x="933" y="1"/>
                    </a:cubicBezTo>
                    <a:close/>
                  </a:path>
                </a:pathLst>
              </a:custGeom>
              <a:solidFill>
                <a:srgbClr val="EA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9" name="Google Shape;969;p29"/>
          <p:cNvGrpSpPr/>
          <p:nvPr/>
        </p:nvGrpSpPr>
        <p:grpSpPr>
          <a:xfrm rot="-1873095">
            <a:off x="7455852" y="1426830"/>
            <a:ext cx="1670283" cy="2460123"/>
            <a:chOff x="5846705" y="2784323"/>
            <a:chExt cx="1670282" cy="2460121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5846705" y="2784323"/>
              <a:ext cx="1670282" cy="2460121"/>
              <a:chOff x="2903825" y="2119650"/>
              <a:chExt cx="623100" cy="91775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3" name="Google Shape;973;p29"/>
            <p:cNvGrpSpPr/>
            <p:nvPr/>
          </p:nvGrpSpPr>
          <p:grpSpPr>
            <a:xfrm>
              <a:off x="6240768" y="3350430"/>
              <a:ext cx="882125" cy="1133311"/>
              <a:chOff x="2287850" y="4269150"/>
              <a:chExt cx="430200" cy="552700"/>
            </a:xfrm>
          </p:grpSpPr>
          <p:sp>
            <p:nvSpPr>
              <p:cNvPr id="974" name="Google Shape;974;p29"/>
              <p:cNvSpPr/>
              <p:nvPr/>
            </p:nvSpPr>
            <p:spPr>
              <a:xfrm>
                <a:off x="2287850" y="4269150"/>
                <a:ext cx="430200" cy="481025"/>
              </a:xfrm>
              <a:custGeom>
                <a:avLst/>
                <a:gdLst/>
                <a:ahLst/>
                <a:cxnLst/>
                <a:rect l="l" t="t" r="r" b="b"/>
                <a:pathLst>
                  <a:path w="17208" h="19241" extrusionOk="0">
                    <a:moveTo>
                      <a:pt x="8719" y="1"/>
                    </a:moveTo>
                    <a:cubicBezTo>
                      <a:pt x="6694" y="1"/>
                      <a:pt x="4513" y="496"/>
                      <a:pt x="3298" y="2284"/>
                    </a:cubicBezTo>
                    <a:cubicBezTo>
                      <a:pt x="2325" y="3716"/>
                      <a:pt x="2069" y="5970"/>
                      <a:pt x="2093" y="7669"/>
                    </a:cubicBezTo>
                    <a:cubicBezTo>
                      <a:pt x="2117" y="9213"/>
                      <a:pt x="2221" y="10649"/>
                      <a:pt x="1209" y="11903"/>
                    </a:cubicBezTo>
                    <a:cubicBezTo>
                      <a:pt x="417" y="12882"/>
                      <a:pt x="0" y="14166"/>
                      <a:pt x="62" y="15430"/>
                    </a:cubicBezTo>
                    <a:cubicBezTo>
                      <a:pt x="117" y="16534"/>
                      <a:pt x="539" y="17695"/>
                      <a:pt x="1277" y="18523"/>
                    </a:cubicBezTo>
                    <a:cubicBezTo>
                      <a:pt x="1733" y="19034"/>
                      <a:pt x="2461" y="19240"/>
                      <a:pt x="3189" y="19240"/>
                    </a:cubicBezTo>
                    <a:cubicBezTo>
                      <a:pt x="3699" y="19240"/>
                      <a:pt x="4210" y="19139"/>
                      <a:pt x="4628" y="18972"/>
                    </a:cubicBezTo>
                    <a:lnTo>
                      <a:pt x="13079" y="19045"/>
                    </a:lnTo>
                    <a:cubicBezTo>
                      <a:pt x="13976" y="18865"/>
                      <a:pt x="14897" y="18602"/>
                      <a:pt x="15577" y="17983"/>
                    </a:cubicBezTo>
                    <a:cubicBezTo>
                      <a:pt x="17208" y="16497"/>
                      <a:pt x="16440" y="13832"/>
                      <a:pt x="15590" y="12144"/>
                    </a:cubicBezTo>
                    <a:cubicBezTo>
                      <a:pt x="14655" y="10287"/>
                      <a:pt x="14657" y="8124"/>
                      <a:pt x="14779" y="6094"/>
                    </a:cubicBezTo>
                    <a:cubicBezTo>
                      <a:pt x="14875" y="4496"/>
                      <a:pt x="14321" y="2229"/>
                      <a:pt x="12777" y="1454"/>
                    </a:cubicBezTo>
                    <a:cubicBezTo>
                      <a:pt x="12596" y="1363"/>
                      <a:pt x="12393" y="1304"/>
                      <a:pt x="12193" y="1304"/>
                    </a:cubicBezTo>
                    <a:cubicBezTo>
                      <a:pt x="12099" y="1304"/>
                      <a:pt x="12007" y="1317"/>
                      <a:pt x="11917" y="1345"/>
                    </a:cubicBezTo>
                    <a:cubicBezTo>
                      <a:pt x="11277" y="287"/>
                      <a:pt x="9893" y="4"/>
                      <a:pt x="8756" y="1"/>
                    </a:cubicBezTo>
                    <a:cubicBezTo>
                      <a:pt x="8744" y="1"/>
                      <a:pt x="8731" y="1"/>
                      <a:pt x="871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9"/>
              <p:cNvSpPr/>
              <p:nvPr/>
            </p:nvSpPr>
            <p:spPr>
              <a:xfrm>
                <a:off x="2636325" y="4497500"/>
                <a:ext cx="40150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374" extrusionOk="0">
                    <a:moveTo>
                      <a:pt x="405" y="1"/>
                    </a:moveTo>
                    <a:cubicBezTo>
                      <a:pt x="400" y="1"/>
                      <a:pt x="378" y="29"/>
                      <a:pt x="341" y="82"/>
                    </a:cubicBezTo>
                    <a:cubicBezTo>
                      <a:pt x="320" y="109"/>
                      <a:pt x="298" y="144"/>
                      <a:pt x="275" y="189"/>
                    </a:cubicBezTo>
                    <a:cubicBezTo>
                      <a:pt x="251" y="232"/>
                      <a:pt x="223" y="282"/>
                      <a:pt x="199" y="342"/>
                    </a:cubicBezTo>
                    <a:cubicBezTo>
                      <a:pt x="93" y="578"/>
                      <a:pt x="1" y="953"/>
                      <a:pt x="29" y="1418"/>
                    </a:cubicBezTo>
                    <a:cubicBezTo>
                      <a:pt x="53" y="1881"/>
                      <a:pt x="197" y="2424"/>
                      <a:pt x="448" y="2977"/>
                    </a:cubicBezTo>
                    <a:cubicBezTo>
                      <a:pt x="690" y="3535"/>
                      <a:pt x="1019" y="4116"/>
                      <a:pt x="1238" y="4772"/>
                    </a:cubicBezTo>
                    <a:cubicBezTo>
                      <a:pt x="1461" y="5425"/>
                      <a:pt x="1492" y="6097"/>
                      <a:pt x="1417" y="6688"/>
                    </a:cubicBezTo>
                    <a:cubicBezTo>
                      <a:pt x="1338" y="7282"/>
                      <a:pt x="1153" y="7798"/>
                      <a:pt x="944" y="8201"/>
                    </a:cubicBezTo>
                    <a:cubicBezTo>
                      <a:pt x="732" y="8603"/>
                      <a:pt x="508" y="8900"/>
                      <a:pt x="335" y="9088"/>
                    </a:cubicBezTo>
                    <a:cubicBezTo>
                      <a:pt x="255" y="9187"/>
                      <a:pt x="178" y="9251"/>
                      <a:pt x="133" y="9301"/>
                    </a:cubicBezTo>
                    <a:cubicBezTo>
                      <a:pt x="86" y="9347"/>
                      <a:pt x="60" y="9373"/>
                      <a:pt x="60" y="9373"/>
                    </a:cubicBezTo>
                    <a:cubicBezTo>
                      <a:pt x="60" y="9373"/>
                      <a:pt x="87" y="9349"/>
                      <a:pt x="136" y="9304"/>
                    </a:cubicBezTo>
                    <a:cubicBezTo>
                      <a:pt x="184" y="9257"/>
                      <a:pt x="264" y="9196"/>
                      <a:pt x="349" y="9100"/>
                    </a:cubicBezTo>
                    <a:cubicBezTo>
                      <a:pt x="531" y="8920"/>
                      <a:pt x="768" y="8629"/>
                      <a:pt x="996" y="8229"/>
                    </a:cubicBezTo>
                    <a:cubicBezTo>
                      <a:pt x="1221" y="7829"/>
                      <a:pt x="1425" y="7307"/>
                      <a:pt x="1517" y="6702"/>
                    </a:cubicBezTo>
                    <a:cubicBezTo>
                      <a:pt x="1606" y="6100"/>
                      <a:pt x="1580" y="5406"/>
                      <a:pt x="1352" y="4734"/>
                    </a:cubicBezTo>
                    <a:cubicBezTo>
                      <a:pt x="1126" y="4063"/>
                      <a:pt x="793" y="3482"/>
                      <a:pt x="549" y="2933"/>
                    </a:cubicBezTo>
                    <a:cubicBezTo>
                      <a:pt x="295" y="2387"/>
                      <a:pt x="147" y="1863"/>
                      <a:pt x="113" y="1412"/>
                    </a:cubicBezTo>
                    <a:cubicBezTo>
                      <a:pt x="75" y="960"/>
                      <a:pt x="152" y="595"/>
                      <a:pt x="242" y="360"/>
                    </a:cubicBezTo>
                    <a:cubicBezTo>
                      <a:pt x="332" y="123"/>
                      <a:pt x="416" y="7"/>
                      <a:pt x="405" y="1"/>
                    </a:cubicBezTo>
                    <a:cubicBezTo>
                      <a:pt x="405" y="1"/>
                      <a:pt x="405" y="1"/>
                      <a:pt x="40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9"/>
              <p:cNvSpPr/>
              <p:nvPr/>
            </p:nvSpPr>
            <p:spPr>
              <a:xfrm>
                <a:off x="2595150" y="4511875"/>
                <a:ext cx="36875" cy="231350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9254" extrusionOk="0">
                    <a:moveTo>
                      <a:pt x="808" y="0"/>
                    </a:moveTo>
                    <a:cubicBezTo>
                      <a:pt x="800" y="0"/>
                      <a:pt x="738" y="121"/>
                      <a:pt x="638" y="343"/>
                    </a:cubicBezTo>
                    <a:cubicBezTo>
                      <a:pt x="539" y="568"/>
                      <a:pt x="394" y="894"/>
                      <a:pt x="260" y="1314"/>
                    </a:cubicBezTo>
                    <a:cubicBezTo>
                      <a:pt x="127" y="1734"/>
                      <a:pt x="0" y="2257"/>
                      <a:pt x="37" y="2850"/>
                    </a:cubicBezTo>
                    <a:cubicBezTo>
                      <a:pt x="57" y="3145"/>
                      <a:pt x="122" y="3454"/>
                      <a:pt x="245" y="3751"/>
                    </a:cubicBezTo>
                    <a:cubicBezTo>
                      <a:pt x="363" y="4049"/>
                      <a:pt x="524" y="4338"/>
                      <a:pt x="686" y="4630"/>
                    </a:cubicBezTo>
                    <a:cubicBezTo>
                      <a:pt x="850" y="4922"/>
                      <a:pt x="1008" y="5207"/>
                      <a:pt x="1120" y="5497"/>
                    </a:cubicBezTo>
                    <a:cubicBezTo>
                      <a:pt x="1237" y="5785"/>
                      <a:pt x="1301" y="6080"/>
                      <a:pt x="1329" y="6365"/>
                    </a:cubicBezTo>
                    <a:cubicBezTo>
                      <a:pt x="1384" y="6936"/>
                      <a:pt x="1300" y="7456"/>
                      <a:pt x="1214" y="7883"/>
                    </a:cubicBezTo>
                    <a:cubicBezTo>
                      <a:pt x="1123" y="8312"/>
                      <a:pt x="1022" y="8652"/>
                      <a:pt x="954" y="8888"/>
                    </a:cubicBezTo>
                    <a:cubicBezTo>
                      <a:pt x="887" y="9112"/>
                      <a:pt x="845" y="9254"/>
                      <a:pt x="845" y="9254"/>
                    </a:cubicBezTo>
                    <a:cubicBezTo>
                      <a:pt x="845" y="9254"/>
                      <a:pt x="893" y="9114"/>
                      <a:pt x="972" y="8893"/>
                    </a:cubicBezTo>
                    <a:cubicBezTo>
                      <a:pt x="1051" y="8661"/>
                      <a:pt x="1166" y="8324"/>
                      <a:pt x="1272" y="7896"/>
                    </a:cubicBezTo>
                    <a:cubicBezTo>
                      <a:pt x="1374" y="7469"/>
                      <a:pt x="1474" y="6944"/>
                      <a:pt x="1430" y="6356"/>
                    </a:cubicBezTo>
                    <a:cubicBezTo>
                      <a:pt x="1407" y="6063"/>
                      <a:pt x="1345" y="5754"/>
                      <a:pt x="1227" y="5455"/>
                    </a:cubicBezTo>
                    <a:cubicBezTo>
                      <a:pt x="1113" y="5155"/>
                      <a:pt x="954" y="4865"/>
                      <a:pt x="791" y="4572"/>
                    </a:cubicBezTo>
                    <a:cubicBezTo>
                      <a:pt x="628" y="4280"/>
                      <a:pt x="468" y="3996"/>
                      <a:pt x="353" y="3707"/>
                    </a:cubicBezTo>
                    <a:cubicBezTo>
                      <a:pt x="232" y="3420"/>
                      <a:pt x="170" y="3126"/>
                      <a:pt x="147" y="2842"/>
                    </a:cubicBezTo>
                    <a:cubicBezTo>
                      <a:pt x="105" y="2271"/>
                      <a:pt x="219" y="1756"/>
                      <a:pt x="341" y="1340"/>
                    </a:cubicBezTo>
                    <a:cubicBezTo>
                      <a:pt x="462" y="920"/>
                      <a:pt x="595" y="591"/>
                      <a:pt x="681" y="361"/>
                    </a:cubicBezTo>
                    <a:cubicBezTo>
                      <a:pt x="769" y="131"/>
                      <a:pt x="817" y="4"/>
                      <a:pt x="809" y="0"/>
                    </a:cubicBezTo>
                    <a:cubicBezTo>
                      <a:pt x="809" y="0"/>
                      <a:pt x="809" y="0"/>
                      <a:pt x="808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2553850" y="4531000"/>
                <a:ext cx="33675" cy="17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60" extrusionOk="0">
                    <a:moveTo>
                      <a:pt x="924" y="0"/>
                    </a:moveTo>
                    <a:cubicBezTo>
                      <a:pt x="915" y="0"/>
                      <a:pt x="849" y="84"/>
                      <a:pt x="742" y="240"/>
                    </a:cubicBezTo>
                    <a:cubicBezTo>
                      <a:pt x="633" y="399"/>
                      <a:pt x="477" y="633"/>
                      <a:pt x="324" y="948"/>
                    </a:cubicBezTo>
                    <a:cubicBezTo>
                      <a:pt x="172" y="1258"/>
                      <a:pt x="17" y="1659"/>
                      <a:pt x="5" y="2131"/>
                    </a:cubicBezTo>
                    <a:cubicBezTo>
                      <a:pt x="0" y="2365"/>
                      <a:pt x="40" y="2614"/>
                      <a:pt x="125" y="2854"/>
                    </a:cubicBezTo>
                    <a:cubicBezTo>
                      <a:pt x="210" y="3094"/>
                      <a:pt x="332" y="3326"/>
                      <a:pt x="465" y="3555"/>
                    </a:cubicBezTo>
                    <a:cubicBezTo>
                      <a:pt x="597" y="3784"/>
                      <a:pt x="733" y="4002"/>
                      <a:pt x="844" y="4220"/>
                    </a:cubicBezTo>
                    <a:cubicBezTo>
                      <a:pt x="954" y="4439"/>
                      <a:pt x="1040" y="4660"/>
                      <a:pt x="1104" y="4876"/>
                    </a:cubicBezTo>
                    <a:cubicBezTo>
                      <a:pt x="1234" y="5309"/>
                      <a:pt x="1272" y="5719"/>
                      <a:pt x="1269" y="6062"/>
                    </a:cubicBezTo>
                    <a:cubicBezTo>
                      <a:pt x="1263" y="6405"/>
                      <a:pt x="1217" y="6681"/>
                      <a:pt x="1175" y="6868"/>
                    </a:cubicBezTo>
                    <a:cubicBezTo>
                      <a:pt x="1155" y="6964"/>
                      <a:pt x="1134" y="7035"/>
                      <a:pt x="1120" y="7084"/>
                    </a:cubicBezTo>
                    <a:cubicBezTo>
                      <a:pt x="1107" y="7132"/>
                      <a:pt x="1100" y="7159"/>
                      <a:pt x="1100" y="7159"/>
                    </a:cubicBezTo>
                    <a:cubicBezTo>
                      <a:pt x="1100" y="7159"/>
                      <a:pt x="1109" y="7133"/>
                      <a:pt x="1126" y="7086"/>
                    </a:cubicBezTo>
                    <a:cubicBezTo>
                      <a:pt x="1142" y="7038"/>
                      <a:pt x="1168" y="6967"/>
                      <a:pt x="1193" y="6874"/>
                    </a:cubicBezTo>
                    <a:cubicBezTo>
                      <a:pt x="1245" y="6688"/>
                      <a:pt x="1307" y="6412"/>
                      <a:pt x="1328" y="6063"/>
                    </a:cubicBezTo>
                    <a:cubicBezTo>
                      <a:pt x="1347" y="5717"/>
                      <a:pt x="1323" y="5296"/>
                      <a:pt x="1201" y="4849"/>
                    </a:cubicBezTo>
                    <a:cubicBezTo>
                      <a:pt x="1141" y="4625"/>
                      <a:pt x="1057" y="4396"/>
                      <a:pt x="946" y="4170"/>
                    </a:cubicBezTo>
                    <a:cubicBezTo>
                      <a:pt x="835" y="3943"/>
                      <a:pt x="700" y="3722"/>
                      <a:pt x="569" y="3495"/>
                    </a:cubicBezTo>
                    <a:cubicBezTo>
                      <a:pt x="437" y="3268"/>
                      <a:pt x="317" y="3043"/>
                      <a:pt x="235" y="2814"/>
                    </a:cubicBezTo>
                    <a:cubicBezTo>
                      <a:pt x="152" y="2587"/>
                      <a:pt x="114" y="2354"/>
                      <a:pt x="115" y="2132"/>
                    </a:cubicBezTo>
                    <a:cubicBezTo>
                      <a:pt x="120" y="1685"/>
                      <a:pt x="260" y="1293"/>
                      <a:pt x="400" y="983"/>
                    </a:cubicBezTo>
                    <a:cubicBezTo>
                      <a:pt x="541" y="671"/>
                      <a:pt x="685" y="432"/>
                      <a:pt x="781" y="264"/>
                    </a:cubicBezTo>
                    <a:cubicBezTo>
                      <a:pt x="878" y="97"/>
                      <a:pt x="933" y="5"/>
                      <a:pt x="925" y="0"/>
                    </a:cubicBezTo>
                    <a:cubicBezTo>
                      <a:pt x="925" y="0"/>
                      <a:pt x="925" y="0"/>
                      <a:pt x="924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2327250" y="4485950"/>
                <a:ext cx="46775" cy="2482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9930" extrusionOk="0">
                    <a:moveTo>
                      <a:pt x="1102" y="1"/>
                    </a:moveTo>
                    <a:cubicBezTo>
                      <a:pt x="1102" y="1"/>
                      <a:pt x="1102" y="1"/>
                      <a:pt x="1102" y="1"/>
                    </a:cubicBezTo>
                    <a:cubicBezTo>
                      <a:pt x="1093" y="8"/>
                      <a:pt x="1183" y="132"/>
                      <a:pt x="1292" y="383"/>
                    </a:cubicBezTo>
                    <a:cubicBezTo>
                      <a:pt x="1399" y="633"/>
                      <a:pt x="1509" y="1020"/>
                      <a:pt x="1513" y="1508"/>
                    </a:cubicBezTo>
                    <a:cubicBezTo>
                      <a:pt x="1515" y="1752"/>
                      <a:pt x="1494" y="2019"/>
                      <a:pt x="1442" y="2301"/>
                    </a:cubicBezTo>
                    <a:cubicBezTo>
                      <a:pt x="1389" y="2583"/>
                      <a:pt x="1306" y="2879"/>
                      <a:pt x="1199" y="3184"/>
                    </a:cubicBezTo>
                    <a:cubicBezTo>
                      <a:pt x="989" y="3797"/>
                      <a:pt x="675" y="4443"/>
                      <a:pt x="415" y="5153"/>
                    </a:cubicBezTo>
                    <a:cubicBezTo>
                      <a:pt x="155" y="5861"/>
                      <a:pt x="0" y="6589"/>
                      <a:pt x="66" y="7252"/>
                    </a:cubicBezTo>
                    <a:cubicBezTo>
                      <a:pt x="127" y="7915"/>
                      <a:pt x="398" y="8468"/>
                      <a:pt x="686" y="8869"/>
                    </a:cubicBezTo>
                    <a:cubicBezTo>
                      <a:pt x="976" y="9275"/>
                      <a:pt x="1289" y="9535"/>
                      <a:pt x="1510" y="9698"/>
                    </a:cubicBezTo>
                    <a:cubicBezTo>
                      <a:pt x="1623" y="9778"/>
                      <a:pt x="1712" y="9837"/>
                      <a:pt x="1775" y="9873"/>
                    </a:cubicBezTo>
                    <a:cubicBezTo>
                      <a:pt x="1836" y="9909"/>
                      <a:pt x="1870" y="9929"/>
                      <a:pt x="1870" y="9929"/>
                    </a:cubicBezTo>
                    <a:cubicBezTo>
                      <a:pt x="1870" y="9929"/>
                      <a:pt x="1837" y="9908"/>
                      <a:pt x="1778" y="9868"/>
                    </a:cubicBezTo>
                    <a:cubicBezTo>
                      <a:pt x="1717" y="9830"/>
                      <a:pt x="1630" y="9767"/>
                      <a:pt x="1521" y="9683"/>
                    </a:cubicBezTo>
                    <a:cubicBezTo>
                      <a:pt x="1307" y="9512"/>
                      <a:pt x="1008" y="9242"/>
                      <a:pt x="735" y="8835"/>
                    </a:cubicBezTo>
                    <a:cubicBezTo>
                      <a:pt x="464" y="8431"/>
                      <a:pt x="214" y="7885"/>
                      <a:pt x="166" y="7243"/>
                    </a:cubicBezTo>
                    <a:cubicBezTo>
                      <a:pt x="113" y="6600"/>
                      <a:pt x="270" y="5894"/>
                      <a:pt x="527" y="5194"/>
                    </a:cubicBezTo>
                    <a:cubicBezTo>
                      <a:pt x="783" y="4492"/>
                      <a:pt x="1095" y="3843"/>
                      <a:pt x="1303" y="3220"/>
                    </a:cubicBezTo>
                    <a:cubicBezTo>
                      <a:pt x="1408" y="2909"/>
                      <a:pt x="1490" y="2607"/>
                      <a:pt x="1540" y="2318"/>
                    </a:cubicBezTo>
                    <a:cubicBezTo>
                      <a:pt x="1588" y="2029"/>
                      <a:pt x="1605" y="1755"/>
                      <a:pt x="1597" y="1506"/>
                    </a:cubicBezTo>
                    <a:cubicBezTo>
                      <a:pt x="1582" y="1006"/>
                      <a:pt x="1457" y="612"/>
                      <a:pt x="1334" y="364"/>
                    </a:cubicBezTo>
                    <a:cubicBezTo>
                      <a:pt x="1273" y="238"/>
                      <a:pt x="1216" y="147"/>
                      <a:pt x="1173" y="87"/>
                    </a:cubicBezTo>
                    <a:cubicBezTo>
                      <a:pt x="1131" y="31"/>
                      <a:pt x="1107" y="1"/>
                      <a:pt x="1102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2380200" y="4495575"/>
                <a:ext cx="2902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9368" extrusionOk="0">
                    <a:moveTo>
                      <a:pt x="425" y="1"/>
                    </a:moveTo>
                    <a:cubicBezTo>
                      <a:pt x="425" y="1"/>
                      <a:pt x="425" y="1"/>
                      <a:pt x="425" y="1"/>
                    </a:cubicBezTo>
                    <a:cubicBezTo>
                      <a:pt x="422" y="4"/>
                      <a:pt x="439" y="34"/>
                      <a:pt x="475" y="89"/>
                    </a:cubicBezTo>
                    <a:cubicBezTo>
                      <a:pt x="513" y="143"/>
                      <a:pt x="562" y="225"/>
                      <a:pt x="622" y="334"/>
                    </a:cubicBezTo>
                    <a:cubicBezTo>
                      <a:pt x="739" y="551"/>
                      <a:pt x="867" y="890"/>
                      <a:pt x="922" y="1328"/>
                    </a:cubicBezTo>
                    <a:cubicBezTo>
                      <a:pt x="976" y="1767"/>
                      <a:pt x="952" y="2298"/>
                      <a:pt x="835" y="2872"/>
                    </a:cubicBezTo>
                    <a:cubicBezTo>
                      <a:pt x="719" y="3446"/>
                      <a:pt x="507" y="4059"/>
                      <a:pt x="318" y="4716"/>
                    </a:cubicBezTo>
                    <a:cubicBezTo>
                      <a:pt x="128" y="5372"/>
                      <a:pt x="0" y="6024"/>
                      <a:pt x="23" y="6623"/>
                    </a:cubicBezTo>
                    <a:cubicBezTo>
                      <a:pt x="45" y="7222"/>
                      <a:pt x="192" y="7748"/>
                      <a:pt x="371" y="8159"/>
                    </a:cubicBezTo>
                    <a:cubicBezTo>
                      <a:pt x="551" y="8572"/>
                      <a:pt x="755" y="8876"/>
                      <a:pt x="909" y="9072"/>
                    </a:cubicBezTo>
                    <a:cubicBezTo>
                      <a:pt x="987" y="9170"/>
                      <a:pt x="1049" y="9245"/>
                      <a:pt x="1094" y="9293"/>
                    </a:cubicBezTo>
                    <a:cubicBezTo>
                      <a:pt x="1137" y="9340"/>
                      <a:pt x="1161" y="9367"/>
                      <a:pt x="1161" y="9367"/>
                    </a:cubicBezTo>
                    <a:cubicBezTo>
                      <a:pt x="1161" y="9367"/>
                      <a:pt x="1139" y="9339"/>
                      <a:pt x="1098" y="9289"/>
                    </a:cubicBezTo>
                    <a:cubicBezTo>
                      <a:pt x="1055" y="9240"/>
                      <a:pt x="998" y="9162"/>
                      <a:pt x="924" y="9061"/>
                    </a:cubicBezTo>
                    <a:cubicBezTo>
                      <a:pt x="779" y="8858"/>
                      <a:pt x="590" y="8549"/>
                      <a:pt x="426" y="8136"/>
                    </a:cubicBezTo>
                    <a:cubicBezTo>
                      <a:pt x="263" y="7725"/>
                      <a:pt x="134" y="7204"/>
                      <a:pt x="124" y="6621"/>
                    </a:cubicBezTo>
                    <a:cubicBezTo>
                      <a:pt x="113" y="6036"/>
                      <a:pt x="244" y="5401"/>
                      <a:pt x="433" y="4749"/>
                    </a:cubicBezTo>
                    <a:cubicBezTo>
                      <a:pt x="620" y="4097"/>
                      <a:pt x="831" y="3479"/>
                      <a:pt x="943" y="2893"/>
                    </a:cubicBezTo>
                    <a:cubicBezTo>
                      <a:pt x="1056" y="2309"/>
                      <a:pt x="1072" y="1765"/>
                      <a:pt x="1006" y="1317"/>
                    </a:cubicBezTo>
                    <a:cubicBezTo>
                      <a:pt x="939" y="869"/>
                      <a:pt x="795" y="525"/>
                      <a:pt x="662" y="311"/>
                    </a:cubicBezTo>
                    <a:cubicBezTo>
                      <a:pt x="595" y="204"/>
                      <a:pt x="539" y="124"/>
                      <a:pt x="494" y="74"/>
                    </a:cubicBezTo>
                    <a:cubicBezTo>
                      <a:pt x="454" y="26"/>
                      <a:pt x="431" y="1"/>
                      <a:pt x="42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9"/>
              <p:cNvSpPr/>
              <p:nvPr/>
            </p:nvSpPr>
            <p:spPr>
              <a:xfrm>
                <a:off x="2431975" y="4523650"/>
                <a:ext cx="20075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607" extrusionOk="0">
                    <a:moveTo>
                      <a:pt x="112" y="0"/>
                    </a:moveTo>
                    <a:cubicBezTo>
                      <a:pt x="112" y="0"/>
                      <a:pt x="111" y="0"/>
                      <a:pt x="111" y="0"/>
                    </a:cubicBezTo>
                    <a:cubicBezTo>
                      <a:pt x="89" y="7"/>
                      <a:pt x="262" y="422"/>
                      <a:pt x="329" y="1132"/>
                    </a:cubicBezTo>
                    <a:cubicBezTo>
                      <a:pt x="361" y="1485"/>
                      <a:pt x="366" y="1910"/>
                      <a:pt x="332" y="2380"/>
                    </a:cubicBezTo>
                    <a:cubicBezTo>
                      <a:pt x="300" y="2850"/>
                      <a:pt x="229" y="3365"/>
                      <a:pt x="157" y="3906"/>
                    </a:cubicBezTo>
                    <a:cubicBezTo>
                      <a:pt x="84" y="4449"/>
                      <a:pt x="25" y="4969"/>
                      <a:pt x="12" y="5445"/>
                    </a:cubicBezTo>
                    <a:cubicBezTo>
                      <a:pt x="1" y="5920"/>
                      <a:pt x="17" y="6355"/>
                      <a:pt x="118" y="6706"/>
                    </a:cubicBezTo>
                    <a:cubicBezTo>
                      <a:pt x="212" y="7058"/>
                      <a:pt x="385" y="7310"/>
                      <a:pt x="538" y="7441"/>
                    </a:cubicBezTo>
                    <a:cubicBezTo>
                      <a:pt x="615" y="7506"/>
                      <a:pt x="682" y="7548"/>
                      <a:pt x="730" y="7572"/>
                    </a:cubicBezTo>
                    <a:cubicBezTo>
                      <a:pt x="776" y="7594"/>
                      <a:pt x="802" y="7607"/>
                      <a:pt x="802" y="7607"/>
                    </a:cubicBezTo>
                    <a:cubicBezTo>
                      <a:pt x="802" y="7607"/>
                      <a:pt x="777" y="7592"/>
                      <a:pt x="732" y="7567"/>
                    </a:cubicBezTo>
                    <a:cubicBezTo>
                      <a:pt x="687" y="7540"/>
                      <a:pt x="623" y="7496"/>
                      <a:pt x="551" y="7428"/>
                    </a:cubicBezTo>
                    <a:cubicBezTo>
                      <a:pt x="407" y="7291"/>
                      <a:pt x="253" y="7038"/>
                      <a:pt x="176" y="6691"/>
                    </a:cubicBezTo>
                    <a:cubicBezTo>
                      <a:pt x="91" y="6346"/>
                      <a:pt x="90" y="5919"/>
                      <a:pt x="113" y="5449"/>
                    </a:cubicBezTo>
                    <a:cubicBezTo>
                      <a:pt x="137" y="4979"/>
                      <a:pt x="202" y="4464"/>
                      <a:pt x="276" y="3922"/>
                    </a:cubicBezTo>
                    <a:cubicBezTo>
                      <a:pt x="348" y="3381"/>
                      <a:pt x="416" y="2863"/>
                      <a:pt x="441" y="2387"/>
                    </a:cubicBezTo>
                    <a:cubicBezTo>
                      <a:pt x="470" y="1912"/>
                      <a:pt x="456" y="1481"/>
                      <a:pt x="413" y="1123"/>
                    </a:cubicBezTo>
                    <a:cubicBezTo>
                      <a:pt x="368" y="764"/>
                      <a:pt x="295" y="480"/>
                      <a:pt x="231" y="289"/>
                    </a:cubicBezTo>
                    <a:cubicBezTo>
                      <a:pt x="200" y="193"/>
                      <a:pt x="171" y="121"/>
                      <a:pt x="149" y="73"/>
                    </a:cubicBezTo>
                    <a:cubicBezTo>
                      <a:pt x="128" y="24"/>
                      <a:pt x="115" y="0"/>
                      <a:pt x="112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9"/>
              <p:cNvSpPr/>
              <p:nvPr/>
            </p:nvSpPr>
            <p:spPr>
              <a:xfrm>
                <a:off x="2327575" y="4452575"/>
                <a:ext cx="764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139" extrusionOk="0">
                    <a:moveTo>
                      <a:pt x="1046" y="0"/>
                    </a:moveTo>
                    <a:cubicBezTo>
                      <a:pt x="858" y="0"/>
                      <a:pt x="682" y="50"/>
                      <a:pt x="533" y="155"/>
                    </a:cubicBezTo>
                    <a:cubicBezTo>
                      <a:pt x="0" y="529"/>
                      <a:pt x="14" y="1466"/>
                      <a:pt x="564" y="2248"/>
                    </a:cubicBezTo>
                    <a:cubicBezTo>
                      <a:pt x="960" y="2810"/>
                      <a:pt x="1525" y="3139"/>
                      <a:pt x="2009" y="3139"/>
                    </a:cubicBezTo>
                    <a:cubicBezTo>
                      <a:pt x="2198" y="3139"/>
                      <a:pt x="2374" y="3089"/>
                      <a:pt x="2523" y="2984"/>
                    </a:cubicBezTo>
                    <a:cubicBezTo>
                      <a:pt x="3055" y="2610"/>
                      <a:pt x="3042" y="1673"/>
                      <a:pt x="2492" y="892"/>
                    </a:cubicBezTo>
                    <a:cubicBezTo>
                      <a:pt x="2097" y="329"/>
                      <a:pt x="1531" y="0"/>
                      <a:pt x="1046" y="0"/>
                    </a:cubicBezTo>
                    <a:close/>
                  </a:path>
                </a:pathLst>
              </a:custGeom>
              <a:solidFill>
                <a:srgbClr val="F2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9"/>
              <p:cNvSpPr/>
              <p:nvPr/>
            </p:nvSpPr>
            <p:spPr>
              <a:xfrm>
                <a:off x="2594275" y="4452575"/>
                <a:ext cx="764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139" extrusionOk="0">
                    <a:moveTo>
                      <a:pt x="2009" y="0"/>
                    </a:moveTo>
                    <a:cubicBezTo>
                      <a:pt x="1525" y="0"/>
                      <a:pt x="960" y="329"/>
                      <a:pt x="563" y="892"/>
                    </a:cubicBezTo>
                    <a:cubicBezTo>
                      <a:pt x="14" y="1673"/>
                      <a:pt x="0" y="2610"/>
                      <a:pt x="533" y="2984"/>
                    </a:cubicBezTo>
                    <a:cubicBezTo>
                      <a:pt x="682" y="3089"/>
                      <a:pt x="858" y="3139"/>
                      <a:pt x="1046" y="3139"/>
                    </a:cubicBezTo>
                    <a:cubicBezTo>
                      <a:pt x="1531" y="3139"/>
                      <a:pt x="2097" y="2810"/>
                      <a:pt x="2492" y="2248"/>
                    </a:cubicBezTo>
                    <a:cubicBezTo>
                      <a:pt x="3042" y="1466"/>
                      <a:pt x="3055" y="529"/>
                      <a:pt x="2523" y="155"/>
                    </a:cubicBezTo>
                    <a:cubicBezTo>
                      <a:pt x="2374" y="50"/>
                      <a:pt x="2198" y="0"/>
                      <a:pt x="2009" y="0"/>
                    </a:cubicBezTo>
                    <a:close/>
                  </a:path>
                </a:pathLst>
              </a:custGeom>
              <a:solidFill>
                <a:srgbClr val="F2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9"/>
              <p:cNvSpPr/>
              <p:nvPr/>
            </p:nvSpPr>
            <p:spPr>
              <a:xfrm>
                <a:off x="2616675" y="4472550"/>
                <a:ext cx="458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120" extrusionOk="0">
                    <a:moveTo>
                      <a:pt x="1551" y="0"/>
                    </a:moveTo>
                    <a:cubicBezTo>
                      <a:pt x="1517" y="0"/>
                      <a:pt x="1481" y="7"/>
                      <a:pt x="1448" y="17"/>
                    </a:cubicBezTo>
                    <a:cubicBezTo>
                      <a:pt x="1277" y="65"/>
                      <a:pt x="1133" y="173"/>
                      <a:pt x="991" y="278"/>
                    </a:cubicBezTo>
                    <a:cubicBezTo>
                      <a:pt x="879" y="362"/>
                      <a:pt x="766" y="446"/>
                      <a:pt x="676" y="553"/>
                    </a:cubicBezTo>
                    <a:cubicBezTo>
                      <a:pt x="596" y="646"/>
                      <a:pt x="536" y="755"/>
                      <a:pt x="479" y="864"/>
                    </a:cubicBezTo>
                    <a:cubicBezTo>
                      <a:pt x="293" y="1223"/>
                      <a:pt x="132" y="1597"/>
                      <a:pt x="0" y="1980"/>
                    </a:cubicBezTo>
                    <a:lnTo>
                      <a:pt x="71" y="2066"/>
                    </a:lnTo>
                    <a:cubicBezTo>
                      <a:pt x="143" y="2104"/>
                      <a:pt x="214" y="2120"/>
                      <a:pt x="283" y="2120"/>
                    </a:cubicBezTo>
                    <a:cubicBezTo>
                      <a:pt x="495" y="2120"/>
                      <a:pt x="692" y="1972"/>
                      <a:pt x="862" y="1848"/>
                    </a:cubicBezTo>
                    <a:cubicBezTo>
                      <a:pt x="1129" y="1651"/>
                      <a:pt x="1425" y="1388"/>
                      <a:pt x="1573" y="1086"/>
                    </a:cubicBezTo>
                    <a:cubicBezTo>
                      <a:pt x="1709" y="809"/>
                      <a:pt x="1832" y="526"/>
                      <a:pt x="1760" y="209"/>
                    </a:cubicBezTo>
                    <a:cubicBezTo>
                      <a:pt x="1744" y="136"/>
                      <a:pt x="1714" y="61"/>
                      <a:pt x="1650" y="24"/>
                    </a:cubicBezTo>
                    <a:cubicBezTo>
                      <a:pt x="1620" y="7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9"/>
              <p:cNvSpPr/>
              <p:nvPr/>
            </p:nvSpPr>
            <p:spPr>
              <a:xfrm>
                <a:off x="2336375" y="4472550"/>
                <a:ext cx="458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120" extrusionOk="0">
                    <a:moveTo>
                      <a:pt x="281" y="0"/>
                    </a:moveTo>
                    <a:cubicBezTo>
                      <a:pt x="247" y="0"/>
                      <a:pt x="213" y="7"/>
                      <a:pt x="183" y="24"/>
                    </a:cubicBezTo>
                    <a:cubicBezTo>
                      <a:pt x="119" y="61"/>
                      <a:pt x="88" y="136"/>
                      <a:pt x="72" y="209"/>
                    </a:cubicBezTo>
                    <a:cubicBezTo>
                      <a:pt x="0" y="526"/>
                      <a:pt x="123" y="809"/>
                      <a:pt x="260" y="1086"/>
                    </a:cubicBezTo>
                    <a:cubicBezTo>
                      <a:pt x="407" y="1388"/>
                      <a:pt x="703" y="1651"/>
                      <a:pt x="971" y="1848"/>
                    </a:cubicBezTo>
                    <a:cubicBezTo>
                      <a:pt x="1141" y="1972"/>
                      <a:pt x="1338" y="2120"/>
                      <a:pt x="1550" y="2120"/>
                    </a:cubicBezTo>
                    <a:cubicBezTo>
                      <a:pt x="1619" y="2120"/>
                      <a:pt x="1690" y="2104"/>
                      <a:pt x="1762" y="2066"/>
                    </a:cubicBezTo>
                    <a:lnTo>
                      <a:pt x="1832" y="1980"/>
                    </a:lnTo>
                    <a:cubicBezTo>
                      <a:pt x="1701" y="1597"/>
                      <a:pt x="1540" y="1223"/>
                      <a:pt x="1354" y="864"/>
                    </a:cubicBezTo>
                    <a:cubicBezTo>
                      <a:pt x="1296" y="755"/>
                      <a:pt x="1237" y="646"/>
                      <a:pt x="1157" y="553"/>
                    </a:cubicBezTo>
                    <a:cubicBezTo>
                      <a:pt x="1066" y="446"/>
                      <a:pt x="954" y="362"/>
                      <a:pt x="842" y="278"/>
                    </a:cubicBezTo>
                    <a:cubicBezTo>
                      <a:pt x="700" y="173"/>
                      <a:pt x="555" y="65"/>
                      <a:pt x="385" y="17"/>
                    </a:cubicBezTo>
                    <a:cubicBezTo>
                      <a:pt x="352" y="7"/>
                      <a:pt x="316" y="0"/>
                      <a:pt x="281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2342125" y="4471750"/>
                <a:ext cx="3920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015" extrusionOk="0">
                    <a:moveTo>
                      <a:pt x="89" y="1"/>
                    </a:moveTo>
                    <a:cubicBezTo>
                      <a:pt x="31" y="1"/>
                      <a:pt x="1" y="13"/>
                      <a:pt x="1" y="21"/>
                    </a:cubicBezTo>
                    <a:cubicBezTo>
                      <a:pt x="2" y="39"/>
                      <a:pt x="152" y="42"/>
                      <a:pt x="352" y="173"/>
                    </a:cubicBezTo>
                    <a:cubicBezTo>
                      <a:pt x="554" y="293"/>
                      <a:pt x="803" y="512"/>
                      <a:pt x="1003" y="814"/>
                    </a:cubicBezTo>
                    <a:cubicBezTo>
                      <a:pt x="1026" y="848"/>
                      <a:pt x="1044" y="881"/>
                      <a:pt x="1065" y="915"/>
                    </a:cubicBezTo>
                    <a:cubicBezTo>
                      <a:pt x="986" y="881"/>
                      <a:pt x="889" y="853"/>
                      <a:pt x="780" y="848"/>
                    </a:cubicBezTo>
                    <a:cubicBezTo>
                      <a:pt x="765" y="848"/>
                      <a:pt x="751" y="847"/>
                      <a:pt x="737" y="847"/>
                    </a:cubicBezTo>
                    <a:cubicBezTo>
                      <a:pt x="449" y="847"/>
                      <a:pt x="250" y="981"/>
                      <a:pt x="269" y="1010"/>
                    </a:cubicBezTo>
                    <a:cubicBezTo>
                      <a:pt x="272" y="1017"/>
                      <a:pt x="283" y="1020"/>
                      <a:pt x="301" y="1020"/>
                    </a:cubicBezTo>
                    <a:cubicBezTo>
                      <a:pt x="366" y="1020"/>
                      <a:pt x="519" y="984"/>
                      <a:pt x="707" y="984"/>
                    </a:cubicBezTo>
                    <a:cubicBezTo>
                      <a:pt x="728" y="984"/>
                      <a:pt x="751" y="984"/>
                      <a:pt x="773" y="985"/>
                    </a:cubicBezTo>
                    <a:cubicBezTo>
                      <a:pt x="909" y="991"/>
                      <a:pt x="1033" y="1004"/>
                      <a:pt x="1124" y="1020"/>
                    </a:cubicBezTo>
                    <a:cubicBezTo>
                      <a:pt x="1126" y="1020"/>
                      <a:pt x="1128" y="1021"/>
                      <a:pt x="1131" y="1021"/>
                    </a:cubicBezTo>
                    <a:cubicBezTo>
                      <a:pt x="1262" y="1252"/>
                      <a:pt x="1356" y="1474"/>
                      <a:pt x="1426" y="1646"/>
                    </a:cubicBezTo>
                    <a:cubicBezTo>
                      <a:pt x="1497" y="1832"/>
                      <a:pt x="1567" y="2015"/>
                      <a:pt x="1567" y="2015"/>
                    </a:cubicBezTo>
                    <a:cubicBezTo>
                      <a:pt x="1567" y="2015"/>
                      <a:pt x="1549" y="1865"/>
                      <a:pt x="1491" y="1625"/>
                    </a:cubicBezTo>
                    <a:cubicBezTo>
                      <a:pt x="1433" y="1389"/>
                      <a:pt x="1331" y="1056"/>
                      <a:pt x="1117" y="738"/>
                    </a:cubicBezTo>
                    <a:cubicBezTo>
                      <a:pt x="906" y="418"/>
                      <a:pt x="626" y="192"/>
                      <a:pt x="398" y="87"/>
                    </a:cubicBezTo>
                    <a:cubicBezTo>
                      <a:pt x="285" y="32"/>
                      <a:pt x="182" y="5"/>
                      <a:pt x="111" y="1"/>
                    </a:cubicBezTo>
                    <a:cubicBezTo>
                      <a:pt x="103" y="1"/>
                      <a:pt x="96" y="1"/>
                      <a:pt x="8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9"/>
              <p:cNvSpPr/>
              <p:nvPr/>
            </p:nvSpPr>
            <p:spPr>
              <a:xfrm>
                <a:off x="2616925" y="4471750"/>
                <a:ext cx="3920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015" extrusionOk="0">
                    <a:moveTo>
                      <a:pt x="1479" y="1"/>
                    </a:moveTo>
                    <a:cubicBezTo>
                      <a:pt x="1472" y="1"/>
                      <a:pt x="1465" y="1"/>
                      <a:pt x="1457" y="1"/>
                    </a:cubicBezTo>
                    <a:cubicBezTo>
                      <a:pt x="1385" y="5"/>
                      <a:pt x="1283" y="32"/>
                      <a:pt x="1171" y="87"/>
                    </a:cubicBezTo>
                    <a:cubicBezTo>
                      <a:pt x="943" y="192"/>
                      <a:pt x="662" y="418"/>
                      <a:pt x="451" y="738"/>
                    </a:cubicBezTo>
                    <a:cubicBezTo>
                      <a:pt x="237" y="1056"/>
                      <a:pt x="136" y="1389"/>
                      <a:pt x="77" y="1625"/>
                    </a:cubicBezTo>
                    <a:cubicBezTo>
                      <a:pt x="20" y="1865"/>
                      <a:pt x="1" y="2015"/>
                      <a:pt x="1" y="2015"/>
                    </a:cubicBezTo>
                    <a:cubicBezTo>
                      <a:pt x="1" y="2015"/>
                      <a:pt x="70" y="1832"/>
                      <a:pt x="142" y="1646"/>
                    </a:cubicBezTo>
                    <a:cubicBezTo>
                      <a:pt x="212" y="1474"/>
                      <a:pt x="306" y="1252"/>
                      <a:pt x="437" y="1021"/>
                    </a:cubicBezTo>
                    <a:cubicBezTo>
                      <a:pt x="440" y="1021"/>
                      <a:pt x="442" y="1020"/>
                      <a:pt x="444" y="1020"/>
                    </a:cubicBezTo>
                    <a:cubicBezTo>
                      <a:pt x="536" y="1004"/>
                      <a:pt x="659" y="991"/>
                      <a:pt x="794" y="985"/>
                    </a:cubicBezTo>
                    <a:cubicBezTo>
                      <a:pt x="817" y="984"/>
                      <a:pt x="839" y="984"/>
                      <a:pt x="861" y="984"/>
                    </a:cubicBezTo>
                    <a:cubicBezTo>
                      <a:pt x="1049" y="984"/>
                      <a:pt x="1202" y="1020"/>
                      <a:pt x="1267" y="1020"/>
                    </a:cubicBezTo>
                    <a:cubicBezTo>
                      <a:pt x="1285" y="1020"/>
                      <a:pt x="1296" y="1017"/>
                      <a:pt x="1300" y="1010"/>
                    </a:cubicBezTo>
                    <a:cubicBezTo>
                      <a:pt x="1318" y="981"/>
                      <a:pt x="1119" y="847"/>
                      <a:pt x="831" y="847"/>
                    </a:cubicBezTo>
                    <a:cubicBezTo>
                      <a:pt x="817" y="847"/>
                      <a:pt x="803" y="848"/>
                      <a:pt x="789" y="848"/>
                    </a:cubicBezTo>
                    <a:cubicBezTo>
                      <a:pt x="679" y="853"/>
                      <a:pt x="581" y="881"/>
                      <a:pt x="503" y="915"/>
                    </a:cubicBezTo>
                    <a:cubicBezTo>
                      <a:pt x="524" y="881"/>
                      <a:pt x="542" y="848"/>
                      <a:pt x="565" y="814"/>
                    </a:cubicBezTo>
                    <a:cubicBezTo>
                      <a:pt x="765" y="512"/>
                      <a:pt x="1013" y="293"/>
                      <a:pt x="1217" y="173"/>
                    </a:cubicBezTo>
                    <a:cubicBezTo>
                      <a:pt x="1417" y="42"/>
                      <a:pt x="1566" y="39"/>
                      <a:pt x="1567" y="21"/>
                    </a:cubicBezTo>
                    <a:cubicBezTo>
                      <a:pt x="1568" y="13"/>
                      <a:pt x="1537" y="1"/>
                      <a:pt x="147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9"/>
              <p:cNvSpPr/>
              <p:nvPr/>
            </p:nvSpPr>
            <p:spPr>
              <a:xfrm>
                <a:off x="2309275" y="4589900"/>
                <a:ext cx="388175" cy="231950"/>
              </a:xfrm>
              <a:custGeom>
                <a:avLst/>
                <a:gdLst/>
                <a:ahLst/>
                <a:cxnLst/>
                <a:rect l="l" t="t" r="r" b="b"/>
                <a:pathLst>
                  <a:path w="15527" h="9278" extrusionOk="0">
                    <a:moveTo>
                      <a:pt x="6616" y="0"/>
                    </a:moveTo>
                    <a:lnTo>
                      <a:pt x="6616" y="2071"/>
                    </a:lnTo>
                    <a:cubicBezTo>
                      <a:pt x="6616" y="2438"/>
                      <a:pt x="6478" y="2792"/>
                      <a:pt x="6226" y="3059"/>
                    </a:cubicBezTo>
                    <a:cubicBezTo>
                      <a:pt x="5878" y="3426"/>
                      <a:pt x="5260" y="3909"/>
                      <a:pt x="4227" y="4250"/>
                    </a:cubicBezTo>
                    <a:cubicBezTo>
                      <a:pt x="2344" y="4870"/>
                      <a:pt x="378" y="5724"/>
                      <a:pt x="1" y="7817"/>
                    </a:cubicBezTo>
                    <a:cubicBezTo>
                      <a:pt x="349" y="8126"/>
                      <a:pt x="1344" y="8479"/>
                      <a:pt x="2713" y="8761"/>
                    </a:cubicBezTo>
                    <a:cubicBezTo>
                      <a:pt x="3611" y="8957"/>
                      <a:pt x="4540" y="9085"/>
                      <a:pt x="5471" y="9159"/>
                    </a:cubicBezTo>
                    <a:cubicBezTo>
                      <a:pt x="6286" y="9234"/>
                      <a:pt x="7150" y="9277"/>
                      <a:pt x="8034" y="9277"/>
                    </a:cubicBezTo>
                    <a:cubicBezTo>
                      <a:pt x="10256" y="9277"/>
                      <a:pt x="12607" y="9004"/>
                      <a:pt x="14638" y="8264"/>
                    </a:cubicBezTo>
                    <a:cubicBezTo>
                      <a:pt x="15058" y="8114"/>
                      <a:pt x="15363" y="7961"/>
                      <a:pt x="15527" y="7817"/>
                    </a:cubicBezTo>
                    <a:cubicBezTo>
                      <a:pt x="15149" y="5724"/>
                      <a:pt x="13183" y="4870"/>
                      <a:pt x="11300" y="4250"/>
                    </a:cubicBezTo>
                    <a:cubicBezTo>
                      <a:pt x="10268" y="3909"/>
                      <a:pt x="9650" y="3426"/>
                      <a:pt x="9301" y="3059"/>
                    </a:cubicBezTo>
                    <a:cubicBezTo>
                      <a:pt x="9049" y="2792"/>
                      <a:pt x="8911" y="2438"/>
                      <a:pt x="8911" y="2071"/>
                    </a:cubicBezTo>
                    <a:lnTo>
                      <a:pt x="8911" y="0"/>
                    </a:ln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9"/>
              <p:cNvSpPr/>
              <p:nvPr/>
            </p:nvSpPr>
            <p:spPr>
              <a:xfrm>
                <a:off x="2642900" y="4717150"/>
                <a:ext cx="4750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07" extrusionOk="0">
                    <a:moveTo>
                      <a:pt x="1" y="0"/>
                    </a:moveTo>
                    <a:cubicBezTo>
                      <a:pt x="64" y="35"/>
                      <a:pt x="127" y="70"/>
                      <a:pt x="189" y="107"/>
                    </a:cubicBezTo>
                    <a:cubicBezTo>
                      <a:pt x="127" y="70"/>
                      <a:pt x="64" y="35"/>
                      <a:pt x="1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9"/>
              <p:cNvSpPr/>
              <p:nvPr/>
            </p:nvSpPr>
            <p:spPr>
              <a:xfrm>
                <a:off x="2634825" y="4712950"/>
                <a:ext cx="64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32" extrusionOk="0">
                    <a:moveTo>
                      <a:pt x="1" y="1"/>
                    </a:moveTo>
                    <a:cubicBezTo>
                      <a:pt x="87" y="44"/>
                      <a:pt x="173" y="87"/>
                      <a:pt x="257" y="132"/>
                    </a:cubicBezTo>
                    <a:cubicBezTo>
                      <a:pt x="173" y="87"/>
                      <a:pt x="87" y="44"/>
                      <a:pt x="1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9"/>
              <p:cNvSpPr/>
              <p:nvPr/>
            </p:nvSpPr>
            <p:spPr>
              <a:xfrm>
                <a:off x="2334425" y="4732975"/>
                <a:ext cx="58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11" extrusionOk="0">
                    <a:moveTo>
                      <a:pt x="1" y="211"/>
                    </a:moveTo>
                    <a:cubicBezTo>
                      <a:pt x="75" y="138"/>
                      <a:pt x="152" y="68"/>
                      <a:pt x="232" y="0"/>
                    </a:cubicBezTo>
                    <a:cubicBezTo>
                      <a:pt x="152" y="68"/>
                      <a:pt x="75" y="138"/>
                      <a:pt x="1" y="21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9"/>
              <p:cNvSpPr/>
              <p:nvPr/>
            </p:nvSpPr>
            <p:spPr>
              <a:xfrm>
                <a:off x="2319850" y="4738650"/>
                <a:ext cx="142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25" extrusionOk="0">
                    <a:moveTo>
                      <a:pt x="569" y="0"/>
                    </a:moveTo>
                    <a:lnTo>
                      <a:pt x="569" y="0"/>
                    </a:lnTo>
                    <a:cubicBezTo>
                      <a:pt x="350" y="216"/>
                      <a:pt x="158" y="456"/>
                      <a:pt x="0" y="724"/>
                    </a:cubicBezTo>
                    <a:cubicBezTo>
                      <a:pt x="158" y="456"/>
                      <a:pt x="350" y="217"/>
                      <a:pt x="569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>
                <a:off x="2649300" y="4720800"/>
                <a:ext cx="47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"/>
                      <a:pt x="128" y="79"/>
                      <a:pt x="191" y="120"/>
                    </a:cubicBezTo>
                    <a:cubicBezTo>
                      <a:pt x="128" y="79"/>
                      <a:pt x="65" y="39"/>
                      <a:pt x="0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9"/>
              <p:cNvSpPr/>
              <p:nvPr/>
            </p:nvSpPr>
            <p:spPr>
              <a:xfrm>
                <a:off x="2655300" y="4724600"/>
                <a:ext cx="57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8" y="53"/>
                      <a:pt x="155" y="107"/>
                      <a:pt x="230" y="163"/>
                    </a:cubicBezTo>
                    <a:cubicBezTo>
                      <a:pt x="155" y="107"/>
                      <a:pt x="79" y="53"/>
                      <a:pt x="1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9"/>
              <p:cNvSpPr/>
              <p:nvPr/>
            </p:nvSpPr>
            <p:spPr>
              <a:xfrm>
                <a:off x="2309275" y="4728650"/>
                <a:ext cx="388175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15527" h="3728" extrusionOk="0">
                    <a:moveTo>
                      <a:pt x="14071" y="1"/>
                    </a:moveTo>
                    <a:cubicBezTo>
                      <a:pt x="12761" y="653"/>
                      <a:pt x="11328" y="1058"/>
                      <a:pt x="9879" y="1283"/>
                    </a:cubicBezTo>
                    <a:cubicBezTo>
                      <a:pt x="8613" y="1480"/>
                      <a:pt x="7331" y="1544"/>
                      <a:pt x="6048" y="1544"/>
                    </a:cubicBezTo>
                    <a:cubicBezTo>
                      <a:pt x="5435" y="1544"/>
                      <a:pt x="4821" y="1530"/>
                      <a:pt x="4209" y="1508"/>
                    </a:cubicBezTo>
                    <a:cubicBezTo>
                      <a:pt x="2942" y="1462"/>
                      <a:pt x="1660" y="1381"/>
                      <a:pt x="423" y="1124"/>
                    </a:cubicBezTo>
                    <a:cubicBezTo>
                      <a:pt x="225" y="1459"/>
                      <a:pt x="78" y="1836"/>
                      <a:pt x="1" y="2267"/>
                    </a:cubicBezTo>
                    <a:cubicBezTo>
                      <a:pt x="349" y="2576"/>
                      <a:pt x="1344" y="2929"/>
                      <a:pt x="2713" y="3211"/>
                    </a:cubicBezTo>
                    <a:cubicBezTo>
                      <a:pt x="3611" y="3407"/>
                      <a:pt x="4540" y="3535"/>
                      <a:pt x="5471" y="3609"/>
                    </a:cubicBezTo>
                    <a:cubicBezTo>
                      <a:pt x="6286" y="3684"/>
                      <a:pt x="7150" y="3727"/>
                      <a:pt x="8034" y="3727"/>
                    </a:cubicBezTo>
                    <a:cubicBezTo>
                      <a:pt x="10256" y="3727"/>
                      <a:pt x="12607" y="3454"/>
                      <a:pt x="14638" y="2714"/>
                    </a:cubicBezTo>
                    <a:cubicBezTo>
                      <a:pt x="15058" y="2564"/>
                      <a:pt x="15363" y="2411"/>
                      <a:pt x="15527" y="2267"/>
                    </a:cubicBezTo>
                    <a:cubicBezTo>
                      <a:pt x="15346" y="1263"/>
                      <a:pt x="14799" y="545"/>
                      <a:pt x="14071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9"/>
              <p:cNvSpPr/>
              <p:nvPr/>
            </p:nvSpPr>
            <p:spPr>
              <a:xfrm>
                <a:off x="2334050" y="4738225"/>
                <a:ext cx="4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18" extrusionOk="0">
                    <a:moveTo>
                      <a:pt x="1" y="17"/>
                    </a:moveTo>
                    <a:cubicBezTo>
                      <a:pt x="6" y="12"/>
                      <a:pt x="10" y="6"/>
                      <a:pt x="16" y="1"/>
                    </a:cubicBezTo>
                    <a:cubicBezTo>
                      <a:pt x="10" y="6"/>
                      <a:pt x="6" y="12"/>
                      <a:pt x="1" y="17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9"/>
              <p:cNvSpPr/>
              <p:nvPr/>
            </p:nvSpPr>
            <p:spPr>
              <a:xfrm>
                <a:off x="2654050" y="4723775"/>
                <a:ext cx="12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34" extrusionOk="0">
                    <a:moveTo>
                      <a:pt x="1" y="1"/>
                    </a:moveTo>
                    <a:cubicBezTo>
                      <a:pt x="17" y="12"/>
                      <a:pt x="34" y="23"/>
                      <a:pt x="51" y="34"/>
                    </a:cubicBezTo>
                    <a:cubicBezTo>
                      <a:pt x="34" y="23"/>
                      <a:pt x="17" y="12"/>
                      <a:pt x="1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9"/>
              <p:cNvSpPr/>
              <p:nvPr/>
            </p:nvSpPr>
            <p:spPr>
              <a:xfrm>
                <a:off x="2647625" y="4719800"/>
                <a:ext cx="17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41" extrusionOk="0">
                    <a:moveTo>
                      <a:pt x="0" y="1"/>
                    </a:moveTo>
                    <a:cubicBezTo>
                      <a:pt x="23" y="14"/>
                      <a:pt x="45" y="27"/>
                      <a:pt x="67" y="40"/>
                    </a:cubicBezTo>
                    <a:cubicBezTo>
                      <a:pt x="45" y="27"/>
                      <a:pt x="23" y="14"/>
                      <a:pt x="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9"/>
              <p:cNvSpPr/>
              <p:nvPr/>
            </p:nvSpPr>
            <p:spPr>
              <a:xfrm>
                <a:off x="2641250" y="4716225"/>
                <a:ext cx="167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8" extrusionOk="0">
                    <a:moveTo>
                      <a:pt x="0" y="1"/>
                    </a:moveTo>
                    <a:cubicBezTo>
                      <a:pt x="22" y="13"/>
                      <a:pt x="44" y="25"/>
                      <a:pt x="67" y="37"/>
                    </a:cubicBezTo>
                    <a:cubicBezTo>
                      <a:pt x="44" y="25"/>
                      <a:pt x="22" y="13"/>
                      <a:pt x="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9"/>
              <p:cNvSpPr/>
              <p:nvPr/>
            </p:nvSpPr>
            <p:spPr>
              <a:xfrm>
                <a:off x="2661050" y="472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2319850" y="4712950"/>
                <a:ext cx="3412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2173" extrusionOk="0">
                    <a:moveTo>
                      <a:pt x="12600" y="1"/>
                    </a:moveTo>
                    <a:cubicBezTo>
                      <a:pt x="10714" y="715"/>
                      <a:pt x="8698" y="1084"/>
                      <a:pt x="6681" y="1180"/>
                    </a:cubicBezTo>
                    <a:cubicBezTo>
                      <a:pt x="6304" y="1198"/>
                      <a:pt x="5926" y="1207"/>
                      <a:pt x="5549" y="1207"/>
                    </a:cubicBezTo>
                    <a:cubicBezTo>
                      <a:pt x="3965" y="1207"/>
                      <a:pt x="2382" y="1055"/>
                      <a:pt x="815" y="801"/>
                    </a:cubicBezTo>
                    <a:cubicBezTo>
                      <a:pt x="735" y="869"/>
                      <a:pt x="658" y="939"/>
                      <a:pt x="584" y="1012"/>
                    </a:cubicBezTo>
                    <a:cubicBezTo>
                      <a:pt x="578" y="1017"/>
                      <a:pt x="574" y="1023"/>
                      <a:pt x="569" y="1028"/>
                    </a:cubicBezTo>
                    <a:cubicBezTo>
                      <a:pt x="350" y="1245"/>
                      <a:pt x="158" y="1484"/>
                      <a:pt x="0" y="1752"/>
                    </a:cubicBezTo>
                    <a:cubicBezTo>
                      <a:pt x="1237" y="2009"/>
                      <a:pt x="2519" y="2090"/>
                      <a:pt x="3786" y="2136"/>
                    </a:cubicBezTo>
                    <a:cubicBezTo>
                      <a:pt x="4398" y="2158"/>
                      <a:pt x="5012" y="2172"/>
                      <a:pt x="5625" y="2172"/>
                    </a:cubicBezTo>
                    <a:cubicBezTo>
                      <a:pt x="6908" y="2172"/>
                      <a:pt x="8190" y="2108"/>
                      <a:pt x="9456" y="1911"/>
                    </a:cubicBezTo>
                    <a:cubicBezTo>
                      <a:pt x="10905" y="1686"/>
                      <a:pt x="12338" y="1281"/>
                      <a:pt x="13648" y="629"/>
                    </a:cubicBezTo>
                    <a:cubicBezTo>
                      <a:pt x="13573" y="573"/>
                      <a:pt x="13496" y="519"/>
                      <a:pt x="13419" y="467"/>
                    </a:cubicBezTo>
                    <a:cubicBezTo>
                      <a:pt x="13402" y="456"/>
                      <a:pt x="13385" y="445"/>
                      <a:pt x="13369" y="434"/>
                    </a:cubicBezTo>
                    <a:cubicBezTo>
                      <a:pt x="13306" y="393"/>
                      <a:pt x="13242" y="353"/>
                      <a:pt x="13178" y="314"/>
                    </a:cubicBezTo>
                    <a:cubicBezTo>
                      <a:pt x="13156" y="301"/>
                      <a:pt x="13134" y="288"/>
                      <a:pt x="13111" y="275"/>
                    </a:cubicBezTo>
                    <a:cubicBezTo>
                      <a:pt x="13049" y="238"/>
                      <a:pt x="12986" y="203"/>
                      <a:pt x="12923" y="168"/>
                    </a:cubicBezTo>
                    <a:cubicBezTo>
                      <a:pt x="12900" y="156"/>
                      <a:pt x="12878" y="144"/>
                      <a:pt x="12856" y="132"/>
                    </a:cubicBezTo>
                    <a:cubicBezTo>
                      <a:pt x="12772" y="87"/>
                      <a:pt x="12686" y="44"/>
                      <a:pt x="1260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9"/>
              <p:cNvSpPr/>
              <p:nvPr/>
            </p:nvSpPr>
            <p:spPr>
              <a:xfrm>
                <a:off x="2473225" y="4589900"/>
                <a:ext cx="5882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2467" extrusionOk="0">
                    <a:moveTo>
                      <a:pt x="58" y="0"/>
                    </a:moveTo>
                    <a:lnTo>
                      <a:pt x="58" y="2071"/>
                    </a:lnTo>
                    <a:cubicBezTo>
                      <a:pt x="58" y="2206"/>
                      <a:pt x="37" y="2338"/>
                      <a:pt x="1" y="2467"/>
                    </a:cubicBezTo>
                    <a:cubicBezTo>
                      <a:pt x="815" y="2443"/>
                      <a:pt x="1599" y="2220"/>
                      <a:pt x="2353" y="1882"/>
                    </a:cubicBezTo>
                    <a:lnTo>
                      <a:pt x="2353" y="0"/>
                    </a:ln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9"/>
              <p:cNvSpPr/>
              <p:nvPr/>
            </p:nvSpPr>
            <p:spPr>
              <a:xfrm>
                <a:off x="2371125" y="4301300"/>
                <a:ext cx="254125" cy="306275"/>
              </a:xfrm>
              <a:custGeom>
                <a:avLst/>
                <a:gdLst/>
                <a:ahLst/>
                <a:cxnLst/>
                <a:rect l="l" t="t" r="r" b="b"/>
                <a:pathLst>
                  <a:path w="10165" h="12251" extrusionOk="0">
                    <a:moveTo>
                      <a:pt x="4527" y="0"/>
                    </a:moveTo>
                    <a:cubicBezTo>
                      <a:pt x="2018" y="0"/>
                      <a:pt x="0" y="2064"/>
                      <a:pt x="59" y="4572"/>
                    </a:cubicBezTo>
                    <a:lnTo>
                      <a:pt x="124" y="7406"/>
                    </a:lnTo>
                    <a:cubicBezTo>
                      <a:pt x="187" y="10100"/>
                      <a:pt x="2388" y="12250"/>
                      <a:pt x="5083" y="12250"/>
                    </a:cubicBezTo>
                    <a:cubicBezTo>
                      <a:pt x="7776" y="12250"/>
                      <a:pt x="9978" y="10100"/>
                      <a:pt x="10040" y="7406"/>
                    </a:cubicBezTo>
                    <a:lnTo>
                      <a:pt x="10107" y="4572"/>
                    </a:lnTo>
                    <a:cubicBezTo>
                      <a:pt x="10164" y="2064"/>
                      <a:pt x="8147" y="0"/>
                      <a:pt x="5639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9"/>
              <p:cNvSpPr/>
              <p:nvPr/>
            </p:nvSpPr>
            <p:spPr>
              <a:xfrm>
                <a:off x="2486350" y="4481075"/>
                <a:ext cx="295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370" extrusionOk="0">
                    <a:moveTo>
                      <a:pt x="758" y="1"/>
                    </a:moveTo>
                    <a:cubicBezTo>
                      <a:pt x="497" y="1"/>
                      <a:pt x="266" y="197"/>
                      <a:pt x="149" y="426"/>
                    </a:cubicBezTo>
                    <a:cubicBezTo>
                      <a:pt x="1" y="716"/>
                      <a:pt x="89" y="1094"/>
                      <a:pt x="313" y="1316"/>
                    </a:cubicBezTo>
                    <a:cubicBezTo>
                      <a:pt x="329" y="1333"/>
                      <a:pt x="345" y="1349"/>
                      <a:pt x="366" y="1358"/>
                    </a:cubicBezTo>
                    <a:cubicBezTo>
                      <a:pt x="390" y="1369"/>
                      <a:pt x="416" y="1369"/>
                      <a:pt x="441" y="1369"/>
                    </a:cubicBezTo>
                    <a:cubicBezTo>
                      <a:pt x="627" y="1368"/>
                      <a:pt x="816" y="1322"/>
                      <a:pt x="966" y="1213"/>
                    </a:cubicBezTo>
                    <a:cubicBezTo>
                      <a:pt x="1029" y="1167"/>
                      <a:pt x="1080" y="1110"/>
                      <a:pt x="1119" y="1046"/>
                    </a:cubicBezTo>
                    <a:cubicBezTo>
                      <a:pt x="1157" y="894"/>
                      <a:pt x="1179" y="739"/>
                      <a:pt x="1176" y="592"/>
                    </a:cubicBezTo>
                    <a:cubicBezTo>
                      <a:pt x="1164" y="426"/>
                      <a:pt x="1127" y="273"/>
                      <a:pt x="1055" y="148"/>
                    </a:cubicBezTo>
                    <a:cubicBezTo>
                      <a:pt x="1036" y="118"/>
                      <a:pt x="1016" y="89"/>
                      <a:pt x="992" y="63"/>
                    </a:cubicBezTo>
                    <a:cubicBezTo>
                      <a:pt x="939" y="27"/>
                      <a:pt x="874" y="5"/>
                      <a:pt x="785" y="1"/>
                    </a:cubicBezTo>
                    <a:cubicBezTo>
                      <a:pt x="776" y="1"/>
                      <a:pt x="767" y="1"/>
                      <a:pt x="758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9"/>
              <p:cNvSpPr/>
              <p:nvPr/>
            </p:nvSpPr>
            <p:spPr>
              <a:xfrm>
                <a:off x="2485725" y="4481950"/>
                <a:ext cx="1620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300" extrusionOk="0">
                    <a:moveTo>
                      <a:pt x="610" y="0"/>
                    </a:moveTo>
                    <a:cubicBezTo>
                      <a:pt x="568" y="0"/>
                      <a:pt x="490" y="15"/>
                      <a:pt x="393" y="68"/>
                    </a:cubicBezTo>
                    <a:cubicBezTo>
                      <a:pt x="253" y="143"/>
                      <a:pt x="79" y="321"/>
                      <a:pt x="38" y="577"/>
                    </a:cubicBezTo>
                    <a:cubicBezTo>
                      <a:pt x="0" y="834"/>
                      <a:pt x="122" y="1053"/>
                      <a:pt x="236" y="1161"/>
                    </a:cubicBezTo>
                    <a:cubicBezTo>
                      <a:pt x="293" y="1217"/>
                      <a:pt x="347" y="1252"/>
                      <a:pt x="385" y="1272"/>
                    </a:cubicBezTo>
                    <a:cubicBezTo>
                      <a:pt x="425" y="1291"/>
                      <a:pt x="446" y="1300"/>
                      <a:pt x="446" y="1300"/>
                    </a:cubicBezTo>
                    <a:cubicBezTo>
                      <a:pt x="446" y="1300"/>
                      <a:pt x="427" y="1285"/>
                      <a:pt x="396" y="1256"/>
                    </a:cubicBezTo>
                    <a:cubicBezTo>
                      <a:pt x="364" y="1228"/>
                      <a:pt x="322" y="1183"/>
                      <a:pt x="281" y="1122"/>
                    </a:cubicBezTo>
                    <a:cubicBezTo>
                      <a:pt x="198" y="1003"/>
                      <a:pt x="124" y="805"/>
                      <a:pt x="156" y="595"/>
                    </a:cubicBezTo>
                    <a:cubicBezTo>
                      <a:pt x="189" y="384"/>
                      <a:pt x="325" y="222"/>
                      <a:pt x="439" y="138"/>
                    </a:cubicBezTo>
                    <a:cubicBezTo>
                      <a:pt x="555" y="52"/>
                      <a:pt x="647" y="27"/>
                      <a:pt x="643" y="8"/>
                    </a:cubicBezTo>
                    <a:cubicBezTo>
                      <a:pt x="643" y="4"/>
                      <a:pt x="631" y="0"/>
                      <a:pt x="610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9"/>
              <p:cNvSpPr/>
              <p:nvPr/>
            </p:nvSpPr>
            <p:spPr>
              <a:xfrm>
                <a:off x="2506525" y="4504675"/>
                <a:ext cx="72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0" extrusionOk="0">
                    <a:moveTo>
                      <a:pt x="288" y="0"/>
                    </a:moveTo>
                    <a:cubicBezTo>
                      <a:pt x="288" y="0"/>
                      <a:pt x="191" y="0"/>
                      <a:pt x="117" y="58"/>
                    </a:cubicBezTo>
                    <a:cubicBezTo>
                      <a:pt x="44" y="116"/>
                      <a:pt x="0" y="184"/>
                      <a:pt x="21" y="209"/>
                    </a:cubicBezTo>
                    <a:cubicBezTo>
                      <a:pt x="27" y="216"/>
                      <a:pt x="36" y="219"/>
                      <a:pt x="48" y="219"/>
                    </a:cubicBezTo>
                    <a:cubicBezTo>
                      <a:pt x="82" y="219"/>
                      <a:pt x="137" y="194"/>
                      <a:pt x="191" y="152"/>
                    </a:cubicBezTo>
                    <a:cubicBezTo>
                      <a:pt x="265" y="94"/>
                      <a:pt x="288" y="0"/>
                      <a:pt x="288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9"/>
              <p:cNvSpPr/>
              <p:nvPr/>
            </p:nvSpPr>
            <p:spPr>
              <a:xfrm>
                <a:off x="2414550" y="4415925"/>
                <a:ext cx="63425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952" extrusionOk="0">
                    <a:moveTo>
                      <a:pt x="1847" y="0"/>
                    </a:moveTo>
                    <a:cubicBezTo>
                      <a:pt x="1636" y="0"/>
                      <a:pt x="1392" y="31"/>
                      <a:pt x="1141" y="108"/>
                    </a:cubicBezTo>
                    <a:cubicBezTo>
                      <a:pt x="762" y="224"/>
                      <a:pt x="455" y="420"/>
                      <a:pt x="267" y="596"/>
                    </a:cubicBezTo>
                    <a:cubicBezTo>
                      <a:pt x="78" y="771"/>
                      <a:pt x="1" y="914"/>
                      <a:pt x="31" y="944"/>
                    </a:cubicBezTo>
                    <a:cubicBezTo>
                      <a:pt x="37" y="949"/>
                      <a:pt x="44" y="952"/>
                      <a:pt x="55" y="952"/>
                    </a:cubicBezTo>
                    <a:cubicBezTo>
                      <a:pt x="173" y="952"/>
                      <a:pt x="609" y="607"/>
                      <a:pt x="1237" y="421"/>
                    </a:cubicBezTo>
                    <a:cubicBezTo>
                      <a:pt x="1915" y="206"/>
                      <a:pt x="2510" y="273"/>
                      <a:pt x="2528" y="178"/>
                    </a:cubicBezTo>
                    <a:cubicBezTo>
                      <a:pt x="2536" y="137"/>
                      <a:pt x="2393" y="61"/>
                      <a:pt x="2138" y="22"/>
                    </a:cubicBezTo>
                    <a:cubicBezTo>
                      <a:pt x="2053" y="8"/>
                      <a:pt x="1954" y="0"/>
                      <a:pt x="1847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9"/>
              <p:cNvSpPr/>
              <p:nvPr/>
            </p:nvSpPr>
            <p:spPr>
              <a:xfrm>
                <a:off x="2518400" y="4415925"/>
                <a:ext cx="634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952" extrusionOk="0">
                    <a:moveTo>
                      <a:pt x="691" y="0"/>
                    </a:moveTo>
                    <a:cubicBezTo>
                      <a:pt x="583" y="0"/>
                      <a:pt x="485" y="8"/>
                      <a:pt x="399" y="22"/>
                    </a:cubicBezTo>
                    <a:cubicBezTo>
                      <a:pt x="144" y="61"/>
                      <a:pt x="0" y="137"/>
                      <a:pt x="9" y="178"/>
                    </a:cubicBezTo>
                    <a:cubicBezTo>
                      <a:pt x="26" y="273"/>
                      <a:pt x="623" y="206"/>
                      <a:pt x="1300" y="421"/>
                    </a:cubicBezTo>
                    <a:cubicBezTo>
                      <a:pt x="1929" y="607"/>
                      <a:pt x="2365" y="952"/>
                      <a:pt x="2483" y="952"/>
                    </a:cubicBezTo>
                    <a:cubicBezTo>
                      <a:pt x="2493" y="952"/>
                      <a:pt x="2501" y="949"/>
                      <a:pt x="2506" y="944"/>
                    </a:cubicBezTo>
                    <a:cubicBezTo>
                      <a:pt x="2536" y="914"/>
                      <a:pt x="2459" y="771"/>
                      <a:pt x="2270" y="596"/>
                    </a:cubicBezTo>
                    <a:cubicBezTo>
                      <a:pt x="2083" y="420"/>
                      <a:pt x="1775" y="224"/>
                      <a:pt x="1396" y="108"/>
                    </a:cubicBezTo>
                    <a:cubicBezTo>
                      <a:pt x="1146" y="31"/>
                      <a:pt x="901" y="0"/>
                      <a:pt x="691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9"/>
              <p:cNvSpPr/>
              <p:nvPr/>
            </p:nvSpPr>
            <p:spPr>
              <a:xfrm>
                <a:off x="2501775" y="4518900"/>
                <a:ext cx="258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53" extrusionOk="0">
                    <a:moveTo>
                      <a:pt x="1006" y="1"/>
                    </a:moveTo>
                    <a:cubicBezTo>
                      <a:pt x="957" y="1"/>
                      <a:pt x="832" y="250"/>
                      <a:pt x="573" y="409"/>
                    </a:cubicBezTo>
                    <a:cubicBezTo>
                      <a:pt x="439" y="490"/>
                      <a:pt x="298" y="521"/>
                      <a:pt x="193" y="526"/>
                    </a:cubicBezTo>
                    <a:cubicBezTo>
                      <a:pt x="89" y="533"/>
                      <a:pt x="19" y="521"/>
                      <a:pt x="10" y="543"/>
                    </a:cubicBezTo>
                    <a:cubicBezTo>
                      <a:pt x="1" y="561"/>
                      <a:pt x="60" y="617"/>
                      <a:pt x="184" y="642"/>
                    </a:cubicBezTo>
                    <a:cubicBezTo>
                      <a:pt x="216" y="649"/>
                      <a:pt x="253" y="653"/>
                      <a:pt x="292" y="653"/>
                    </a:cubicBezTo>
                    <a:cubicBezTo>
                      <a:pt x="402" y="653"/>
                      <a:pt x="535" y="624"/>
                      <a:pt x="657" y="550"/>
                    </a:cubicBezTo>
                    <a:cubicBezTo>
                      <a:pt x="823" y="449"/>
                      <a:pt x="925" y="304"/>
                      <a:pt x="975" y="196"/>
                    </a:cubicBezTo>
                    <a:cubicBezTo>
                      <a:pt x="1026" y="86"/>
                      <a:pt x="1032" y="10"/>
                      <a:pt x="1012" y="2"/>
                    </a:cubicBezTo>
                    <a:cubicBezTo>
                      <a:pt x="1010" y="1"/>
                      <a:pt x="1008" y="1"/>
                      <a:pt x="1006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9"/>
              <p:cNvSpPr/>
              <p:nvPr/>
            </p:nvSpPr>
            <p:spPr>
              <a:xfrm>
                <a:off x="2415400" y="4477250"/>
                <a:ext cx="548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990" extrusionOk="0">
                    <a:moveTo>
                      <a:pt x="24" y="0"/>
                    </a:moveTo>
                    <a:cubicBezTo>
                      <a:pt x="24" y="0"/>
                      <a:pt x="23" y="1"/>
                      <a:pt x="23" y="1"/>
                    </a:cubicBezTo>
                    <a:cubicBezTo>
                      <a:pt x="4" y="1"/>
                      <a:pt x="1" y="171"/>
                      <a:pt x="133" y="400"/>
                    </a:cubicBezTo>
                    <a:cubicBezTo>
                      <a:pt x="258" y="623"/>
                      <a:pt x="546" y="897"/>
                      <a:pt x="953" y="972"/>
                    </a:cubicBezTo>
                    <a:cubicBezTo>
                      <a:pt x="1024" y="984"/>
                      <a:pt x="1094" y="990"/>
                      <a:pt x="1163" y="990"/>
                    </a:cubicBezTo>
                    <a:cubicBezTo>
                      <a:pt x="1482" y="990"/>
                      <a:pt x="1758" y="865"/>
                      <a:pt x="1923" y="732"/>
                    </a:cubicBezTo>
                    <a:cubicBezTo>
                      <a:pt x="2130" y="570"/>
                      <a:pt x="2192" y="414"/>
                      <a:pt x="2176" y="405"/>
                    </a:cubicBezTo>
                    <a:cubicBezTo>
                      <a:pt x="2175" y="404"/>
                      <a:pt x="2173" y="404"/>
                      <a:pt x="2171" y="404"/>
                    </a:cubicBezTo>
                    <a:cubicBezTo>
                      <a:pt x="2143" y="404"/>
                      <a:pt x="2049" y="521"/>
                      <a:pt x="1857" y="637"/>
                    </a:cubicBezTo>
                    <a:cubicBezTo>
                      <a:pt x="1698" y="736"/>
                      <a:pt x="1455" y="828"/>
                      <a:pt x="1184" y="828"/>
                    </a:cubicBezTo>
                    <a:cubicBezTo>
                      <a:pt x="1118" y="828"/>
                      <a:pt x="1050" y="822"/>
                      <a:pt x="981" y="810"/>
                    </a:cubicBezTo>
                    <a:cubicBezTo>
                      <a:pt x="631" y="747"/>
                      <a:pt x="368" y="523"/>
                      <a:pt x="229" y="336"/>
                    </a:cubicBezTo>
                    <a:cubicBezTo>
                      <a:pt x="89" y="149"/>
                      <a:pt x="50" y="0"/>
                      <a:pt x="24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9"/>
              <p:cNvSpPr/>
              <p:nvPr/>
            </p:nvSpPr>
            <p:spPr>
              <a:xfrm>
                <a:off x="2524325" y="4477250"/>
                <a:ext cx="548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990" extrusionOk="0">
                    <a:moveTo>
                      <a:pt x="2168" y="0"/>
                    </a:moveTo>
                    <a:cubicBezTo>
                      <a:pt x="2142" y="0"/>
                      <a:pt x="2103" y="149"/>
                      <a:pt x="1964" y="336"/>
                    </a:cubicBezTo>
                    <a:cubicBezTo>
                      <a:pt x="1825" y="523"/>
                      <a:pt x="1561" y="747"/>
                      <a:pt x="1211" y="810"/>
                    </a:cubicBezTo>
                    <a:cubicBezTo>
                      <a:pt x="1142" y="822"/>
                      <a:pt x="1074" y="828"/>
                      <a:pt x="1008" y="828"/>
                    </a:cubicBezTo>
                    <a:cubicBezTo>
                      <a:pt x="737" y="828"/>
                      <a:pt x="494" y="736"/>
                      <a:pt x="335" y="637"/>
                    </a:cubicBezTo>
                    <a:cubicBezTo>
                      <a:pt x="143" y="521"/>
                      <a:pt x="49" y="404"/>
                      <a:pt x="21" y="404"/>
                    </a:cubicBezTo>
                    <a:cubicBezTo>
                      <a:pt x="19" y="404"/>
                      <a:pt x="18" y="404"/>
                      <a:pt x="16" y="405"/>
                    </a:cubicBezTo>
                    <a:cubicBezTo>
                      <a:pt x="1" y="414"/>
                      <a:pt x="63" y="570"/>
                      <a:pt x="269" y="732"/>
                    </a:cubicBezTo>
                    <a:cubicBezTo>
                      <a:pt x="434" y="865"/>
                      <a:pt x="710" y="990"/>
                      <a:pt x="1030" y="990"/>
                    </a:cubicBezTo>
                    <a:cubicBezTo>
                      <a:pt x="1098" y="990"/>
                      <a:pt x="1168" y="984"/>
                      <a:pt x="1240" y="972"/>
                    </a:cubicBezTo>
                    <a:cubicBezTo>
                      <a:pt x="1647" y="897"/>
                      <a:pt x="1934" y="623"/>
                      <a:pt x="2060" y="400"/>
                    </a:cubicBezTo>
                    <a:cubicBezTo>
                      <a:pt x="2191" y="171"/>
                      <a:pt x="2188" y="1"/>
                      <a:pt x="2170" y="1"/>
                    </a:cubicBezTo>
                    <a:cubicBezTo>
                      <a:pt x="2169" y="1"/>
                      <a:pt x="2169" y="0"/>
                      <a:pt x="2168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9"/>
              <p:cNvSpPr/>
              <p:nvPr/>
            </p:nvSpPr>
            <p:spPr>
              <a:xfrm>
                <a:off x="2402500" y="4504775"/>
                <a:ext cx="61675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748" extrusionOk="0">
                    <a:moveTo>
                      <a:pt x="1171" y="1"/>
                    </a:moveTo>
                    <a:cubicBezTo>
                      <a:pt x="1042" y="1"/>
                      <a:pt x="917" y="12"/>
                      <a:pt x="804" y="33"/>
                    </a:cubicBezTo>
                    <a:cubicBezTo>
                      <a:pt x="471" y="94"/>
                      <a:pt x="149" y="315"/>
                      <a:pt x="77" y="631"/>
                    </a:cubicBezTo>
                    <a:cubicBezTo>
                      <a:pt x="1" y="967"/>
                      <a:pt x="228" y="1311"/>
                      <a:pt x="526" y="1505"/>
                    </a:cubicBezTo>
                    <a:cubicBezTo>
                      <a:pt x="769" y="1663"/>
                      <a:pt x="1064" y="1747"/>
                      <a:pt x="1358" y="1747"/>
                    </a:cubicBezTo>
                    <a:cubicBezTo>
                      <a:pt x="1465" y="1747"/>
                      <a:pt x="1571" y="1736"/>
                      <a:pt x="1675" y="1714"/>
                    </a:cubicBezTo>
                    <a:cubicBezTo>
                      <a:pt x="2033" y="1637"/>
                      <a:pt x="2383" y="1389"/>
                      <a:pt x="2430" y="1041"/>
                    </a:cubicBezTo>
                    <a:cubicBezTo>
                      <a:pt x="2467" y="772"/>
                      <a:pt x="2268" y="378"/>
                      <a:pt x="2031" y="219"/>
                    </a:cubicBezTo>
                    <a:cubicBezTo>
                      <a:pt x="1799" y="65"/>
                      <a:pt x="1475" y="1"/>
                      <a:pt x="1171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9"/>
              <p:cNvSpPr/>
              <p:nvPr/>
            </p:nvSpPr>
            <p:spPr>
              <a:xfrm>
                <a:off x="2373100" y="4321350"/>
                <a:ext cx="185600" cy="131250"/>
              </a:xfrm>
              <a:custGeom>
                <a:avLst/>
                <a:gdLst/>
                <a:ahLst/>
                <a:cxnLst/>
                <a:rect l="l" t="t" r="r" b="b"/>
                <a:pathLst>
                  <a:path w="7424" h="5250" extrusionOk="0">
                    <a:moveTo>
                      <a:pt x="6849" y="1"/>
                    </a:moveTo>
                    <a:cubicBezTo>
                      <a:pt x="6755" y="1"/>
                      <a:pt x="6660" y="10"/>
                      <a:pt x="6568" y="21"/>
                    </a:cubicBezTo>
                    <a:cubicBezTo>
                      <a:pt x="5813" y="111"/>
                      <a:pt x="5074" y="306"/>
                      <a:pt x="4352" y="543"/>
                    </a:cubicBezTo>
                    <a:cubicBezTo>
                      <a:pt x="3804" y="723"/>
                      <a:pt x="3258" y="929"/>
                      <a:pt x="2771" y="1239"/>
                    </a:cubicBezTo>
                    <a:cubicBezTo>
                      <a:pt x="1718" y="1908"/>
                      <a:pt x="1024" y="3002"/>
                      <a:pt x="363" y="4060"/>
                    </a:cubicBezTo>
                    <a:cubicBezTo>
                      <a:pt x="237" y="4262"/>
                      <a:pt x="112" y="4466"/>
                      <a:pt x="1" y="4677"/>
                    </a:cubicBezTo>
                    <a:lnTo>
                      <a:pt x="14" y="5250"/>
                    </a:lnTo>
                    <a:lnTo>
                      <a:pt x="200" y="5187"/>
                    </a:lnTo>
                    <a:cubicBezTo>
                      <a:pt x="298" y="4988"/>
                      <a:pt x="440" y="4820"/>
                      <a:pt x="608" y="4679"/>
                    </a:cubicBezTo>
                    <a:cubicBezTo>
                      <a:pt x="1414" y="3874"/>
                      <a:pt x="2864" y="3694"/>
                      <a:pt x="3881" y="3342"/>
                    </a:cubicBezTo>
                    <a:cubicBezTo>
                      <a:pt x="4861" y="3003"/>
                      <a:pt x="5923" y="2587"/>
                      <a:pt x="6667" y="1833"/>
                    </a:cubicBezTo>
                    <a:cubicBezTo>
                      <a:pt x="6978" y="1519"/>
                      <a:pt x="7338" y="1139"/>
                      <a:pt x="7401" y="680"/>
                    </a:cubicBezTo>
                    <a:cubicBezTo>
                      <a:pt x="7422" y="526"/>
                      <a:pt x="7423" y="368"/>
                      <a:pt x="7414" y="209"/>
                    </a:cubicBezTo>
                    <a:cubicBezTo>
                      <a:pt x="7367" y="160"/>
                      <a:pt x="7314" y="119"/>
                      <a:pt x="7253" y="86"/>
                    </a:cubicBezTo>
                    <a:cubicBezTo>
                      <a:pt x="7129" y="21"/>
                      <a:pt x="6990" y="1"/>
                      <a:pt x="6849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9"/>
              <p:cNvSpPr/>
              <p:nvPr/>
            </p:nvSpPr>
            <p:spPr>
              <a:xfrm>
                <a:off x="2537850" y="4504775"/>
                <a:ext cx="6165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748" extrusionOk="0">
                    <a:moveTo>
                      <a:pt x="1296" y="1"/>
                    </a:moveTo>
                    <a:cubicBezTo>
                      <a:pt x="991" y="1"/>
                      <a:pt x="667" y="65"/>
                      <a:pt x="436" y="219"/>
                    </a:cubicBezTo>
                    <a:cubicBezTo>
                      <a:pt x="198" y="378"/>
                      <a:pt x="0" y="772"/>
                      <a:pt x="37" y="1041"/>
                    </a:cubicBezTo>
                    <a:cubicBezTo>
                      <a:pt x="84" y="1389"/>
                      <a:pt x="433" y="1637"/>
                      <a:pt x="791" y="1714"/>
                    </a:cubicBezTo>
                    <a:cubicBezTo>
                      <a:pt x="895" y="1736"/>
                      <a:pt x="1002" y="1747"/>
                      <a:pt x="1109" y="1747"/>
                    </a:cubicBezTo>
                    <a:cubicBezTo>
                      <a:pt x="1403" y="1747"/>
                      <a:pt x="1698" y="1663"/>
                      <a:pt x="1941" y="1505"/>
                    </a:cubicBezTo>
                    <a:cubicBezTo>
                      <a:pt x="2239" y="1311"/>
                      <a:pt x="2466" y="967"/>
                      <a:pt x="2390" y="631"/>
                    </a:cubicBezTo>
                    <a:cubicBezTo>
                      <a:pt x="2318" y="315"/>
                      <a:pt x="1995" y="94"/>
                      <a:pt x="1663" y="33"/>
                    </a:cubicBezTo>
                    <a:cubicBezTo>
                      <a:pt x="1549" y="12"/>
                      <a:pt x="1424" y="1"/>
                      <a:pt x="1296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9"/>
              <p:cNvSpPr/>
              <p:nvPr/>
            </p:nvSpPr>
            <p:spPr>
              <a:xfrm>
                <a:off x="2357225" y="4283250"/>
                <a:ext cx="210800" cy="177875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7115" extrusionOk="0">
                    <a:moveTo>
                      <a:pt x="4980" y="1"/>
                    </a:moveTo>
                    <a:cubicBezTo>
                      <a:pt x="4612" y="1"/>
                      <a:pt x="4245" y="23"/>
                      <a:pt x="3889" y="108"/>
                    </a:cubicBezTo>
                    <a:cubicBezTo>
                      <a:pt x="3265" y="256"/>
                      <a:pt x="2698" y="590"/>
                      <a:pt x="2195" y="989"/>
                    </a:cubicBezTo>
                    <a:cubicBezTo>
                      <a:pt x="1870" y="1248"/>
                      <a:pt x="1573" y="1540"/>
                      <a:pt x="1307" y="1859"/>
                    </a:cubicBezTo>
                    <a:cubicBezTo>
                      <a:pt x="618" y="2686"/>
                      <a:pt x="128" y="3713"/>
                      <a:pt x="38" y="4794"/>
                    </a:cubicBezTo>
                    <a:cubicBezTo>
                      <a:pt x="0" y="5242"/>
                      <a:pt x="13" y="5742"/>
                      <a:pt x="66" y="6190"/>
                    </a:cubicBezTo>
                    <a:cubicBezTo>
                      <a:pt x="93" y="6426"/>
                      <a:pt x="385" y="7115"/>
                      <a:pt x="674" y="7115"/>
                    </a:cubicBezTo>
                    <a:cubicBezTo>
                      <a:pt x="734" y="7115"/>
                      <a:pt x="793" y="7085"/>
                      <a:pt x="850" y="7017"/>
                    </a:cubicBezTo>
                    <a:cubicBezTo>
                      <a:pt x="1057" y="6768"/>
                      <a:pt x="1137" y="6440"/>
                      <a:pt x="1265" y="6143"/>
                    </a:cubicBezTo>
                    <a:cubicBezTo>
                      <a:pt x="1396" y="5836"/>
                      <a:pt x="1550" y="5532"/>
                      <a:pt x="1861" y="5399"/>
                    </a:cubicBezTo>
                    <a:cubicBezTo>
                      <a:pt x="2232" y="5240"/>
                      <a:pt x="2585" y="5036"/>
                      <a:pt x="2955" y="4872"/>
                    </a:cubicBezTo>
                    <a:cubicBezTo>
                      <a:pt x="3708" y="4537"/>
                      <a:pt x="4481" y="4249"/>
                      <a:pt x="5228" y="3900"/>
                    </a:cubicBezTo>
                    <a:cubicBezTo>
                      <a:pt x="6454" y="3329"/>
                      <a:pt x="7654" y="2547"/>
                      <a:pt x="8301" y="1361"/>
                    </a:cubicBezTo>
                    <a:cubicBezTo>
                      <a:pt x="8369" y="1237"/>
                      <a:pt x="8431" y="1103"/>
                      <a:pt x="8425" y="962"/>
                    </a:cubicBezTo>
                    <a:cubicBezTo>
                      <a:pt x="8413" y="674"/>
                      <a:pt x="8130" y="479"/>
                      <a:pt x="7863" y="368"/>
                    </a:cubicBezTo>
                    <a:cubicBezTo>
                      <a:pt x="7148" y="70"/>
                      <a:pt x="6352" y="40"/>
                      <a:pt x="5577" y="14"/>
                    </a:cubicBezTo>
                    <a:cubicBezTo>
                      <a:pt x="5378" y="7"/>
                      <a:pt x="5179" y="1"/>
                      <a:pt x="4980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9"/>
              <p:cNvSpPr/>
              <p:nvPr/>
            </p:nvSpPr>
            <p:spPr>
              <a:xfrm>
                <a:off x="2535900" y="4305925"/>
                <a:ext cx="109450" cy="1589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6357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1" y="370"/>
                      <a:pt x="183" y="723"/>
                      <a:pt x="427" y="1001"/>
                    </a:cubicBezTo>
                    <a:cubicBezTo>
                      <a:pt x="671" y="1278"/>
                      <a:pt x="975" y="1494"/>
                      <a:pt x="1261" y="1727"/>
                    </a:cubicBezTo>
                    <a:cubicBezTo>
                      <a:pt x="1895" y="2243"/>
                      <a:pt x="2455" y="2873"/>
                      <a:pt x="2825" y="3605"/>
                    </a:cubicBezTo>
                    <a:cubicBezTo>
                      <a:pt x="3006" y="3962"/>
                      <a:pt x="3140" y="4343"/>
                      <a:pt x="3205" y="4738"/>
                    </a:cubicBezTo>
                    <a:cubicBezTo>
                      <a:pt x="3256" y="5052"/>
                      <a:pt x="3025" y="6164"/>
                      <a:pt x="3359" y="6338"/>
                    </a:cubicBezTo>
                    <a:cubicBezTo>
                      <a:pt x="3383" y="6351"/>
                      <a:pt x="3407" y="6357"/>
                      <a:pt x="3429" y="6357"/>
                    </a:cubicBezTo>
                    <a:cubicBezTo>
                      <a:pt x="3620" y="6357"/>
                      <a:pt x="3711" y="5910"/>
                      <a:pt x="3751" y="5773"/>
                    </a:cubicBezTo>
                    <a:cubicBezTo>
                      <a:pt x="4053" y="4744"/>
                      <a:pt x="4378" y="3609"/>
                      <a:pt x="3940" y="2573"/>
                    </a:cubicBezTo>
                    <a:cubicBezTo>
                      <a:pt x="3677" y="1949"/>
                      <a:pt x="3185" y="1456"/>
                      <a:pt x="2705" y="980"/>
                    </a:cubicBezTo>
                    <a:cubicBezTo>
                      <a:pt x="2287" y="565"/>
                      <a:pt x="1837" y="133"/>
                      <a:pt x="1262" y="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9"/>
              <p:cNvSpPr/>
              <p:nvPr/>
            </p:nvSpPr>
            <p:spPr>
              <a:xfrm>
                <a:off x="2556625" y="4310525"/>
                <a:ext cx="30250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1" extrusionOk="0">
                    <a:moveTo>
                      <a:pt x="1209" y="1"/>
                    </a:moveTo>
                    <a:cubicBezTo>
                      <a:pt x="1209" y="1"/>
                      <a:pt x="1125" y="79"/>
                      <a:pt x="1038" y="159"/>
                    </a:cubicBezTo>
                    <a:cubicBezTo>
                      <a:pt x="933" y="256"/>
                      <a:pt x="788" y="386"/>
                      <a:pt x="624" y="527"/>
                    </a:cubicBezTo>
                    <a:cubicBezTo>
                      <a:pt x="299" y="809"/>
                      <a:pt x="1" y="997"/>
                      <a:pt x="18" y="1027"/>
                    </a:cubicBezTo>
                    <a:cubicBezTo>
                      <a:pt x="19" y="1030"/>
                      <a:pt x="22" y="1031"/>
                      <a:pt x="27" y="1031"/>
                    </a:cubicBezTo>
                    <a:cubicBezTo>
                      <a:pt x="85" y="1031"/>
                      <a:pt x="392" y="885"/>
                      <a:pt x="702" y="617"/>
                    </a:cubicBezTo>
                    <a:cubicBezTo>
                      <a:pt x="871" y="472"/>
                      <a:pt x="1000" y="317"/>
                      <a:pt x="1084" y="198"/>
                    </a:cubicBezTo>
                    <a:cubicBezTo>
                      <a:pt x="1167" y="80"/>
                      <a:pt x="1209" y="1"/>
                      <a:pt x="1209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9"/>
              <p:cNvSpPr/>
              <p:nvPr/>
            </p:nvSpPr>
            <p:spPr>
              <a:xfrm>
                <a:off x="2569800" y="4328950"/>
                <a:ext cx="62600" cy="112975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4519" extrusionOk="0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0" y="20"/>
                      <a:pt x="250" y="187"/>
                      <a:pt x="603" y="514"/>
                    </a:cubicBezTo>
                    <a:cubicBezTo>
                      <a:pt x="690" y="597"/>
                      <a:pt x="785" y="687"/>
                      <a:pt x="880" y="792"/>
                    </a:cubicBezTo>
                    <a:cubicBezTo>
                      <a:pt x="979" y="893"/>
                      <a:pt x="1074" y="1011"/>
                      <a:pt x="1177" y="1132"/>
                    </a:cubicBezTo>
                    <a:cubicBezTo>
                      <a:pt x="1373" y="1381"/>
                      <a:pt x="1572" y="1668"/>
                      <a:pt x="1750" y="1988"/>
                    </a:cubicBezTo>
                    <a:cubicBezTo>
                      <a:pt x="1926" y="2309"/>
                      <a:pt x="2064" y="2630"/>
                      <a:pt x="2172" y="2929"/>
                    </a:cubicBezTo>
                    <a:cubicBezTo>
                      <a:pt x="2222" y="3080"/>
                      <a:pt x="2272" y="3222"/>
                      <a:pt x="2306" y="3359"/>
                    </a:cubicBezTo>
                    <a:cubicBezTo>
                      <a:pt x="2346" y="3496"/>
                      <a:pt x="2373" y="3625"/>
                      <a:pt x="2396" y="3743"/>
                    </a:cubicBezTo>
                    <a:cubicBezTo>
                      <a:pt x="2425" y="3861"/>
                      <a:pt x="2437" y="3969"/>
                      <a:pt x="2452" y="4064"/>
                    </a:cubicBezTo>
                    <a:cubicBezTo>
                      <a:pt x="2469" y="4158"/>
                      <a:pt x="2478" y="4240"/>
                      <a:pt x="2483" y="4309"/>
                    </a:cubicBezTo>
                    <a:cubicBezTo>
                      <a:pt x="2495" y="4435"/>
                      <a:pt x="2504" y="4518"/>
                      <a:pt x="2504" y="4518"/>
                    </a:cubicBezTo>
                    <a:cubicBezTo>
                      <a:pt x="2504" y="4518"/>
                      <a:pt x="2503" y="4434"/>
                      <a:pt x="2501" y="4307"/>
                    </a:cubicBezTo>
                    <a:cubicBezTo>
                      <a:pt x="2502" y="4239"/>
                      <a:pt x="2499" y="4156"/>
                      <a:pt x="2490" y="4060"/>
                    </a:cubicBezTo>
                    <a:cubicBezTo>
                      <a:pt x="2481" y="3964"/>
                      <a:pt x="2477" y="3853"/>
                      <a:pt x="2456" y="3733"/>
                    </a:cubicBezTo>
                    <a:cubicBezTo>
                      <a:pt x="2438" y="3612"/>
                      <a:pt x="2418" y="3480"/>
                      <a:pt x="2385" y="3340"/>
                    </a:cubicBezTo>
                    <a:cubicBezTo>
                      <a:pt x="2358" y="3199"/>
                      <a:pt x="2313" y="3052"/>
                      <a:pt x="2268" y="2897"/>
                    </a:cubicBezTo>
                    <a:cubicBezTo>
                      <a:pt x="2168" y="2589"/>
                      <a:pt x="2034" y="2258"/>
                      <a:pt x="1855" y="1930"/>
                    </a:cubicBezTo>
                    <a:cubicBezTo>
                      <a:pt x="1673" y="1604"/>
                      <a:pt x="1466" y="1312"/>
                      <a:pt x="1261" y="1062"/>
                    </a:cubicBezTo>
                    <a:cubicBezTo>
                      <a:pt x="1155" y="941"/>
                      <a:pt x="1055" y="823"/>
                      <a:pt x="951" y="723"/>
                    </a:cubicBezTo>
                    <a:cubicBezTo>
                      <a:pt x="852" y="620"/>
                      <a:pt x="751" y="531"/>
                      <a:pt x="659" y="451"/>
                    </a:cubicBezTo>
                    <a:cubicBezTo>
                      <a:pt x="569" y="369"/>
                      <a:pt x="478" y="305"/>
                      <a:pt x="402" y="246"/>
                    </a:cubicBezTo>
                    <a:cubicBezTo>
                      <a:pt x="325" y="186"/>
                      <a:pt x="256" y="139"/>
                      <a:pt x="198" y="104"/>
                    </a:cubicBezTo>
                    <a:cubicBezTo>
                      <a:pt x="92" y="37"/>
                      <a:pt x="28" y="1"/>
                      <a:pt x="1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9"/>
              <p:cNvSpPr/>
              <p:nvPr/>
            </p:nvSpPr>
            <p:spPr>
              <a:xfrm>
                <a:off x="2581825" y="4316875"/>
                <a:ext cx="7067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4714" extrusionOk="0">
                    <a:moveTo>
                      <a:pt x="50" y="0"/>
                    </a:moveTo>
                    <a:cubicBezTo>
                      <a:pt x="22" y="0"/>
                      <a:pt x="8" y="3"/>
                      <a:pt x="8" y="5"/>
                    </a:cubicBezTo>
                    <a:cubicBezTo>
                      <a:pt x="1" y="30"/>
                      <a:pt x="349" y="39"/>
                      <a:pt x="796" y="325"/>
                    </a:cubicBezTo>
                    <a:cubicBezTo>
                      <a:pt x="1020" y="465"/>
                      <a:pt x="1258" y="675"/>
                      <a:pt x="1485" y="939"/>
                    </a:cubicBezTo>
                    <a:cubicBezTo>
                      <a:pt x="1710" y="1206"/>
                      <a:pt x="1928" y="1528"/>
                      <a:pt x="2114" y="1886"/>
                    </a:cubicBezTo>
                    <a:cubicBezTo>
                      <a:pt x="2493" y="2602"/>
                      <a:pt x="2672" y="3325"/>
                      <a:pt x="2744" y="3851"/>
                    </a:cubicBezTo>
                    <a:cubicBezTo>
                      <a:pt x="2782" y="4116"/>
                      <a:pt x="2789" y="4331"/>
                      <a:pt x="2797" y="4482"/>
                    </a:cubicBezTo>
                    <a:cubicBezTo>
                      <a:pt x="2799" y="4622"/>
                      <a:pt x="2800" y="4714"/>
                      <a:pt x="2800" y="4714"/>
                    </a:cubicBezTo>
                    <a:cubicBezTo>
                      <a:pt x="2800" y="4714"/>
                      <a:pt x="2806" y="4622"/>
                      <a:pt x="2816" y="4482"/>
                    </a:cubicBezTo>
                    <a:cubicBezTo>
                      <a:pt x="2819" y="4331"/>
                      <a:pt x="2827" y="4113"/>
                      <a:pt x="2803" y="3845"/>
                    </a:cubicBezTo>
                    <a:cubicBezTo>
                      <a:pt x="2761" y="3311"/>
                      <a:pt x="2608" y="2563"/>
                      <a:pt x="2220" y="1830"/>
                    </a:cubicBezTo>
                    <a:cubicBezTo>
                      <a:pt x="2029" y="1464"/>
                      <a:pt x="1804" y="1138"/>
                      <a:pt x="1568" y="868"/>
                    </a:cubicBezTo>
                    <a:cubicBezTo>
                      <a:pt x="1329" y="599"/>
                      <a:pt x="1077" y="389"/>
                      <a:pt x="841" y="254"/>
                    </a:cubicBezTo>
                    <a:cubicBezTo>
                      <a:pt x="606" y="113"/>
                      <a:pt x="390" y="51"/>
                      <a:pt x="242" y="23"/>
                    </a:cubicBezTo>
                    <a:cubicBezTo>
                      <a:pt x="155" y="5"/>
                      <a:pt x="90" y="0"/>
                      <a:pt x="50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9"/>
              <p:cNvSpPr/>
              <p:nvPr/>
            </p:nvSpPr>
            <p:spPr>
              <a:xfrm>
                <a:off x="2349200" y="4285000"/>
                <a:ext cx="23317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5304" extrusionOk="0">
                    <a:moveTo>
                      <a:pt x="6233" y="1"/>
                    </a:moveTo>
                    <a:cubicBezTo>
                      <a:pt x="6118" y="1"/>
                      <a:pt x="6001" y="5"/>
                      <a:pt x="5883" y="12"/>
                    </a:cubicBezTo>
                    <a:cubicBezTo>
                      <a:pt x="5136" y="55"/>
                      <a:pt x="4322" y="236"/>
                      <a:pt x="3525" y="570"/>
                    </a:cubicBezTo>
                    <a:cubicBezTo>
                      <a:pt x="3127" y="737"/>
                      <a:pt x="2753" y="933"/>
                      <a:pt x="2407" y="1147"/>
                    </a:cubicBezTo>
                    <a:cubicBezTo>
                      <a:pt x="2061" y="1364"/>
                      <a:pt x="1749" y="1609"/>
                      <a:pt x="1494" y="1887"/>
                    </a:cubicBezTo>
                    <a:cubicBezTo>
                      <a:pt x="1238" y="2163"/>
                      <a:pt x="1042" y="2474"/>
                      <a:pt x="926" y="2787"/>
                    </a:cubicBezTo>
                    <a:cubicBezTo>
                      <a:pt x="804" y="3099"/>
                      <a:pt x="738" y="3402"/>
                      <a:pt x="676" y="3676"/>
                    </a:cubicBezTo>
                    <a:cubicBezTo>
                      <a:pt x="562" y="4225"/>
                      <a:pt x="447" y="4664"/>
                      <a:pt x="308" y="4946"/>
                    </a:cubicBezTo>
                    <a:cubicBezTo>
                      <a:pt x="246" y="5090"/>
                      <a:pt x="173" y="5191"/>
                      <a:pt x="109" y="5241"/>
                    </a:cubicBezTo>
                    <a:cubicBezTo>
                      <a:pt x="77" y="5268"/>
                      <a:pt x="50" y="5283"/>
                      <a:pt x="30" y="5292"/>
                    </a:cubicBezTo>
                    <a:cubicBezTo>
                      <a:pt x="10" y="5300"/>
                      <a:pt x="1" y="5303"/>
                      <a:pt x="1" y="5303"/>
                    </a:cubicBezTo>
                    <a:cubicBezTo>
                      <a:pt x="1" y="5303"/>
                      <a:pt x="11" y="5300"/>
                      <a:pt x="30" y="5293"/>
                    </a:cubicBezTo>
                    <a:cubicBezTo>
                      <a:pt x="50" y="5285"/>
                      <a:pt x="79" y="5271"/>
                      <a:pt x="112" y="5246"/>
                    </a:cubicBezTo>
                    <a:cubicBezTo>
                      <a:pt x="180" y="5197"/>
                      <a:pt x="257" y="5097"/>
                      <a:pt x="325" y="4955"/>
                    </a:cubicBezTo>
                    <a:cubicBezTo>
                      <a:pt x="475" y="4677"/>
                      <a:pt x="606" y="4235"/>
                      <a:pt x="734" y="3689"/>
                    </a:cubicBezTo>
                    <a:cubicBezTo>
                      <a:pt x="803" y="3417"/>
                      <a:pt x="876" y="3119"/>
                      <a:pt x="1002" y="2818"/>
                    </a:cubicBezTo>
                    <a:cubicBezTo>
                      <a:pt x="1122" y="2514"/>
                      <a:pt x="1315" y="2220"/>
                      <a:pt x="1568" y="1956"/>
                    </a:cubicBezTo>
                    <a:cubicBezTo>
                      <a:pt x="2073" y="1423"/>
                      <a:pt x="2793" y="1015"/>
                      <a:pt x="3572" y="680"/>
                    </a:cubicBezTo>
                    <a:cubicBezTo>
                      <a:pt x="4356" y="351"/>
                      <a:pt x="5156" y="169"/>
                      <a:pt x="5890" y="121"/>
                    </a:cubicBezTo>
                    <a:cubicBezTo>
                      <a:pt x="6023" y="112"/>
                      <a:pt x="6155" y="108"/>
                      <a:pt x="6284" y="108"/>
                    </a:cubicBezTo>
                    <a:cubicBezTo>
                      <a:pt x="6509" y="108"/>
                      <a:pt x="6726" y="121"/>
                      <a:pt x="6933" y="142"/>
                    </a:cubicBezTo>
                    <a:cubicBezTo>
                      <a:pt x="7258" y="176"/>
                      <a:pt x="7559" y="232"/>
                      <a:pt x="7826" y="309"/>
                    </a:cubicBezTo>
                    <a:cubicBezTo>
                      <a:pt x="8363" y="462"/>
                      <a:pt x="8755" y="700"/>
                      <a:pt x="8987" y="905"/>
                    </a:cubicBezTo>
                    <a:cubicBezTo>
                      <a:pt x="9217" y="1103"/>
                      <a:pt x="9308" y="1254"/>
                      <a:pt x="9323" y="1254"/>
                    </a:cubicBezTo>
                    <a:cubicBezTo>
                      <a:pt x="9323" y="1254"/>
                      <a:pt x="9324" y="1254"/>
                      <a:pt x="9324" y="1254"/>
                    </a:cubicBezTo>
                    <a:cubicBezTo>
                      <a:pt x="9327" y="1251"/>
                      <a:pt x="9305" y="1214"/>
                      <a:pt x="9258" y="1145"/>
                    </a:cubicBezTo>
                    <a:cubicBezTo>
                      <a:pt x="9210" y="1077"/>
                      <a:pt x="9134" y="979"/>
                      <a:pt x="9018" y="871"/>
                    </a:cubicBezTo>
                    <a:cubicBezTo>
                      <a:pt x="8790" y="651"/>
                      <a:pt x="8394" y="394"/>
                      <a:pt x="7850" y="228"/>
                    </a:cubicBezTo>
                    <a:cubicBezTo>
                      <a:pt x="7579" y="145"/>
                      <a:pt x="7275" y="82"/>
                      <a:pt x="6944" y="44"/>
                    </a:cubicBezTo>
                    <a:cubicBezTo>
                      <a:pt x="6718" y="17"/>
                      <a:pt x="6480" y="1"/>
                      <a:pt x="6233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9"/>
              <p:cNvSpPr/>
              <p:nvPr/>
            </p:nvSpPr>
            <p:spPr>
              <a:xfrm>
                <a:off x="2363250" y="4313375"/>
                <a:ext cx="203400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4906" extrusionOk="0">
                    <a:moveTo>
                      <a:pt x="5637" y="1"/>
                    </a:moveTo>
                    <a:cubicBezTo>
                      <a:pt x="5446" y="1"/>
                      <a:pt x="5247" y="15"/>
                      <a:pt x="5043" y="48"/>
                    </a:cubicBezTo>
                    <a:cubicBezTo>
                      <a:pt x="4415" y="145"/>
                      <a:pt x="3747" y="414"/>
                      <a:pt x="3163" y="862"/>
                    </a:cubicBezTo>
                    <a:cubicBezTo>
                      <a:pt x="2874" y="1088"/>
                      <a:pt x="2617" y="1342"/>
                      <a:pt x="2406" y="1617"/>
                    </a:cubicBezTo>
                    <a:cubicBezTo>
                      <a:pt x="2193" y="1891"/>
                      <a:pt x="2027" y="2180"/>
                      <a:pt x="1878" y="2459"/>
                    </a:cubicBezTo>
                    <a:cubicBezTo>
                      <a:pt x="1586" y="3017"/>
                      <a:pt x="1356" y="3532"/>
                      <a:pt x="1102" y="3930"/>
                    </a:cubicBezTo>
                    <a:cubicBezTo>
                      <a:pt x="851" y="4327"/>
                      <a:pt x="604" y="4627"/>
                      <a:pt x="382" y="4763"/>
                    </a:cubicBezTo>
                    <a:cubicBezTo>
                      <a:pt x="159" y="4905"/>
                      <a:pt x="0" y="4885"/>
                      <a:pt x="3" y="4898"/>
                    </a:cubicBezTo>
                    <a:cubicBezTo>
                      <a:pt x="3" y="4900"/>
                      <a:pt x="23" y="4905"/>
                      <a:pt x="61" y="4905"/>
                    </a:cubicBezTo>
                    <a:cubicBezTo>
                      <a:pt x="75" y="4905"/>
                      <a:pt x="92" y="4904"/>
                      <a:pt x="111" y="4903"/>
                    </a:cubicBezTo>
                    <a:cubicBezTo>
                      <a:pt x="182" y="4897"/>
                      <a:pt x="286" y="4870"/>
                      <a:pt x="405" y="4803"/>
                    </a:cubicBezTo>
                    <a:cubicBezTo>
                      <a:pt x="647" y="4671"/>
                      <a:pt x="910" y="4373"/>
                      <a:pt x="1174" y="3976"/>
                    </a:cubicBezTo>
                    <a:cubicBezTo>
                      <a:pt x="1440" y="3577"/>
                      <a:pt x="1680" y="3060"/>
                      <a:pt x="1975" y="2510"/>
                    </a:cubicBezTo>
                    <a:cubicBezTo>
                      <a:pt x="2124" y="2236"/>
                      <a:pt x="2290" y="1953"/>
                      <a:pt x="2498" y="1689"/>
                    </a:cubicBezTo>
                    <a:cubicBezTo>
                      <a:pt x="2704" y="1422"/>
                      <a:pt x="2955" y="1176"/>
                      <a:pt x="3236" y="957"/>
                    </a:cubicBezTo>
                    <a:cubicBezTo>
                      <a:pt x="3803" y="521"/>
                      <a:pt x="4450" y="252"/>
                      <a:pt x="5060" y="147"/>
                    </a:cubicBezTo>
                    <a:cubicBezTo>
                      <a:pt x="5288" y="106"/>
                      <a:pt x="5510" y="88"/>
                      <a:pt x="5723" y="88"/>
                    </a:cubicBezTo>
                    <a:cubicBezTo>
                      <a:pt x="6080" y="88"/>
                      <a:pt x="6411" y="137"/>
                      <a:pt x="6697" y="205"/>
                    </a:cubicBezTo>
                    <a:cubicBezTo>
                      <a:pt x="7157" y="315"/>
                      <a:pt x="7514" y="459"/>
                      <a:pt x="7759" y="562"/>
                    </a:cubicBezTo>
                    <a:cubicBezTo>
                      <a:pt x="8003" y="665"/>
                      <a:pt x="8135" y="729"/>
                      <a:pt x="8135" y="729"/>
                    </a:cubicBezTo>
                    <a:cubicBezTo>
                      <a:pt x="8135" y="729"/>
                      <a:pt x="8007" y="658"/>
                      <a:pt x="7767" y="544"/>
                    </a:cubicBezTo>
                    <a:cubicBezTo>
                      <a:pt x="7526" y="431"/>
                      <a:pt x="7173" y="273"/>
                      <a:pt x="6712" y="148"/>
                    </a:cubicBezTo>
                    <a:cubicBezTo>
                      <a:pt x="6402" y="63"/>
                      <a:pt x="6036" y="1"/>
                      <a:pt x="5637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9"/>
              <p:cNvSpPr/>
              <p:nvPr/>
            </p:nvSpPr>
            <p:spPr>
              <a:xfrm>
                <a:off x="2414675" y="4336450"/>
                <a:ext cx="117350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2429" extrusionOk="0">
                    <a:moveTo>
                      <a:pt x="4249" y="0"/>
                    </a:moveTo>
                    <a:cubicBezTo>
                      <a:pt x="4147" y="0"/>
                      <a:pt x="4030" y="7"/>
                      <a:pt x="3900" y="23"/>
                    </a:cubicBezTo>
                    <a:cubicBezTo>
                      <a:pt x="3409" y="78"/>
                      <a:pt x="2753" y="328"/>
                      <a:pt x="2136" y="760"/>
                    </a:cubicBezTo>
                    <a:cubicBezTo>
                      <a:pt x="1519" y="1192"/>
                      <a:pt x="1020" y="1648"/>
                      <a:pt x="635" y="1945"/>
                    </a:cubicBezTo>
                    <a:cubicBezTo>
                      <a:pt x="254" y="2248"/>
                      <a:pt x="0" y="2412"/>
                      <a:pt x="10" y="2427"/>
                    </a:cubicBezTo>
                    <a:cubicBezTo>
                      <a:pt x="10" y="2428"/>
                      <a:pt x="11" y="2428"/>
                      <a:pt x="12" y="2428"/>
                    </a:cubicBezTo>
                    <a:cubicBezTo>
                      <a:pt x="27" y="2428"/>
                      <a:pt x="94" y="2396"/>
                      <a:pt x="202" y="2333"/>
                    </a:cubicBezTo>
                    <a:cubicBezTo>
                      <a:pt x="321" y="2265"/>
                      <a:pt x="487" y="2156"/>
                      <a:pt x="686" y="2013"/>
                    </a:cubicBezTo>
                    <a:cubicBezTo>
                      <a:pt x="1087" y="1730"/>
                      <a:pt x="1597" y="1283"/>
                      <a:pt x="2203" y="858"/>
                    </a:cubicBezTo>
                    <a:cubicBezTo>
                      <a:pt x="2810" y="435"/>
                      <a:pt x="3432" y="165"/>
                      <a:pt x="3910" y="81"/>
                    </a:cubicBezTo>
                    <a:cubicBezTo>
                      <a:pt x="4114" y="43"/>
                      <a:pt x="4289" y="31"/>
                      <a:pt x="4421" y="31"/>
                    </a:cubicBezTo>
                    <a:cubicBezTo>
                      <a:pt x="4442" y="31"/>
                      <a:pt x="4463" y="31"/>
                      <a:pt x="4482" y="31"/>
                    </a:cubicBezTo>
                    <a:cubicBezTo>
                      <a:pt x="4485" y="31"/>
                      <a:pt x="4489" y="31"/>
                      <a:pt x="4492" y="31"/>
                    </a:cubicBezTo>
                    <a:cubicBezTo>
                      <a:pt x="4555" y="31"/>
                      <a:pt x="4604" y="39"/>
                      <a:pt x="4638" y="40"/>
                    </a:cubicBezTo>
                    <a:cubicBezTo>
                      <a:pt x="4673" y="42"/>
                      <a:pt x="4693" y="44"/>
                      <a:pt x="4693" y="44"/>
                    </a:cubicBezTo>
                    <a:cubicBezTo>
                      <a:pt x="4693" y="44"/>
                      <a:pt x="4674" y="40"/>
                      <a:pt x="4639" y="35"/>
                    </a:cubicBezTo>
                    <a:cubicBezTo>
                      <a:pt x="4603" y="31"/>
                      <a:pt x="4551" y="17"/>
                      <a:pt x="4483" y="13"/>
                    </a:cubicBezTo>
                    <a:cubicBezTo>
                      <a:pt x="4419" y="5"/>
                      <a:pt x="4340" y="0"/>
                      <a:pt x="4249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29"/>
          <p:cNvGrpSpPr/>
          <p:nvPr/>
        </p:nvGrpSpPr>
        <p:grpSpPr>
          <a:xfrm rot="-741773">
            <a:off x="7640698" y="3055715"/>
            <a:ext cx="1670263" cy="2460092"/>
            <a:chOff x="4497355" y="3126973"/>
            <a:chExt cx="1670282" cy="2460121"/>
          </a:xfrm>
        </p:grpSpPr>
        <p:grpSp>
          <p:nvGrpSpPr>
            <p:cNvPr id="1023" name="Google Shape;1023;p29"/>
            <p:cNvGrpSpPr/>
            <p:nvPr/>
          </p:nvGrpSpPr>
          <p:grpSpPr>
            <a:xfrm>
              <a:off x="4497355" y="3126973"/>
              <a:ext cx="1670282" cy="2460121"/>
              <a:chOff x="2903825" y="2119650"/>
              <a:chExt cx="623100" cy="917750"/>
            </a:xfrm>
          </p:grpSpPr>
          <p:sp>
            <p:nvSpPr>
              <p:cNvPr id="1024" name="Google Shape;1024;p29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9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Google Shape;1026;p29"/>
            <p:cNvGrpSpPr/>
            <p:nvPr/>
          </p:nvGrpSpPr>
          <p:grpSpPr>
            <a:xfrm>
              <a:off x="4955929" y="3546142"/>
              <a:ext cx="753097" cy="1205591"/>
              <a:chOff x="3199050" y="1367150"/>
              <a:chExt cx="367275" cy="587950"/>
            </a:xfrm>
          </p:grpSpPr>
          <p:sp>
            <p:nvSpPr>
              <p:cNvPr id="1027" name="Google Shape;1027;p29"/>
              <p:cNvSpPr/>
              <p:nvPr/>
            </p:nvSpPr>
            <p:spPr>
              <a:xfrm>
                <a:off x="3406050" y="1367150"/>
                <a:ext cx="152925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6117" h="5879" extrusionOk="0">
                    <a:moveTo>
                      <a:pt x="3112" y="1"/>
                    </a:moveTo>
                    <a:cubicBezTo>
                      <a:pt x="2176" y="1"/>
                      <a:pt x="1240" y="463"/>
                      <a:pt x="698" y="1229"/>
                    </a:cubicBezTo>
                    <a:cubicBezTo>
                      <a:pt x="55" y="2138"/>
                      <a:pt x="1" y="3427"/>
                      <a:pt x="564" y="4387"/>
                    </a:cubicBezTo>
                    <a:lnTo>
                      <a:pt x="2391" y="5861"/>
                    </a:lnTo>
                    <a:cubicBezTo>
                      <a:pt x="2507" y="5873"/>
                      <a:pt x="2625" y="5879"/>
                      <a:pt x="2745" y="5879"/>
                    </a:cubicBezTo>
                    <a:cubicBezTo>
                      <a:pt x="4268" y="5879"/>
                      <a:pt x="6045" y="4952"/>
                      <a:pt x="6088" y="3259"/>
                    </a:cubicBezTo>
                    <a:cubicBezTo>
                      <a:pt x="6116" y="2152"/>
                      <a:pt x="5492" y="1048"/>
                      <a:pt x="4582" y="435"/>
                    </a:cubicBezTo>
                    <a:cubicBezTo>
                      <a:pt x="4297" y="242"/>
                      <a:pt x="3969" y="115"/>
                      <a:pt x="3631" y="50"/>
                    </a:cubicBezTo>
                    <a:cubicBezTo>
                      <a:pt x="3460" y="17"/>
                      <a:pt x="3286" y="1"/>
                      <a:pt x="3112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9"/>
              <p:cNvSpPr/>
              <p:nvPr/>
            </p:nvSpPr>
            <p:spPr>
              <a:xfrm>
                <a:off x="3408225" y="1367150"/>
                <a:ext cx="131150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3458" extrusionOk="0">
                    <a:moveTo>
                      <a:pt x="3025" y="1"/>
                    </a:moveTo>
                    <a:cubicBezTo>
                      <a:pt x="2089" y="1"/>
                      <a:pt x="1153" y="463"/>
                      <a:pt x="611" y="1229"/>
                    </a:cubicBezTo>
                    <a:cubicBezTo>
                      <a:pt x="160" y="1867"/>
                      <a:pt x="0" y="2691"/>
                      <a:pt x="138" y="3458"/>
                    </a:cubicBezTo>
                    <a:cubicBezTo>
                      <a:pt x="500" y="2270"/>
                      <a:pt x="1467" y="1299"/>
                      <a:pt x="2749" y="927"/>
                    </a:cubicBezTo>
                    <a:cubicBezTo>
                      <a:pt x="3099" y="826"/>
                      <a:pt x="3445" y="777"/>
                      <a:pt x="3778" y="777"/>
                    </a:cubicBezTo>
                    <a:cubicBezTo>
                      <a:pt x="4308" y="777"/>
                      <a:pt x="4807" y="900"/>
                      <a:pt x="5245" y="1130"/>
                    </a:cubicBezTo>
                    <a:cubicBezTo>
                      <a:pt x="5029" y="861"/>
                      <a:pt x="4776" y="624"/>
                      <a:pt x="4495" y="435"/>
                    </a:cubicBezTo>
                    <a:cubicBezTo>
                      <a:pt x="4210" y="242"/>
                      <a:pt x="3882" y="115"/>
                      <a:pt x="3544" y="50"/>
                    </a:cubicBezTo>
                    <a:cubicBezTo>
                      <a:pt x="3373" y="17"/>
                      <a:pt x="3199" y="1"/>
                      <a:pt x="3025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9"/>
              <p:cNvSpPr/>
              <p:nvPr/>
            </p:nvSpPr>
            <p:spPr>
              <a:xfrm>
                <a:off x="3430450" y="1370300"/>
                <a:ext cx="121225" cy="112975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519" extrusionOk="0">
                    <a:moveTo>
                      <a:pt x="1291" y="1"/>
                    </a:moveTo>
                    <a:lnTo>
                      <a:pt x="1291" y="1"/>
                    </a:lnTo>
                    <a:cubicBezTo>
                      <a:pt x="1200" y="28"/>
                      <a:pt x="1110" y="57"/>
                      <a:pt x="1022" y="93"/>
                    </a:cubicBezTo>
                    <a:cubicBezTo>
                      <a:pt x="880" y="217"/>
                      <a:pt x="748" y="358"/>
                      <a:pt x="630" y="516"/>
                    </a:cubicBezTo>
                    <a:cubicBezTo>
                      <a:pt x="321" y="934"/>
                      <a:pt x="151" y="1412"/>
                      <a:pt x="76" y="1852"/>
                    </a:cubicBezTo>
                    <a:cubicBezTo>
                      <a:pt x="0" y="2294"/>
                      <a:pt x="18" y="2700"/>
                      <a:pt x="63" y="3033"/>
                    </a:cubicBezTo>
                    <a:cubicBezTo>
                      <a:pt x="108" y="3367"/>
                      <a:pt x="181" y="3630"/>
                      <a:pt x="236" y="3809"/>
                    </a:cubicBezTo>
                    <a:cubicBezTo>
                      <a:pt x="292" y="3987"/>
                      <a:pt x="333" y="4082"/>
                      <a:pt x="340" y="4082"/>
                    </a:cubicBezTo>
                    <a:cubicBezTo>
                      <a:pt x="340" y="4082"/>
                      <a:pt x="340" y="4082"/>
                      <a:pt x="340" y="4082"/>
                    </a:cubicBezTo>
                    <a:cubicBezTo>
                      <a:pt x="347" y="4080"/>
                      <a:pt x="318" y="3980"/>
                      <a:pt x="273" y="3799"/>
                    </a:cubicBezTo>
                    <a:cubicBezTo>
                      <a:pt x="234" y="3639"/>
                      <a:pt x="181" y="3413"/>
                      <a:pt x="144" y="3133"/>
                    </a:cubicBezTo>
                    <a:cubicBezTo>
                      <a:pt x="163" y="3124"/>
                      <a:pt x="184" y="3114"/>
                      <a:pt x="211" y="3104"/>
                    </a:cubicBezTo>
                    <a:cubicBezTo>
                      <a:pt x="301" y="3067"/>
                      <a:pt x="440" y="3033"/>
                      <a:pt x="616" y="3026"/>
                    </a:cubicBezTo>
                    <a:cubicBezTo>
                      <a:pt x="659" y="3025"/>
                      <a:pt x="705" y="3025"/>
                      <a:pt x="753" y="3025"/>
                    </a:cubicBezTo>
                    <a:cubicBezTo>
                      <a:pt x="1091" y="3025"/>
                      <a:pt x="1530" y="3047"/>
                      <a:pt x="1993" y="3143"/>
                    </a:cubicBezTo>
                    <a:cubicBezTo>
                      <a:pt x="2523" y="3251"/>
                      <a:pt x="2966" y="3473"/>
                      <a:pt x="3247" y="3685"/>
                    </a:cubicBezTo>
                    <a:cubicBezTo>
                      <a:pt x="3311" y="3734"/>
                      <a:pt x="3366" y="3779"/>
                      <a:pt x="3415" y="3822"/>
                    </a:cubicBezTo>
                    <a:cubicBezTo>
                      <a:pt x="3128" y="4004"/>
                      <a:pt x="2827" y="4137"/>
                      <a:pt x="2542" y="4233"/>
                    </a:cubicBezTo>
                    <a:cubicBezTo>
                      <a:pt x="2195" y="4346"/>
                      <a:pt x="1869" y="4409"/>
                      <a:pt x="1595" y="4440"/>
                    </a:cubicBezTo>
                    <a:cubicBezTo>
                      <a:pt x="1444" y="4456"/>
                      <a:pt x="1308" y="4462"/>
                      <a:pt x="1191" y="4462"/>
                    </a:cubicBezTo>
                    <a:cubicBezTo>
                      <a:pt x="1095" y="4462"/>
                      <a:pt x="1011" y="4458"/>
                      <a:pt x="941" y="4453"/>
                    </a:cubicBezTo>
                    <a:cubicBezTo>
                      <a:pt x="819" y="4445"/>
                      <a:pt x="740" y="4435"/>
                      <a:pt x="712" y="4435"/>
                    </a:cubicBezTo>
                    <a:cubicBezTo>
                      <a:pt x="704" y="4435"/>
                      <a:pt x="700" y="4435"/>
                      <a:pt x="699" y="4437"/>
                    </a:cubicBezTo>
                    <a:cubicBezTo>
                      <a:pt x="699" y="4442"/>
                      <a:pt x="782" y="4468"/>
                      <a:pt x="937" y="4492"/>
                    </a:cubicBezTo>
                    <a:cubicBezTo>
                      <a:pt x="1040" y="4506"/>
                      <a:pt x="1175" y="4519"/>
                      <a:pt x="1335" y="4519"/>
                    </a:cubicBezTo>
                    <a:cubicBezTo>
                      <a:pt x="1418" y="4519"/>
                      <a:pt x="1507" y="4515"/>
                      <a:pt x="1601" y="4508"/>
                    </a:cubicBezTo>
                    <a:cubicBezTo>
                      <a:pt x="1882" y="4487"/>
                      <a:pt x="2214" y="4430"/>
                      <a:pt x="2570" y="4318"/>
                    </a:cubicBezTo>
                    <a:cubicBezTo>
                      <a:pt x="2924" y="4206"/>
                      <a:pt x="3302" y="4034"/>
                      <a:pt x="3653" y="3780"/>
                    </a:cubicBezTo>
                    <a:cubicBezTo>
                      <a:pt x="4003" y="3528"/>
                      <a:pt x="4286" y="3216"/>
                      <a:pt x="4478" y="2894"/>
                    </a:cubicBezTo>
                    <a:cubicBezTo>
                      <a:pt x="4671" y="2573"/>
                      <a:pt x="4779" y="2248"/>
                      <a:pt x="4829" y="1970"/>
                    </a:cubicBezTo>
                    <a:cubicBezTo>
                      <a:pt x="4838" y="1919"/>
                      <a:pt x="4843" y="1871"/>
                      <a:pt x="4849" y="1823"/>
                    </a:cubicBezTo>
                    <a:cubicBezTo>
                      <a:pt x="4832" y="1785"/>
                      <a:pt x="4816" y="1747"/>
                      <a:pt x="4798" y="1709"/>
                    </a:cubicBezTo>
                    <a:cubicBezTo>
                      <a:pt x="4790" y="1787"/>
                      <a:pt x="4779" y="1868"/>
                      <a:pt x="4761" y="1957"/>
                    </a:cubicBezTo>
                    <a:cubicBezTo>
                      <a:pt x="4704" y="2225"/>
                      <a:pt x="4593" y="2539"/>
                      <a:pt x="4401" y="2847"/>
                    </a:cubicBezTo>
                    <a:cubicBezTo>
                      <a:pt x="4211" y="3157"/>
                      <a:pt x="3937" y="3456"/>
                      <a:pt x="3596" y="3701"/>
                    </a:cubicBezTo>
                    <a:cubicBezTo>
                      <a:pt x="3552" y="3732"/>
                      <a:pt x="3507" y="3763"/>
                      <a:pt x="3463" y="3792"/>
                    </a:cubicBezTo>
                    <a:cubicBezTo>
                      <a:pt x="3414" y="3741"/>
                      <a:pt x="3358" y="3688"/>
                      <a:pt x="3290" y="3631"/>
                    </a:cubicBezTo>
                    <a:cubicBezTo>
                      <a:pt x="3012" y="3398"/>
                      <a:pt x="2556" y="3158"/>
                      <a:pt x="2014" y="3047"/>
                    </a:cubicBezTo>
                    <a:cubicBezTo>
                      <a:pt x="1743" y="2990"/>
                      <a:pt x="1481" y="2963"/>
                      <a:pt x="1243" y="2952"/>
                    </a:cubicBezTo>
                    <a:cubicBezTo>
                      <a:pt x="1133" y="2947"/>
                      <a:pt x="1027" y="2944"/>
                      <a:pt x="928" y="2944"/>
                    </a:cubicBezTo>
                    <a:cubicBezTo>
                      <a:pt x="813" y="2944"/>
                      <a:pt x="707" y="2948"/>
                      <a:pt x="610" y="2957"/>
                    </a:cubicBezTo>
                    <a:cubicBezTo>
                      <a:pt x="430" y="2973"/>
                      <a:pt x="285" y="3020"/>
                      <a:pt x="195" y="3069"/>
                    </a:cubicBezTo>
                    <a:cubicBezTo>
                      <a:pt x="173" y="3081"/>
                      <a:pt x="156" y="3092"/>
                      <a:pt x="141" y="3103"/>
                    </a:cubicBezTo>
                    <a:cubicBezTo>
                      <a:pt x="138" y="3077"/>
                      <a:pt x="135" y="3051"/>
                      <a:pt x="131" y="3025"/>
                    </a:cubicBezTo>
                    <a:cubicBezTo>
                      <a:pt x="116" y="2879"/>
                      <a:pt x="106" y="2719"/>
                      <a:pt x="106" y="2549"/>
                    </a:cubicBezTo>
                    <a:cubicBezTo>
                      <a:pt x="133" y="2506"/>
                      <a:pt x="170" y="2449"/>
                      <a:pt x="219" y="2377"/>
                    </a:cubicBezTo>
                    <a:cubicBezTo>
                      <a:pt x="331" y="2217"/>
                      <a:pt x="520" y="2004"/>
                      <a:pt x="800" y="1798"/>
                    </a:cubicBezTo>
                    <a:cubicBezTo>
                      <a:pt x="1078" y="1593"/>
                      <a:pt x="1451" y="1400"/>
                      <a:pt x="1895" y="1276"/>
                    </a:cubicBezTo>
                    <a:cubicBezTo>
                      <a:pt x="2115" y="1211"/>
                      <a:pt x="2352" y="1165"/>
                      <a:pt x="2601" y="1138"/>
                    </a:cubicBezTo>
                    <a:cubicBezTo>
                      <a:pt x="2745" y="1121"/>
                      <a:pt x="2893" y="1112"/>
                      <a:pt x="3043" y="1112"/>
                    </a:cubicBezTo>
                    <a:cubicBezTo>
                      <a:pt x="3152" y="1112"/>
                      <a:pt x="3262" y="1117"/>
                      <a:pt x="3372" y="1126"/>
                    </a:cubicBezTo>
                    <a:cubicBezTo>
                      <a:pt x="3862" y="1163"/>
                      <a:pt x="4313" y="1311"/>
                      <a:pt x="4696" y="1509"/>
                    </a:cubicBezTo>
                    <a:cubicBezTo>
                      <a:pt x="4669" y="1460"/>
                      <a:pt x="4641" y="1412"/>
                      <a:pt x="4612" y="1365"/>
                    </a:cubicBezTo>
                    <a:cubicBezTo>
                      <a:pt x="4249" y="1191"/>
                      <a:pt x="3831" y="1062"/>
                      <a:pt x="3381" y="1028"/>
                    </a:cubicBezTo>
                    <a:cubicBezTo>
                      <a:pt x="3274" y="1020"/>
                      <a:pt x="3169" y="1016"/>
                      <a:pt x="3065" y="1016"/>
                    </a:cubicBezTo>
                    <a:cubicBezTo>
                      <a:pt x="2105" y="1016"/>
                      <a:pt x="1259" y="1346"/>
                      <a:pt x="758" y="1743"/>
                    </a:cubicBezTo>
                    <a:cubicBezTo>
                      <a:pt x="477" y="1962"/>
                      <a:pt x="292" y="2187"/>
                      <a:pt x="188" y="2355"/>
                    </a:cubicBezTo>
                    <a:cubicBezTo>
                      <a:pt x="149" y="2410"/>
                      <a:pt x="125" y="2461"/>
                      <a:pt x="106" y="2502"/>
                    </a:cubicBezTo>
                    <a:cubicBezTo>
                      <a:pt x="107" y="2302"/>
                      <a:pt x="124" y="2089"/>
                      <a:pt x="164" y="1867"/>
                    </a:cubicBezTo>
                    <a:cubicBezTo>
                      <a:pt x="243" y="1439"/>
                      <a:pt x="410" y="978"/>
                      <a:pt x="709" y="574"/>
                    </a:cubicBezTo>
                    <a:cubicBezTo>
                      <a:pt x="878" y="347"/>
                      <a:pt x="1078" y="158"/>
                      <a:pt x="1291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9"/>
              <p:cNvSpPr/>
              <p:nvPr/>
            </p:nvSpPr>
            <p:spPr>
              <a:xfrm>
                <a:off x="3431475" y="1413050"/>
                <a:ext cx="32650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2871" extrusionOk="0">
                    <a:moveTo>
                      <a:pt x="259" y="0"/>
                    </a:moveTo>
                    <a:cubicBezTo>
                      <a:pt x="43" y="484"/>
                      <a:pt x="0" y="1042"/>
                      <a:pt x="140" y="1553"/>
                    </a:cubicBezTo>
                    <a:cubicBezTo>
                      <a:pt x="280" y="2063"/>
                      <a:pt x="600" y="2523"/>
                      <a:pt x="1032" y="2829"/>
                    </a:cubicBezTo>
                    <a:lnTo>
                      <a:pt x="1109" y="2871"/>
                    </a:lnTo>
                    <a:cubicBezTo>
                      <a:pt x="1305" y="2299"/>
                      <a:pt x="1278" y="1654"/>
                      <a:pt x="1035" y="1100"/>
                    </a:cubicBezTo>
                    <a:cubicBezTo>
                      <a:pt x="853" y="687"/>
                      <a:pt x="561" y="335"/>
                      <a:pt x="259" y="0"/>
                    </a:cubicBezTo>
                    <a:close/>
                  </a:path>
                </a:pathLst>
              </a:custGeom>
              <a:solidFill>
                <a:srgbClr val="FF9E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9"/>
              <p:cNvSpPr/>
              <p:nvPr/>
            </p:nvSpPr>
            <p:spPr>
              <a:xfrm>
                <a:off x="3257150" y="1682000"/>
                <a:ext cx="540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082" extrusionOk="0">
                    <a:moveTo>
                      <a:pt x="625" y="1"/>
                    </a:moveTo>
                    <a:lnTo>
                      <a:pt x="109" y="267"/>
                    </a:lnTo>
                    <a:cubicBezTo>
                      <a:pt x="0" y="926"/>
                      <a:pt x="350" y="1637"/>
                      <a:pt x="939" y="1952"/>
                    </a:cubicBezTo>
                    <a:cubicBezTo>
                      <a:pt x="1078" y="2027"/>
                      <a:pt x="1233" y="2081"/>
                      <a:pt x="1390" y="2081"/>
                    </a:cubicBezTo>
                    <a:cubicBezTo>
                      <a:pt x="1400" y="2081"/>
                      <a:pt x="1409" y="2081"/>
                      <a:pt x="1418" y="2081"/>
                    </a:cubicBezTo>
                    <a:cubicBezTo>
                      <a:pt x="1685" y="2068"/>
                      <a:pt x="1916" y="1899"/>
                      <a:pt x="2128" y="1736"/>
                    </a:cubicBezTo>
                    <a:cubicBezTo>
                      <a:pt x="2144" y="1724"/>
                      <a:pt x="2162" y="1708"/>
                      <a:pt x="2160" y="1688"/>
                    </a:cubicBezTo>
                    <a:cubicBezTo>
                      <a:pt x="2160" y="1676"/>
                      <a:pt x="2151" y="1666"/>
                      <a:pt x="2143" y="1656"/>
                    </a:cubicBezTo>
                    <a:cubicBezTo>
                      <a:pt x="1665" y="1080"/>
                      <a:pt x="1158" y="527"/>
                      <a:pt x="625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9"/>
              <p:cNvSpPr/>
              <p:nvPr/>
            </p:nvSpPr>
            <p:spPr>
              <a:xfrm>
                <a:off x="3439675" y="1682000"/>
                <a:ext cx="540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082" extrusionOk="0">
                    <a:moveTo>
                      <a:pt x="1537" y="1"/>
                    </a:moveTo>
                    <a:cubicBezTo>
                      <a:pt x="1005" y="527"/>
                      <a:pt x="497" y="1080"/>
                      <a:pt x="20" y="1656"/>
                    </a:cubicBezTo>
                    <a:cubicBezTo>
                      <a:pt x="12" y="1666"/>
                      <a:pt x="3" y="1676"/>
                      <a:pt x="2" y="1688"/>
                    </a:cubicBezTo>
                    <a:cubicBezTo>
                      <a:pt x="0" y="1708"/>
                      <a:pt x="19" y="1724"/>
                      <a:pt x="34" y="1736"/>
                    </a:cubicBezTo>
                    <a:cubicBezTo>
                      <a:pt x="247" y="1899"/>
                      <a:pt x="477" y="2068"/>
                      <a:pt x="744" y="2081"/>
                    </a:cubicBezTo>
                    <a:cubicBezTo>
                      <a:pt x="754" y="2081"/>
                      <a:pt x="763" y="2081"/>
                      <a:pt x="772" y="2081"/>
                    </a:cubicBezTo>
                    <a:cubicBezTo>
                      <a:pt x="929" y="2081"/>
                      <a:pt x="1084" y="2027"/>
                      <a:pt x="1224" y="1952"/>
                    </a:cubicBezTo>
                    <a:cubicBezTo>
                      <a:pt x="1813" y="1637"/>
                      <a:pt x="2162" y="926"/>
                      <a:pt x="2053" y="267"/>
                    </a:cubicBez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9"/>
              <p:cNvSpPr/>
              <p:nvPr/>
            </p:nvSpPr>
            <p:spPr>
              <a:xfrm>
                <a:off x="3403225" y="1466100"/>
                <a:ext cx="925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2831" extrusionOk="0">
                    <a:moveTo>
                      <a:pt x="1219" y="0"/>
                    </a:moveTo>
                    <a:cubicBezTo>
                      <a:pt x="786" y="0"/>
                      <a:pt x="353" y="130"/>
                      <a:pt x="0" y="380"/>
                    </a:cubicBezTo>
                    <a:lnTo>
                      <a:pt x="3442" y="2831"/>
                    </a:lnTo>
                    <a:cubicBezTo>
                      <a:pt x="3702" y="2429"/>
                      <a:pt x="3568" y="1890"/>
                      <a:pt x="3346" y="1466"/>
                    </a:cubicBezTo>
                    <a:cubicBezTo>
                      <a:pt x="3045" y="887"/>
                      <a:pt x="2575" y="374"/>
                      <a:pt x="1967" y="138"/>
                    </a:cubicBezTo>
                    <a:cubicBezTo>
                      <a:pt x="1729" y="45"/>
                      <a:pt x="1474" y="0"/>
                      <a:pt x="1219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9"/>
              <p:cNvSpPr/>
              <p:nvPr/>
            </p:nvSpPr>
            <p:spPr>
              <a:xfrm>
                <a:off x="3236300" y="1471100"/>
                <a:ext cx="273050" cy="188550"/>
              </a:xfrm>
              <a:custGeom>
                <a:avLst/>
                <a:gdLst/>
                <a:ahLst/>
                <a:cxnLst/>
                <a:rect l="l" t="t" r="r" b="b"/>
                <a:pathLst>
                  <a:path w="10922" h="7542" extrusionOk="0">
                    <a:moveTo>
                      <a:pt x="7095" y="0"/>
                    </a:moveTo>
                    <a:cubicBezTo>
                      <a:pt x="7048" y="0"/>
                      <a:pt x="7001" y="0"/>
                      <a:pt x="6955" y="1"/>
                    </a:cubicBezTo>
                    <a:cubicBezTo>
                      <a:pt x="6148" y="8"/>
                      <a:pt x="5341" y="28"/>
                      <a:pt x="4539" y="153"/>
                    </a:cubicBezTo>
                    <a:cubicBezTo>
                      <a:pt x="3059" y="387"/>
                      <a:pt x="1535" y="1059"/>
                      <a:pt x="817" y="2451"/>
                    </a:cubicBezTo>
                    <a:cubicBezTo>
                      <a:pt x="0" y="4031"/>
                      <a:pt x="328" y="5940"/>
                      <a:pt x="906" y="7541"/>
                    </a:cubicBezTo>
                    <a:lnTo>
                      <a:pt x="10554" y="6883"/>
                    </a:lnTo>
                    <a:cubicBezTo>
                      <a:pt x="10790" y="5948"/>
                      <a:pt x="10922" y="4892"/>
                      <a:pt x="10815" y="3932"/>
                    </a:cubicBezTo>
                    <a:cubicBezTo>
                      <a:pt x="10738" y="3243"/>
                      <a:pt x="10622" y="2506"/>
                      <a:pt x="10122" y="1986"/>
                    </a:cubicBezTo>
                    <a:cubicBezTo>
                      <a:pt x="10055" y="1916"/>
                      <a:pt x="9415" y="1533"/>
                      <a:pt x="9412" y="1533"/>
                    </a:cubicBezTo>
                    <a:cubicBezTo>
                      <a:pt x="9412" y="1533"/>
                      <a:pt x="9412" y="1533"/>
                      <a:pt x="9412" y="1533"/>
                    </a:cubicBezTo>
                    <a:cubicBezTo>
                      <a:pt x="9378" y="1120"/>
                      <a:pt x="9176" y="724"/>
                      <a:pt x="8864" y="452"/>
                    </a:cubicBezTo>
                    <a:cubicBezTo>
                      <a:pt x="8395" y="44"/>
                      <a:pt x="7702" y="0"/>
                      <a:pt x="709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9"/>
              <p:cNvSpPr/>
              <p:nvPr/>
            </p:nvSpPr>
            <p:spPr>
              <a:xfrm>
                <a:off x="3457800" y="1398000"/>
                <a:ext cx="4982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338" extrusionOk="0">
                    <a:moveTo>
                      <a:pt x="1883" y="1"/>
                    </a:moveTo>
                    <a:lnTo>
                      <a:pt x="1883" y="1"/>
                    </a:lnTo>
                    <a:cubicBezTo>
                      <a:pt x="1273" y="276"/>
                      <a:pt x="758" y="758"/>
                      <a:pt x="438" y="1346"/>
                    </a:cubicBezTo>
                    <a:cubicBezTo>
                      <a:pt x="120" y="1935"/>
                      <a:pt x="0" y="2630"/>
                      <a:pt x="102" y="3291"/>
                    </a:cubicBezTo>
                    <a:lnTo>
                      <a:pt x="172" y="3338"/>
                    </a:lnTo>
                    <a:cubicBezTo>
                      <a:pt x="884" y="2915"/>
                      <a:pt x="1593" y="2365"/>
                      <a:pt x="1837" y="1574"/>
                    </a:cubicBezTo>
                    <a:cubicBezTo>
                      <a:pt x="1993" y="1069"/>
                      <a:pt x="1938" y="526"/>
                      <a:pt x="1883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9"/>
              <p:cNvSpPr/>
              <p:nvPr/>
            </p:nvSpPr>
            <p:spPr>
              <a:xfrm>
                <a:off x="3460575" y="1628850"/>
                <a:ext cx="635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701" extrusionOk="0">
                    <a:moveTo>
                      <a:pt x="1650" y="0"/>
                    </a:moveTo>
                    <a:cubicBezTo>
                      <a:pt x="1229" y="0"/>
                      <a:pt x="741" y="312"/>
                      <a:pt x="423" y="829"/>
                    </a:cubicBezTo>
                    <a:cubicBezTo>
                      <a:pt x="1" y="1517"/>
                      <a:pt x="38" y="2307"/>
                      <a:pt x="506" y="2595"/>
                    </a:cubicBezTo>
                    <a:cubicBezTo>
                      <a:pt x="623" y="2666"/>
                      <a:pt x="754" y="2700"/>
                      <a:pt x="893" y="2700"/>
                    </a:cubicBezTo>
                    <a:cubicBezTo>
                      <a:pt x="1315" y="2700"/>
                      <a:pt x="1802" y="2389"/>
                      <a:pt x="2120" y="1872"/>
                    </a:cubicBezTo>
                    <a:cubicBezTo>
                      <a:pt x="2543" y="1184"/>
                      <a:pt x="2505" y="394"/>
                      <a:pt x="2037" y="106"/>
                    </a:cubicBezTo>
                    <a:cubicBezTo>
                      <a:pt x="1921" y="34"/>
                      <a:pt x="1789" y="0"/>
                      <a:pt x="1650" y="0"/>
                    </a:cubicBezTo>
                    <a:close/>
                  </a:path>
                </a:pathLst>
              </a:custGeom>
              <a:solidFill>
                <a:srgbClr val="FF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9"/>
              <p:cNvSpPr/>
              <p:nvPr/>
            </p:nvSpPr>
            <p:spPr>
              <a:xfrm>
                <a:off x="3480625" y="1645150"/>
                <a:ext cx="3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855" extrusionOk="0">
                    <a:moveTo>
                      <a:pt x="1219" y="1"/>
                    </a:moveTo>
                    <a:cubicBezTo>
                      <a:pt x="1185" y="1"/>
                      <a:pt x="1150" y="9"/>
                      <a:pt x="1118" y="20"/>
                    </a:cubicBezTo>
                    <a:cubicBezTo>
                      <a:pt x="977" y="70"/>
                      <a:pt x="860" y="168"/>
                      <a:pt x="746" y="265"/>
                    </a:cubicBezTo>
                    <a:cubicBezTo>
                      <a:pt x="656" y="341"/>
                      <a:pt x="566" y="418"/>
                      <a:pt x="495" y="512"/>
                    </a:cubicBezTo>
                    <a:cubicBezTo>
                      <a:pt x="433" y="596"/>
                      <a:pt x="388" y="690"/>
                      <a:pt x="346" y="785"/>
                    </a:cubicBezTo>
                    <a:cubicBezTo>
                      <a:pt x="207" y="1098"/>
                      <a:pt x="91" y="1421"/>
                      <a:pt x="0" y="1751"/>
                    </a:cubicBezTo>
                    <a:lnTo>
                      <a:pt x="64" y="1820"/>
                    </a:lnTo>
                    <a:cubicBezTo>
                      <a:pt x="118" y="1844"/>
                      <a:pt x="171" y="1855"/>
                      <a:pt x="222" y="1855"/>
                    </a:cubicBezTo>
                    <a:cubicBezTo>
                      <a:pt x="410" y="1855"/>
                      <a:pt x="577" y="1713"/>
                      <a:pt x="720" y="1595"/>
                    </a:cubicBezTo>
                    <a:cubicBezTo>
                      <a:pt x="935" y="1415"/>
                      <a:pt x="1170" y="1177"/>
                      <a:pt x="1280" y="915"/>
                    </a:cubicBezTo>
                    <a:cubicBezTo>
                      <a:pt x="1380" y="674"/>
                      <a:pt x="1469" y="429"/>
                      <a:pt x="1391" y="165"/>
                    </a:cubicBezTo>
                    <a:cubicBezTo>
                      <a:pt x="1374" y="106"/>
                      <a:pt x="1345" y="44"/>
                      <a:pt x="1289" y="16"/>
                    </a:cubicBezTo>
                    <a:cubicBezTo>
                      <a:pt x="1267" y="5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9"/>
              <p:cNvSpPr/>
              <p:nvPr/>
            </p:nvSpPr>
            <p:spPr>
              <a:xfrm>
                <a:off x="3480850" y="1644575"/>
                <a:ext cx="30425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776" extrusionOk="0">
                    <a:moveTo>
                      <a:pt x="1159" y="0"/>
                    </a:moveTo>
                    <a:cubicBezTo>
                      <a:pt x="1149" y="0"/>
                      <a:pt x="1136" y="1"/>
                      <a:pt x="1123" y="2"/>
                    </a:cubicBezTo>
                    <a:cubicBezTo>
                      <a:pt x="1063" y="9"/>
                      <a:pt x="977" y="37"/>
                      <a:pt x="886" y="90"/>
                    </a:cubicBezTo>
                    <a:cubicBezTo>
                      <a:pt x="700" y="190"/>
                      <a:pt x="474" y="395"/>
                      <a:pt x="313" y="675"/>
                    </a:cubicBezTo>
                    <a:cubicBezTo>
                      <a:pt x="149" y="956"/>
                      <a:pt x="81" y="1240"/>
                      <a:pt x="45" y="1444"/>
                    </a:cubicBezTo>
                    <a:cubicBezTo>
                      <a:pt x="8" y="1648"/>
                      <a:pt x="0" y="1776"/>
                      <a:pt x="0" y="1776"/>
                    </a:cubicBezTo>
                    <a:cubicBezTo>
                      <a:pt x="0" y="1776"/>
                      <a:pt x="50" y="1618"/>
                      <a:pt x="101" y="1458"/>
                    </a:cubicBezTo>
                    <a:cubicBezTo>
                      <a:pt x="150" y="1308"/>
                      <a:pt x="218" y="1116"/>
                      <a:pt x="316" y="916"/>
                    </a:cubicBezTo>
                    <a:cubicBezTo>
                      <a:pt x="319" y="915"/>
                      <a:pt x="320" y="915"/>
                      <a:pt x="322" y="914"/>
                    </a:cubicBezTo>
                    <a:cubicBezTo>
                      <a:pt x="398" y="895"/>
                      <a:pt x="502" y="878"/>
                      <a:pt x="616" y="867"/>
                    </a:cubicBezTo>
                    <a:cubicBezTo>
                      <a:pt x="665" y="861"/>
                      <a:pt x="712" y="859"/>
                      <a:pt x="755" y="859"/>
                    </a:cubicBezTo>
                    <a:cubicBezTo>
                      <a:pt x="864" y="859"/>
                      <a:pt x="953" y="871"/>
                      <a:pt x="1002" y="871"/>
                    </a:cubicBezTo>
                    <a:cubicBezTo>
                      <a:pt x="1025" y="871"/>
                      <a:pt x="1040" y="868"/>
                      <a:pt x="1043" y="860"/>
                    </a:cubicBezTo>
                    <a:cubicBezTo>
                      <a:pt x="1056" y="836"/>
                      <a:pt x="905" y="747"/>
                      <a:pt x="688" y="747"/>
                    </a:cubicBezTo>
                    <a:cubicBezTo>
                      <a:pt x="661" y="747"/>
                      <a:pt x="633" y="748"/>
                      <a:pt x="603" y="751"/>
                    </a:cubicBezTo>
                    <a:cubicBezTo>
                      <a:pt x="512" y="761"/>
                      <a:pt x="431" y="790"/>
                      <a:pt x="366" y="822"/>
                    </a:cubicBezTo>
                    <a:cubicBezTo>
                      <a:pt x="382" y="792"/>
                      <a:pt x="396" y="764"/>
                      <a:pt x="413" y="734"/>
                    </a:cubicBezTo>
                    <a:cubicBezTo>
                      <a:pt x="566" y="469"/>
                      <a:pt x="764" y="271"/>
                      <a:pt x="929" y="159"/>
                    </a:cubicBezTo>
                    <a:cubicBezTo>
                      <a:pt x="1091" y="39"/>
                      <a:pt x="1216" y="28"/>
                      <a:pt x="1216" y="13"/>
                    </a:cubicBezTo>
                    <a:cubicBezTo>
                      <a:pt x="1216" y="7"/>
                      <a:pt x="1196" y="0"/>
                      <a:pt x="1159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9"/>
              <p:cNvSpPr/>
              <p:nvPr/>
            </p:nvSpPr>
            <p:spPr>
              <a:xfrm>
                <a:off x="3227525" y="1628850"/>
                <a:ext cx="63550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701" extrusionOk="0">
                    <a:moveTo>
                      <a:pt x="892" y="0"/>
                    </a:moveTo>
                    <a:cubicBezTo>
                      <a:pt x="754" y="0"/>
                      <a:pt x="622" y="34"/>
                      <a:pt x="506" y="106"/>
                    </a:cubicBezTo>
                    <a:cubicBezTo>
                      <a:pt x="37" y="394"/>
                      <a:pt x="0" y="1184"/>
                      <a:pt x="422" y="1872"/>
                    </a:cubicBezTo>
                    <a:cubicBezTo>
                      <a:pt x="740" y="2389"/>
                      <a:pt x="1227" y="2700"/>
                      <a:pt x="1649" y="2700"/>
                    </a:cubicBezTo>
                    <a:cubicBezTo>
                      <a:pt x="1788" y="2700"/>
                      <a:pt x="1919" y="2666"/>
                      <a:pt x="2036" y="2595"/>
                    </a:cubicBezTo>
                    <a:cubicBezTo>
                      <a:pt x="2504" y="2307"/>
                      <a:pt x="2541" y="1517"/>
                      <a:pt x="2119" y="829"/>
                    </a:cubicBezTo>
                    <a:cubicBezTo>
                      <a:pt x="1801" y="312"/>
                      <a:pt x="1314" y="0"/>
                      <a:pt x="892" y="0"/>
                    </a:cubicBezTo>
                    <a:close/>
                  </a:path>
                </a:pathLst>
              </a:custGeom>
              <a:solidFill>
                <a:srgbClr val="FF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9"/>
              <p:cNvSpPr/>
              <p:nvPr/>
            </p:nvSpPr>
            <p:spPr>
              <a:xfrm>
                <a:off x="3234300" y="1645150"/>
                <a:ext cx="3672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855" extrusionOk="0">
                    <a:moveTo>
                      <a:pt x="251" y="1"/>
                    </a:moveTo>
                    <a:cubicBezTo>
                      <a:pt x="226" y="1"/>
                      <a:pt x="202" y="5"/>
                      <a:pt x="180" y="16"/>
                    </a:cubicBezTo>
                    <a:cubicBezTo>
                      <a:pt x="125" y="44"/>
                      <a:pt x="95" y="106"/>
                      <a:pt x="78" y="165"/>
                    </a:cubicBezTo>
                    <a:cubicBezTo>
                      <a:pt x="1" y="429"/>
                      <a:pt x="90" y="674"/>
                      <a:pt x="190" y="915"/>
                    </a:cubicBezTo>
                    <a:cubicBezTo>
                      <a:pt x="299" y="1177"/>
                      <a:pt x="534" y="1415"/>
                      <a:pt x="750" y="1595"/>
                    </a:cubicBezTo>
                    <a:cubicBezTo>
                      <a:pt x="892" y="1713"/>
                      <a:pt x="1060" y="1855"/>
                      <a:pt x="1247" y="1855"/>
                    </a:cubicBezTo>
                    <a:cubicBezTo>
                      <a:pt x="1298" y="1855"/>
                      <a:pt x="1351" y="1844"/>
                      <a:pt x="1405" y="1820"/>
                    </a:cubicBezTo>
                    <a:lnTo>
                      <a:pt x="1469" y="1751"/>
                    </a:lnTo>
                    <a:cubicBezTo>
                      <a:pt x="1378" y="1421"/>
                      <a:pt x="1263" y="1098"/>
                      <a:pt x="1123" y="785"/>
                    </a:cubicBezTo>
                    <a:cubicBezTo>
                      <a:pt x="1081" y="690"/>
                      <a:pt x="1037" y="596"/>
                      <a:pt x="974" y="512"/>
                    </a:cubicBezTo>
                    <a:cubicBezTo>
                      <a:pt x="904" y="418"/>
                      <a:pt x="813" y="341"/>
                      <a:pt x="723" y="265"/>
                    </a:cubicBezTo>
                    <a:cubicBezTo>
                      <a:pt x="610" y="168"/>
                      <a:pt x="492" y="70"/>
                      <a:pt x="351" y="20"/>
                    </a:cubicBezTo>
                    <a:cubicBezTo>
                      <a:pt x="319" y="9"/>
                      <a:pt x="285" y="1"/>
                      <a:pt x="251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9"/>
              <p:cNvSpPr/>
              <p:nvPr/>
            </p:nvSpPr>
            <p:spPr>
              <a:xfrm>
                <a:off x="3240375" y="1644575"/>
                <a:ext cx="30425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776" extrusionOk="0">
                    <a:moveTo>
                      <a:pt x="58" y="0"/>
                    </a:moveTo>
                    <a:cubicBezTo>
                      <a:pt x="21" y="0"/>
                      <a:pt x="1" y="7"/>
                      <a:pt x="1" y="13"/>
                    </a:cubicBezTo>
                    <a:cubicBezTo>
                      <a:pt x="1" y="28"/>
                      <a:pt x="126" y="39"/>
                      <a:pt x="288" y="159"/>
                    </a:cubicBezTo>
                    <a:cubicBezTo>
                      <a:pt x="453" y="271"/>
                      <a:pt x="651" y="469"/>
                      <a:pt x="804" y="734"/>
                    </a:cubicBezTo>
                    <a:cubicBezTo>
                      <a:pt x="821" y="764"/>
                      <a:pt x="835" y="792"/>
                      <a:pt x="851" y="822"/>
                    </a:cubicBezTo>
                    <a:cubicBezTo>
                      <a:pt x="787" y="790"/>
                      <a:pt x="705" y="761"/>
                      <a:pt x="614" y="751"/>
                    </a:cubicBezTo>
                    <a:cubicBezTo>
                      <a:pt x="585" y="748"/>
                      <a:pt x="556" y="747"/>
                      <a:pt x="529" y="747"/>
                    </a:cubicBezTo>
                    <a:cubicBezTo>
                      <a:pt x="312" y="747"/>
                      <a:pt x="161" y="836"/>
                      <a:pt x="174" y="860"/>
                    </a:cubicBezTo>
                    <a:cubicBezTo>
                      <a:pt x="178" y="868"/>
                      <a:pt x="192" y="871"/>
                      <a:pt x="215" y="871"/>
                    </a:cubicBezTo>
                    <a:cubicBezTo>
                      <a:pt x="264" y="871"/>
                      <a:pt x="353" y="859"/>
                      <a:pt x="462" y="859"/>
                    </a:cubicBezTo>
                    <a:cubicBezTo>
                      <a:pt x="506" y="859"/>
                      <a:pt x="553" y="861"/>
                      <a:pt x="601" y="867"/>
                    </a:cubicBezTo>
                    <a:cubicBezTo>
                      <a:pt x="716" y="878"/>
                      <a:pt x="819" y="895"/>
                      <a:pt x="896" y="914"/>
                    </a:cubicBezTo>
                    <a:cubicBezTo>
                      <a:pt x="897" y="915"/>
                      <a:pt x="899" y="915"/>
                      <a:pt x="901" y="916"/>
                    </a:cubicBezTo>
                    <a:cubicBezTo>
                      <a:pt x="1000" y="1116"/>
                      <a:pt x="1067" y="1308"/>
                      <a:pt x="1117" y="1458"/>
                    </a:cubicBezTo>
                    <a:cubicBezTo>
                      <a:pt x="1167" y="1618"/>
                      <a:pt x="1217" y="1776"/>
                      <a:pt x="1217" y="1776"/>
                    </a:cubicBezTo>
                    <a:cubicBezTo>
                      <a:pt x="1217" y="1776"/>
                      <a:pt x="1209" y="1648"/>
                      <a:pt x="1173" y="1444"/>
                    </a:cubicBezTo>
                    <a:cubicBezTo>
                      <a:pt x="1136" y="1240"/>
                      <a:pt x="1068" y="956"/>
                      <a:pt x="904" y="675"/>
                    </a:cubicBezTo>
                    <a:cubicBezTo>
                      <a:pt x="743" y="395"/>
                      <a:pt x="518" y="190"/>
                      <a:pt x="332" y="90"/>
                    </a:cubicBezTo>
                    <a:cubicBezTo>
                      <a:pt x="240" y="37"/>
                      <a:pt x="154" y="9"/>
                      <a:pt x="94" y="2"/>
                    </a:cubicBezTo>
                    <a:cubicBezTo>
                      <a:pt x="81" y="1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3199050" y="1744275"/>
                <a:ext cx="367275" cy="210825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8433" extrusionOk="0">
                    <a:moveTo>
                      <a:pt x="6314" y="0"/>
                    </a:moveTo>
                    <a:lnTo>
                      <a:pt x="6314" y="1826"/>
                    </a:lnTo>
                    <a:cubicBezTo>
                      <a:pt x="6314" y="1904"/>
                      <a:pt x="6301" y="1979"/>
                      <a:pt x="6272" y="2053"/>
                    </a:cubicBezTo>
                    <a:cubicBezTo>
                      <a:pt x="6157" y="2347"/>
                      <a:pt x="5750" y="3032"/>
                      <a:pt x="4365" y="3499"/>
                    </a:cubicBezTo>
                    <a:cubicBezTo>
                      <a:pt x="2560" y="4107"/>
                      <a:pt x="251" y="5170"/>
                      <a:pt x="1" y="7211"/>
                    </a:cubicBezTo>
                    <a:cubicBezTo>
                      <a:pt x="989" y="7795"/>
                      <a:pt x="4057" y="8368"/>
                      <a:pt x="7314" y="8431"/>
                    </a:cubicBezTo>
                    <a:lnTo>
                      <a:pt x="7314" y="8433"/>
                    </a:lnTo>
                    <a:cubicBezTo>
                      <a:pt x="7325" y="8433"/>
                      <a:pt x="7335" y="8432"/>
                      <a:pt x="7346" y="8432"/>
                    </a:cubicBezTo>
                    <a:cubicBezTo>
                      <a:pt x="7356" y="8432"/>
                      <a:pt x="7367" y="8433"/>
                      <a:pt x="7377" y="8433"/>
                    </a:cubicBezTo>
                    <a:lnTo>
                      <a:pt x="7377" y="8431"/>
                    </a:lnTo>
                    <a:cubicBezTo>
                      <a:pt x="10635" y="8368"/>
                      <a:pt x="13702" y="7795"/>
                      <a:pt x="14690" y="7211"/>
                    </a:cubicBezTo>
                    <a:cubicBezTo>
                      <a:pt x="14440" y="5170"/>
                      <a:pt x="12132" y="4107"/>
                      <a:pt x="10327" y="3499"/>
                    </a:cubicBezTo>
                    <a:cubicBezTo>
                      <a:pt x="8943" y="3032"/>
                      <a:pt x="8535" y="2347"/>
                      <a:pt x="8420" y="2053"/>
                    </a:cubicBezTo>
                    <a:cubicBezTo>
                      <a:pt x="8391" y="1979"/>
                      <a:pt x="8377" y="1904"/>
                      <a:pt x="8377" y="1826"/>
                    </a:cubicBezTo>
                    <a:lnTo>
                      <a:pt x="8377" y="0"/>
                    </a:ln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3199050" y="1818875"/>
                <a:ext cx="36727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5449" extrusionOk="0">
                    <a:moveTo>
                      <a:pt x="9249" y="0"/>
                    </a:moveTo>
                    <a:cubicBezTo>
                      <a:pt x="8689" y="492"/>
                      <a:pt x="7950" y="775"/>
                      <a:pt x="7205" y="775"/>
                    </a:cubicBezTo>
                    <a:cubicBezTo>
                      <a:pt x="7201" y="775"/>
                      <a:pt x="7198" y="775"/>
                      <a:pt x="7195" y="775"/>
                    </a:cubicBezTo>
                    <a:cubicBezTo>
                      <a:pt x="6507" y="772"/>
                      <a:pt x="5825" y="527"/>
                      <a:pt x="5285" y="101"/>
                    </a:cubicBezTo>
                    <a:cubicBezTo>
                      <a:pt x="5040" y="247"/>
                      <a:pt x="4738" y="389"/>
                      <a:pt x="4365" y="515"/>
                    </a:cubicBezTo>
                    <a:cubicBezTo>
                      <a:pt x="2560" y="1123"/>
                      <a:pt x="251" y="2186"/>
                      <a:pt x="1" y="4227"/>
                    </a:cubicBezTo>
                    <a:cubicBezTo>
                      <a:pt x="989" y="4811"/>
                      <a:pt x="4057" y="5384"/>
                      <a:pt x="7314" y="5447"/>
                    </a:cubicBezTo>
                    <a:lnTo>
                      <a:pt x="7314" y="5449"/>
                    </a:lnTo>
                    <a:cubicBezTo>
                      <a:pt x="7325" y="5449"/>
                      <a:pt x="7335" y="5448"/>
                      <a:pt x="7346" y="5448"/>
                    </a:cubicBezTo>
                    <a:cubicBezTo>
                      <a:pt x="7356" y="5448"/>
                      <a:pt x="7367" y="5449"/>
                      <a:pt x="7377" y="5449"/>
                    </a:cubicBezTo>
                    <a:lnTo>
                      <a:pt x="7377" y="5447"/>
                    </a:lnTo>
                    <a:cubicBezTo>
                      <a:pt x="10635" y="5384"/>
                      <a:pt x="13702" y="4811"/>
                      <a:pt x="14690" y="4227"/>
                    </a:cubicBezTo>
                    <a:cubicBezTo>
                      <a:pt x="14440" y="2186"/>
                      <a:pt x="12132" y="1123"/>
                      <a:pt x="10327" y="515"/>
                    </a:cubicBezTo>
                    <a:cubicBezTo>
                      <a:pt x="9868" y="360"/>
                      <a:pt x="9518" y="181"/>
                      <a:pt x="9249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3312575" y="1818875"/>
                <a:ext cx="1354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1620" extrusionOk="0">
                    <a:moveTo>
                      <a:pt x="4708" y="0"/>
                    </a:moveTo>
                    <a:cubicBezTo>
                      <a:pt x="4148" y="492"/>
                      <a:pt x="3409" y="775"/>
                      <a:pt x="2664" y="775"/>
                    </a:cubicBezTo>
                    <a:cubicBezTo>
                      <a:pt x="2660" y="775"/>
                      <a:pt x="2657" y="775"/>
                      <a:pt x="2654" y="775"/>
                    </a:cubicBezTo>
                    <a:cubicBezTo>
                      <a:pt x="1966" y="772"/>
                      <a:pt x="1284" y="527"/>
                      <a:pt x="744" y="101"/>
                    </a:cubicBezTo>
                    <a:cubicBezTo>
                      <a:pt x="539" y="222"/>
                      <a:pt x="294" y="342"/>
                      <a:pt x="0" y="452"/>
                    </a:cubicBezTo>
                    <a:cubicBezTo>
                      <a:pt x="646" y="1133"/>
                      <a:pt x="1554" y="1569"/>
                      <a:pt x="2494" y="1616"/>
                    </a:cubicBezTo>
                    <a:cubicBezTo>
                      <a:pt x="2549" y="1618"/>
                      <a:pt x="2605" y="1620"/>
                      <a:pt x="2660" y="1620"/>
                    </a:cubicBezTo>
                    <a:cubicBezTo>
                      <a:pt x="3698" y="1620"/>
                      <a:pt x="4727" y="1150"/>
                      <a:pt x="5417" y="376"/>
                    </a:cubicBezTo>
                    <a:cubicBezTo>
                      <a:pt x="5133" y="257"/>
                      <a:pt x="4899" y="130"/>
                      <a:pt x="4708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3282125" y="1832325"/>
                <a:ext cx="2018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4911" extrusionOk="0">
                    <a:moveTo>
                      <a:pt x="973" y="0"/>
                    </a:moveTo>
                    <a:cubicBezTo>
                      <a:pt x="679" y="101"/>
                      <a:pt x="375" y="212"/>
                      <a:pt x="68" y="338"/>
                    </a:cubicBezTo>
                    <a:cubicBezTo>
                      <a:pt x="58" y="981"/>
                      <a:pt x="47" y="1623"/>
                      <a:pt x="38" y="2266"/>
                    </a:cubicBezTo>
                    <a:cubicBezTo>
                      <a:pt x="25" y="3037"/>
                      <a:pt x="12" y="3807"/>
                      <a:pt x="0" y="4578"/>
                    </a:cubicBezTo>
                    <a:cubicBezTo>
                      <a:pt x="1190" y="4758"/>
                      <a:pt x="2573" y="4882"/>
                      <a:pt x="3991" y="4909"/>
                    </a:cubicBezTo>
                    <a:lnTo>
                      <a:pt x="3991" y="4911"/>
                    </a:lnTo>
                    <a:cubicBezTo>
                      <a:pt x="4001" y="4911"/>
                      <a:pt x="4010" y="4910"/>
                      <a:pt x="4018" y="4910"/>
                    </a:cubicBezTo>
                    <a:lnTo>
                      <a:pt x="4018" y="4911"/>
                    </a:lnTo>
                    <a:cubicBezTo>
                      <a:pt x="4024" y="4911"/>
                      <a:pt x="4031" y="4911"/>
                      <a:pt x="4036" y="4910"/>
                    </a:cubicBezTo>
                    <a:cubicBezTo>
                      <a:pt x="4042" y="4911"/>
                      <a:pt x="4048" y="4911"/>
                      <a:pt x="4054" y="4911"/>
                    </a:cubicBezTo>
                    <a:lnTo>
                      <a:pt x="4054" y="4910"/>
                    </a:lnTo>
                    <a:cubicBezTo>
                      <a:pt x="4063" y="4910"/>
                      <a:pt x="4072" y="4911"/>
                      <a:pt x="4081" y="4911"/>
                    </a:cubicBezTo>
                    <a:lnTo>
                      <a:pt x="4081" y="4909"/>
                    </a:lnTo>
                    <a:cubicBezTo>
                      <a:pt x="5499" y="4882"/>
                      <a:pt x="6881" y="4758"/>
                      <a:pt x="8072" y="4578"/>
                    </a:cubicBezTo>
                    <a:cubicBezTo>
                      <a:pt x="8060" y="3807"/>
                      <a:pt x="8047" y="3037"/>
                      <a:pt x="8035" y="2266"/>
                    </a:cubicBezTo>
                    <a:cubicBezTo>
                      <a:pt x="8024" y="1623"/>
                      <a:pt x="8015" y="981"/>
                      <a:pt x="8004" y="338"/>
                    </a:cubicBezTo>
                    <a:cubicBezTo>
                      <a:pt x="7698" y="212"/>
                      <a:pt x="7393" y="101"/>
                      <a:pt x="7100" y="0"/>
                    </a:cubicBezTo>
                    <a:cubicBezTo>
                      <a:pt x="6880" y="1008"/>
                      <a:pt x="6661" y="2016"/>
                      <a:pt x="6403" y="3014"/>
                    </a:cubicBezTo>
                    <a:cubicBezTo>
                      <a:pt x="6316" y="3024"/>
                      <a:pt x="6240" y="3034"/>
                      <a:pt x="6189" y="3035"/>
                    </a:cubicBezTo>
                    <a:cubicBezTo>
                      <a:pt x="5471" y="3063"/>
                      <a:pt x="4754" y="3089"/>
                      <a:pt x="4036" y="3112"/>
                    </a:cubicBezTo>
                    <a:cubicBezTo>
                      <a:pt x="3318" y="3089"/>
                      <a:pt x="2600" y="3063"/>
                      <a:pt x="1883" y="3035"/>
                    </a:cubicBezTo>
                    <a:cubicBezTo>
                      <a:pt x="1832" y="3034"/>
                      <a:pt x="1756" y="3024"/>
                      <a:pt x="1670" y="3014"/>
                    </a:cubicBezTo>
                    <a:cubicBezTo>
                      <a:pt x="1411" y="2016"/>
                      <a:pt x="1193" y="1008"/>
                      <a:pt x="973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3325050" y="1926875"/>
                <a:ext cx="11610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129" extrusionOk="0">
                    <a:moveTo>
                      <a:pt x="2355" y="1"/>
                    </a:moveTo>
                    <a:cubicBezTo>
                      <a:pt x="1564" y="4"/>
                      <a:pt x="745" y="41"/>
                      <a:pt x="1" y="323"/>
                    </a:cubicBezTo>
                    <a:cubicBezTo>
                      <a:pt x="8" y="551"/>
                      <a:pt x="24" y="778"/>
                      <a:pt x="43" y="1005"/>
                    </a:cubicBezTo>
                    <a:cubicBezTo>
                      <a:pt x="761" y="1069"/>
                      <a:pt x="1512" y="1112"/>
                      <a:pt x="2274" y="1127"/>
                    </a:cubicBezTo>
                    <a:lnTo>
                      <a:pt x="2274" y="1129"/>
                    </a:lnTo>
                    <a:cubicBezTo>
                      <a:pt x="2284" y="1129"/>
                      <a:pt x="2293" y="1128"/>
                      <a:pt x="2301" y="1128"/>
                    </a:cubicBezTo>
                    <a:lnTo>
                      <a:pt x="2301" y="1129"/>
                    </a:lnTo>
                    <a:cubicBezTo>
                      <a:pt x="2307" y="1129"/>
                      <a:pt x="2314" y="1129"/>
                      <a:pt x="2319" y="1128"/>
                    </a:cubicBezTo>
                    <a:cubicBezTo>
                      <a:pt x="2325" y="1129"/>
                      <a:pt x="2331" y="1129"/>
                      <a:pt x="2337" y="1129"/>
                    </a:cubicBezTo>
                    <a:lnTo>
                      <a:pt x="2337" y="1128"/>
                    </a:lnTo>
                    <a:cubicBezTo>
                      <a:pt x="2346" y="1128"/>
                      <a:pt x="2355" y="1129"/>
                      <a:pt x="2364" y="1129"/>
                    </a:cubicBezTo>
                    <a:lnTo>
                      <a:pt x="2364" y="1127"/>
                    </a:lnTo>
                    <a:cubicBezTo>
                      <a:pt x="3140" y="1112"/>
                      <a:pt x="3904" y="1068"/>
                      <a:pt x="4633" y="1001"/>
                    </a:cubicBezTo>
                    <a:cubicBezTo>
                      <a:pt x="4644" y="613"/>
                      <a:pt x="4637" y="266"/>
                      <a:pt x="4580" y="180"/>
                    </a:cubicBezTo>
                    <a:cubicBezTo>
                      <a:pt x="4502" y="162"/>
                      <a:pt x="4423" y="146"/>
                      <a:pt x="4344" y="132"/>
                    </a:cubicBezTo>
                    <a:cubicBezTo>
                      <a:pt x="3683" y="50"/>
                      <a:pt x="3018" y="20"/>
                      <a:pt x="2355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3293550" y="1836600"/>
                <a:ext cx="16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4" extrusionOk="0">
                    <a:moveTo>
                      <a:pt x="31" y="0"/>
                    </a:moveTo>
                    <a:cubicBezTo>
                      <a:pt x="31" y="0"/>
                      <a:pt x="30" y="0"/>
                      <a:pt x="29" y="0"/>
                    </a:cubicBezTo>
                    <a:cubicBezTo>
                      <a:pt x="13" y="1"/>
                      <a:pt x="1" y="15"/>
                      <a:pt x="2" y="31"/>
                    </a:cubicBezTo>
                    <a:lnTo>
                      <a:pt x="6" y="87"/>
                    </a:lnTo>
                    <a:cubicBezTo>
                      <a:pt x="8" y="102"/>
                      <a:pt x="20" y="113"/>
                      <a:pt x="34" y="113"/>
                    </a:cubicBezTo>
                    <a:lnTo>
                      <a:pt x="36" y="113"/>
                    </a:lnTo>
                    <a:cubicBezTo>
                      <a:pt x="52" y="112"/>
                      <a:pt x="64" y="98"/>
                      <a:pt x="63" y="83"/>
                    </a:cubicBezTo>
                    <a:lnTo>
                      <a:pt x="58" y="27"/>
                    </a:lnTo>
                    <a:cubicBezTo>
                      <a:pt x="57" y="12"/>
                      <a:pt x="45" y="0"/>
                      <a:pt x="31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3294075" y="1843775"/>
                <a:ext cx="855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981" extrusionOk="0">
                    <a:moveTo>
                      <a:pt x="31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2"/>
                      <a:pt x="1" y="16"/>
                      <a:pt x="1" y="30"/>
                    </a:cubicBezTo>
                    <a:lnTo>
                      <a:pt x="10" y="147"/>
                    </a:lnTo>
                    <a:cubicBezTo>
                      <a:pt x="11" y="160"/>
                      <a:pt x="23" y="172"/>
                      <a:pt x="38" y="172"/>
                    </a:cubicBezTo>
                    <a:lnTo>
                      <a:pt x="40" y="172"/>
                    </a:lnTo>
                    <a:cubicBezTo>
                      <a:pt x="56" y="171"/>
                      <a:pt x="68" y="158"/>
                      <a:pt x="66" y="142"/>
                    </a:cubicBezTo>
                    <a:lnTo>
                      <a:pt x="58" y="27"/>
                    </a:lnTo>
                    <a:cubicBezTo>
                      <a:pt x="57" y="12"/>
                      <a:pt x="45" y="1"/>
                      <a:pt x="31" y="1"/>
                    </a:cubicBezTo>
                    <a:close/>
                    <a:moveTo>
                      <a:pt x="55" y="346"/>
                    </a:moveTo>
                    <a:cubicBezTo>
                      <a:pt x="54" y="346"/>
                      <a:pt x="54" y="346"/>
                      <a:pt x="53" y="346"/>
                    </a:cubicBezTo>
                    <a:cubicBezTo>
                      <a:pt x="37" y="348"/>
                      <a:pt x="26" y="361"/>
                      <a:pt x="27" y="377"/>
                    </a:cubicBezTo>
                    <a:lnTo>
                      <a:pt x="35" y="492"/>
                    </a:lnTo>
                    <a:cubicBezTo>
                      <a:pt x="36" y="507"/>
                      <a:pt x="49" y="518"/>
                      <a:pt x="63" y="518"/>
                    </a:cubicBezTo>
                    <a:lnTo>
                      <a:pt x="65" y="518"/>
                    </a:lnTo>
                    <a:cubicBezTo>
                      <a:pt x="81" y="518"/>
                      <a:pt x="92" y="504"/>
                      <a:pt x="91" y="488"/>
                    </a:cubicBezTo>
                    <a:lnTo>
                      <a:pt x="83" y="373"/>
                    </a:lnTo>
                    <a:cubicBezTo>
                      <a:pt x="82" y="358"/>
                      <a:pt x="69" y="346"/>
                      <a:pt x="55" y="346"/>
                    </a:cubicBezTo>
                    <a:close/>
                    <a:moveTo>
                      <a:pt x="80" y="693"/>
                    </a:moveTo>
                    <a:cubicBezTo>
                      <a:pt x="79" y="693"/>
                      <a:pt x="78" y="693"/>
                      <a:pt x="77" y="693"/>
                    </a:cubicBezTo>
                    <a:cubicBezTo>
                      <a:pt x="62" y="694"/>
                      <a:pt x="50" y="708"/>
                      <a:pt x="51" y="723"/>
                    </a:cubicBezTo>
                    <a:lnTo>
                      <a:pt x="60" y="838"/>
                    </a:lnTo>
                    <a:cubicBezTo>
                      <a:pt x="61" y="853"/>
                      <a:pt x="73" y="864"/>
                      <a:pt x="88" y="864"/>
                    </a:cubicBezTo>
                    <a:lnTo>
                      <a:pt x="90" y="864"/>
                    </a:lnTo>
                    <a:cubicBezTo>
                      <a:pt x="105" y="863"/>
                      <a:pt x="118" y="850"/>
                      <a:pt x="116" y="835"/>
                    </a:cubicBezTo>
                    <a:lnTo>
                      <a:pt x="108" y="719"/>
                    </a:lnTo>
                    <a:cubicBezTo>
                      <a:pt x="106" y="705"/>
                      <a:pt x="95" y="693"/>
                      <a:pt x="80" y="693"/>
                    </a:cubicBezTo>
                    <a:close/>
                    <a:moveTo>
                      <a:pt x="104" y="1039"/>
                    </a:moveTo>
                    <a:cubicBezTo>
                      <a:pt x="104" y="1039"/>
                      <a:pt x="103" y="1039"/>
                      <a:pt x="103" y="1039"/>
                    </a:cubicBezTo>
                    <a:cubicBezTo>
                      <a:pt x="87" y="1041"/>
                      <a:pt x="76" y="1054"/>
                      <a:pt x="77" y="1069"/>
                    </a:cubicBezTo>
                    <a:lnTo>
                      <a:pt x="84" y="1185"/>
                    </a:lnTo>
                    <a:cubicBezTo>
                      <a:pt x="86" y="1200"/>
                      <a:pt x="98" y="1211"/>
                      <a:pt x="113" y="1211"/>
                    </a:cubicBezTo>
                    <a:lnTo>
                      <a:pt x="115" y="1211"/>
                    </a:lnTo>
                    <a:cubicBezTo>
                      <a:pt x="131" y="1210"/>
                      <a:pt x="142" y="1196"/>
                      <a:pt x="141" y="1180"/>
                    </a:cubicBezTo>
                    <a:lnTo>
                      <a:pt x="132" y="1065"/>
                    </a:lnTo>
                    <a:cubicBezTo>
                      <a:pt x="132" y="1050"/>
                      <a:pt x="119" y="1039"/>
                      <a:pt x="104" y="1039"/>
                    </a:cubicBezTo>
                    <a:close/>
                    <a:moveTo>
                      <a:pt x="130" y="1385"/>
                    </a:moveTo>
                    <a:cubicBezTo>
                      <a:pt x="129" y="1385"/>
                      <a:pt x="128" y="1385"/>
                      <a:pt x="127" y="1385"/>
                    </a:cubicBezTo>
                    <a:cubicBezTo>
                      <a:pt x="112" y="1386"/>
                      <a:pt x="100" y="1400"/>
                      <a:pt x="101" y="1415"/>
                    </a:cubicBezTo>
                    <a:lnTo>
                      <a:pt x="110" y="1530"/>
                    </a:lnTo>
                    <a:cubicBezTo>
                      <a:pt x="111" y="1545"/>
                      <a:pt x="123" y="1557"/>
                      <a:pt x="138" y="1557"/>
                    </a:cubicBezTo>
                    <a:lnTo>
                      <a:pt x="139" y="1557"/>
                    </a:lnTo>
                    <a:cubicBezTo>
                      <a:pt x="155" y="1556"/>
                      <a:pt x="167" y="1543"/>
                      <a:pt x="166" y="1527"/>
                    </a:cubicBezTo>
                    <a:lnTo>
                      <a:pt x="158" y="1412"/>
                    </a:lnTo>
                    <a:cubicBezTo>
                      <a:pt x="157" y="1397"/>
                      <a:pt x="145" y="1385"/>
                      <a:pt x="130" y="1385"/>
                    </a:cubicBezTo>
                    <a:close/>
                    <a:moveTo>
                      <a:pt x="154" y="1731"/>
                    </a:moveTo>
                    <a:cubicBezTo>
                      <a:pt x="154" y="1731"/>
                      <a:pt x="153" y="1731"/>
                      <a:pt x="153" y="1731"/>
                    </a:cubicBezTo>
                    <a:cubicBezTo>
                      <a:pt x="137" y="1733"/>
                      <a:pt x="125" y="1746"/>
                      <a:pt x="126" y="1762"/>
                    </a:cubicBezTo>
                    <a:lnTo>
                      <a:pt x="134" y="1877"/>
                    </a:lnTo>
                    <a:cubicBezTo>
                      <a:pt x="136" y="1892"/>
                      <a:pt x="148" y="1903"/>
                      <a:pt x="163" y="1903"/>
                    </a:cubicBezTo>
                    <a:lnTo>
                      <a:pt x="165" y="1903"/>
                    </a:lnTo>
                    <a:cubicBezTo>
                      <a:pt x="180" y="1902"/>
                      <a:pt x="192" y="1888"/>
                      <a:pt x="191" y="1873"/>
                    </a:cubicBezTo>
                    <a:lnTo>
                      <a:pt x="182" y="1757"/>
                    </a:lnTo>
                    <a:cubicBezTo>
                      <a:pt x="181" y="1742"/>
                      <a:pt x="168" y="1731"/>
                      <a:pt x="154" y="1731"/>
                    </a:cubicBezTo>
                    <a:close/>
                    <a:moveTo>
                      <a:pt x="179" y="2078"/>
                    </a:moveTo>
                    <a:cubicBezTo>
                      <a:pt x="178" y="2078"/>
                      <a:pt x="178" y="2078"/>
                      <a:pt x="177" y="2078"/>
                    </a:cubicBezTo>
                    <a:cubicBezTo>
                      <a:pt x="162" y="2079"/>
                      <a:pt x="150" y="2092"/>
                      <a:pt x="151" y="2108"/>
                    </a:cubicBezTo>
                    <a:lnTo>
                      <a:pt x="160" y="2223"/>
                    </a:lnTo>
                    <a:cubicBezTo>
                      <a:pt x="160" y="2238"/>
                      <a:pt x="173" y="2249"/>
                      <a:pt x="187" y="2249"/>
                    </a:cubicBezTo>
                    <a:lnTo>
                      <a:pt x="189" y="2249"/>
                    </a:lnTo>
                    <a:cubicBezTo>
                      <a:pt x="205" y="2248"/>
                      <a:pt x="217" y="2235"/>
                      <a:pt x="215" y="2219"/>
                    </a:cubicBezTo>
                    <a:lnTo>
                      <a:pt x="208" y="2104"/>
                    </a:lnTo>
                    <a:cubicBezTo>
                      <a:pt x="207" y="2089"/>
                      <a:pt x="194" y="2078"/>
                      <a:pt x="179" y="2078"/>
                    </a:cubicBezTo>
                    <a:close/>
                    <a:moveTo>
                      <a:pt x="204" y="2424"/>
                    </a:moveTo>
                    <a:cubicBezTo>
                      <a:pt x="203" y="2424"/>
                      <a:pt x="203" y="2424"/>
                      <a:pt x="202" y="2424"/>
                    </a:cubicBezTo>
                    <a:cubicBezTo>
                      <a:pt x="187" y="2425"/>
                      <a:pt x="175" y="2438"/>
                      <a:pt x="176" y="2454"/>
                    </a:cubicBezTo>
                    <a:lnTo>
                      <a:pt x="184" y="2569"/>
                    </a:lnTo>
                    <a:cubicBezTo>
                      <a:pt x="186" y="2584"/>
                      <a:pt x="198" y="2596"/>
                      <a:pt x="213" y="2596"/>
                    </a:cubicBezTo>
                    <a:lnTo>
                      <a:pt x="215" y="2596"/>
                    </a:lnTo>
                    <a:cubicBezTo>
                      <a:pt x="230" y="2594"/>
                      <a:pt x="242" y="2581"/>
                      <a:pt x="241" y="2565"/>
                    </a:cubicBezTo>
                    <a:lnTo>
                      <a:pt x="232" y="2450"/>
                    </a:lnTo>
                    <a:cubicBezTo>
                      <a:pt x="231" y="2435"/>
                      <a:pt x="218" y="2424"/>
                      <a:pt x="204" y="2424"/>
                    </a:cubicBezTo>
                    <a:close/>
                    <a:moveTo>
                      <a:pt x="228" y="2770"/>
                    </a:moveTo>
                    <a:cubicBezTo>
                      <a:pt x="228" y="2770"/>
                      <a:pt x="227" y="2770"/>
                      <a:pt x="227" y="2770"/>
                    </a:cubicBezTo>
                    <a:cubicBezTo>
                      <a:pt x="212" y="2771"/>
                      <a:pt x="200" y="2785"/>
                      <a:pt x="201" y="2800"/>
                    </a:cubicBezTo>
                    <a:lnTo>
                      <a:pt x="209" y="2915"/>
                    </a:lnTo>
                    <a:cubicBezTo>
                      <a:pt x="210" y="2930"/>
                      <a:pt x="222" y="2941"/>
                      <a:pt x="237" y="2941"/>
                    </a:cubicBezTo>
                    <a:lnTo>
                      <a:pt x="240" y="2941"/>
                    </a:lnTo>
                    <a:cubicBezTo>
                      <a:pt x="255" y="2941"/>
                      <a:pt x="267" y="2927"/>
                      <a:pt x="265" y="2912"/>
                    </a:cubicBezTo>
                    <a:lnTo>
                      <a:pt x="257" y="2796"/>
                    </a:lnTo>
                    <a:cubicBezTo>
                      <a:pt x="256" y="2781"/>
                      <a:pt x="243" y="2770"/>
                      <a:pt x="228" y="2770"/>
                    </a:cubicBezTo>
                    <a:close/>
                    <a:moveTo>
                      <a:pt x="255" y="3116"/>
                    </a:moveTo>
                    <a:cubicBezTo>
                      <a:pt x="254" y="3116"/>
                      <a:pt x="253" y="3116"/>
                      <a:pt x="252" y="3116"/>
                    </a:cubicBezTo>
                    <a:cubicBezTo>
                      <a:pt x="236" y="3118"/>
                      <a:pt x="225" y="3131"/>
                      <a:pt x="226" y="3147"/>
                    </a:cubicBezTo>
                    <a:lnTo>
                      <a:pt x="235" y="3262"/>
                    </a:lnTo>
                    <a:cubicBezTo>
                      <a:pt x="235" y="3277"/>
                      <a:pt x="248" y="3288"/>
                      <a:pt x="263" y="3288"/>
                    </a:cubicBezTo>
                    <a:lnTo>
                      <a:pt x="264" y="3288"/>
                    </a:lnTo>
                    <a:cubicBezTo>
                      <a:pt x="280" y="3287"/>
                      <a:pt x="291" y="3273"/>
                      <a:pt x="291" y="3257"/>
                    </a:cubicBezTo>
                    <a:lnTo>
                      <a:pt x="282" y="3142"/>
                    </a:lnTo>
                    <a:cubicBezTo>
                      <a:pt x="281" y="3128"/>
                      <a:pt x="269" y="3116"/>
                      <a:pt x="255" y="3116"/>
                    </a:cubicBezTo>
                    <a:close/>
                    <a:moveTo>
                      <a:pt x="279" y="3463"/>
                    </a:moveTo>
                    <a:cubicBezTo>
                      <a:pt x="278" y="3463"/>
                      <a:pt x="277" y="3463"/>
                      <a:pt x="277" y="3463"/>
                    </a:cubicBezTo>
                    <a:cubicBezTo>
                      <a:pt x="262" y="3464"/>
                      <a:pt x="249" y="3477"/>
                      <a:pt x="250" y="3492"/>
                    </a:cubicBezTo>
                    <a:lnTo>
                      <a:pt x="259" y="3608"/>
                    </a:lnTo>
                    <a:cubicBezTo>
                      <a:pt x="260" y="3622"/>
                      <a:pt x="272" y="3634"/>
                      <a:pt x="287" y="3634"/>
                    </a:cubicBezTo>
                    <a:lnTo>
                      <a:pt x="290" y="3634"/>
                    </a:lnTo>
                    <a:cubicBezTo>
                      <a:pt x="304" y="3633"/>
                      <a:pt x="317" y="3620"/>
                      <a:pt x="315" y="3604"/>
                    </a:cubicBezTo>
                    <a:lnTo>
                      <a:pt x="307" y="3489"/>
                    </a:lnTo>
                    <a:cubicBezTo>
                      <a:pt x="306" y="3474"/>
                      <a:pt x="293" y="3463"/>
                      <a:pt x="279" y="3463"/>
                    </a:cubicBezTo>
                    <a:close/>
                    <a:moveTo>
                      <a:pt x="305" y="3808"/>
                    </a:moveTo>
                    <a:cubicBezTo>
                      <a:pt x="304" y="3808"/>
                      <a:pt x="303" y="3808"/>
                      <a:pt x="302" y="3808"/>
                    </a:cubicBezTo>
                    <a:cubicBezTo>
                      <a:pt x="286" y="3810"/>
                      <a:pt x="275" y="3823"/>
                      <a:pt x="276" y="3839"/>
                    </a:cubicBezTo>
                    <a:lnTo>
                      <a:pt x="284" y="3954"/>
                    </a:lnTo>
                    <a:cubicBezTo>
                      <a:pt x="285" y="3969"/>
                      <a:pt x="297" y="3980"/>
                      <a:pt x="312" y="3980"/>
                    </a:cubicBezTo>
                    <a:lnTo>
                      <a:pt x="314" y="3980"/>
                    </a:lnTo>
                    <a:cubicBezTo>
                      <a:pt x="330" y="3979"/>
                      <a:pt x="341" y="3966"/>
                      <a:pt x="340" y="3950"/>
                    </a:cubicBezTo>
                    <a:lnTo>
                      <a:pt x="332" y="3835"/>
                    </a:lnTo>
                    <a:cubicBezTo>
                      <a:pt x="331" y="3820"/>
                      <a:pt x="319" y="3808"/>
                      <a:pt x="305" y="3808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3301550" y="1947625"/>
                <a:ext cx="16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4" extrusionOk="0">
                    <a:moveTo>
                      <a:pt x="30" y="1"/>
                    </a:moveTo>
                    <a:cubicBezTo>
                      <a:pt x="29" y="1"/>
                      <a:pt x="28" y="1"/>
                      <a:pt x="27" y="1"/>
                    </a:cubicBezTo>
                    <a:cubicBezTo>
                      <a:pt x="12" y="2"/>
                      <a:pt x="0" y="15"/>
                      <a:pt x="2" y="31"/>
                    </a:cubicBezTo>
                    <a:lnTo>
                      <a:pt x="5" y="88"/>
                    </a:lnTo>
                    <a:cubicBezTo>
                      <a:pt x="6" y="102"/>
                      <a:pt x="19" y="114"/>
                      <a:pt x="33" y="114"/>
                    </a:cubicBezTo>
                    <a:lnTo>
                      <a:pt x="36" y="114"/>
                    </a:lnTo>
                    <a:cubicBezTo>
                      <a:pt x="52" y="112"/>
                      <a:pt x="63" y="99"/>
                      <a:pt x="62" y="83"/>
                    </a:cubicBezTo>
                    <a:lnTo>
                      <a:pt x="58" y="27"/>
                    </a:lnTo>
                    <a:cubicBezTo>
                      <a:pt x="57" y="13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3471375" y="1836600"/>
                <a:ext cx="15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114" extrusionOk="0">
                    <a:moveTo>
                      <a:pt x="32" y="0"/>
                    </a:moveTo>
                    <a:cubicBezTo>
                      <a:pt x="19" y="0"/>
                      <a:pt x="6" y="12"/>
                      <a:pt x="5" y="27"/>
                    </a:cubicBezTo>
                    <a:lnTo>
                      <a:pt x="1" y="83"/>
                    </a:lnTo>
                    <a:cubicBezTo>
                      <a:pt x="0" y="98"/>
                      <a:pt x="12" y="112"/>
                      <a:pt x="27" y="113"/>
                    </a:cubicBezTo>
                    <a:lnTo>
                      <a:pt x="29" y="113"/>
                    </a:lnTo>
                    <a:cubicBezTo>
                      <a:pt x="44" y="113"/>
                      <a:pt x="56" y="102"/>
                      <a:pt x="58" y="87"/>
                    </a:cubicBezTo>
                    <a:lnTo>
                      <a:pt x="61" y="31"/>
                    </a:lnTo>
                    <a:cubicBezTo>
                      <a:pt x="62" y="15"/>
                      <a:pt x="51" y="1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3463900" y="1843775"/>
                <a:ext cx="855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981" extrusionOk="0">
                    <a:moveTo>
                      <a:pt x="311" y="1"/>
                    </a:moveTo>
                    <a:cubicBezTo>
                      <a:pt x="297" y="1"/>
                      <a:pt x="284" y="12"/>
                      <a:pt x="283" y="27"/>
                    </a:cubicBezTo>
                    <a:lnTo>
                      <a:pt x="276" y="142"/>
                    </a:lnTo>
                    <a:cubicBezTo>
                      <a:pt x="274" y="158"/>
                      <a:pt x="286" y="171"/>
                      <a:pt x="301" y="172"/>
                    </a:cubicBezTo>
                    <a:lnTo>
                      <a:pt x="304" y="172"/>
                    </a:lnTo>
                    <a:cubicBezTo>
                      <a:pt x="318" y="172"/>
                      <a:pt x="331" y="160"/>
                      <a:pt x="332" y="147"/>
                    </a:cubicBezTo>
                    <a:lnTo>
                      <a:pt x="340" y="30"/>
                    </a:lnTo>
                    <a:cubicBezTo>
                      <a:pt x="341" y="16"/>
                      <a:pt x="329" y="2"/>
                      <a:pt x="314" y="1"/>
                    </a:cubicBezTo>
                    <a:cubicBezTo>
                      <a:pt x="313" y="1"/>
                      <a:pt x="312" y="1"/>
                      <a:pt x="311" y="1"/>
                    </a:cubicBezTo>
                    <a:close/>
                    <a:moveTo>
                      <a:pt x="287" y="346"/>
                    </a:moveTo>
                    <a:cubicBezTo>
                      <a:pt x="272" y="346"/>
                      <a:pt x="260" y="358"/>
                      <a:pt x="259" y="373"/>
                    </a:cubicBezTo>
                    <a:lnTo>
                      <a:pt x="250" y="488"/>
                    </a:lnTo>
                    <a:cubicBezTo>
                      <a:pt x="249" y="504"/>
                      <a:pt x="261" y="518"/>
                      <a:pt x="277" y="518"/>
                    </a:cubicBezTo>
                    <a:lnTo>
                      <a:pt x="278" y="518"/>
                    </a:lnTo>
                    <a:cubicBezTo>
                      <a:pt x="293" y="518"/>
                      <a:pt x="305" y="507"/>
                      <a:pt x="307" y="492"/>
                    </a:cubicBezTo>
                    <a:lnTo>
                      <a:pt x="315" y="377"/>
                    </a:lnTo>
                    <a:cubicBezTo>
                      <a:pt x="316" y="361"/>
                      <a:pt x="304" y="348"/>
                      <a:pt x="289" y="346"/>
                    </a:cubicBezTo>
                    <a:cubicBezTo>
                      <a:pt x="288" y="346"/>
                      <a:pt x="288" y="346"/>
                      <a:pt x="287" y="346"/>
                    </a:cubicBezTo>
                    <a:close/>
                    <a:moveTo>
                      <a:pt x="261" y="693"/>
                    </a:moveTo>
                    <a:cubicBezTo>
                      <a:pt x="247" y="693"/>
                      <a:pt x="235" y="705"/>
                      <a:pt x="234" y="719"/>
                    </a:cubicBezTo>
                    <a:lnTo>
                      <a:pt x="226" y="835"/>
                    </a:lnTo>
                    <a:cubicBezTo>
                      <a:pt x="224" y="850"/>
                      <a:pt x="236" y="863"/>
                      <a:pt x="251" y="864"/>
                    </a:cubicBezTo>
                    <a:lnTo>
                      <a:pt x="254" y="864"/>
                    </a:lnTo>
                    <a:cubicBezTo>
                      <a:pt x="269" y="864"/>
                      <a:pt x="281" y="853"/>
                      <a:pt x="282" y="838"/>
                    </a:cubicBezTo>
                    <a:lnTo>
                      <a:pt x="290" y="723"/>
                    </a:lnTo>
                    <a:cubicBezTo>
                      <a:pt x="291" y="708"/>
                      <a:pt x="279" y="694"/>
                      <a:pt x="264" y="693"/>
                    </a:cubicBezTo>
                    <a:cubicBezTo>
                      <a:pt x="263" y="693"/>
                      <a:pt x="262" y="693"/>
                      <a:pt x="261" y="693"/>
                    </a:cubicBezTo>
                    <a:close/>
                    <a:moveTo>
                      <a:pt x="237" y="1039"/>
                    </a:moveTo>
                    <a:cubicBezTo>
                      <a:pt x="222" y="1039"/>
                      <a:pt x="210" y="1050"/>
                      <a:pt x="209" y="1065"/>
                    </a:cubicBezTo>
                    <a:lnTo>
                      <a:pt x="201" y="1180"/>
                    </a:lnTo>
                    <a:cubicBezTo>
                      <a:pt x="200" y="1196"/>
                      <a:pt x="211" y="1210"/>
                      <a:pt x="227" y="1211"/>
                    </a:cubicBezTo>
                    <a:lnTo>
                      <a:pt x="228" y="1211"/>
                    </a:lnTo>
                    <a:cubicBezTo>
                      <a:pt x="243" y="1211"/>
                      <a:pt x="256" y="1200"/>
                      <a:pt x="257" y="1185"/>
                    </a:cubicBezTo>
                    <a:lnTo>
                      <a:pt x="265" y="1069"/>
                    </a:lnTo>
                    <a:cubicBezTo>
                      <a:pt x="266" y="1054"/>
                      <a:pt x="255" y="1041"/>
                      <a:pt x="239" y="1039"/>
                    </a:cubicBezTo>
                    <a:cubicBezTo>
                      <a:pt x="238" y="1039"/>
                      <a:pt x="238" y="1039"/>
                      <a:pt x="237" y="1039"/>
                    </a:cubicBezTo>
                    <a:close/>
                    <a:moveTo>
                      <a:pt x="213" y="1385"/>
                    </a:moveTo>
                    <a:cubicBezTo>
                      <a:pt x="198" y="1385"/>
                      <a:pt x="185" y="1397"/>
                      <a:pt x="184" y="1412"/>
                    </a:cubicBezTo>
                    <a:lnTo>
                      <a:pt x="175" y="1527"/>
                    </a:lnTo>
                    <a:cubicBezTo>
                      <a:pt x="174" y="1543"/>
                      <a:pt x="187" y="1556"/>
                      <a:pt x="201" y="1557"/>
                    </a:cubicBezTo>
                    <a:lnTo>
                      <a:pt x="204" y="1557"/>
                    </a:lnTo>
                    <a:cubicBezTo>
                      <a:pt x="219" y="1557"/>
                      <a:pt x="231" y="1545"/>
                      <a:pt x="232" y="1530"/>
                    </a:cubicBezTo>
                    <a:lnTo>
                      <a:pt x="240" y="1415"/>
                    </a:lnTo>
                    <a:cubicBezTo>
                      <a:pt x="242" y="1400"/>
                      <a:pt x="229" y="1386"/>
                      <a:pt x="215" y="1385"/>
                    </a:cubicBezTo>
                    <a:cubicBezTo>
                      <a:pt x="214" y="1385"/>
                      <a:pt x="213" y="1385"/>
                      <a:pt x="213" y="1385"/>
                    </a:cubicBezTo>
                    <a:close/>
                    <a:moveTo>
                      <a:pt x="187" y="1731"/>
                    </a:moveTo>
                    <a:cubicBezTo>
                      <a:pt x="173" y="1731"/>
                      <a:pt x="160" y="1742"/>
                      <a:pt x="160" y="1757"/>
                    </a:cubicBezTo>
                    <a:lnTo>
                      <a:pt x="151" y="1873"/>
                    </a:lnTo>
                    <a:cubicBezTo>
                      <a:pt x="150" y="1888"/>
                      <a:pt x="161" y="1902"/>
                      <a:pt x="177" y="1903"/>
                    </a:cubicBezTo>
                    <a:lnTo>
                      <a:pt x="179" y="1903"/>
                    </a:lnTo>
                    <a:cubicBezTo>
                      <a:pt x="194" y="1903"/>
                      <a:pt x="206" y="1892"/>
                      <a:pt x="207" y="1877"/>
                    </a:cubicBezTo>
                    <a:lnTo>
                      <a:pt x="215" y="1762"/>
                    </a:lnTo>
                    <a:cubicBezTo>
                      <a:pt x="216" y="1746"/>
                      <a:pt x="205" y="1733"/>
                      <a:pt x="189" y="1731"/>
                    </a:cubicBezTo>
                    <a:cubicBezTo>
                      <a:pt x="189" y="1731"/>
                      <a:pt x="188" y="1731"/>
                      <a:pt x="187" y="1731"/>
                    </a:cubicBezTo>
                    <a:close/>
                    <a:moveTo>
                      <a:pt x="163" y="2078"/>
                    </a:moveTo>
                    <a:cubicBezTo>
                      <a:pt x="148" y="2078"/>
                      <a:pt x="135" y="2089"/>
                      <a:pt x="134" y="2104"/>
                    </a:cubicBezTo>
                    <a:lnTo>
                      <a:pt x="125" y="2219"/>
                    </a:lnTo>
                    <a:cubicBezTo>
                      <a:pt x="125" y="2235"/>
                      <a:pt x="137" y="2248"/>
                      <a:pt x="152" y="2249"/>
                    </a:cubicBezTo>
                    <a:lnTo>
                      <a:pt x="154" y="2249"/>
                    </a:lnTo>
                    <a:cubicBezTo>
                      <a:pt x="169" y="2249"/>
                      <a:pt x="181" y="2238"/>
                      <a:pt x="182" y="2223"/>
                    </a:cubicBezTo>
                    <a:lnTo>
                      <a:pt x="190" y="2108"/>
                    </a:lnTo>
                    <a:cubicBezTo>
                      <a:pt x="192" y="2092"/>
                      <a:pt x="180" y="2079"/>
                      <a:pt x="165" y="2078"/>
                    </a:cubicBezTo>
                    <a:cubicBezTo>
                      <a:pt x="164" y="2078"/>
                      <a:pt x="164" y="2078"/>
                      <a:pt x="163" y="2078"/>
                    </a:cubicBezTo>
                    <a:close/>
                    <a:moveTo>
                      <a:pt x="138" y="2424"/>
                    </a:moveTo>
                    <a:cubicBezTo>
                      <a:pt x="123" y="2424"/>
                      <a:pt x="111" y="2435"/>
                      <a:pt x="109" y="2450"/>
                    </a:cubicBezTo>
                    <a:lnTo>
                      <a:pt x="101" y="2565"/>
                    </a:lnTo>
                    <a:cubicBezTo>
                      <a:pt x="100" y="2581"/>
                      <a:pt x="111" y="2594"/>
                      <a:pt x="127" y="2596"/>
                    </a:cubicBezTo>
                    <a:lnTo>
                      <a:pt x="129" y="2596"/>
                    </a:lnTo>
                    <a:cubicBezTo>
                      <a:pt x="144" y="2596"/>
                      <a:pt x="156" y="2584"/>
                      <a:pt x="157" y="2569"/>
                    </a:cubicBezTo>
                    <a:lnTo>
                      <a:pt x="166" y="2454"/>
                    </a:lnTo>
                    <a:cubicBezTo>
                      <a:pt x="166" y="2438"/>
                      <a:pt x="155" y="2425"/>
                      <a:pt x="139" y="2424"/>
                    </a:cubicBezTo>
                    <a:cubicBezTo>
                      <a:pt x="139" y="2424"/>
                      <a:pt x="138" y="2424"/>
                      <a:pt x="138" y="2424"/>
                    </a:cubicBezTo>
                    <a:close/>
                    <a:moveTo>
                      <a:pt x="112" y="2770"/>
                    </a:moveTo>
                    <a:cubicBezTo>
                      <a:pt x="98" y="2770"/>
                      <a:pt x="85" y="2781"/>
                      <a:pt x="84" y="2796"/>
                    </a:cubicBezTo>
                    <a:lnTo>
                      <a:pt x="76" y="2912"/>
                    </a:lnTo>
                    <a:cubicBezTo>
                      <a:pt x="75" y="2927"/>
                      <a:pt x="87" y="2941"/>
                      <a:pt x="102" y="2941"/>
                    </a:cubicBezTo>
                    <a:lnTo>
                      <a:pt x="104" y="2941"/>
                    </a:lnTo>
                    <a:cubicBezTo>
                      <a:pt x="118" y="2941"/>
                      <a:pt x="132" y="2930"/>
                      <a:pt x="132" y="2915"/>
                    </a:cubicBezTo>
                    <a:lnTo>
                      <a:pt x="140" y="2800"/>
                    </a:lnTo>
                    <a:cubicBezTo>
                      <a:pt x="142" y="2785"/>
                      <a:pt x="130" y="2771"/>
                      <a:pt x="114" y="2770"/>
                    </a:cubicBezTo>
                    <a:cubicBezTo>
                      <a:pt x="114" y="2770"/>
                      <a:pt x="113" y="2770"/>
                      <a:pt x="112" y="2770"/>
                    </a:cubicBezTo>
                    <a:close/>
                    <a:moveTo>
                      <a:pt x="87" y="3116"/>
                    </a:moveTo>
                    <a:cubicBezTo>
                      <a:pt x="73" y="3116"/>
                      <a:pt x="61" y="3128"/>
                      <a:pt x="59" y="3142"/>
                    </a:cubicBezTo>
                    <a:lnTo>
                      <a:pt x="51" y="3257"/>
                    </a:lnTo>
                    <a:cubicBezTo>
                      <a:pt x="50" y="3273"/>
                      <a:pt x="62" y="3287"/>
                      <a:pt x="77" y="3288"/>
                    </a:cubicBezTo>
                    <a:lnTo>
                      <a:pt x="79" y="3288"/>
                    </a:lnTo>
                    <a:cubicBezTo>
                      <a:pt x="94" y="3288"/>
                      <a:pt x="106" y="3277"/>
                      <a:pt x="107" y="3262"/>
                    </a:cubicBezTo>
                    <a:lnTo>
                      <a:pt x="116" y="3147"/>
                    </a:lnTo>
                    <a:cubicBezTo>
                      <a:pt x="117" y="3131"/>
                      <a:pt x="105" y="3118"/>
                      <a:pt x="90" y="3116"/>
                    </a:cubicBezTo>
                    <a:cubicBezTo>
                      <a:pt x="89" y="3116"/>
                      <a:pt x="88" y="3116"/>
                      <a:pt x="87" y="3116"/>
                    </a:cubicBezTo>
                    <a:close/>
                    <a:moveTo>
                      <a:pt x="61" y="3463"/>
                    </a:moveTo>
                    <a:cubicBezTo>
                      <a:pt x="48" y="3463"/>
                      <a:pt x="35" y="3474"/>
                      <a:pt x="35" y="3489"/>
                    </a:cubicBezTo>
                    <a:lnTo>
                      <a:pt x="26" y="3604"/>
                    </a:lnTo>
                    <a:cubicBezTo>
                      <a:pt x="25" y="3620"/>
                      <a:pt x="36" y="3633"/>
                      <a:pt x="52" y="3634"/>
                    </a:cubicBezTo>
                    <a:lnTo>
                      <a:pt x="55" y="3634"/>
                    </a:lnTo>
                    <a:cubicBezTo>
                      <a:pt x="69" y="3634"/>
                      <a:pt x="82" y="3622"/>
                      <a:pt x="83" y="3608"/>
                    </a:cubicBezTo>
                    <a:lnTo>
                      <a:pt x="91" y="3492"/>
                    </a:lnTo>
                    <a:cubicBezTo>
                      <a:pt x="92" y="3477"/>
                      <a:pt x="80" y="3464"/>
                      <a:pt x="64" y="3463"/>
                    </a:cubicBezTo>
                    <a:cubicBezTo>
                      <a:pt x="63" y="3463"/>
                      <a:pt x="62" y="3463"/>
                      <a:pt x="61" y="3463"/>
                    </a:cubicBezTo>
                    <a:close/>
                    <a:moveTo>
                      <a:pt x="37" y="3808"/>
                    </a:moveTo>
                    <a:cubicBezTo>
                      <a:pt x="23" y="3808"/>
                      <a:pt x="11" y="3820"/>
                      <a:pt x="9" y="3835"/>
                    </a:cubicBezTo>
                    <a:lnTo>
                      <a:pt x="1" y="3950"/>
                    </a:lnTo>
                    <a:cubicBezTo>
                      <a:pt x="1" y="3966"/>
                      <a:pt x="12" y="3979"/>
                      <a:pt x="28" y="3980"/>
                    </a:cubicBezTo>
                    <a:lnTo>
                      <a:pt x="29" y="3980"/>
                    </a:lnTo>
                    <a:cubicBezTo>
                      <a:pt x="44" y="3980"/>
                      <a:pt x="56" y="3969"/>
                      <a:pt x="57" y="3954"/>
                    </a:cubicBezTo>
                    <a:lnTo>
                      <a:pt x="66" y="3839"/>
                    </a:lnTo>
                    <a:cubicBezTo>
                      <a:pt x="67" y="3823"/>
                      <a:pt x="56" y="3810"/>
                      <a:pt x="40" y="3808"/>
                    </a:cubicBezTo>
                    <a:cubicBezTo>
                      <a:pt x="39" y="3808"/>
                      <a:pt x="38" y="3808"/>
                      <a:pt x="37" y="3808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3463375" y="1947625"/>
                <a:ext cx="16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4" extrusionOk="0">
                    <a:moveTo>
                      <a:pt x="33" y="1"/>
                    </a:moveTo>
                    <a:cubicBezTo>
                      <a:pt x="19" y="1"/>
                      <a:pt x="7" y="13"/>
                      <a:pt x="6" y="27"/>
                    </a:cubicBezTo>
                    <a:lnTo>
                      <a:pt x="2" y="83"/>
                    </a:lnTo>
                    <a:cubicBezTo>
                      <a:pt x="1" y="99"/>
                      <a:pt x="12" y="112"/>
                      <a:pt x="28" y="114"/>
                    </a:cubicBezTo>
                    <a:lnTo>
                      <a:pt x="30" y="114"/>
                    </a:lnTo>
                    <a:cubicBezTo>
                      <a:pt x="44" y="114"/>
                      <a:pt x="57" y="102"/>
                      <a:pt x="58" y="88"/>
                    </a:cubicBezTo>
                    <a:lnTo>
                      <a:pt x="62" y="31"/>
                    </a:lnTo>
                    <a:cubicBezTo>
                      <a:pt x="64" y="15"/>
                      <a:pt x="51" y="2"/>
                      <a:pt x="36" y="1"/>
                    </a:cubicBezTo>
                    <a:cubicBezTo>
                      <a:pt x="35" y="1"/>
                      <a:pt x="34" y="1"/>
                      <a:pt x="33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3324800" y="1938525"/>
                <a:ext cx="113875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255" extrusionOk="0">
                    <a:moveTo>
                      <a:pt x="2730" y="1"/>
                    </a:moveTo>
                    <a:cubicBezTo>
                      <a:pt x="2715" y="1"/>
                      <a:pt x="2702" y="14"/>
                      <a:pt x="2702" y="29"/>
                    </a:cubicBezTo>
                    <a:cubicBezTo>
                      <a:pt x="2702" y="45"/>
                      <a:pt x="2714" y="58"/>
                      <a:pt x="2730" y="58"/>
                    </a:cubicBezTo>
                    <a:cubicBezTo>
                      <a:pt x="2767" y="58"/>
                      <a:pt x="2805" y="58"/>
                      <a:pt x="2842" y="59"/>
                    </a:cubicBezTo>
                    <a:cubicBezTo>
                      <a:pt x="2858" y="59"/>
                      <a:pt x="2871" y="46"/>
                      <a:pt x="2871" y="30"/>
                    </a:cubicBezTo>
                    <a:cubicBezTo>
                      <a:pt x="2871" y="15"/>
                      <a:pt x="2859" y="2"/>
                      <a:pt x="2843" y="2"/>
                    </a:cubicBezTo>
                    <a:cubicBezTo>
                      <a:pt x="2805" y="2"/>
                      <a:pt x="2767" y="1"/>
                      <a:pt x="2730" y="1"/>
                    </a:cubicBezTo>
                    <a:close/>
                    <a:moveTo>
                      <a:pt x="2504" y="3"/>
                    </a:moveTo>
                    <a:lnTo>
                      <a:pt x="2391" y="4"/>
                    </a:lnTo>
                    <a:cubicBezTo>
                      <a:pt x="2375" y="4"/>
                      <a:pt x="2363" y="18"/>
                      <a:pt x="2363" y="33"/>
                    </a:cubicBezTo>
                    <a:cubicBezTo>
                      <a:pt x="2364" y="49"/>
                      <a:pt x="2376" y="61"/>
                      <a:pt x="2392" y="61"/>
                    </a:cubicBezTo>
                    <a:lnTo>
                      <a:pt x="2504" y="59"/>
                    </a:lnTo>
                    <a:cubicBezTo>
                      <a:pt x="2520" y="59"/>
                      <a:pt x="2533" y="46"/>
                      <a:pt x="2532" y="31"/>
                    </a:cubicBezTo>
                    <a:cubicBezTo>
                      <a:pt x="2532" y="15"/>
                      <a:pt x="2520" y="3"/>
                      <a:pt x="2504" y="3"/>
                    </a:cubicBezTo>
                    <a:close/>
                    <a:moveTo>
                      <a:pt x="3068" y="6"/>
                    </a:moveTo>
                    <a:cubicBezTo>
                      <a:pt x="3054" y="6"/>
                      <a:pt x="3040" y="18"/>
                      <a:pt x="3039" y="33"/>
                    </a:cubicBezTo>
                    <a:cubicBezTo>
                      <a:pt x="3039" y="49"/>
                      <a:pt x="3052" y="62"/>
                      <a:pt x="3067" y="62"/>
                    </a:cubicBezTo>
                    <a:cubicBezTo>
                      <a:pt x="3105" y="63"/>
                      <a:pt x="3143" y="65"/>
                      <a:pt x="3180" y="66"/>
                    </a:cubicBezTo>
                    <a:lnTo>
                      <a:pt x="3181" y="66"/>
                    </a:lnTo>
                    <a:cubicBezTo>
                      <a:pt x="3196" y="66"/>
                      <a:pt x="3209" y="54"/>
                      <a:pt x="3209" y="39"/>
                    </a:cubicBezTo>
                    <a:cubicBezTo>
                      <a:pt x="3210" y="24"/>
                      <a:pt x="3198" y="11"/>
                      <a:pt x="3182" y="10"/>
                    </a:cubicBezTo>
                    <a:cubicBezTo>
                      <a:pt x="3144" y="8"/>
                      <a:pt x="3107" y="7"/>
                      <a:pt x="3069" y="6"/>
                    </a:cubicBezTo>
                    <a:cubicBezTo>
                      <a:pt x="3069" y="6"/>
                      <a:pt x="3068" y="6"/>
                      <a:pt x="3068" y="6"/>
                    </a:cubicBezTo>
                    <a:close/>
                    <a:moveTo>
                      <a:pt x="2165" y="11"/>
                    </a:moveTo>
                    <a:cubicBezTo>
                      <a:pt x="2127" y="12"/>
                      <a:pt x="2090" y="13"/>
                      <a:pt x="2052" y="15"/>
                    </a:cubicBezTo>
                    <a:cubicBezTo>
                      <a:pt x="2036" y="16"/>
                      <a:pt x="2024" y="29"/>
                      <a:pt x="2025" y="45"/>
                    </a:cubicBezTo>
                    <a:cubicBezTo>
                      <a:pt x="2026" y="59"/>
                      <a:pt x="2038" y="72"/>
                      <a:pt x="2053" y="72"/>
                    </a:cubicBezTo>
                    <a:lnTo>
                      <a:pt x="2055" y="72"/>
                    </a:lnTo>
                    <a:cubicBezTo>
                      <a:pt x="2091" y="70"/>
                      <a:pt x="2129" y="68"/>
                      <a:pt x="2166" y="67"/>
                    </a:cubicBezTo>
                    <a:cubicBezTo>
                      <a:pt x="2182" y="66"/>
                      <a:pt x="2194" y="53"/>
                      <a:pt x="2194" y="38"/>
                    </a:cubicBezTo>
                    <a:cubicBezTo>
                      <a:pt x="2193" y="23"/>
                      <a:pt x="2179" y="11"/>
                      <a:pt x="2165" y="11"/>
                    </a:cubicBezTo>
                    <a:close/>
                    <a:moveTo>
                      <a:pt x="3404" y="20"/>
                    </a:moveTo>
                    <a:cubicBezTo>
                      <a:pt x="3390" y="20"/>
                      <a:pt x="3379" y="33"/>
                      <a:pt x="3378" y="46"/>
                    </a:cubicBezTo>
                    <a:cubicBezTo>
                      <a:pt x="3377" y="62"/>
                      <a:pt x="3389" y="75"/>
                      <a:pt x="3404" y="77"/>
                    </a:cubicBezTo>
                    <a:cubicBezTo>
                      <a:pt x="3442" y="79"/>
                      <a:pt x="3480" y="81"/>
                      <a:pt x="3517" y="84"/>
                    </a:cubicBezTo>
                    <a:lnTo>
                      <a:pt x="3519" y="84"/>
                    </a:lnTo>
                    <a:cubicBezTo>
                      <a:pt x="3534" y="84"/>
                      <a:pt x="3546" y="73"/>
                      <a:pt x="3547" y="58"/>
                    </a:cubicBezTo>
                    <a:cubicBezTo>
                      <a:pt x="3549" y="42"/>
                      <a:pt x="3536" y="29"/>
                      <a:pt x="3521" y="27"/>
                    </a:cubicBezTo>
                    <a:cubicBezTo>
                      <a:pt x="3483" y="25"/>
                      <a:pt x="3446" y="23"/>
                      <a:pt x="3408" y="20"/>
                    </a:cubicBezTo>
                    <a:cubicBezTo>
                      <a:pt x="3407" y="20"/>
                      <a:pt x="3405" y="20"/>
                      <a:pt x="3404" y="20"/>
                    </a:cubicBezTo>
                    <a:close/>
                    <a:moveTo>
                      <a:pt x="1827" y="25"/>
                    </a:moveTo>
                    <a:cubicBezTo>
                      <a:pt x="1827" y="25"/>
                      <a:pt x="1826" y="25"/>
                      <a:pt x="1826" y="25"/>
                    </a:cubicBezTo>
                    <a:cubicBezTo>
                      <a:pt x="1788" y="27"/>
                      <a:pt x="1751" y="30"/>
                      <a:pt x="1713" y="32"/>
                    </a:cubicBezTo>
                    <a:cubicBezTo>
                      <a:pt x="1697" y="32"/>
                      <a:pt x="1686" y="46"/>
                      <a:pt x="1687" y="61"/>
                    </a:cubicBezTo>
                    <a:cubicBezTo>
                      <a:pt x="1688" y="77"/>
                      <a:pt x="1700" y="88"/>
                      <a:pt x="1715" y="88"/>
                    </a:cubicBezTo>
                    <a:lnTo>
                      <a:pt x="1717" y="88"/>
                    </a:lnTo>
                    <a:cubicBezTo>
                      <a:pt x="1753" y="86"/>
                      <a:pt x="1791" y="84"/>
                      <a:pt x="1829" y="82"/>
                    </a:cubicBezTo>
                    <a:cubicBezTo>
                      <a:pt x="1844" y="81"/>
                      <a:pt x="1856" y="68"/>
                      <a:pt x="1856" y="52"/>
                    </a:cubicBezTo>
                    <a:cubicBezTo>
                      <a:pt x="1855" y="37"/>
                      <a:pt x="1842" y="25"/>
                      <a:pt x="1827" y="25"/>
                    </a:cubicBezTo>
                    <a:close/>
                    <a:moveTo>
                      <a:pt x="1489" y="46"/>
                    </a:moveTo>
                    <a:cubicBezTo>
                      <a:pt x="1489" y="46"/>
                      <a:pt x="1488" y="46"/>
                      <a:pt x="1488" y="46"/>
                    </a:cubicBezTo>
                    <a:lnTo>
                      <a:pt x="1375" y="54"/>
                    </a:lnTo>
                    <a:cubicBezTo>
                      <a:pt x="1360" y="55"/>
                      <a:pt x="1347" y="69"/>
                      <a:pt x="1349" y="85"/>
                    </a:cubicBezTo>
                    <a:cubicBezTo>
                      <a:pt x="1350" y="100"/>
                      <a:pt x="1362" y="111"/>
                      <a:pt x="1377" y="111"/>
                    </a:cubicBezTo>
                    <a:lnTo>
                      <a:pt x="1379" y="111"/>
                    </a:lnTo>
                    <a:lnTo>
                      <a:pt x="1491" y="102"/>
                    </a:lnTo>
                    <a:cubicBezTo>
                      <a:pt x="1507" y="101"/>
                      <a:pt x="1519" y="88"/>
                      <a:pt x="1518" y="73"/>
                    </a:cubicBezTo>
                    <a:cubicBezTo>
                      <a:pt x="1517" y="57"/>
                      <a:pt x="1503" y="46"/>
                      <a:pt x="1489" y="46"/>
                    </a:cubicBezTo>
                    <a:close/>
                    <a:moveTo>
                      <a:pt x="3747" y="46"/>
                    </a:moveTo>
                    <a:cubicBezTo>
                      <a:pt x="3731" y="46"/>
                      <a:pt x="3717" y="56"/>
                      <a:pt x="3715" y="72"/>
                    </a:cubicBezTo>
                    <a:cubicBezTo>
                      <a:pt x="3714" y="87"/>
                      <a:pt x="3726" y="101"/>
                      <a:pt x="3741" y="102"/>
                    </a:cubicBezTo>
                    <a:cubicBezTo>
                      <a:pt x="3778" y="106"/>
                      <a:pt x="3816" y="109"/>
                      <a:pt x="3853" y="114"/>
                    </a:cubicBezTo>
                    <a:lnTo>
                      <a:pt x="3856" y="114"/>
                    </a:lnTo>
                    <a:cubicBezTo>
                      <a:pt x="3870" y="114"/>
                      <a:pt x="3882" y="103"/>
                      <a:pt x="3884" y="88"/>
                    </a:cubicBezTo>
                    <a:cubicBezTo>
                      <a:pt x="3886" y="73"/>
                      <a:pt x="3874" y="59"/>
                      <a:pt x="3859" y="58"/>
                    </a:cubicBezTo>
                    <a:cubicBezTo>
                      <a:pt x="3822" y="53"/>
                      <a:pt x="3784" y="50"/>
                      <a:pt x="3747" y="46"/>
                    </a:cubicBezTo>
                    <a:close/>
                    <a:moveTo>
                      <a:pt x="1153" y="72"/>
                    </a:moveTo>
                    <a:cubicBezTo>
                      <a:pt x="1152" y="72"/>
                      <a:pt x="1151" y="72"/>
                      <a:pt x="1150" y="73"/>
                    </a:cubicBezTo>
                    <a:lnTo>
                      <a:pt x="1037" y="82"/>
                    </a:lnTo>
                    <a:cubicBezTo>
                      <a:pt x="1022" y="84"/>
                      <a:pt x="1010" y="97"/>
                      <a:pt x="1011" y="113"/>
                    </a:cubicBezTo>
                    <a:cubicBezTo>
                      <a:pt x="1013" y="128"/>
                      <a:pt x="1025" y="139"/>
                      <a:pt x="1039" y="139"/>
                    </a:cubicBezTo>
                    <a:lnTo>
                      <a:pt x="1042" y="139"/>
                    </a:lnTo>
                    <a:lnTo>
                      <a:pt x="1154" y="128"/>
                    </a:lnTo>
                    <a:cubicBezTo>
                      <a:pt x="1170" y="128"/>
                      <a:pt x="1181" y="114"/>
                      <a:pt x="1180" y="98"/>
                    </a:cubicBezTo>
                    <a:cubicBezTo>
                      <a:pt x="1179" y="83"/>
                      <a:pt x="1166" y="72"/>
                      <a:pt x="1153" y="72"/>
                    </a:cubicBezTo>
                    <a:close/>
                    <a:moveTo>
                      <a:pt x="4081" y="85"/>
                    </a:moveTo>
                    <a:cubicBezTo>
                      <a:pt x="4067" y="85"/>
                      <a:pt x="4054" y="95"/>
                      <a:pt x="4051" y="109"/>
                    </a:cubicBezTo>
                    <a:cubicBezTo>
                      <a:pt x="4050" y="125"/>
                      <a:pt x="4060" y="139"/>
                      <a:pt x="4076" y="142"/>
                    </a:cubicBezTo>
                    <a:cubicBezTo>
                      <a:pt x="4113" y="147"/>
                      <a:pt x="4150" y="152"/>
                      <a:pt x="4187" y="158"/>
                    </a:cubicBezTo>
                    <a:lnTo>
                      <a:pt x="4191" y="158"/>
                    </a:lnTo>
                    <a:cubicBezTo>
                      <a:pt x="4205" y="158"/>
                      <a:pt x="4216" y="149"/>
                      <a:pt x="4219" y="135"/>
                    </a:cubicBezTo>
                    <a:cubicBezTo>
                      <a:pt x="4222" y="120"/>
                      <a:pt x="4211" y="105"/>
                      <a:pt x="4196" y="102"/>
                    </a:cubicBezTo>
                    <a:cubicBezTo>
                      <a:pt x="4159" y="97"/>
                      <a:pt x="4121" y="91"/>
                      <a:pt x="4084" y="86"/>
                    </a:cubicBezTo>
                    <a:cubicBezTo>
                      <a:pt x="4083" y="86"/>
                      <a:pt x="4082" y="85"/>
                      <a:pt x="4081" y="85"/>
                    </a:cubicBezTo>
                    <a:close/>
                    <a:moveTo>
                      <a:pt x="815" y="104"/>
                    </a:moveTo>
                    <a:cubicBezTo>
                      <a:pt x="814" y="104"/>
                      <a:pt x="813" y="104"/>
                      <a:pt x="812" y="104"/>
                    </a:cubicBezTo>
                    <a:lnTo>
                      <a:pt x="700" y="115"/>
                    </a:lnTo>
                    <a:cubicBezTo>
                      <a:pt x="684" y="117"/>
                      <a:pt x="673" y="131"/>
                      <a:pt x="675" y="147"/>
                    </a:cubicBezTo>
                    <a:cubicBezTo>
                      <a:pt x="676" y="161"/>
                      <a:pt x="688" y="171"/>
                      <a:pt x="703" y="171"/>
                    </a:cubicBezTo>
                    <a:lnTo>
                      <a:pt x="706" y="171"/>
                    </a:lnTo>
                    <a:lnTo>
                      <a:pt x="818" y="160"/>
                    </a:lnTo>
                    <a:cubicBezTo>
                      <a:pt x="833" y="158"/>
                      <a:pt x="844" y="144"/>
                      <a:pt x="843" y="129"/>
                    </a:cubicBezTo>
                    <a:cubicBezTo>
                      <a:pt x="842" y="115"/>
                      <a:pt x="829" y="104"/>
                      <a:pt x="815" y="104"/>
                    </a:cubicBezTo>
                    <a:close/>
                    <a:moveTo>
                      <a:pt x="479" y="140"/>
                    </a:moveTo>
                    <a:cubicBezTo>
                      <a:pt x="478" y="140"/>
                      <a:pt x="477" y="140"/>
                      <a:pt x="475" y="141"/>
                    </a:cubicBezTo>
                    <a:lnTo>
                      <a:pt x="362" y="154"/>
                    </a:lnTo>
                    <a:cubicBezTo>
                      <a:pt x="348" y="156"/>
                      <a:pt x="336" y="169"/>
                      <a:pt x="338" y="185"/>
                    </a:cubicBezTo>
                    <a:cubicBezTo>
                      <a:pt x="340" y="199"/>
                      <a:pt x="352" y="210"/>
                      <a:pt x="366" y="210"/>
                    </a:cubicBezTo>
                    <a:lnTo>
                      <a:pt x="369" y="210"/>
                    </a:lnTo>
                    <a:lnTo>
                      <a:pt x="481" y="197"/>
                    </a:lnTo>
                    <a:cubicBezTo>
                      <a:pt x="497" y="195"/>
                      <a:pt x="508" y="181"/>
                      <a:pt x="507" y="165"/>
                    </a:cubicBezTo>
                    <a:cubicBezTo>
                      <a:pt x="505" y="151"/>
                      <a:pt x="493" y="140"/>
                      <a:pt x="479" y="140"/>
                    </a:cubicBezTo>
                    <a:close/>
                    <a:moveTo>
                      <a:pt x="4413" y="143"/>
                    </a:moveTo>
                    <a:cubicBezTo>
                      <a:pt x="4400" y="143"/>
                      <a:pt x="4388" y="152"/>
                      <a:pt x="4386" y="165"/>
                    </a:cubicBezTo>
                    <a:cubicBezTo>
                      <a:pt x="4382" y="180"/>
                      <a:pt x="4392" y="195"/>
                      <a:pt x="4408" y="198"/>
                    </a:cubicBezTo>
                    <a:cubicBezTo>
                      <a:pt x="4444" y="206"/>
                      <a:pt x="4481" y="214"/>
                      <a:pt x="4517" y="222"/>
                    </a:cubicBezTo>
                    <a:cubicBezTo>
                      <a:pt x="4519" y="223"/>
                      <a:pt x="4521" y="223"/>
                      <a:pt x="4524" y="223"/>
                    </a:cubicBezTo>
                    <a:cubicBezTo>
                      <a:pt x="4536" y="223"/>
                      <a:pt x="4548" y="214"/>
                      <a:pt x="4551" y="201"/>
                    </a:cubicBezTo>
                    <a:cubicBezTo>
                      <a:pt x="4554" y="186"/>
                      <a:pt x="4545" y="170"/>
                      <a:pt x="4530" y="167"/>
                    </a:cubicBezTo>
                    <a:cubicBezTo>
                      <a:pt x="4493" y="159"/>
                      <a:pt x="4457" y="151"/>
                      <a:pt x="4419" y="143"/>
                    </a:cubicBezTo>
                    <a:cubicBezTo>
                      <a:pt x="4417" y="143"/>
                      <a:pt x="4415" y="143"/>
                      <a:pt x="4413" y="143"/>
                    </a:cubicBezTo>
                    <a:close/>
                    <a:moveTo>
                      <a:pt x="143" y="182"/>
                    </a:moveTo>
                    <a:cubicBezTo>
                      <a:pt x="141" y="182"/>
                      <a:pt x="140" y="182"/>
                      <a:pt x="138" y="183"/>
                    </a:cubicBezTo>
                    <a:cubicBezTo>
                      <a:pt x="66" y="192"/>
                      <a:pt x="25" y="198"/>
                      <a:pt x="25" y="198"/>
                    </a:cubicBezTo>
                    <a:cubicBezTo>
                      <a:pt x="11" y="201"/>
                      <a:pt x="0" y="215"/>
                      <a:pt x="2" y="231"/>
                    </a:cubicBezTo>
                    <a:cubicBezTo>
                      <a:pt x="4" y="245"/>
                      <a:pt x="16" y="254"/>
                      <a:pt x="30" y="254"/>
                    </a:cubicBezTo>
                    <a:lnTo>
                      <a:pt x="34" y="254"/>
                    </a:lnTo>
                    <a:cubicBezTo>
                      <a:pt x="34" y="254"/>
                      <a:pt x="73" y="248"/>
                      <a:pt x="146" y="238"/>
                    </a:cubicBezTo>
                    <a:cubicBezTo>
                      <a:pt x="162" y="237"/>
                      <a:pt x="172" y="222"/>
                      <a:pt x="170" y="207"/>
                    </a:cubicBezTo>
                    <a:cubicBezTo>
                      <a:pt x="168" y="193"/>
                      <a:pt x="156" y="182"/>
                      <a:pt x="143" y="182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3354050" y="1744275"/>
                <a:ext cx="5442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205" extrusionOk="0">
                    <a:moveTo>
                      <a:pt x="114" y="0"/>
                    </a:moveTo>
                    <a:lnTo>
                      <a:pt x="114" y="1826"/>
                    </a:lnTo>
                    <a:cubicBezTo>
                      <a:pt x="114" y="1904"/>
                      <a:pt x="101" y="1979"/>
                      <a:pt x="72" y="2053"/>
                    </a:cubicBezTo>
                    <a:cubicBezTo>
                      <a:pt x="55" y="2096"/>
                      <a:pt x="32" y="2147"/>
                      <a:pt x="0" y="2205"/>
                    </a:cubicBezTo>
                    <a:cubicBezTo>
                      <a:pt x="748" y="2161"/>
                      <a:pt x="1500" y="2021"/>
                      <a:pt x="2177" y="1732"/>
                    </a:cubicBez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3265925" y="1540025"/>
                <a:ext cx="219800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0932" extrusionOk="0">
                    <a:moveTo>
                      <a:pt x="474" y="0"/>
                    </a:moveTo>
                    <a:cubicBezTo>
                      <a:pt x="212" y="0"/>
                      <a:pt x="0" y="212"/>
                      <a:pt x="0" y="474"/>
                    </a:cubicBezTo>
                    <a:lnTo>
                      <a:pt x="0" y="10372"/>
                    </a:lnTo>
                    <a:cubicBezTo>
                      <a:pt x="0" y="10681"/>
                      <a:pt x="251" y="10932"/>
                      <a:pt x="561" y="10932"/>
                    </a:cubicBezTo>
                    <a:lnTo>
                      <a:pt x="8232" y="10932"/>
                    </a:lnTo>
                    <a:cubicBezTo>
                      <a:pt x="8541" y="10932"/>
                      <a:pt x="8792" y="10681"/>
                      <a:pt x="8792" y="10372"/>
                    </a:cubicBezTo>
                    <a:lnTo>
                      <a:pt x="8792" y="474"/>
                    </a:lnTo>
                    <a:cubicBezTo>
                      <a:pt x="8792" y="212"/>
                      <a:pt x="8580" y="0"/>
                      <a:pt x="8319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3262200" y="1514100"/>
                <a:ext cx="219775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4001" extrusionOk="0">
                    <a:moveTo>
                      <a:pt x="4983" y="0"/>
                    </a:moveTo>
                    <a:cubicBezTo>
                      <a:pt x="4389" y="0"/>
                      <a:pt x="3794" y="99"/>
                      <a:pt x="3232" y="296"/>
                    </a:cubicBezTo>
                    <a:cubicBezTo>
                      <a:pt x="2092" y="697"/>
                      <a:pt x="1098" y="1502"/>
                      <a:pt x="471" y="2535"/>
                    </a:cubicBezTo>
                    <a:lnTo>
                      <a:pt x="1" y="3430"/>
                    </a:lnTo>
                    <a:cubicBezTo>
                      <a:pt x="467" y="3681"/>
                      <a:pt x="997" y="3783"/>
                      <a:pt x="1522" y="3853"/>
                    </a:cubicBezTo>
                    <a:cubicBezTo>
                      <a:pt x="2301" y="3958"/>
                      <a:pt x="3084" y="4000"/>
                      <a:pt x="3869" y="4000"/>
                    </a:cubicBezTo>
                    <a:cubicBezTo>
                      <a:pt x="5510" y="4000"/>
                      <a:pt x="7157" y="3815"/>
                      <a:pt x="8791" y="3630"/>
                    </a:cubicBezTo>
                    <a:cubicBezTo>
                      <a:pt x="8748" y="2800"/>
                      <a:pt x="8686" y="1914"/>
                      <a:pt x="8181" y="1252"/>
                    </a:cubicBezTo>
                    <a:cubicBezTo>
                      <a:pt x="7837" y="801"/>
                      <a:pt x="7321" y="508"/>
                      <a:pt x="6788" y="314"/>
                    </a:cubicBezTo>
                    <a:cubicBezTo>
                      <a:pt x="6211" y="105"/>
                      <a:pt x="5597" y="0"/>
                      <a:pt x="4983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3251975" y="1548300"/>
                <a:ext cx="33125" cy="1380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5522" extrusionOk="0">
                    <a:moveTo>
                      <a:pt x="585" y="0"/>
                    </a:moveTo>
                    <a:lnTo>
                      <a:pt x="350" y="126"/>
                    </a:lnTo>
                    <a:cubicBezTo>
                      <a:pt x="0" y="1910"/>
                      <a:pt x="95" y="3781"/>
                      <a:pt x="622" y="5522"/>
                    </a:cubicBezTo>
                    <a:cubicBezTo>
                      <a:pt x="1325" y="3769"/>
                      <a:pt x="1312" y="1743"/>
                      <a:pt x="58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3476925" y="1566450"/>
                <a:ext cx="17175" cy="1185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741" extrusionOk="0">
                    <a:moveTo>
                      <a:pt x="153" y="1"/>
                    </a:moveTo>
                    <a:cubicBezTo>
                      <a:pt x="77" y="803"/>
                      <a:pt x="1" y="1609"/>
                      <a:pt x="42" y="2413"/>
                    </a:cubicBezTo>
                    <a:cubicBezTo>
                      <a:pt x="83" y="3218"/>
                      <a:pt x="246" y="4028"/>
                      <a:pt x="623" y="4741"/>
                    </a:cubicBezTo>
                    <a:cubicBezTo>
                      <a:pt x="686" y="4328"/>
                      <a:pt x="674" y="3907"/>
                      <a:pt x="661" y="3489"/>
                    </a:cubicBezTo>
                    <a:cubicBezTo>
                      <a:pt x="626" y="2354"/>
                      <a:pt x="591" y="1219"/>
                      <a:pt x="556" y="83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9"/>
              <p:cNvSpPr/>
              <p:nvPr/>
            </p:nvSpPr>
            <p:spPr>
              <a:xfrm>
                <a:off x="3366425" y="1649650"/>
                <a:ext cx="216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911" extrusionOk="0">
                    <a:moveTo>
                      <a:pt x="302" y="1"/>
                    </a:moveTo>
                    <a:lnTo>
                      <a:pt x="289" y="129"/>
                    </a:lnTo>
                    <a:cubicBezTo>
                      <a:pt x="316" y="252"/>
                      <a:pt x="344" y="379"/>
                      <a:pt x="324" y="504"/>
                    </a:cubicBezTo>
                    <a:cubicBezTo>
                      <a:pt x="308" y="608"/>
                      <a:pt x="259" y="702"/>
                      <a:pt x="212" y="796"/>
                    </a:cubicBezTo>
                    <a:cubicBezTo>
                      <a:pt x="102" y="1021"/>
                      <a:pt x="0" y="1270"/>
                      <a:pt x="47" y="1515"/>
                    </a:cubicBezTo>
                    <a:cubicBezTo>
                      <a:pt x="87" y="1723"/>
                      <a:pt x="279" y="1911"/>
                      <a:pt x="478" y="1911"/>
                    </a:cubicBezTo>
                    <a:cubicBezTo>
                      <a:pt x="515" y="1911"/>
                      <a:pt x="552" y="1904"/>
                      <a:pt x="589" y="1890"/>
                    </a:cubicBezTo>
                    <a:cubicBezTo>
                      <a:pt x="708" y="1845"/>
                      <a:pt x="791" y="1731"/>
                      <a:pt x="829" y="1609"/>
                    </a:cubicBezTo>
                    <a:cubicBezTo>
                      <a:pt x="865" y="1488"/>
                      <a:pt x="862" y="1357"/>
                      <a:pt x="850" y="1230"/>
                    </a:cubicBezTo>
                    <a:cubicBezTo>
                      <a:pt x="838" y="1104"/>
                      <a:pt x="817" y="976"/>
                      <a:pt x="773" y="857"/>
                    </a:cubicBezTo>
                    <a:cubicBezTo>
                      <a:pt x="734" y="752"/>
                      <a:pt x="679" y="655"/>
                      <a:pt x="623" y="558"/>
                    </a:cubicBezTo>
                    <a:cubicBezTo>
                      <a:pt x="516" y="373"/>
                      <a:pt x="410" y="187"/>
                      <a:pt x="302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9"/>
              <p:cNvSpPr/>
              <p:nvPr/>
            </p:nvSpPr>
            <p:spPr>
              <a:xfrm>
                <a:off x="3361150" y="1624950"/>
                <a:ext cx="1652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920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1" y="13"/>
                      <a:pt x="98" y="168"/>
                      <a:pt x="238" y="420"/>
                    </a:cubicBezTo>
                    <a:cubicBezTo>
                      <a:pt x="306" y="547"/>
                      <a:pt x="384" y="700"/>
                      <a:pt x="439" y="878"/>
                    </a:cubicBezTo>
                    <a:cubicBezTo>
                      <a:pt x="494" y="1055"/>
                      <a:pt x="526" y="1261"/>
                      <a:pt x="494" y="1468"/>
                    </a:cubicBezTo>
                    <a:cubicBezTo>
                      <a:pt x="466" y="1676"/>
                      <a:pt x="349" y="1848"/>
                      <a:pt x="266" y="2031"/>
                    </a:cubicBezTo>
                    <a:cubicBezTo>
                      <a:pt x="225" y="2121"/>
                      <a:pt x="193" y="2216"/>
                      <a:pt x="182" y="2308"/>
                    </a:cubicBezTo>
                    <a:cubicBezTo>
                      <a:pt x="171" y="2403"/>
                      <a:pt x="185" y="2491"/>
                      <a:pt x="209" y="2565"/>
                    </a:cubicBezTo>
                    <a:cubicBezTo>
                      <a:pt x="258" y="2716"/>
                      <a:pt x="347" y="2811"/>
                      <a:pt x="415" y="2863"/>
                    </a:cubicBezTo>
                    <a:cubicBezTo>
                      <a:pt x="473" y="2905"/>
                      <a:pt x="515" y="2920"/>
                      <a:pt x="529" y="2920"/>
                    </a:cubicBezTo>
                    <a:cubicBezTo>
                      <a:pt x="533" y="2920"/>
                      <a:pt x="535" y="2919"/>
                      <a:pt x="535" y="2918"/>
                    </a:cubicBezTo>
                    <a:cubicBezTo>
                      <a:pt x="540" y="2909"/>
                      <a:pt x="503" y="2882"/>
                      <a:pt x="450" y="2824"/>
                    </a:cubicBezTo>
                    <a:cubicBezTo>
                      <a:pt x="398" y="2767"/>
                      <a:pt x="330" y="2672"/>
                      <a:pt x="298" y="2540"/>
                    </a:cubicBezTo>
                    <a:cubicBezTo>
                      <a:pt x="264" y="2407"/>
                      <a:pt x="289" y="2248"/>
                      <a:pt x="376" y="2082"/>
                    </a:cubicBezTo>
                    <a:cubicBezTo>
                      <a:pt x="425" y="1989"/>
                      <a:pt x="472" y="1900"/>
                      <a:pt x="518" y="1815"/>
                    </a:cubicBezTo>
                    <a:cubicBezTo>
                      <a:pt x="567" y="1718"/>
                      <a:pt x="608" y="1605"/>
                      <a:pt x="624" y="1488"/>
                    </a:cubicBezTo>
                    <a:cubicBezTo>
                      <a:pt x="661" y="1253"/>
                      <a:pt x="620" y="1028"/>
                      <a:pt x="554" y="840"/>
                    </a:cubicBezTo>
                    <a:cubicBezTo>
                      <a:pt x="489" y="651"/>
                      <a:pt x="398" y="496"/>
                      <a:pt x="318" y="372"/>
                    </a:cubicBezTo>
                    <a:cubicBezTo>
                      <a:pt x="159" y="134"/>
                      <a:pt x="39" y="1"/>
                      <a:pt x="20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9"/>
              <p:cNvSpPr/>
              <p:nvPr/>
            </p:nvSpPr>
            <p:spPr>
              <a:xfrm>
                <a:off x="3381925" y="1691125"/>
                <a:ext cx="80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05" extrusionOk="0">
                    <a:moveTo>
                      <a:pt x="266" y="1"/>
                    </a:moveTo>
                    <a:cubicBezTo>
                      <a:pt x="232" y="1"/>
                      <a:pt x="181" y="22"/>
                      <a:pt x="129" y="52"/>
                    </a:cubicBezTo>
                    <a:cubicBezTo>
                      <a:pt x="58" y="94"/>
                      <a:pt x="1" y="142"/>
                      <a:pt x="12" y="178"/>
                    </a:cubicBezTo>
                    <a:cubicBezTo>
                      <a:pt x="17" y="194"/>
                      <a:pt x="39" y="204"/>
                      <a:pt x="71" y="204"/>
                    </a:cubicBezTo>
                    <a:cubicBezTo>
                      <a:pt x="105" y="204"/>
                      <a:pt x="151" y="193"/>
                      <a:pt x="196" y="166"/>
                    </a:cubicBezTo>
                    <a:cubicBezTo>
                      <a:pt x="283" y="115"/>
                      <a:pt x="322" y="38"/>
                      <a:pt x="297" y="11"/>
                    </a:cubicBezTo>
                    <a:cubicBezTo>
                      <a:pt x="290" y="4"/>
                      <a:pt x="279" y="1"/>
                      <a:pt x="266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9"/>
              <p:cNvSpPr/>
              <p:nvPr/>
            </p:nvSpPr>
            <p:spPr>
              <a:xfrm>
                <a:off x="3320800" y="1646800"/>
                <a:ext cx="18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6" extrusionOk="0">
                    <a:moveTo>
                      <a:pt x="378" y="1"/>
                    </a:moveTo>
                    <a:cubicBezTo>
                      <a:pt x="169" y="1"/>
                      <a:pt x="0" y="169"/>
                      <a:pt x="0" y="378"/>
                    </a:cubicBezTo>
                    <a:cubicBezTo>
                      <a:pt x="0" y="586"/>
                      <a:pt x="169" y="756"/>
                      <a:pt x="378" y="756"/>
                    </a:cubicBezTo>
                    <a:cubicBezTo>
                      <a:pt x="586" y="756"/>
                      <a:pt x="755" y="586"/>
                      <a:pt x="755" y="378"/>
                    </a:cubicBezTo>
                    <a:cubicBezTo>
                      <a:pt x="755" y="169"/>
                      <a:pt x="586" y="1"/>
                      <a:pt x="378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9"/>
              <p:cNvSpPr/>
              <p:nvPr/>
            </p:nvSpPr>
            <p:spPr>
              <a:xfrm>
                <a:off x="3408200" y="1646800"/>
                <a:ext cx="189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56" extrusionOk="0">
                    <a:moveTo>
                      <a:pt x="378" y="1"/>
                    </a:moveTo>
                    <a:cubicBezTo>
                      <a:pt x="170" y="1"/>
                      <a:pt x="0" y="169"/>
                      <a:pt x="0" y="378"/>
                    </a:cubicBezTo>
                    <a:cubicBezTo>
                      <a:pt x="0" y="586"/>
                      <a:pt x="170" y="756"/>
                      <a:pt x="378" y="756"/>
                    </a:cubicBezTo>
                    <a:cubicBezTo>
                      <a:pt x="586" y="756"/>
                      <a:pt x="756" y="586"/>
                      <a:pt x="756" y="378"/>
                    </a:cubicBezTo>
                    <a:cubicBezTo>
                      <a:pt x="756" y="169"/>
                      <a:pt x="586" y="1"/>
                      <a:pt x="378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9"/>
              <p:cNvSpPr/>
              <p:nvPr/>
            </p:nvSpPr>
            <p:spPr>
              <a:xfrm>
                <a:off x="3290525" y="1592025"/>
                <a:ext cx="557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1094" extrusionOk="0">
                    <a:moveTo>
                      <a:pt x="1601" y="1"/>
                    </a:moveTo>
                    <a:cubicBezTo>
                      <a:pt x="1397" y="1"/>
                      <a:pt x="1156" y="38"/>
                      <a:pt x="917" y="138"/>
                    </a:cubicBezTo>
                    <a:cubicBezTo>
                      <a:pt x="567" y="284"/>
                      <a:pt x="312" y="526"/>
                      <a:pt x="175" y="726"/>
                    </a:cubicBezTo>
                    <a:cubicBezTo>
                      <a:pt x="35" y="926"/>
                      <a:pt x="0" y="1077"/>
                      <a:pt x="30" y="1091"/>
                    </a:cubicBezTo>
                    <a:cubicBezTo>
                      <a:pt x="32" y="1093"/>
                      <a:pt x="35" y="1094"/>
                      <a:pt x="38" y="1094"/>
                    </a:cubicBezTo>
                    <a:cubicBezTo>
                      <a:pt x="77" y="1094"/>
                      <a:pt x="166" y="987"/>
                      <a:pt x="315" y="846"/>
                    </a:cubicBezTo>
                    <a:cubicBezTo>
                      <a:pt x="474" y="693"/>
                      <a:pt x="714" y="505"/>
                      <a:pt x="1018" y="378"/>
                    </a:cubicBezTo>
                    <a:cubicBezTo>
                      <a:pt x="1321" y="251"/>
                      <a:pt x="1624" y="212"/>
                      <a:pt x="1844" y="206"/>
                    </a:cubicBezTo>
                    <a:cubicBezTo>
                      <a:pt x="2066" y="198"/>
                      <a:pt x="2209" y="212"/>
                      <a:pt x="2220" y="175"/>
                    </a:cubicBezTo>
                    <a:cubicBezTo>
                      <a:pt x="2229" y="143"/>
                      <a:pt x="2098" y="64"/>
                      <a:pt x="1857" y="22"/>
                    </a:cubicBezTo>
                    <a:cubicBezTo>
                      <a:pt x="1782" y="9"/>
                      <a:pt x="1695" y="1"/>
                      <a:pt x="1601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9"/>
              <p:cNvSpPr/>
              <p:nvPr/>
            </p:nvSpPr>
            <p:spPr>
              <a:xfrm>
                <a:off x="3399150" y="1592025"/>
                <a:ext cx="557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1094" extrusionOk="0">
                    <a:moveTo>
                      <a:pt x="628" y="1"/>
                    </a:moveTo>
                    <a:cubicBezTo>
                      <a:pt x="534" y="1"/>
                      <a:pt x="447" y="9"/>
                      <a:pt x="372" y="22"/>
                    </a:cubicBezTo>
                    <a:cubicBezTo>
                      <a:pt x="131" y="64"/>
                      <a:pt x="0" y="143"/>
                      <a:pt x="10" y="175"/>
                    </a:cubicBezTo>
                    <a:cubicBezTo>
                      <a:pt x="20" y="212"/>
                      <a:pt x="163" y="198"/>
                      <a:pt x="384" y="206"/>
                    </a:cubicBezTo>
                    <a:cubicBezTo>
                      <a:pt x="605" y="212"/>
                      <a:pt x="908" y="251"/>
                      <a:pt x="1211" y="378"/>
                    </a:cubicBezTo>
                    <a:cubicBezTo>
                      <a:pt x="1515" y="505"/>
                      <a:pt x="1755" y="693"/>
                      <a:pt x="1915" y="846"/>
                    </a:cubicBezTo>
                    <a:cubicBezTo>
                      <a:pt x="2063" y="987"/>
                      <a:pt x="2152" y="1094"/>
                      <a:pt x="2191" y="1094"/>
                    </a:cubicBezTo>
                    <a:cubicBezTo>
                      <a:pt x="2194" y="1094"/>
                      <a:pt x="2197" y="1093"/>
                      <a:pt x="2199" y="1091"/>
                    </a:cubicBezTo>
                    <a:cubicBezTo>
                      <a:pt x="2229" y="1077"/>
                      <a:pt x="2194" y="926"/>
                      <a:pt x="2054" y="726"/>
                    </a:cubicBezTo>
                    <a:cubicBezTo>
                      <a:pt x="1917" y="526"/>
                      <a:pt x="1662" y="284"/>
                      <a:pt x="1312" y="138"/>
                    </a:cubicBezTo>
                    <a:cubicBezTo>
                      <a:pt x="1073" y="38"/>
                      <a:pt x="832" y="1"/>
                      <a:pt x="628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9"/>
              <p:cNvSpPr/>
              <p:nvPr/>
            </p:nvSpPr>
            <p:spPr>
              <a:xfrm>
                <a:off x="3351175" y="1702550"/>
                <a:ext cx="58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243" extrusionOk="0">
                    <a:moveTo>
                      <a:pt x="1154" y="1"/>
                    </a:moveTo>
                    <a:cubicBezTo>
                      <a:pt x="910" y="1"/>
                      <a:pt x="660" y="62"/>
                      <a:pt x="457" y="198"/>
                    </a:cubicBezTo>
                    <a:cubicBezTo>
                      <a:pt x="237" y="345"/>
                      <a:pt x="1" y="640"/>
                      <a:pt x="39" y="923"/>
                    </a:cubicBezTo>
                    <a:cubicBezTo>
                      <a:pt x="59" y="1068"/>
                      <a:pt x="156" y="1211"/>
                      <a:pt x="291" y="1238"/>
                    </a:cubicBezTo>
                    <a:cubicBezTo>
                      <a:pt x="308" y="1241"/>
                      <a:pt x="325" y="1243"/>
                      <a:pt x="342" y="1243"/>
                    </a:cubicBezTo>
                    <a:cubicBezTo>
                      <a:pt x="465" y="1243"/>
                      <a:pt x="581" y="1157"/>
                      <a:pt x="677" y="1067"/>
                    </a:cubicBezTo>
                    <a:cubicBezTo>
                      <a:pt x="817" y="936"/>
                      <a:pt x="969" y="882"/>
                      <a:pt x="1126" y="882"/>
                    </a:cubicBezTo>
                    <a:cubicBezTo>
                      <a:pt x="1308" y="882"/>
                      <a:pt x="1495" y="955"/>
                      <a:pt x="1674" y="1061"/>
                    </a:cubicBezTo>
                    <a:cubicBezTo>
                      <a:pt x="1778" y="1123"/>
                      <a:pt x="1892" y="1186"/>
                      <a:pt x="2003" y="1186"/>
                    </a:cubicBezTo>
                    <a:cubicBezTo>
                      <a:pt x="2073" y="1186"/>
                      <a:pt x="2143" y="1161"/>
                      <a:pt x="2207" y="1093"/>
                    </a:cubicBezTo>
                    <a:cubicBezTo>
                      <a:pt x="2329" y="964"/>
                      <a:pt x="2267" y="790"/>
                      <a:pt x="2211" y="648"/>
                    </a:cubicBezTo>
                    <a:cubicBezTo>
                      <a:pt x="2143" y="480"/>
                      <a:pt x="2022" y="328"/>
                      <a:pt x="1874" y="225"/>
                    </a:cubicBezTo>
                    <a:cubicBezTo>
                      <a:pt x="1696" y="101"/>
                      <a:pt x="1487" y="23"/>
                      <a:pt x="1276" y="6"/>
                    </a:cubicBezTo>
                    <a:cubicBezTo>
                      <a:pt x="1235" y="2"/>
                      <a:pt x="1195" y="1"/>
                      <a:pt x="1154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9"/>
              <p:cNvSpPr/>
              <p:nvPr/>
            </p:nvSpPr>
            <p:spPr>
              <a:xfrm>
                <a:off x="3362100" y="1714750"/>
                <a:ext cx="36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738" extrusionOk="0">
                    <a:moveTo>
                      <a:pt x="704" y="0"/>
                    </a:moveTo>
                    <a:cubicBezTo>
                      <a:pt x="584" y="0"/>
                      <a:pt x="465" y="31"/>
                      <a:pt x="364" y="98"/>
                    </a:cubicBezTo>
                    <a:cubicBezTo>
                      <a:pt x="302" y="139"/>
                      <a:pt x="248" y="189"/>
                      <a:pt x="202" y="246"/>
                    </a:cubicBezTo>
                    <a:cubicBezTo>
                      <a:pt x="88" y="385"/>
                      <a:pt x="18" y="559"/>
                      <a:pt x="0" y="738"/>
                    </a:cubicBezTo>
                    <a:cubicBezTo>
                      <a:pt x="88" y="709"/>
                      <a:pt x="170" y="646"/>
                      <a:pt x="240" y="579"/>
                    </a:cubicBezTo>
                    <a:cubicBezTo>
                      <a:pt x="380" y="448"/>
                      <a:pt x="532" y="394"/>
                      <a:pt x="689" y="394"/>
                    </a:cubicBezTo>
                    <a:cubicBezTo>
                      <a:pt x="871" y="394"/>
                      <a:pt x="1058" y="467"/>
                      <a:pt x="1237" y="573"/>
                    </a:cubicBezTo>
                    <a:cubicBezTo>
                      <a:pt x="1303" y="613"/>
                      <a:pt x="1373" y="652"/>
                      <a:pt x="1443" y="676"/>
                    </a:cubicBezTo>
                    <a:cubicBezTo>
                      <a:pt x="1417" y="503"/>
                      <a:pt x="1344" y="338"/>
                      <a:pt x="1222" y="214"/>
                    </a:cubicBezTo>
                    <a:cubicBezTo>
                      <a:pt x="1088" y="77"/>
                      <a:pt x="894" y="0"/>
                      <a:pt x="704" y="0"/>
                    </a:cubicBezTo>
                    <a:close/>
                  </a:path>
                </a:pathLst>
              </a:custGeom>
              <a:solidFill>
                <a:srgbClr val="FF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9"/>
              <p:cNvSpPr/>
              <p:nvPr/>
            </p:nvSpPr>
            <p:spPr>
              <a:xfrm>
                <a:off x="3254150" y="1483550"/>
                <a:ext cx="24127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9651" h="4932" extrusionOk="0">
                    <a:moveTo>
                      <a:pt x="5513" y="1"/>
                    </a:moveTo>
                    <a:cubicBezTo>
                      <a:pt x="5132" y="1"/>
                      <a:pt x="4750" y="47"/>
                      <a:pt x="4372" y="97"/>
                    </a:cubicBezTo>
                    <a:cubicBezTo>
                      <a:pt x="3760" y="178"/>
                      <a:pt x="3149" y="268"/>
                      <a:pt x="2553" y="424"/>
                    </a:cubicBezTo>
                    <a:cubicBezTo>
                      <a:pt x="1887" y="598"/>
                      <a:pt x="1219" y="867"/>
                      <a:pt x="751" y="1373"/>
                    </a:cubicBezTo>
                    <a:cubicBezTo>
                      <a:pt x="201" y="1967"/>
                      <a:pt x="1" y="2814"/>
                      <a:pt x="7" y="3625"/>
                    </a:cubicBezTo>
                    <a:lnTo>
                      <a:pt x="155" y="4389"/>
                    </a:lnTo>
                    <a:cubicBezTo>
                      <a:pt x="754" y="4648"/>
                      <a:pt x="1406" y="4781"/>
                      <a:pt x="2058" y="4781"/>
                    </a:cubicBezTo>
                    <a:cubicBezTo>
                      <a:pt x="2206" y="4781"/>
                      <a:pt x="2355" y="4775"/>
                      <a:pt x="2502" y="4761"/>
                    </a:cubicBezTo>
                    <a:cubicBezTo>
                      <a:pt x="2518" y="4099"/>
                      <a:pt x="2534" y="3437"/>
                      <a:pt x="2551" y="2774"/>
                    </a:cubicBezTo>
                    <a:cubicBezTo>
                      <a:pt x="2672" y="3399"/>
                      <a:pt x="2792" y="4024"/>
                      <a:pt x="2913" y="4649"/>
                    </a:cubicBezTo>
                    <a:cubicBezTo>
                      <a:pt x="2926" y="4715"/>
                      <a:pt x="2941" y="4786"/>
                      <a:pt x="2989" y="4834"/>
                    </a:cubicBezTo>
                    <a:cubicBezTo>
                      <a:pt x="3045" y="4889"/>
                      <a:pt x="3130" y="4899"/>
                      <a:pt x="3208" y="4904"/>
                    </a:cubicBezTo>
                    <a:cubicBezTo>
                      <a:pt x="3461" y="4922"/>
                      <a:pt x="3714" y="4931"/>
                      <a:pt x="3968" y="4931"/>
                    </a:cubicBezTo>
                    <a:cubicBezTo>
                      <a:pt x="4541" y="4931"/>
                      <a:pt x="5114" y="4885"/>
                      <a:pt x="5680" y="4792"/>
                    </a:cubicBezTo>
                    <a:cubicBezTo>
                      <a:pt x="5686" y="4065"/>
                      <a:pt x="5682" y="3338"/>
                      <a:pt x="5667" y="2611"/>
                    </a:cubicBezTo>
                    <a:lnTo>
                      <a:pt x="5667" y="2611"/>
                    </a:lnTo>
                    <a:cubicBezTo>
                      <a:pt x="5807" y="3330"/>
                      <a:pt x="5946" y="4049"/>
                      <a:pt x="6085" y="4768"/>
                    </a:cubicBezTo>
                    <a:cubicBezTo>
                      <a:pt x="6181" y="4770"/>
                      <a:pt x="6277" y="4771"/>
                      <a:pt x="6374" y="4771"/>
                    </a:cubicBezTo>
                    <a:cubicBezTo>
                      <a:pt x="6972" y="4771"/>
                      <a:pt x="7569" y="4729"/>
                      <a:pt x="8161" y="4646"/>
                    </a:cubicBezTo>
                    <a:cubicBezTo>
                      <a:pt x="8210" y="4639"/>
                      <a:pt x="8264" y="4629"/>
                      <a:pt x="8291" y="4588"/>
                    </a:cubicBezTo>
                    <a:cubicBezTo>
                      <a:pt x="8311" y="4558"/>
                      <a:pt x="8311" y="4520"/>
                      <a:pt x="8310" y="4484"/>
                    </a:cubicBezTo>
                    <a:lnTo>
                      <a:pt x="8264" y="2863"/>
                    </a:lnTo>
                    <a:lnTo>
                      <a:pt x="8473" y="4610"/>
                    </a:lnTo>
                    <a:cubicBezTo>
                      <a:pt x="8582" y="4614"/>
                      <a:pt x="8691" y="4617"/>
                      <a:pt x="8800" y="4617"/>
                    </a:cubicBezTo>
                    <a:cubicBezTo>
                      <a:pt x="9035" y="4617"/>
                      <a:pt x="9270" y="4606"/>
                      <a:pt x="9504" y="4584"/>
                    </a:cubicBezTo>
                    <a:cubicBezTo>
                      <a:pt x="9591" y="3586"/>
                      <a:pt x="9651" y="2486"/>
                      <a:pt x="9048" y="1685"/>
                    </a:cubicBezTo>
                    <a:cubicBezTo>
                      <a:pt x="8878" y="1459"/>
                      <a:pt x="8662" y="1270"/>
                      <a:pt x="8437" y="1097"/>
                    </a:cubicBezTo>
                    <a:cubicBezTo>
                      <a:pt x="7671" y="507"/>
                      <a:pt x="6757" y="75"/>
                      <a:pt x="5792" y="10"/>
                    </a:cubicBezTo>
                    <a:cubicBezTo>
                      <a:pt x="5699" y="4"/>
                      <a:pt x="5606" y="1"/>
                      <a:pt x="5513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9"/>
              <p:cNvSpPr/>
              <p:nvPr/>
            </p:nvSpPr>
            <p:spPr>
              <a:xfrm>
                <a:off x="3474050" y="1519125"/>
                <a:ext cx="25725" cy="944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76" extrusionOk="0">
                    <a:moveTo>
                      <a:pt x="16" y="0"/>
                    </a:moveTo>
                    <a:cubicBezTo>
                      <a:pt x="15" y="0"/>
                      <a:pt x="15" y="0"/>
                      <a:pt x="15" y="1"/>
                    </a:cubicBezTo>
                    <a:cubicBezTo>
                      <a:pt x="1" y="11"/>
                      <a:pt x="135" y="190"/>
                      <a:pt x="310" y="503"/>
                    </a:cubicBezTo>
                    <a:cubicBezTo>
                      <a:pt x="398" y="660"/>
                      <a:pt x="490" y="853"/>
                      <a:pt x="580" y="1072"/>
                    </a:cubicBezTo>
                    <a:cubicBezTo>
                      <a:pt x="666" y="1292"/>
                      <a:pt x="748" y="1539"/>
                      <a:pt x="812" y="1805"/>
                    </a:cubicBezTo>
                    <a:cubicBezTo>
                      <a:pt x="872" y="2072"/>
                      <a:pt x="908" y="2329"/>
                      <a:pt x="927" y="2565"/>
                    </a:cubicBezTo>
                    <a:cubicBezTo>
                      <a:pt x="944" y="2802"/>
                      <a:pt x="945" y="3015"/>
                      <a:pt x="936" y="3194"/>
                    </a:cubicBezTo>
                    <a:cubicBezTo>
                      <a:pt x="917" y="3552"/>
                      <a:pt x="875" y="3772"/>
                      <a:pt x="892" y="3776"/>
                    </a:cubicBezTo>
                    <a:cubicBezTo>
                      <a:pt x="892" y="3776"/>
                      <a:pt x="892" y="3776"/>
                      <a:pt x="892" y="3776"/>
                    </a:cubicBezTo>
                    <a:cubicBezTo>
                      <a:pt x="899" y="3776"/>
                      <a:pt x="915" y="3723"/>
                      <a:pt x="938" y="3624"/>
                    </a:cubicBezTo>
                    <a:cubicBezTo>
                      <a:pt x="951" y="3575"/>
                      <a:pt x="964" y="3514"/>
                      <a:pt x="973" y="3442"/>
                    </a:cubicBezTo>
                    <a:cubicBezTo>
                      <a:pt x="984" y="3371"/>
                      <a:pt x="999" y="3290"/>
                      <a:pt x="1004" y="3199"/>
                    </a:cubicBezTo>
                    <a:cubicBezTo>
                      <a:pt x="1023" y="3018"/>
                      <a:pt x="1028" y="2800"/>
                      <a:pt x="1017" y="2559"/>
                    </a:cubicBezTo>
                    <a:cubicBezTo>
                      <a:pt x="1002" y="2319"/>
                      <a:pt x="968" y="2054"/>
                      <a:pt x="907" y="1783"/>
                    </a:cubicBezTo>
                    <a:cubicBezTo>
                      <a:pt x="842" y="1512"/>
                      <a:pt x="756" y="1260"/>
                      <a:pt x="663" y="1037"/>
                    </a:cubicBezTo>
                    <a:cubicBezTo>
                      <a:pt x="567" y="816"/>
                      <a:pt x="467" y="623"/>
                      <a:pt x="369" y="469"/>
                    </a:cubicBezTo>
                    <a:cubicBezTo>
                      <a:pt x="324" y="390"/>
                      <a:pt x="275" y="324"/>
                      <a:pt x="234" y="264"/>
                    </a:cubicBezTo>
                    <a:cubicBezTo>
                      <a:pt x="194" y="204"/>
                      <a:pt x="155" y="155"/>
                      <a:pt x="122" y="116"/>
                    </a:cubicBezTo>
                    <a:cubicBezTo>
                      <a:pt x="60" y="41"/>
                      <a:pt x="23" y="0"/>
                      <a:pt x="16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9"/>
              <p:cNvSpPr/>
              <p:nvPr/>
            </p:nvSpPr>
            <p:spPr>
              <a:xfrm>
                <a:off x="3463225" y="1519275"/>
                <a:ext cx="159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845" extrusionOk="0">
                    <a:moveTo>
                      <a:pt x="15" y="0"/>
                    </a:moveTo>
                    <a:cubicBezTo>
                      <a:pt x="15" y="0"/>
                      <a:pt x="15" y="1"/>
                      <a:pt x="14" y="1"/>
                    </a:cubicBezTo>
                    <a:cubicBezTo>
                      <a:pt x="1" y="9"/>
                      <a:pt x="90" y="149"/>
                      <a:pt x="195" y="391"/>
                    </a:cubicBezTo>
                    <a:cubicBezTo>
                      <a:pt x="250" y="511"/>
                      <a:pt x="303" y="660"/>
                      <a:pt x="353" y="827"/>
                    </a:cubicBezTo>
                    <a:cubicBezTo>
                      <a:pt x="401" y="994"/>
                      <a:pt x="445" y="1181"/>
                      <a:pt x="476" y="1380"/>
                    </a:cubicBezTo>
                    <a:cubicBezTo>
                      <a:pt x="539" y="1778"/>
                      <a:pt x="551" y="2146"/>
                      <a:pt x="556" y="2412"/>
                    </a:cubicBezTo>
                    <a:cubicBezTo>
                      <a:pt x="560" y="2678"/>
                      <a:pt x="560" y="2844"/>
                      <a:pt x="574" y="2844"/>
                    </a:cubicBezTo>
                    <a:cubicBezTo>
                      <a:pt x="574" y="2844"/>
                      <a:pt x="574" y="2844"/>
                      <a:pt x="574" y="2844"/>
                    </a:cubicBezTo>
                    <a:cubicBezTo>
                      <a:pt x="587" y="2844"/>
                      <a:pt x="612" y="2680"/>
                      <a:pt x="626" y="2413"/>
                    </a:cubicBezTo>
                    <a:cubicBezTo>
                      <a:pt x="638" y="2145"/>
                      <a:pt x="637" y="1772"/>
                      <a:pt x="573" y="1364"/>
                    </a:cubicBezTo>
                    <a:cubicBezTo>
                      <a:pt x="540" y="1161"/>
                      <a:pt x="494" y="970"/>
                      <a:pt x="440" y="800"/>
                    </a:cubicBezTo>
                    <a:cubicBezTo>
                      <a:pt x="382" y="630"/>
                      <a:pt x="322" y="481"/>
                      <a:pt x="258" y="361"/>
                    </a:cubicBezTo>
                    <a:cubicBezTo>
                      <a:pt x="136" y="127"/>
                      <a:pt x="27" y="0"/>
                      <a:pt x="1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9"/>
              <p:cNvSpPr/>
              <p:nvPr/>
            </p:nvSpPr>
            <p:spPr>
              <a:xfrm>
                <a:off x="3417100" y="1479025"/>
                <a:ext cx="472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238" extrusionOk="0">
                    <a:moveTo>
                      <a:pt x="23" y="1"/>
                    </a:moveTo>
                    <a:cubicBezTo>
                      <a:pt x="11" y="1"/>
                      <a:pt x="5" y="2"/>
                      <a:pt x="4" y="5"/>
                    </a:cubicBezTo>
                    <a:cubicBezTo>
                      <a:pt x="1" y="18"/>
                      <a:pt x="125" y="60"/>
                      <a:pt x="324" y="127"/>
                    </a:cubicBezTo>
                    <a:cubicBezTo>
                      <a:pt x="521" y="195"/>
                      <a:pt x="794" y="291"/>
                      <a:pt x="1068" y="448"/>
                    </a:cubicBezTo>
                    <a:cubicBezTo>
                      <a:pt x="1343" y="604"/>
                      <a:pt x="1555" y="800"/>
                      <a:pt x="1681" y="963"/>
                    </a:cubicBezTo>
                    <a:cubicBezTo>
                      <a:pt x="1807" y="1120"/>
                      <a:pt x="1861" y="1237"/>
                      <a:pt x="1877" y="1237"/>
                    </a:cubicBezTo>
                    <a:cubicBezTo>
                      <a:pt x="1878" y="1237"/>
                      <a:pt x="1878" y="1237"/>
                      <a:pt x="1879" y="1237"/>
                    </a:cubicBezTo>
                    <a:cubicBezTo>
                      <a:pt x="1889" y="1234"/>
                      <a:pt x="1858" y="1102"/>
                      <a:pt x="1737" y="922"/>
                    </a:cubicBezTo>
                    <a:cubicBezTo>
                      <a:pt x="1619" y="742"/>
                      <a:pt x="1403" y="525"/>
                      <a:pt x="1117" y="363"/>
                    </a:cubicBezTo>
                    <a:cubicBezTo>
                      <a:pt x="832" y="201"/>
                      <a:pt x="548" y="113"/>
                      <a:pt x="343" y="61"/>
                    </a:cubicBezTo>
                    <a:cubicBezTo>
                      <a:pt x="180" y="20"/>
                      <a:pt x="66" y="1"/>
                      <a:pt x="23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9"/>
              <p:cNvSpPr/>
              <p:nvPr/>
            </p:nvSpPr>
            <p:spPr>
              <a:xfrm>
                <a:off x="3259175" y="1490925"/>
                <a:ext cx="189375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042" extrusionOk="0">
                    <a:moveTo>
                      <a:pt x="4809" y="0"/>
                    </a:moveTo>
                    <a:cubicBezTo>
                      <a:pt x="4782" y="0"/>
                      <a:pt x="4755" y="1"/>
                      <a:pt x="4728" y="1"/>
                    </a:cubicBezTo>
                    <a:cubicBezTo>
                      <a:pt x="4143" y="5"/>
                      <a:pt x="3496" y="111"/>
                      <a:pt x="2865" y="361"/>
                    </a:cubicBezTo>
                    <a:cubicBezTo>
                      <a:pt x="2237" y="619"/>
                      <a:pt x="1700" y="997"/>
                      <a:pt x="1287" y="1412"/>
                    </a:cubicBezTo>
                    <a:cubicBezTo>
                      <a:pt x="1078" y="1618"/>
                      <a:pt x="905" y="1837"/>
                      <a:pt x="752" y="2048"/>
                    </a:cubicBezTo>
                    <a:cubicBezTo>
                      <a:pt x="680" y="2156"/>
                      <a:pt x="610" y="2261"/>
                      <a:pt x="549" y="2366"/>
                    </a:cubicBezTo>
                    <a:cubicBezTo>
                      <a:pt x="493" y="2472"/>
                      <a:pt x="430" y="2570"/>
                      <a:pt x="386" y="2672"/>
                    </a:cubicBezTo>
                    <a:cubicBezTo>
                      <a:pt x="195" y="3072"/>
                      <a:pt x="96" y="3419"/>
                      <a:pt x="52" y="3662"/>
                    </a:cubicBezTo>
                    <a:cubicBezTo>
                      <a:pt x="23" y="3782"/>
                      <a:pt x="20" y="3878"/>
                      <a:pt x="9" y="3943"/>
                    </a:cubicBezTo>
                    <a:cubicBezTo>
                      <a:pt x="2" y="4006"/>
                      <a:pt x="0" y="4040"/>
                      <a:pt x="4" y="4041"/>
                    </a:cubicBezTo>
                    <a:cubicBezTo>
                      <a:pt x="4" y="4041"/>
                      <a:pt x="4" y="4041"/>
                      <a:pt x="4" y="4041"/>
                    </a:cubicBezTo>
                    <a:cubicBezTo>
                      <a:pt x="13" y="4041"/>
                      <a:pt x="33" y="3907"/>
                      <a:pt x="89" y="3669"/>
                    </a:cubicBezTo>
                    <a:cubicBezTo>
                      <a:pt x="144" y="3432"/>
                      <a:pt x="252" y="3092"/>
                      <a:pt x="448" y="2703"/>
                    </a:cubicBezTo>
                    <a:cubicBezTo>
                      <a:pt x="493" y="2603"/>
                      <a:pt x="557" y="2508"/>
                      <a:pt x="614" y="2404"/>
                    </a:cubicBezTo>
                    <a:cubicBezTo>
                      <a:pt x="675" y="2302"/>
                      <a:pt x="746" y="2201"/>
                      <a:pt x="818" y="2095"/>
                    </a:cubicBezTo>
                    <a:cubicBezTo>
                      <a:pt x="971" y="1890"/>
                      <a:pt x="1143" y="1676"/>
                      <a:pt x="1350" y="1476"/>
                    </a:cubicBezTo>
                    <a:cubicBezTo>
                      <a:pt x="1760" y="1072"/>
                      <a:pt x="2287" y="703"/>
                      <a:pt x="2902" y="452"/>
                    </a:cubicBezTo>
                    <a:cubicBezTo>
                      <a:pt x="3519" y="207"/>
                      <a:pt x="4153" y="99"/>
                      <a:pt x="4728" y="91"/>
                    </a:cubicBezTo>
                    <a:cubicBezTo>
                      <a:pt x="4768" y="90"/>
                      <a:pt x="4807" y="90"/>
                      <a:pt x="4846" y="90"/>
                    </a:cubicBezTo>
                    <a:cubicBezTo>
                      <a:pt x="5091" y="90"/>
                      <a:pt x="5325" y="112"/>
                      <a:pt x="5545" y="135"/>
                    </a:cubicBezTo>
                    <a:cubicBezTo>
                      <a:pt x="5799" y="171"/>
                      <a:pt x="6035" y="214"/>
                      <a:pt x="6246" y="269"/>
                    </a:cubicBezTo>
                    <a:cubicBezTo>
                      <a:pt x="6669" y="378"/>
                      <a:pt x="7000" y="506"/>
                      <a:pt x="7224" y="606"/>
                    </a:cubicBezTo>
                    <a:cubicBezTo>
                      <a:pt x="7436" y="700"/>
                      <a:pt x="7556" y="761"/>
                      <a:pt x="7571" y="761"/>
                    </a:cubicBezTo>
                    <a:cubicBezTo>
                      <a:pt x="7572" y="761"/>
                      <a:pt x="7572" y="760"/>
                      <a:pt x="7572" y="760"/>
                    </a:cubicBezTo>
                    <a:cubicBezTo>
                      <a:pt x="7574" y="757"/>
                      <a:pt x="7546" y="738"/>
                      <a:pt x="7489" y="706"/>
                    </a:cubicBezTo>
                    <a:cubicBezTo>
                      <a:pt x="7433" y="675"/>
                      <a:pt x="7351" y="623"/>
                      <a:pt x="7240" y="571"/>
                    </a:cubicBezTo>
                    <a:cubicBezTo>
                      <a:pt x="7020" y="460"/>
                      <a:pt x="6690" y="321"/>
                      <a:pt x="6263" y="202"/>
                    </a:cubicBezTo>
                    <a:cubicBezTo>
                      <a:pt x="6050" y="142"/>
                      <a:pt x="5813" y="95"/>
                      <a:pt x="5556" y="55"/>
                    </a:cubicBezTo>
                    <a:cubicBezTo>
                      <a:pt x="5322" y="26"/>
                      <a:pt x="5072" y="0"/>
                      <a:pt x="4809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9"/>
              <p:cNvSpPr/>
              <p:nvPr/>
            </p:nvSpPr>
            <p:spPr>
              <a:xfrm>
                <a:off x="3293175" y="1510825"/>
                <a:ext cx="33725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3349" extrusionOk="0">
                    <a:moveTo>
                      <a:pt x="1337" y="1"/>
                    </a:moveTo>
                    <a:cubicBezTo>
                      <a:pt x="1327" y="1"/>
                      <a:pt x="1280" y="25"/>
                      <a:pt x="1207" y="73"/>
                    </a:cubicBezTo>
                    <a:cubicBezTo>
                      <a:pt x="1125" y="126"/>
                      <a:pt x="1014" y="211"/>
                      <a:pt x="888" y="331"/>
                    </a:cubicBezTo>
                    <a:cubicBezTo>
                      <a:pt x="636" y="567"/>
                      <a:pt x="336" y="962"/>
                      <a:pt x="168" y="1470"/>
                    </a:cubicBezTo>
                    <a:cubicBezTo>
                      <a:pt x="1" y="1979"/>
                      <a:pt x="7" y="2475"/>
                      <a:pt x="68" y="2815"/>
                    </a:cubicBezTo>
                    <a:cubicBezTo>
                      <a:pt x="99" y="2986"/>
                      <a:pt x="138" y="3121"/>
                      <a:pt x="171" y="3211"/>
                    </a:cubicBezTo>
                    <a:cubicBezTo>
                      <a:pt x="205" y="3300"/>
                      <a:pt x="229" y="3348"/>
                      <a:pt x="235" y="3348"/>
                    </a:cubicBezTo>
                    <a:cubicBezTo>
                      <a:pt x="235" y="3348"/>
                      <a:pt x="235" y="3348"/>
                      <a:pt x="235" y="3348"/>
                    </a:cubicBezTo>
                    <a:cubicBezTo>
                      <a:pt x="251" y="3343"/>
                      <a:pt x="178" y="3141"/>
                      <a:pt x="137" y="2804"/>
                    </a:cubicBezTo>
                    <a:cubicBezTo>
                      <a:pt x="94" y="2470"/>
                      <a:pt x="99" y="1992"/>
                      <a:pt x="261" y="1501"/>
                    </a:cubicBezTo>
                    <a:cubicBezTo>
                      <a:pt x="423" y="1011"/>
                      <a:pt x="703" y="623"/>
                      <a:pt x="937" y="380"/>
                    </a:cubicBezTo>
                    <a:cubicBezTo>
                      <a:pt x="1171" y="133"/>
                      <a:pt x="1349" y="16"/>
                      <a:pt x="1339" y="2"/>
                    </a:cubicBezTo>
                    <a:cubicBezTo>
                      <a:pt x="1339" y="1"/>
                      <a:pt x="1338" y="1"/>
                      <a:pt x="1337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9"/>
              <p:cNvSpPr/>
              <p:nvPr/>
            </p:nvSpPr>
            <p:spPr>
              <a:xfrm>
                <a:off x="3334700" y="1504325"/>
                <a:ext cx="15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498" extrusionOk="0">
                    <a:moveTo>
                      <a:pt x="593" y="0"/>
                    </a:moveTo>
                    <a:cubicBezTo>
                      <a:pt x="586" y="0"/>
                      <a:pt x="546" y="33"/>
                      <a:pt x="491" y="100"/>
                    </a:cubicBezTo>
                    <a:cubicBezTo>
                      <a:pt x="432" y="172"/>
                      <a:pt x="358" y="285"/>
                      <a:pt x="290" y="438"/>
                    </a:cubicBezTo>
                    <a:cubicBezTo>
                      <a:pt x="154" y="744"/>
                      <a:pt x="72" y="1198"/>
                      <a:pt x="35" y="1698"/>
                    </a:cubicBezTo>
                    <a:cubicBezTo>
                      <a:pt x="1" y="2199"/>
                      <a:pt x="35" y="2655"/>
                      <a:pt x="84" y="2980"/>
                    </a:cubicBezTo>
                    <a:cubicBezTo>
                      <a:pt x="133" y="3303"/>
                      <a:pt x="192" y="3497"/>
                      <a:pt x="204" y="3497"/>
                    </a:cubicBezTo>
                    <a:cubicBezTo>
                      <a:pt x="204" y="3497"/>
                      <a:pt x="204" y="3497"/>
                      <a:pt x="204" y="3497"/>
                    </a:cubicBezTo>
                    <a:cubicBezTo>
                      <a:pt x="219" y="3495"/>
                      <a:pt x="184" y="3295"/>
                      <a:pt x="152" y="2971"/>
                    </a:cubicBezTo>
                    <a:cubicBezTo>
                      <a:pt x="121" y="2648"/>
                      <a:pt x="98" y="2198"/>
                      <a:pt x="132" y="1704"/>
                    </a:cubicBezTo>
                    <a:cubicBezTo>
                      <a:pt x="169" y="1211"/>
                      <a:pt x="240" y="765"/>
                      <a:pt x="355" y="464"/>
                    </a:cubicBezTo>
                    <a:cubicBezTo>
                      <a:pt x="467" y="161"/>
                      <a:pt x="608" y="11"/>
                      <a:pt x="594" y="1"/>
                    </a:cubicBezTo>
                    <a:cubicBezTo>
                      <a:pt x="594" y="0"/>
                      <a:pt x="594" y="0"/>
                      <a:pt x="593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9"/>
              <p:cNvSpPr/>
              <p:nvPr/>
            </p:nvSpPr>
            <p:spPr>
              <a:xfrm>
                <a:off x="3363325" y="1507875"/>
                <a:ext cx="5475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849" extrusionOk="0">
                    <a:moveTo>
                      <a:pt x="65" y="1"/>
                    </a:moveTo>
                    <a:cubicBezTo>
                      <a:pt x="52" y="1"/>
                      <a:pt x="32" y="160"/>
                      <a:pt x="19" y="418"/>
                    </a:cubicBezTo>
                    <a:cubicBezTo>
                      <a:pt x="5" y="677"/>
                      <a:pt x="0" y="1035"/>
                      <a:pt x="18" y="1429"/>
                    </a:cubicBezTo>
                    <a:cubicBezTo>
                      <a:pt x="35" y="1824"/>
                      <a:pt x="71" y="2180"/>
                      <a:pt x="107" y="2437"/>
                    </a:cubicBezTo>
                    <a:cubicBezTo>
                      <a:pt x="143" y="2691"/>
                      <a:pt x="177" y="2848"/>
                      <a:pt x="189" y="2848"/>
                    </a:cubicBezTo>
                    <a:cubicBezTo>
                      <a:pt x="190" y="2848"/>
                      <a:pt x="190" y="2848"/>
                      <a:pt x="190" y="2848"/>
                    </a:cubicBezTo>
                    <a:cubicBezTo>
                      <a:pt x="218" y="2844"/>
                      <a:pt x="149" y="2210"/>
                      <a:pt x="115" y="1425"/>
                    </a:cubicBezTo>
                    <a:cubicBezTo>
                      <a:pt x="80" y="640"/>
                      <a:pt x="94" y="3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9"/>
              <p:cNvSpPr/>
              <p:nvPr/>
            </p:nvSpPr>
            <p:spPr>
              <a:xfrm>
                <a:off x="3377900" y="1503525"/>
                <a:ext cx="10975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360" extrusionOk="0">
                    <a:moveTo>
                      <a:pt x="15" y="0"/>
                    </a:moveTo>
                    <a:cubicBezTo>
                      <a:pt x="15" y="0"/>
                      <a:pt x="15" y="0"/>
                      <a:pt x="14" y="0"/>
                    </a:cubicBezTo>
                    <a:cubicBezTo>
                      <a:pt x="0" y="5"/>
                      <a:pt x="47" y="189"/>
                      <a:pt x="110" y="488"/>
                    </a:cubicBezTo>
                    <a:cubicBezTo>
                      <a:pt x="175" y="788"/>
                      <a:pt x="250" y="1204"/>
                      <a:pt x="296" y="1668"/>
                    </a:cubicBezTo>
                    <a:cubicBezTo>
                      <a:pt x="341" y="2132"/>
                      <a:pt x="348" y="2556"/>
                      <a:pt x="344" y="2862"/>
                    </a:cubicBezTo>
                    <a:cubicBezTo>
                      <a:pt x="339" y="3168"/>
                      <a:pt x="329" y="3358"/>
                      <a:pt x="344" y="3359"/>
                    </a:cubicBezTo>
                    <a:cubicBezTo>
                      <a:pt x="344" y="3359"/>
                      <a:pt x="344" y="3359"/>
                      <a:pt x="344" y="3359"/>
                    </a:cubicBezTo>
                    <a:cubicBezTo>
                      <a:pt x="356" y="3359"/>
                      <a:pt x="391" y="3171"/>
                      <a:pt x="413" y="2865"/>
                    </a:cubicBezTo>
                    <a:cubicBezTo>
                      <a:pt x="435" y="2557"/>
                      <a:pt x="439" y="2129"/>
                      <a:pt x="393" y="1659"/>
                    </a:cubicBezTo>
                    <a:cubicBezTo>
                      <a:pt x="347" y="1189"/>
                      <a:pt x="260" y="769"/>
                      <a:pt x="178" y="473"/>
                    </a:cubicBezTo>
                    <a:cubicBezTo>
                      <a:pt x="97" y="177"/>
                      <a:pt x="27" y="0"/>
                      <a:pt x="1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9"/>
              <p:cNvSpPr/>
              <p:nvPr/>
            </p:nvSpPr>
            <p:spPr>
              <a:xfrm>
                <a:off x="3401025" y="1514250"/>
                <a:ext cx="193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707" extrusionOk="0">
                    <a:moveTo>
                      <a:pt x="28" y="1"/>
                    </a:moveTo>
                    <a:cubicBezTo>
                      <a:pt x="28" y="1"/>
                      <a:pt x="27" y="1"/>
                      <a:pt x="27" y="1"/>
                    </a:cubicBezTo>
                    <a:cubicBezTo>
                      <a:pt x="1" y="11"/>
                      <a:pt x="217" y="601"/>
                      <a:pt x="417" y="1347"/>
                    </a:cubicBezTo>
                    <a:cubicBezTo>
                      <a:pt x="620" y="2090"/>
                      <a:pt x="733" y="2707"/>
                      <a:pt x="762" y="2707"/>
                    </a:cubicBezTo>
                    <a:cubicBezTo>
                      <a:pt x="762" y="2707"/>
                      <a:pt x="762" y="2707"/>
                      <a:pt x="762" y="2707"/>
                    </a:cubicBezTo>
                    <a:cubicBezTo>
                      <a:pt x="775" y="2705"/>
                      <a:pt x="763" y="2547"/>
                      <a:pt x="723" y="2295"/>
                    </a:cubicBezTo>
                    <a:cubicBezTo>
                      <a:pt x="684" y="2043"/>
                      <a:pt x="614" y="1697"/>
                      <a:pt x="512" y="1322"/>
                    </a:cubicBezTo>
                    <a:cubicBezTo>
                      <a:pt x="410" y="946"/>
                      <a:pt x="295" y="612"/>
                      <a:pt x="202" y="375"/>
                    </a:cubicBezTo>
                    <a:cubicBezTo>
                      <a:pt x="111" y="142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9"/>
              <p:cNvSpPr/>
              <p:nvPr/>
            </p:nvSpPr>
            <p:spPr>
              <a:xfrm>
                <a:off x="3419375" y="1504350"/>
                <a:ext cx="1787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02" extrusionOk="0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0" y="14"/>
                      <a:pt x="332" y="655"/>
                      <a:pt x="505" y="1519"/>
                    </a:cubicBezTo>
                    <a:cubicBezTo>
                      <a:pt x="685" y="2381"/>
                      <a:pt x="631" y="3101"/>
                      <a:pt x="663" y="3102"/>
                    </a:cubicBezTo>
                    <a:cubicBezTo>
                      <a:pt x="663" y="3102"/>
                      <a:pt x="663" y="3102"/>
                      <a:pt x="663" y="3102"/>
                    </a:cubicBezTo>
                    <a:cubicBezTo>
                      <a:pt x="675" y="3102"/>
                      <a:pt x="703" y="2924"/>
                      <a:pt x="709" y="2633"/>
                    </a:cubicBezTo>
                    <a:cubicBezTo>
                      <a:pt x="715" y="2341"/>
                      <a:pt x="689" y="1936"/>
                      <a:pt x="601" y="1499"/>
                    </a:cubicBezTo>
                    <a:cubicBezTo>
                      <a:pt x="511" y="1062"/>
                      <a:pt x="375" y="680"/>
                      <a:pt x="255" y="414"/>
                    </a:cubicBezTo>
                    <a:cubicBezTo>
                      <a:pt x="138" y="152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9"/>
              <p:cNvSpPr/>
              <p:nvPr/>
            </p:nvSpPr>
            <p:spPr>
              <a:xfrm>
                <a:off x="3445600" y="1524025"/>
                <a:ext cx="8900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12" extrusionOk="0">
                    <a:moveTo>
                      <a:pt x="31" y="1"/>
                    </a:moveTo>
                    <a:cubicBezTo>
                      <a:pt x="31" y="1"/>
                      <a:pt x="31" y="1"/>
                      <a:pt x="31" y="1"/>
                    </a:cubicBezTo>
                    <a:cubicBezTo>
                      <a:pt x="0" y="10"/>
                      <a:pt x="217" y="594"/>
                      <a:pt x="243" y="1350"/>
                    </a:cubicBezTo>
                    <a:cubicBezTo>
                      <a:pt x="277" y="2105"/>
                      <a:pt x="108" y="2705"/>
                      <a:pt x="140" y="2711"/>
                    </a:cubicBezTo>
                    <a:cubicBezTo>
                      <a:pt x="140" y="2711"/>
                      <a:pt x="140" y="2711"/>
                      <a:pt x="140" y="2711"/>
                    </a:cubicBezTo>
                    <a:cubicBezTo>
                      <a:pt x="152" y="2711"/>
                      <a:pt x="208" y="2567"/>
                      <a:pt x="260" y="2324"/>
                    </a:cubicBezTo>
                    <a:cubicBezTo>
                      <a:pt x="313" y="2078"/>
                      <a:pt x="355" y="1731"/>
                      <a:pt x="341" y="1346"/>
                    </a:cubicBezTo>
                    <a:cubicBezTo>
                      <a:pt x="325" y="961"/>
                      <a:pt x="255" y="617"/>
                      <a:pt x="183" y="377"/>
                    </a:cubicBezTo>
                    <a:cubicBezTo>
                      <a:pt x="111" y="140"/>
                      <a:pt x="44" y="1"/>
                      <a:pt x="31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9"/>
              <p:cNvSpPr/>
              <p:nvPr/>
            </p:nvSpPr>
            <p:spPr>
              <a:xfrm>
                <a:off x="3261225" y="1488625"/>
                <a:ext cx="856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896" extrusionOk="0">
                    <a:moveTo>
                      <a:pt x="3389" y="0"/>
                    </a:moveTo>
                    <a:cubicBezTo>
                      <a:pt x="3363" y="0"/>
                      <a:pt x="3321" y="3"/>
                      <a:pt x="3265" y="7"/>
                    </a:cubicBezTo>
                    <a:cubicBezTo>
                      <a:pt x="3215" y="10"/>
                      <a:pt x="3152" y="16"/>
                      <a:pt x="3081" y="27"/>
                    </a:cubicBezTo>
                    <a:cubicBezTo>
                      <a:pt x="3009" y="38"/>
                      <a:pt x="2926" y="48"/>
                      <a:pt x="2837" y="69"/>
                    </a:cubicBezTo>
                    <a:cubicBezTo>
                      <a:pt x="2658" y="104"/>
                      <a:pt x="2448" y="161"/>
                      <a:pt x="2219" y="241"/>
                    </a:cubicBezTo>
                    <a:cubicBezTo>
                      <a:pt x="1992" y="324"/>
                      <a:pt x="1747" y="430"/>
                      <a:pt x="1501" y="565"/>
                    </a:cubicBezTo>
                    <a:cubicBezTo>
                      <a:pt x="1258" y="701"/>
                      <a:pt x="1037" y="852"/>
                      <a:pt x="847" y="1001"/>
                    </a:cubicBezTo>
                    <a:cubicBezTo>
                      <a:pt x="657" y="1152"/>
                      <a:pt x="496" y="1299"/>
                      <a:pt x="372" y="1433"/>
                    </a:cubicBezTo>
                    <a:cubicBezTo>
                      <a:pt x="307" y="1497"/>
                      <a:pt x="255" y="1562"/>
                      <a:pt x="207" y="1616"/>
                    </a:cubicBezTo>
                    <a:cubicBezTo>
                      <a:pt x="159" y="1671"/>
                      <a:pt x="121" y="1720"/>
                      <a:pt x="91" y="1762"/>
                    </a:cubicBezTo>
                    <a:cubicBezTo>
                      <a:pt x="31" y="1844"/>
                      <a:pt x="1" y="1891"/>
                      <a:pt x="6" y="1895"/>
                    </a:cubicBezTo>
                    <a:cubicBezTo>
                      <a:pt x="6" y="1896"/>
                      <a:pt x="7" y="1896"/>
                      <a:pt x="7" y="1896"/>
                    </a:cubicBezTo>
                    <a:cubicBezTo>
                      <a:pt x="27" y="1896"/>
                      <a:pt x="168" y="1724"/>
                      <a:pt x="421" y="1482"/>
                    </a:cubicBezTo>
                    <a:cubicBezTo>
                      <a:pt x="550" y="1356"/>
                      <a:pt x="713" y="1216"/>
                      <a:pt x="902" y="1071"/>
                    </a:cubicBezTo>
                    <a:cubicBezTo>
                      <a:pt x="1092" y="930"/>
                      <a:pt x="1309" y="784"/>
                      <a:pt x="1549" y="650"/>
                    </a:cubicBezTo>
                    <a:cubicBezTo>
                      <a:pt x="1790" y="519"/>
                      <a:pt x="2029" y="412"/>
                      <a:pt x="2251" y="326"/>
                    </a:cubicBezTo>
                    <a:cubicBezTo>
                      <a:pt x="2473" y="243"/>
                      <a:pt x="2678" y="179"/>
                      <a:pt x="2853" y="136"/>
                    </a:cubicBezTo>
                    <a:cubicBezTo>
                      <a:pt x="3202" y="49"/>
                      <a:pt x="3426" y="22"/>
                      <a:pt x="3424" y="5"/>
                    </a:cubicBezTo>
                    <a:cubicBezTo>
                      <a:pt x="3424" y="2"/>
                      <a:pt x="3412" y="0"/>
                      <a:pt x="3389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9"/>
              <p:cNvSpPr/>
              <p:nvPr/>
            </p:nvSpPr>
            <p:spPr>
              <a:xfrm>
                <a:off x="3265100" y="1581175"/>
                <a:ext cx="9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2936" extrusionOk="0">
                    <a:moveTo>
                      <a:pt x="360" y="1"/>
                    </a:moveTo>
                    <a:cubicBezTo>
                      <a:pt x="347" y="1"/>
                      <a:pt x="278" y="153"/>
                      <a:pt x="203" y="409"/>
                    </a:cubicBezTo>
                    <a:cubicBezTo>
                      <a:pt x="125" y="670"/>
                      <a:pt x="49" y="1039"/>
                      <a:pt x="25" y="1453"/>
                    </a:cubicBezTo>
                    <a:cubicBezTo>
                      <a:pt x="0" y="1868"/>
                      <a:pt x="32" y="2243"/>
                      <a:pt x="78" y="2510"/>
                    </a:cubicBezTo>
                    <a:cubicBezTo>
                      <a:pt x="123" y="2776"/>
                      <a:pt x="175" y="2936"/>
                      <a:pt x="187" y="2936"/>
                    </a:cubicBezTo>
                    <a:cubicBezTo>
                      <a:pt x="187" y="2936"/>
                      <a:pt x="187" y="2936"/>
                      <a:pt x="187" y="2935"/>
                    </a:cubicBezTo>
                    <a:cubicBezTo>
                      <a:pt x="218" y="2930"/>
                      <a:pt x="70" y="2275"/>
                      <a:pt x="121" y="1459"/>
                    </a:cubicBezTo>
                    <a:cubicBezTo>
                      <a:pt x="167" y="643"/>
                      <a:pt x="391" y="10"/>
                      <a:pt x="361" y="1"/>
                    </a:cubicBezTo>
                    <a:cubicBezTo>
                      <a:pt x="361" y="1"/>
                      <a:pt x="360" y="1"/>
                      <a:pt x="360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9"/>
              <p:cNvSpPr/>
              <p:nvPr/>
            </p:nvSpPr>
            <p:spPr>
              <a:xfrm>
                <a:off x="3250500" y="1562850"/>
                <a:ext cx="475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75" extrusionOk="0">
                    <a:moveTo>
                      <a:pt x="153" y="0"/>
                    </a:moveTo>
                    <a:cubicBezTo>
                      <a:pt x="128" y="0"/>
                      <a:pt x="1" y="435"/>
                      <a:pt x="4" y="988"/>
                    </a:cubicBezTo>
                    <a:cubicBezTo>
                      <a:pt x="5" y="1541"/>
                      <a:pt x="136" y="1975"/>
                      <a:pt x="160" y="1975"/>
                    </a:cubicBezTo>
                    <a:cubicBezTo>
                      <a:pt x="160" y="1975"/>
                      <a:pt x="160" y="1975"/>
                      <a:pt x="161" y="1975"/>
                    </a:cubicBezTo>
                    <a:cubicBezTo>
                      <a:pt x="189" y="1968"/>
                      <a:pt x="102" y="1532"/>
                      <a:pt x="102" y="988"/>
                    </a:cubicBezTo>
                    <a:cubicBezTo>
                      <a:pt x="99" y="443"/>
                      <a:pt x="182" y="7"/>
                      <a:pt x="154" y="0"/>
                    </a:cubicBezTo>
                    <a:cubicBezTo>
                      <a:pt x="153" y="0"/>
                      <a:pt x="153" y="0"/>
                      <a:pt x="153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9"/>
              <p:cNvSpPr/>
              <p:nvPr/>
            </p:nvSpPr>
            <p:spPr>
              <a:xfrm>
                <a:off x="3240050" y="1471100"/>
                <a:ext cx="229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9195" h="6627" extrusionOk="0">
                    <a:moveTo>
                      <a:pt x="6945" y="0"/>
                    </a:moveTo>
                    <a:cubicBezTo>
                      <a:pt x="6898" y="0"/>
                      <a:pt x="6851" y="0"/>
                      <a:pt x="6805" y="1"/>
                    </a:cubicBezTo>
                    <a:cubicBezTo>
                      <a:pt x="5998" y="8"/>
                      <a:pt x="5191" y="28"/>
                      <a:pt x="4389" y="153"/>
                    </a:cubicBezTo>
                    <a:cubicBezTo>
                      <a:pt x="2909" y="387"/>
                      <a:pt x="1385" y="1059"/>
                      <a:pt x="667" y="2451"/>
                    </a:cubicBezTo>
                    <a:cubicBezTo>
                      <a:pt x="1" y="3739"/>
                      <a:pt x="97" y="5246"/>
                      <a:pt x="467" y="6627"/>
                    </a:cubicBezTo>
                    <a:cubicBezTo>
                      <a:pt x="476" y="6598"/>
                      <a:pt x="483" y="6568"/>
                      <a:pt x="492" y="6539"/>
                    </a:cubicBezTo>
                    <a:cubicBezTo>
                      <a:pt x="353" y="5433"/>
                      <a:pt x="451" y="4262"/>
                      <a:pt x="984" y="3275"/>
                    </a:cubicBezTo>
                    <a:cubicBezTo>
                      <a:pt x="1556" y="2215"/>
                      <a:pt x="2600" y="1509"/>
                      <a:pt x="3726" y="1139"/>
                    </a:cubicBezTo>
                    <a:cubicBezTo>
                      <a:pt x="4792" y="789"/>
                      <a:pt x="6070" y="509"/>
                      <a:pt x="7238" y="509"/>
                    </a:cubicBezTo>
                    <a:cubicBezTo>
                      <a:pt x="7420" y="509"/>
                      <a:pt x="7599" y="516"/>
                      <a:pt x="7775" y="531"/>
                    </a:cubicBezTo>
                    <a:cubicBezTo>
                      <a:pt x="8370" y="580"/>
                      <a:pt x="8836" y="826"/>
                      <a:pt x="9195" y="1196"/>
                    </a:cubicBezTo>
                    <a:cubicBezTo>
                      <a:pt x="9107" y="910"/>
                      <a:pt x="8940" y="649"/>
                      <a:pt x="8714" y="452"/>
                    </a:cubicBezTo>
                    <a:cubicBezTo>
                      <a:pt x="8245" y="44"/>
                      <a:pt x="7552" y="0"/>
                      <a:pt x="6945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9"/>
          <p:cNvGrpSpPr/>
          <p:nvPr/>
        </p:nvGrpSpPr>
        <p:grpSpPr>
          <a:xfrm rot="962343">
            <a:off x="-309705" y="521047"/>
            <a:ext cx="1670328" cy="2460188"/>
            <a:chOff x="179526" y="1542273"/>
            <a:chExt cx="1670282" cy="2460121"/>
          </a:xfrm>
        </p:grpSpPr>
        <p:grpSp>
          <p:nvGrpSpPr>
            <p:cNvPr id="1085" name="Google Shape;1085;p29"/>
            <p:cNvGrpSpPr/>
            <p:nvPr/>
          </p:nvGrpSpPr>
          <p:grpSpPr>
            <a:xfrm>
              <a:off x="179526" y="1542273"/>
              <a:ext cx="1670282" cy="2460121"/>
              <a:chOff x="2903825" y="2119650"/>
              <a:chExt cx="623100" cy="917750"/>
            </a:xfrm>
          </p:grpSpPr>
          <p:sp>
            <p:nvSpPr>
              <p:cNvPr id="1086" name="Google Shape;1086;p29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9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29"/>
            <p:cNvGrpSpPr/>
            <p:nvPr/>
          </p:nvGrpSpPr>
          <p:grpSpPr>
            <a:xfrm>
              <a:off x="610722" y="2017507"/>
              <a:ext cx="807897" cy="1108500"/>
              <a:chOff x="2111700" y="3755475"/>
              <a:chExt cx="394000" cy="540600"/>
            </a:xfrm>
          </p:grpSpPr>
          <p:sp>
            <p:nvSpPr>
              <p:cNvPr id="1089" name="Google Shape;1089;p29"/>
              <p:cNvSpPr/>
              <p:nvPr/>
            </p:nvSpPr>
            <p:spPr>
              <a:xfrm>
                <a:off x="2153925" y="4155050"/>
                <a:ext cx="335550" cy="141025"/>
              </a:xfrm>
              <a:custGeom>
                <a:avLst/>
                <a:gdLst/>
                <a:ahLst/>
                <a:cxnLst/>
                <a:rect l="l" t="t" r="r" b="b"/>
                <a:pathLst>
                  <a:path w="13422" h="5641" extrusionOk="0">
                    <a:moveTo>
                      <a:pt x="6290" y="0"/>
                    </a:moveTo>
                    <a:cubicBezTo>
                      <a:pt x="6191" y="0"/>
                      <a:pt x="6091" y="2"/>
                      <a:pt x="5991" y="6"/>
                    </a:cubicBezTo>
                    <a:cubicBezTo>
                      <a:pt x="2040" y="146"/>
                      <a:pt x="1" y="4678"/>
                      <a:pt x="1" y="4678"/>
                    </a:cubicBezTo>
                    <a:cubicBezTo>
                      <a:pt x="1950" y="5391"/>
                      <a:pt x="3930" y="5641"/>
                      <a:pt x="5749" y="5641"/>
                    </a:cubicBezTo>
                    <a:cubicBezTo>
                      <a:pt x="10030" y="5641"/>
                      <a:pt x="13422" y="4257"/>
                      <a:pt x="13422" y="4257"/>
                    </a:cubicBezTo>
                    <a:cubicBezTo>
                      <a:pt x="12702" y="2579"/>
                      <a:pt x="10081" y="0"/>
                      <a:pt x="6290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9"/>
              <p:cNvSpPr/>
              <p:nvPr/>
            </p:nvSpPr>
            <p:spPr>
              <a:xfrm>
                <a:off x="2157600" y="4240175"/>
                <a:ext cx="323025" cy="39475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579" extrusionOk="0">
                    <a:moveTo>
                      <a:pt x="12918" y="0"/>
                    </a:moveTo>
                    <a:cubicBezTo>
                      <a:pt x="12908" y="0"/>
                      <a:pt x="12865" y="14"/>
                      <a:pt x="12790" y="39"/>
                    </a:cubicBezTo>
                    <a:cubicBezTo>
                      <a:pt x="12704" y="71"/>
                      <a:pt x="12583" y="114"/>
                      <a:pt x="12429" y="170"/>
                    </a:cubicBezTo>
                    <a:cubicBezTo>
                      <a:pt x="12350" y="200"/>
                      <a:pt x="12263" y="231"/>
                      <a:pt x="12169" y="267"/>
                    </a:cubicBezTo>
                    <a:cubicBezTo>
                      <a:pt x="12073" y="302"/>
                      <a:pt x="11968" y="334"/>
                      <a:pt x="11856" y="372"/>
                    </a:cubicBezTo>
                    <a:cubicBezTo>
                      <a:pt x="11630" y="443"/>
                      <a:pt x="11377" y="538"/>
                      <a:pt x="11090" y="616"/>
                    </a:cubicBezTo>
                    <a:cubicBezTo>
                      <a:pt x="10804" y="699"/>
                      <a:pt x="10491" y="794"/>
                      <a:pt x="10150" y="873"/>
                    </a:cubicBezTo>
                    <a:cubicBezTo>
                      <a:pt x="9980" y="912"/>
                      <a:pt x="9806" y="963"/>
                      <a:pt x="9623" y="998"/>
                    </a:cubicBezTo>
                    <a:cubicBezTo>
                      <a:pt x="9441" y="1035"/>
                      <a:pt x="9252" y="1075"/>
                      <a:pt x="9060" y="1114"/>
                    </a:cubicBezTo>
                    <a:cubicBezTo>
                      <a:pt x="8868" y="1157"/>
                      <a:pt x="8667" y="1180"/>
                      <a:pt x="8464" y="1216"/>
                    </a:cubicBezTo>
                    <a:cubicBezTo>
                      <a:pt x="8363" y="1233"/>
                      <a:pt x="8259" y="1249"/>
                      <a:pt x="8156" y="1267"/>
                    </a:cubicBezTo>
                    <a:cubicBezTo>
                      <a:pt x="8052" y="1282"/>
                      <a:pt x="7946" y="1293"/>
                      <a:pt x="7840" y="1306"/>
                    </a:cubicBezTo>
                    <a:cubicBezTo>
                      <a:pt x="7628" y="1329"/>
                      <a:pt x="7412" y="1362"/>
                      <a:pt x="7191" y="1380"/>
                    </a:cubicBezTo>
                    <a:cubicBezTo>
                      <a:pt x="6971" y="1397"/>
                      <a:pt x="6748" y="1415"/>
                      <a:pt x="6521" y="1433"/>
                    </a:cubicBezTo>
                    <a:cubicBezTo>
                      <a:pt x="6144" y="1449"/>
                      <a:pt x="5774" y="1465"/>
                      <a:pt x="5413" y="1465"/>
                    </a:cubicBezTo>
                    <a:cubicBezTo>
                      <a:pt x="5340" y="1465"/>
                      <a:pt x="5268" y="1465"/>
                      <a:pt x="5196" y="1463"/>
                    </a:cubicBezTo>
                    <a:cubicBezTo>
                      <a:pt x="5089" y="1463"/>
                      <a:pt x="4983" y="1462"/>
                      <a:pt x="4878" y="1462"/>
                    </a:cubicBezTo>
                    <a:cubicBezTo>
                      <a:pt x="4773" y="1457"/>
                      <a:pt x="4669" y="1452"/>
                      <a:pt x="4566" y="1448"/>
                    </a:cubicBezTo>
                    <a:cubicBezTo>
                      <a:pt x="4361" y="1437"/>
                      <a:pt x="4159" y="1433"/>
                      <a:pt x="3962" y="1417"/>
                    </a:cubicBezTo>
                    <a:cubicBezTo>
                      <a:pt x="3570" y="1381"/>
                      <a:pt x="3197" y="1355"/>
                      <a:pt x="2851" y="1303"/>
                    </a:cubicBezTo>
                    <a:cubicBezTo>
                      <a:pt x="2678" y="1279"/>
                      <a:pt x="2510" y="1261"/>
                      <a:pt x="2349" y="1235"/>
                    </a:cubicBezTo>
                    <a:cubicBezTo>
                      <a:pt x="2189" y="1208"/>
                      <a:pt x="2035" y="1181"/>
                      <a:pt x="1888" y="1156"/>
                    </a:cubicBezTo>
                    <a:cubicBezTo>
                      <a:pt x="1594" y="1110"/>
                      <a:pt x="1332" y="1046"/>
                      <a:pt x="1100" y="999"/>
                    </a:cubicBezTo>
                    <a:cubicBezTo>
                      <a:pt x="985" y="974"/>
                      <a:pt x="876" y="953"/>
                      <a:pt x="777" y="930"/>
                    </a:cubicBezTo>
                    <a:cubicBezTo>
                      <a:pt x="679" y="905"/>
                      <a:pt x="589" y="883"/>
                      <a:pt x="508" y="862"/>
                    </a:cubicBezTo>
                    <a:cubicBezTo>
                      <a:pt x="349" y="823"/>
                      <a:pt x="224" y="793"/>
                      <a:pt x="135" y="772"/>
                    </a:cubicBezTo>
                    <a:cubicBezTo>
                      <a:pt x="64" y="755"/>
                      <a:pt x="20" y="746"/>
                      <a:pt x="6" y="746"/>
                    </a:cubicBezTo>
                    <a:cubicBezTo>
                      <a:pt x="4" y="746"/>
                      <a:pt x="2" y="747"/>
                      <a:pt x="2" y="748"/>
                    </a:cubicBezTo>
                    <a:cubicBezTo>
                      <a:pt x="1" y="751"/>
                      <a:pt x="45" y="767"/>
                      <a:pt x="128" y="794"/>
                    </a:cubicBezTo>
                    <a:cubicBezTo>
                      <a:pt x="216" y="820"/>
                      <a:pt x="340" y="857"/>
                      <a:pt x="497" y="905"/>
                    </a:cubicBezTo>
                    <a:cubicBezTo>
                      <a:pt x="577" y="928"/>
                      <a:pt x="667" y="954"/>
                      <a:pt x="764" y="982"/>
                    </a:cubicBezTo>
                    <a:cubicBezTo>
                      <a:pt x="863" y="1009"/>
                      <a:pt x="970" y="1033"/>
                      <a:pt x="1086" y="1060"/>
                    </a:cubicBezTo>
                    <a:cubicBezTo>
                      <a:pt x="1317" y="1114"/>
                      <a:pt x="1579" y="1184"/>
                      <a:pt x="1874" y="1235"/>
                    </a:cubicBezTo>
                    <a:cubicBezTo>
                      <a:pt x="2021" y="1262"/>
                      <a:pt x="2175" y="1291"/>
                      <a:pt x="2335" y="1322"/>
                    </a:cubicBezTo>
                    <a:cubicBezTo>
                      <a:pt x="2495" y="1351"/>
                      <a:pt x="2664" y="1370"/>
                      <a:pt x="2838" y="1396"/>
                    </a:cubicBezTo>
                    <a:cubicBezTo>
                      <a:pt x="3186" y="1453"/>
                      <a:pt x="3560" y="1483"/>
                      <a:pt x="3954" y="1522"/>
                    </a:cubicBezTo>
                    <a:cubicBezTo>
                      <a:pt x="4152" y="1539"/>
                      <a:pt x="4354" y="1545"/>
                      <a:pt x="4562" y="1557"/>
                    </a:cubicBezTo>
                    <a:cubicBezTo>
                      <a:pt x="4665" y="1562"/>
                      <a:pt x="4769" y="1568"/>
                      <a:pt x="4874" y="1572"/>
                    </a:cubicBezTo>
                    <a:cubicBezTo>
                      <a:pt x="4981" y="1573"/>
                      <a:pt x="5087" y="1574"/>
                      <a:pt x="5195" y="1575"/>
                    </a:cubicBezTo>
                    <a:cubicBezTo>
                      <a:pt x="5278" y="1577"/>
                      <a:pt x="5361" y="1578"/>
                      <a:pt x="5445" y="1578"/>
                    </a:cubicBezTo>
                    <a:cubicBezTo>
                      <a:pt x="5797" y="1578"/>
                      <a:pt x="6159" y="1562"/>
                      <a:pt x="6528" y="1547"/>
                    </a:cubicBezTo>
                    <a:cubicBezTo>
                      <a:pt x="6755" y="1528"/>
                      <a:pt x="6980" y="1511"/>
                      <a:pt x="7202" y="1493"/>
                    </a:cubicBezTo>
                    <a:cubicBezTo>
                      <a:pt x="7424" y="1475"/>
                      <a:pt x="7641" y="1441"/>
                      <a:pt x="7854" y="1417"/>
                    </a:cubicBezTo>
                    <a:cubicBezTo>
                      <a:pt x="7962" y="1403"/>
                      <a:pt x="8067" y="1393"/>
                      <a:pt x="8171" y="1376"/>
                    </a:cubicBezTo>
                    <a:cubicBezTo>
                      <a:pt x="8276" y="1358"/>
                      <a:pt x="8379" y="1340"/>
                      <a:pt x="8481" y="1324"/>
                    </a:cubicBezTo>
                    <a:cubicBezTo>
                      <a:pt x="8685" y="1287"/>
                      <a:pt x="8886" y="1261"/>
                      <a:pt x="9079" y="1217"/>
                    </a:cubicBezTo>
                    <a:cubicBezTo>
                      <a:pt x="9273" y="1176"/>
                      <a:pt x="9462" y="1135"/>
                      <a:pt x="9645" y="1097"/>
                    </a:cubicBezTo>
                    <a:cubicBezTo>
                      <a:pt x="9828" y="1058"/>
                      <a:pt x="10003" y="1006"/>
                      <a:pt x="10174" y="964"/>
                    </a:cubicBezTo>
                    <a:cubicBezTo>
                      <a:pt x="10515" y="880"/>
                      <a:pt x="10828" y="782"/>
                      <a:pt x="11114" y="693"/>
                    </a:cubicBezTo>
                    <a:cubicBezTo>
                      <a:pt x="11401" y="610"/>
                      <a:pt x="11653" y="509"/>
                      <a:pt x="11877" y="432"/>
                    </a:cubicBezTo>
                    <a:cubicBezTo>
                      <a:pt x="11989" y="391"/>
                      <a:pt x="12093" y="356"/>
                      <a:pt x="12188" y="318"/>
                    </a:cubicBezTo>
                    <a:cubicBezTo>
                      <a:pt x="12282" y="279"/>
                      <a:pt x="12368" y="244"/>
                      <a:pt x="12444" y="212"/>
                    </a:cubicBezTo>
                    <a:cubicBezTo>
                      <a:pt x="12596" y="147"/>
                      <a:pt x="12715" y="96"/>
                      <a:pt x="12799" y="61"/>
                    </a:cubicBezTo>
                    <a:cubicBezTo>
                      <a:pt x="12879" y="25"/>
                      <a:pt x="12921" y="5"/>
                      <a:pt x="12920" y="1"/>
                    </a:cubicBezTo>
                    <a:cubicBezTo>
                      <a:pt x="12920" y="1"/>
                      <a:pt x="12919" y="0"/>
                      <a:pt x="12918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9"/>
              <p:cNvSpPr/>
              <p:nvPr/>
            </p:nvSpPr>
            <p:spPr>
              <a:xfrm>
                <a:off x="2204900" y="4192750"/>
                <a:ext cx="216200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1367" extrusionOk="0">
                    <a:moveTo>
                      <a:pt x="8643" y="0"/>
                    </a:moveTo>
                    <a:cubicBezTo>
                      <a:pt x="8627" y="0"/>
                      <a:pt x="8515" y="54"/>
                      <a:pt x="8323" y="149"/>
                    </a:cubicBezTo>
                    <a:cubicBezTo>
                      <a:pt x="8222" y="201"/>
                      <a:pt x="8099" y="265"/>
                      <a:pt x="7949" y="328"/>
                    </a:cubicBezTo>
                    <a:cubicBezTo>
                      <a:pt x="7801" y="391"/>
                      <a:pt x="7639" y="475"/>
                      <a:pt x="7448" y="543"/>
                    </a:cubicBezTo>
                    <a:cubicBezTo>
                      <a:pt x="7259" y="616"/>
                      <a:pt x="7053" y="700"/>
                      <a:pt x="6825" y="768"/>
                    </a:cubicBezTo>
                    <a:cubicBezTo>
                      <a:pt x="6711" y="803"/>
                      <a:pt x="6596" y="847"/>
                      <a:pt x="6474" y="879"/>
                    </a:cubicBezTo>
                    <a:cubicBezTo>
                      <a:pt x="6351" y="911"/>
                      <a:pt x="6225" y="944"/>
                      <a:pt x="6095" y="978"/>
                    </a:cubicBezTo>
                    <a:cubicBezTo>
                      <a:pt x="5967" y="1016"/>
                      <a:pt x="5830" y="1035"/>
                      <a:pt x="5694" y="1066"/>
                    </a:cubicBezTo>
                    <a:cubicBezTo>
                      <a:pt x="5557" y="1094"/>
                      <a:pt x="5418" y="1124"/>
                      <a:pt x="5273" y="1140"/>
                    </a:cubicBezTo>
                    <a:cubicBezTo>
                      <a:pt x="5129" y="1160"/>
                      <a:pt x="4983" y="1186"/>
                      <a:pt x="4834" y="1200"/>
                    </a:cubicBezTo>
                    <a:cubicBezTo>
                      <a:pt x="4684" y="1213"/>
                      <a:pt x="4533" y="1226"/>
                      <a:pt x="4379" y="1239"/>
                    </a:cubicBezTo>
                    <a:cubicBezTo>
                      <a:pt x="4180" y="1246"/>
                      <a:pt x="3984" y="1253"/>
                      <a:pt x="3792" y="1253"/>
                    </a:cubicBezTo>
                    <a:cubicBezTo>
                      <a:pt x="3686" y="1253"/>
                      <a:pt x="3582" y="1251"/>
                      <a:pt x="3479" y="1246"/>
                    </a:cubicBezTo>
                    <a:cubicBezTo>
                      <a:pt x="3406" y="1244"/>
                      <a:pt x="3334" y="1241"/>
                      <a:pt x="3262" y="1239"/>
                    </a:cubicBezTo>
                    <a:cubicBezTo>
                      <a:pt x="3191" y="1234"/>
                      <a:pt x="3121" y="1227"/>
                      <a:pt x="3052" y="1222"/>
                    </a:cubicBezTo>
                    <a:cubicBezTo>
                      <a:pt x="2912" y="1207"/>
                      <a:pt x="2775" y="1201"/>
                      <a:pt x="2643" y="1181"/>
                    </a:cubicBezTo>
                    <a:cubicBezTo>
                      <a:pt x="2379" y="1141"/>
                      <a:pt x="2126" y="1110"/>
                      <a:pt x="1894" y="1055"/>
                    </a:cubicBezTo>
                    <a:cubicBezTo>
                      <a:pt x="1778" y="1029"/>
                      <a:pt x="1664" y="1012"/>
                      <a:pt x="1557" y="982"/>
                    </a:cubicBezTo>
                    <a:cubicBezTo>
                      <a:pt x="1451" y="954"/>
                      <a:pt x="1349" y="926"/>
                      <a:pt x="1251" y="901"/>
                    </a:cubicBezTo>
                    <a:cubicBezTo>
                      <a:pt x="1053" y="854"/>
                      <a:pt x="882" y="788"/>
                      <a:pt x="727" y="741"/>
                    </a:cubicBezTo>
                    <a:cubicBezTo>
                      <a:pt x="652" y="715"/>
                      <a:pt x="579" y="695"/>
                      <a:pt x="514" y="670"/>
                    </a:cubicBezTo>
                    <a:cubicBezTo>
                      <a:pt x="451" y="646"/>
                      <a:pt x="391" y="623"/>
                      <a:pt x="339" y="604"/>
                    </a:cubicBezTo>
                    <a:cubicBezTo>
                      <a:pt x="142" y="530"/>
                      <a:pt x="26" y="488"/>
                      <a:pt x="7" y="488"/>
                    </a:cubicBezTo>
                    <a:cubicBezTo>
                      <a:pt x="5" y="488"/>
                      <a:pt x="4" y="489"/>
                      <a:pt x="4" y="489"/>
                    </a:cubicBezTo>
                    <a:cubicBezTo>
                      <a:pt x="1" y="496"/>
                      <a:pt x="114" y="551"/>
                      <a:pt x="322" y="644"/>
                    </a:cubicBezTo>
                    <a:cubicBezTo>
                      <a:pt x="374" y="668"/>
                      <a:pt x="432" y="694"/>
                      <a:pt x="496" y="721"/>
                    </a:cubicBezTo>
                    <a:cubicBezTo>
                      <a:pt x="559" y="748"/>
                      <a:pt x="631" y="773"/>
                      <a:pt x="707" y="801"/>
                    </a:cubicBezTo>
                    <a:cubicBezTo>
                      <a:pt x="859" y="855"/>
                      <a:pt x="1030" y="925"/>
                      <a:pt x="1228" y="978"/>
                    </a:cubicBezTo>
                    <a:cubicBezTo>
                      <a:pt x="1327" y="1006"/>
                      <a:pt x="1429" y="1036"/>
                      <a:pt x="1537" y="1068"/>
                    </a:cubicBezTo>
                    <a:cubicBezTo>
                      <a:pt x="1643" y="1100"/>
                      <a:pt x="1757" y="1120"/>
                      <a:pt x="1875" y="1148"/>
                    </a:cubicBezTo>
                    <a:cubicBezTo>
                      <a:pt x="2107" y="1206"/>
                      <a:pt x="2362" y="1242"/>
                      <a:pt x="2629" y="1285"/>
                    </a:cubicBezTo>
                    <a:cubicBezTo>
                      <a:pt x="2763" y="1306"/>
                      <a:pt x="2901" y="1314"/>
                      <a:pt x="3042" y="1329"/>
                    </a:cubicBezTo>
                    <a:cubicBezTo>
                      <a:pt x="3112" y="1336"/>
                      <a:pt x="3183" y="1343"/>
                      <a:pt x="3256" y="1350"/>
                    </a:cubicBezTo>
                    <a:cubicBezTo>
                      <a:pt x="3328" y="1352"/>
                      <a:pt x="3401" y="1356"/>
                      <a:pt x="3474" y="1358"/>
                    </a:cubicBezTo>
                    <a:cubicBezTo>
                      <a:pt x="3586" y="1364"/>
                      <a:pt x="3699" y="1367"/>
                      <a:pt x="3814" y="1367"/>
                    </a:cubicBezTo>
                    <a:cubicBezTo>
                      <a:pt x="4001" y="1367"/>
                      <a:pt x="4192" y="1360"/>
                      <a:pt x="4386" y="1353"/>
                    </a:cubicBezTo>
                    <a:cubicBezTo>
                      <a:pt x="4540" y="1339"/>
                      <a:pt x="4694" y="1326"/>
                      <a:pt x="4846" y="1313"/>
                    </a:cubicBezTo>
                    <a:cubicBezTo>
                      <a:pt x="4997" y="1300"/>
                      <a:pt x="5144" y="1271"/>
                      <a:pt x="5290" y="1251"/>
                    </a:cubicBezTo>
                    <a:cubicBezTo>
                      <a:pt x="5436" y="1233"/>
                      <a:pt x="5578" y="1203"/>
                      <a:pt x="5716" y="1172"/>
                    </a:cubicBezTo>
                    <a:cubicBezTo>
                      <a:pt x="5855" y="1140"/>
                      <a:pt x="5992" y="1120"/>
                      <a:pt x="6121" y="1080"/>
                    </a:cubicBezTo>
                    <a:cubicBezTo>
                      <a:pt x="6251" y="1044"/>
                      <a:pt x="6378" y="1010"/>
                      <a:pt x="6501" y="975"/>
                    </a:cubicBezTo>
                    <a:cubicBezTo>
                      <a:pt x="6625" y="941"/>
                      <a:pt x="6741" y="896"/>
                      <a:pt x="6855" y="858"/>
                    </a:cubicBezTo>
                    <a:cubicBezTo>
                      <a:pt x="7084" y="786"/>
                      <a:pt x="7290" y="696"/>
                      <a:pt x="7478" y="618"/>
                    </a:cubicBezTo>
                    <a:cubicBezTo>
                      <a:pt x="7669" y="544"/>
                      <a:pt x="7831" y="454"/>
                      <a:pt x="7978" y="385"/>
                    </a:cubicBezTo>
                    <a:cubicBezTo>
                      <a:pt x="8124" y="317"/>
                      <a:pt x="8245" y="247"/>
                      <a:pt x="8344" y="188"/>
                    </a:cubicBezTo>
                    <a:cubicBezTo>
                      <a:pt x="8541" y="74"/>
                      <a:pt x="8648" y="7"/>
                      <a:pt x="8644" y="1"/>
                    </a:cubicBezTo>
                    <a:cubicBezTo>
                      <a:pt x="8644" y="0"/>
                      <a:pt x="8644" y="0"/>
                      <a:pt x="8643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9"/>
              <p:cNvSpPr/>
              <p:nvPr/>
            </p:nvSpPr>
            <p:spPr>
              <a:xfrm>
                <a:off x="2180550" y="4213675"/>
                <a:ext cx="271000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10840" h="1562" extrusionOk="0">
                    <a:moveTo>
                      <a:pt x="10835" y="1"/>
                    </a:moveTo>
                    <a:cubicBezTo>
                      <a:pt x="10827" y="1"/>
                      <a:pt x="10792" y="14"/>
                      <a:pt x="10729" y="39"/>
                    </a:cubicBezTo>
                    <a:cubicBezTo>
                      <a:pt x="10660" y="67"/>
                      <a:pt x="10560" y="110"/>
                      <a:pt x="10431" y="166"/>
                    </a:cubicBezTo>
                    <a:cubicBezTo>
                      <a:pt x="10367" y="195"/>
                      <a:pt x="10295" y="227"/>
                      <a:pt x="10218" y="261"/>
                    </a:cubicBezTo>
                    <a:cubicBezTo>
                      <a:pt x="10139" y="293"/>
                      <a:pt x="10051" y="326"/>
                      <a:pt x="9959" y="363"/>
                    </a:cubicBezTo>
                    <a:cubicBezTo>
                      <a:pt x="9772" y="434"/>
                      <a:pt x="9562" y="524"/>
                      <a:pt x="9323" y="600"/>
                    </a:cubicBezTo>
                    <a:cubicBezTo>
                      <a:pt x="9204" y="640"/>
                      <a:pt x="9080" y="683"/>
                      <a:pt x="8950" y="727"/>
                    </a:cubicBezTo>
                    <a:cubicBezTo>
                      <a:pt x="8820" y="771"/>
                      <a:pt x="8682" y="806"/>
                      <a:pt x="8541" y="849"/>
                    </a:cubicBezTo>
                    <a:cubicBezTo>
                      <a:pt x="8259" y="938"/>
                      <a:pt x="7952" y="1006"/>
                      <a:pt x="7629" y="1085"/>
                    </a:cubicBezTo>
                    <a:cubicBezTo>
                      <a:pt x="7468" y="1124"/>
                      <a:pt x="7300" y="1151"/>
                      <a:pt x="7129" y="1186"/>
                    </a:cubicBezTo>
                    <a:cubicBezTo>
                      <a:pt x="7045" y="1203"/>
                      <a:pt x="6958" y="1219"/>
                      <a:pt x="6871" y="1235"/>
                    </a:cubicBezTo>
                    <a:cubicBezTo>
                      <a:pt x="6784" y="1249"/>
                      <a:pt x="6695" y="1262"/>
                      <a:pt x="6606" y="1275"/>
                    </a:cubicBezTo>
                    <a:cubicBezTo>
                      <a:pt x="6427" y="1298"/>
                      <a:pt x="6247" y="1333"/>
                      <a:pt x="6060" y="1350"/>
                    </a:cubicBezTo>
                    <a:cubicBezTo>
                      <a:pt x="5876" y="1368"/>
                      <a:pt x="5687" y="1387"/>
                      <a:pt x="5497" y="1407"/>
                    </a:cubicBezTo>
                    <a:cubicBezTo>
                      <a:pt x="5306" y="1417"/>
                      <a:pt x="5117" y="1428"/>
                      <a:pt x="4930" y="1438"/>
                    </a:cubicBezTo>
                    <a:cubicBezTo>
                      <a:pt x="4745" y="1451"/>
                      <a:pt x="4560" y="1444"/>
                      <a:pt x="4380" y="1448"/>
                    </a:cubicBezTo>
                    <a:cubicBezTo>
                      <a:pt x="4290" y="1450"/>
                      <a:pt x="4200" y="1451"/>
                      <a:pt x="4111" y="1452"/>
                    </a:cubicBezTo>
                    <a:cubicBezTo>
                      <a:pt x="4023" y="1448"/>
                      <a:pt x="3936" y="1445"/>
                      <a:pt x="3849" y="1442"/>
                    </a:cubicBezTo>
                    <a:cubicBezTo>
                      <a:pt x="3675" y="1434"/>
                      <a:pt x="3505" y="1433"/>
                      <a:pt x="3339" y="1420"/>
                    </a:cubicBezTo>
                    <a:cubicBezTo>
                      <a:pt x="3009" y="1392"/>
                      <a:pt x="2694" y="1372"/>
                      <a:pt x="2402" y="1328"/>
                    </a:cubicBezTo>
                    <a:cubicBezTo>
                      <a:pt x="2256" y="1308"/>
                      <a:pt x="2114" y="1295"/>
                      <a:pt x="1979" y="1272"/>
                    </a:cubicBezTo>
                    <a:cubicBezTo>
                      <a:pt x="1844" y="1248"/>
                      <a:pt x="1715" y="1226"/>
                      <a:pt x="1591" y="1204"/>
                    </a:cubicBezTo>
                    <a:cubicBezTo>
                      <a:pt x="1342" y="1165"/>
                      <a:pt x="1122" y="1109"/>
                      <a:pt x="926" y="1068"/>
                    </a:cubicBezTo>
                    <a:cubicBezTo>
                      <a:pt x="829" y="1046"/>
                      <a:pt x="737" y="1028"/>
                      <a:pt x="655" y="1007"/>
                    </a:cubicBezTo>
                    <a:cubicBezTo>
                      <a:pt x="573" y="986"/>
                      <a:pt x="497" y="965"/>
                      <a:pt x="429" y="948"/>
                    </a:cubicBezTo>
                    <a:cubicBezTo>
                      <a:pt x="293" y="912"/>
                      <a:pt x="186" y="885"/>
                      <a:pt x="114" y="869"/>
                    </a:cubicBezTo>
                    <a:cubicBezTo>
                      <a:pt x="54" y="854"/>
                      <a:pt x="18" y="847"/>
                      <a:pt x="6" y="847"/>
                    </a:cubicBezTo>
                    <a:cubicBezTo>
                      <a:pt x="4" y="847"/>
                      <a:pt x="2" y="847"/>
                      <a:pt x="2" y="848"/>
                    </a:cubicBezTo>
                    <a:cubicBezTo>
                      <a:pt x="1" y="851"/>
                      <a:pt x="37" y="867"/>
                      <a:pt x="107" y="890"/>
                    </a:cubicBezTo>
                    <a:cubicBezTo>
                      <a:pt x="178" y="914"/>
                      <a:pt x="282" y="948"/>
                      <a:pt x="417" y="991"/>
                    </a:cubicBezTo>
                    <a:cubicBezTo>
                      <a:pt x="485" y="1012"/>
                      <a:pt x="560" y="1035"/>
                      <a:pt x="641" y="1060"/>
                    </a:cubicBezTo>
                    <a:cubicBezTo>
                      <a:pt x="723" y="1084"/>
                      <a:pt x="814" y="1105"/>
                      <a:pt x="911" y="1130"/>
                    </a:cubicBezTo>
                    <a:cubicBezTo>
                      <a:pt x="1106" y="1177"/>
                      <a:pt x="1326" y="1240"/>
                      <a:pt x="1575" y="1283"/>
                    </a:cubicBezTo>
                    <a:cubicBezTo>
                      <a:pt x="1699" y="1307"/>
                      <a:pt x="1829" y="1332"/>
                      <a:pt x="1965" y="1358"/>
                    </a:cubicBezTo>
                    <a:cubicBezTo>
                      <a:pt x="2100" y="1384"/>
                      <a:pt x="2243" y="1400"/>
                      <a:pt x="2390" y="1422"/>
                    </a:cubicBezTo>
                    <a:cubicBezTo>
                      <a:pt x="2683" y="1470"/>
                      <a:pt x="3000" y="1495"/>
                      <a:pt x="3333" y="1524"/>
                    </a:cubicBezTo>
                    <a:cubicBezTo>
                      <a:pt x="3499" y="1540"/>
                      <a:pt x="3670" y="1542"/>
                      <a:pt x="3845" y="1551"/>
                    </a:cubicBezTo>
                    <a:cubicBezTo>
                      <a:pt x="3932" y="1554"/>
                      <a:pt x="4021" y="1558"/>
                      <a:pt x="4110" y="1562"/>
                    </a:cubicBezTo>
                    <a:cubicBezTo>
                      <a:pt x="4199" y="1562"/>
                      <a:pt x="4289" y="1560"/>
                      <a:pt x="4380" y="1560"/>
                    </a:cubicBezTo>
                    <a:cubicBezTo>
                      <a:pt x="4441" y="1559"/>
                      <a:pt x="4502" y="1559"/>
                      <a:pt x="4563" y="1559"/>
                    </a:cubicBezTo>
                    <a:cubicBezTo>
                      <a:pt x="4576" y="1559"/>
                      <a:pt x="4588" y="1559"/>
                      <a:pt x="4600" y="1559"/>
                    </a:cubicBezTo>
                    <a:cubicBezTo>
                      <a:pt x="4711" y="1559"/>
                      <a:pt x="4822" y="1558"/>
                      <a:pt x="4935" y="1551"/>
                    </a:cubicBezTo>
                    <a:cubicBezTo>
                      <a:pt x="5122" y="1541"/>
                      <a:pt x="5312" y="1531"/>
                      <a:pt x="5506" y="1520"/>
                    </a:cubicBezTo>
                    <a:cubicBezTo>
                      <a:pt x="5698" y="1500"/>
                      <a:pt x="5887" y="1481"/>
                      <a:pt x="6073" y="1462"/>
                    </a:cubicBezTo>
                    <a:cubicBezTo>
                      <a:pt x="6261" y="1446"/>
                      <a:pt x="6443" y="1410"/>
                      <a:pt x="6623" y="1385"/>
                    </a:cubicBezTo>
                    <a:cubicBezTo>
                      <a:pt x="6713" y="1372"/>
                      <a:pt x="6802" y="1358"/>
                      <a:pt x="6890" y="1344"/>
                    </a:cubicBezTo>
                    <a:cubicBezTo>
                      <a:pt x="6978" y="1327"/>
                      <a:pt x="7065" y="1310"/>
                      <a:pt x="7150" y="1293"/>
                    </a:cubicBezTo>
                    <a:cubicBezTo>
                      <a:pt x="7322" y="1256"/>
                      <a:pt x="7491" y="1228"/>
                      <a:pt x="7652" y="1187"/>
                    </a:cubicBezTo>
                    <a:cubicBezTo>
                      <a:pt x="7976" y="1106"/>
                      <a:pt x="8286" y="1032"/>
                      <a:pt x="8568" y="939"/>
                    </a:cubicBezTo>
                    <a:cubicBezTo>
                      <a:pt x="8709" y="895"/>
                      <a:pt x="8848" y="857"/>
                      <a:pt x="8978" y="811"/>
                    </a:cubicBezTo>
                    <a:cubicBezTo>
                      <a:pt x="9108" y="763"/>
                      <a:pt x="9232" y="718"/>
                      <a:pt x="9350" y="676"/>
                    </a:cubicBezTo>
                    <a:cubicBezTo>
                      <a:pt x="9590" y="594"/>
                      <a:pt x="9797" y="499"/>
                      <a:pt x="9983" y="422"/>
                    </a:cubicBezTo>
                    <a:cubicBezTo>
                      <a:pt x="10075" y="381"/>
                      <a:pt x="10161" y="346"/>
                      <a:pt x="10239" y="311"/>
                    </a:cubicBezTo>
                    <a:cubicBezTo>
                      <a:pt x="10316" y="273"/>
                      <a:pt x="10386" y="239"/>
                      <a:pt x="10449" y="207"/>
                    </a:cubicBezTo>
                    <a:cubicBezTo>
                      <a:pt x="10577" y="144"/>
                      <a:pt x="10673" y="95"/>
                      <a:pt x="10739" y="60"/>
                    </a:cubicBezTo>
                    <a:cubicBezTo>
                      <a:pt x="10805" y="26"/>
                      <a:pt x="10839" y="6"/>
                      <a:pt x="10837" y="1"/>
                    </a:cubicBezTo>
                    <a:cubicBezTo>
                      <a:pt x="10837" y="1"/>
                      <a:pt x="10836" y="1"/>
                      <a:pt x="10835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9"/>
              <p:cNvSpPr/>
              <p:nvPr/>
            </p:nvSpPr>
            <p:spPr>
              <a:xfrm>
                <a:off x="2223125" y="4174425"/>
                <a:ext cx="172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6896" h="800" extrusionOk="0">
                    <a:moveTo>
                      <a:pt x="6888" y="0"/>
                    </a:moveTo>
                    <a:cubicBezTo>
                      <a:pt x="6867" y="0"/>
                      <a:pt x="6776" y="25"/>
                      <a:pt x="6626" y="72"/>
                    </a:cubicBezTo>
                    <a:cubicBezTo>
                      <a:pt x="6542" y="98"/>
                      <a:pt x="6439" y="131"/>
                      <a:pt x="6317" y="163"/>
                    </a:cubicBezTo>
                    <a:cubicBezTo>
                      <a:pt x="6196" y="197"/>
                      <a:pt x="6060" y="240"/>
                      <a:pt x="5906" y="276"/>
                    </a:cubicBezTo>
                    <a:cubicBezTo>
                      <a:pt x="5754" y="315"/>
                      <a:pt x="5586" y="358"/>
                      <a:pt x="5404" y="395"/>
                    </a:cubicBezTo>
                    <a:cubicBezTo>
                      <a:pt x="5223" y="437"/>
                      <a:pt x="5028" y="470"/>
                      <a:pt x="4823" y="509"/>
                    </a:cubicBezTo>
                    <a:cubicBezTo>
                      <a:pt x="4720" y="527"/>
                      <a:pt x="4614" y="541"/>
                      <a:pt x="4506" y="557"/>
                    </a:cubicBezTo>
                    <a:cubicBezTo>
                      <a:pt x="4399" y="575"/>
                      <a:pt x="4288" y="589"/>
                      <a:pt x="4175" y="601"/>
                    </a:cubicBezTo>
                    <a:cubicBezTo>
                      <a:pt x="3950" y="629"/>
                      <a:pt x="3716" y="646"/>
                      <a:pt x="3477" y="666"/>
                    </a:cubicBezTo>
                    <a:cubicBezTo>
                      <a:pt x="3246" y="675"/>
                      <a:pt x="3020" y="688"/>
                      <a:pt x="2801" y="688"/>
                    </a:cubicBezTo>
                    <a:cubicBezTo>
                      <a:pt x="2792" y="688"/>
                      <a:pt x="2783" y="688"/>
                      <a:pt x="2774" y="688"/>
                    </a:cubicBezTo>
                    <a:cubicBezTo>
                      <a:pt x="2727" y="689"/>
                      <a:pt x="2680" y="689"/>
                      <a:pt x="2634" y="689"/>
                    </a:cubicBezTo>
                    <a:cubicBezTo>
                      <a:pt x="2569" y="689"/>
                      <a:pt x="2504" y="688"/>
                      <a:pt x="2440" y="685"/>
                    </a:cubicBezTo>
                    <a:cubicBezTo>
                      <a:pt x="2331" y="682"/>
                      <a:pt x="2224" y="682"/>
                      <a:pt x="2120" y="677"/>
                    </a:cubicBezTo>
                    <a:cubicBezTo>
                      <a:pt x="1912" y="663"/>
                      <a:pt x="1713" y="656"/>
                      <a:pt x="1529" y="635"/>
                    </a:cubicBezTo>
                    <a:cubicBezTo>
                      <a:pt x="1344" y="621"/>
                      <a:pt x="1173" y="600"/>
                      <a:pt x="1016" y="579"/>
                    </a:cubicBezTo>
                    <a:cubicBezTo>
                      <a:pt x="859" y="562"/>
                      <a:pt x="719" y="537"/>
                      <a:pt x="595" y="519"/>
                    </a:cubicBezTo>
                    <a:cubicBezTo>
                      <a:pt x="469" y="501"/>
                      <a:pt x="363" y="482"/>
                      <a:pt x="276" y="466"/>
                    </a:cubicBezTo>
                    <a:cubicBezTo>
                      <a:pt x="135" y="441"/>
                      <a:pt x="44" y="427"/>
                      <a:pt x="14" y="427"/>
                    </a:cubicBezTo>
                    <a:cubicBezTo>
                      <a:pt x="7" y="427"/>
                      <a:pt x="3" y="428"/>
                      <a:pt x="3" y="430"/>
                    </a:cubicBezTo>
                    <a:cubicBezTo>
                      <a:pt x="1" y="437"/>
                      <a:pt x="95" y="465"/>
                      <a:pt x="267" y="509"/>
                    </a:cubicBezTo>
                    <a:cubicBezTo>
                      <a:pt x="353" y="532"/>
                      <a:pt x="458" y="558"/>
                      <a:pt x="582" y="581"/>
                    </a:cubicBezTo>
                    <a:cubicBezTo>
                      <a:pt x="707" y="605"/>
                      <a:pt x="847" y="637"/>
                      <a:pt x="1004" y="659"/>
                    </a:cubicBezTo>
                    <a:cubicBezTo>
                      <a:pt x="1161" y="684"/>
                      <a:pt x="1333" y="711"/>
                      <a:pt x="1520" y="729"/>
                    </a:cubicBezTo>
                    <a:cubicBezTo>
                      <a:pt x="1706" y="754"/>
                      <a:pt x="1904" y="766"/>
                      <a:pt x="2115" y="781"/>
                    </a:cubicBezTo>
                    <a:cubicBezTo>
                      <a:pt x="2219" y="789"/>
                      <a:pt x="2327" y="790"/>
                      <a:pt x="2438" y="794"/>
                    </a:cubicBezTo>
                    <a:cubicBezTo>
                      <a:pt x="2523" y="798"/>
                      <a:pt x="2609" y="800"/>
                      <a:pt x="2698" y="800"/>
                    </a:cubicBezTo>
                    <a:cubicBezTo>
                      <a:pt x="2723" y="800"/>
                      <a:pt x="2749" y="800"/>
                      <a:pt x="2775" y="800"/>
                    </a:cubicBezTo>
                    <a:cubicBezTo>
                      <a:pt x="2793" y="800"/>
                      <a:pt x="2812" y="800"/>
                      <a:pt x="2830" y="800"/>
                    </a:cubicBezTo>
                    <a:cubicBezTo>
                      <a:pt x="3042" y="800"/>
                      <a:pt x="3260" y="789"/>
                      <a:pt x="3483" y="779"/>
                    </a:cubicBezTo>
                    <a:cubicBezTo>
                      <a:pt x="3726" y="760"/>
                      <a:pt x="3962" y="743"/>
                      <a:pt x="4189" y="712"/>
                    </a:cubicBezTo>
                    <a:cubicBezTo>
                      <a:pt x="4302" y="699"/>
                      <a:pt x="4414" y="683"/>
                      <a:pt x="4523" y="665"/>
                    </a:cubicBezTo>
                    <a:cubicBezTo>
                      <a:pt x="4632" y="647"/>
                      <a:pt x="4738" y="633"/>
                      <a:pt x="4841" y="612"/>
                    </a:cubicBezTo>
                    <a:cubicBezTo>
                      <a:pt x="5048" y="571"/>
                      <a:pt x="5244" y="534"/>
                      <a:pt x="5425" y="487"/>
                    </a:cubicBezTo>
                    <a:cubicBezTo>
                      <a:pt x="5608" y="446"/>
                      <a:pt x="5776" y="398"/>
                      <a:pt x="5928" y="354"/>
                    </a:cubicBezTo>
                    <a:cubicBezTo>
                      <a:pt x="6081" y="312"/>
                      <a:pt x="6217" y="264"/>
                      <a:pt x="6337" y="224"/>
                    </a:cubicBezTo>
                    <a:cubicBezTo>
                      <a:pt x="6456" y="185"/>
                      <a:pt x="6558" y="146"/>
                      <a:pt x="6641" y="113"/>
                    </a:cubicBezTo>
                    <a:cubicBezTo>
                      <a:pt x="6805" y="49"/>
                      <a:pt x="6895" y="9"/>
                      <a:pt x="6893" y="1"/>
                    </a:cubicBezTo>
                    <a:cubicBezTo>
                      <a:pt x="6893" y="1"/>
                      <a:pt x="6891" y="0"/>
                      <a:pt x="6888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9"/>
              <p:cNvSpPr/>
              <p:nvPr/>
            </p:nvSpPr>
            <p:spPr>
              <a:xfrm>
                <a:off x="2253475" y="4090650"/>
                <a:ext cx="11142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4457" h="5152" extrusionOk="0">
                    <a:moveTo>
                      <a:pt x="1" y="1"/>
                    </a:moveTo>
                    <a:lnTo>
                      <a:pt x="515" y="3462"/>
                    </a:lnTo>
                    <a:cubicBezTo>
                      <a:pt x="660" y="4434"/>
                      <a:pt x="1493" y="5152"/>
                      <a:pt x="2474" y="5152"/>
                    </a:cubicBezTo>
                    <a:cubicBezTo>
                      <a:pt x="3569" y="5152"/>
                      <a:pt x="4456" y="4265"/>
                      <a:pt x="4456" y="3171"/>
                    </a:cubicBezTo>
                    <a:lnTo>
                      <a:pt x="4456" y="1"/>
                    </a:lnTo>
                    <a:close/>
                  </a:path>
                </a:pathLst>
              </a:custGeom>
              <a:solidFill>
                <a:srgbClr val="B98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9"/>
              <p:cNvSpPr/>
              <p:nvPr/>
            </p:nvSpPr>
            <p:spPr>
              <a:xfrm>
                <a:off x="2111700" y="3755475"/>
                <a:ext cx="394000" cy="345325"/>
              </a:xfrm>
              <a:custGeom>
                <a:avLst/>
                <a:gdLst/>
                <a:ahLst/>
                <a:cxnLst/>
                <a:rect l="l" t="t" r="r" b="b"/>
                <a:pathLst>
                  <a:path w="15760" h="13813" extrusionOk="0">
                    <a:moveTo>
                      <a:pt x="5845" y="1"/>
                    </a:moveTo>
                    <a:cubicBezTo>
                      <a:pt x="5408" y="1"/>
                      <a:pt x="4974" y="50"/>
                      <a:pt x="4553" y="173"/>
                    </a:cubicBezTo>
                    <a:cubicBezTo>
                      <a:pt x="3289" y="543"/>
                      <a:pt x="2295" y="1540"/>
                      <a:pt x="1584" y="2649"/>
                    </a:cubicBezTo>
                    <a:cubicBezTo>
                      <a:pt x="794" y="3883"/>
                      <a:pt x="287" y="5298"/>
                      <a:pt x="113" y="6753"/>
                    </a:cubicBezTo>
                    <a:cubicBezTo>
                      <a:pt x="0" y="7701"/>
                      <a:pt x="32" y="8685"/>
                      <a:pt x="386" y="9571"/>
                    </a:cubicBezTo>
                    <a:cubicBezTo>
                      <a:pt x="1069" y="11285"/>
                      <a:pt x="2791" y="12313"/>
                      <a:pt x="4399" y="13217"/>
                    </a:cubicBezTo>
                    <a:lnTo>
                      <a:pt x="11165" y="13787"/>
                    </a:lnTo>
                    <a:cubicBezTo>
                      <a:pt x="11250" y="13804"/>
                      <a:pt x="11335" y="13813"/>
                      <a:pt x="11421" y="13813"/>
                    </a:cubicBezTo>
                    <a:cubicBezTo>
                      <a:pt x="11799" y="13813"/>
                      <a:pt x="12176" y="13656"/>
                      <a:pt x="12480" y="13423"/>
                    </a:cubicBezTo>
                    <a:cubicBezTo>
                      <a:pt x="12852" y="13136"/>
                      <a:pt x="13130" y="12747"/>
                      <a:pt x="13382" y="12351"/>
                    </a:cubicBezTo>
                    <a:cubicBezTo>
                      <a:pt x="14369" y="10807"/>
                      <a:pt x="15069" y="9080"/>
                      <a:pt x="15434" y="7283"/>
                    </a:cubicBezTo>
                    <a:cubicBezTo>
                      <a:pt x="15697" y="5991"/>
                      <a:pt x="15759" y="4550"/>
                      <a:pt x="15024" y="3456"/>
                    </a:cubicBezTo>
                    <a:cubicBezTo>
                      <a:pt x="14431" y="2576"/>
                      <a:pt x="13423" y="2077"/>
                      <a:pt x="12439" y="1675"/>
                    </a:cubicBezTo>
                    <a:cubicBezTo>
                      <a:pt x="10962" y="1072"/>
                      <a:pt x="9430" y="598"/>
                      <a:pt x="7870" y="261"/>
                    </a:cubicBezTo>
                    <a:cubicBezTo>
                      <a:pt x="7206" y="119"/>
                      <a:pt x="6521" y="1"/>
                      <a:pt x="5845" y="1"/>
                    </a:cubicBezTo>
                    <a:close/>
                  </a:path>
                </a:pathLst>
              </a:custGeom>
              <a:solidFill>
                <a:srgbClr val="6844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9"/>
              <p:cNvSpPr/>
              <p:nvPr/>
            </p:nvSpPr>
            <p:spPr>
              <a:xfrm>
                <a:off x="2193925" y="3824900"/>
                <a:ext cx="235275" cy="315900"/>
              </a:xfrm>
              <a:custGeom>
                <a:avLst/>
                <a:gdLst/>
                <a:ahLst/>
                <a:cxnLst/>
                <a:rect l="l" t="t" r="r" b="b"/>
                <a:pathLst>
                  <a:path w="9411" h="12636" extrusionOk="0">
                    <a:moveTo>
                      <a:pt x="4743" y="1"/>
                    </a:moveTo>
                    <a:cubicBezTo>
                      <a:pt x="4696" y="1"/>
                      <a:pt x="4649" y="1"/>
                      <a:pt x="4602" y="3"/>
                    </a:cubicBezTo>
                    <a:cubicBezTo>
                      <a:pt x="4539" y="4"/>
                      <a:pt x="4474" y="7"/>
                      <a:pt x="4410" y="12"/>
                    </a:cubicBezTo>
                    <a:cubicBezTo>
                      <a:pt x="4345" y="16"/>
                      <a:pt x="4281" y="22"/>
                      <a:pt x="4219" y="28"/>
                    </a:cubicBezTo>
                    <a:cubicBezTo>
                      <a:pt x="1843" y="274"/>
                      <a:pt x="54" y="2315"/>
                      <a:pt x="30" y="4703"/>
                    </a:cubicBezTo>
                    <a:cubicBezTo>
                      <a:pt x="0" y="7622"/>
                      <a:pt x="422" y="12635"/>
                      <a:pt x="4697" y="12635"/>
                    </a:cubicBezTo>
                    <a:cubicBezTo>
                      <a:pt x="8537" y="12635"/>
                      <a:pt x="9297" y="7978"/>
                      <a:pt x="9360" y="4801"/>
                    </a:cubicBezTo>
                    <a:cubicBezTo>
                      <a:pt x="9411" y="2191"/>
                      <a:pt x="7334" y="1"/>
                      <a:pt x="4743" y="1"/>
                    </a:cubicBezTo>
                    <a:close/>
                  </a:path>
                </a:pathLst>
              </a:custGeom>
              <a:solidFill>
                <a:srgbClr val="B98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9"/>
              <p:cNvSpPr/>
              <p:nvPr/>
            </p:nvSpPr>
            <p:spPr>
              <a:xfrm>
                <a:off x="2264600" y="4125500"/>
                <a:ext cx="935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695" extrusionOk="0">
                    <a:moveTo>
                      <a:pt x="3728" y="0"/>
                    </a:moveTo>
                    <a:cubicBezTo>
                      <a:pt x="3709" y="0"/>
                      <a:pt x="3660" y="17"/>
                      <a:pt x="3587" y="46"/>
                    </a:cubicBezTo>
                    <a:cubicBezTo>
                      <a:pt x="3542" y="66"/>
                      <a:pt x="3489" y="89"/>
                      <a:pt x="3424" y="113"/>
                    </a:cubicBezTo>
                    <a:cubicBezTo>
                      <a:pt x="3359" y="137"/>
                      <a:pt x="3288" y="170"/>
                      <a:pt x="3205" y="196"/>
                    </a:cubicBezTo>
                    <a:cubicBezTo>
                      <a:pt x="3044" y="258"/>
                      <a:pt x="2848" y="318"/>
                      <a:pt x="2629" y="374"/>
                    </a:cubicBezTo>
                    <a:cubicBezTo>
                      <a:pt x="2518" y="399"/>
                      <a:pt x="2402" y="429"/>
                      <a:pt x="2280" y="448"/>
                    </a:cubicBezTo>
                    <a:cubicBezTo>
                      <a:pt x="2159" y="471"/>
                      <a:pt x="2032" y="485"/>
                      <a:pt x="1902" y="502"/>
                    </a:cubicBezTo>
                    <a:cubicBezTo>
                      <a:pt x="1771" y="513"/>
                      <a:pt x="1644" y="523"/>
                      <a:pt x="1520" y="526"/>
                    </a:cubicBezTo>
                    <a:cubicBezTo>
                      <a:pt x="1480" y="528"/>
                      <a:pt x="1441" y="529"/>
                      <a:pt x="1401" y="529"/>
                    </a:cubicBezTo>
                    <a:cubicBezTo>
                      <a:pt x="1320" y="529"/>
                      <a:pt x="1241" y="525"/>
                      <a:pt x="1164" y="525"/>
                    </a:cubicBezTo>
                    <a:cubicBezTo>
                      <a:pt x="937" y="514"/>
                      <a:pt x="733" y="494"/>
                      <a:pt x="563" y="468"/>
                    </a:cubicBezTo>
                    <a:cubicBezTo>
                      <a:pt x="477" y="458"/>
                      <a:pt x="400" y="440"/>
                      <a:pt x="332" y="429"/>
                    </a:cubicBezTo>
                    <a:cubicBezTo>
                      <a:pt x="264" y="419"/>
                      <a:pt x="206" y="407"/>
                      <a:pt x="159" y="397"/>
                    </a:cubicBezTo>
                    <a:cubicBezTo>
                      <a:pt x="98" y="386"/>
                      <a:pt x="53" y="380"/>
                      <a:pt x="28" y="380"/>
                    </a:cubicBezTo>
                    <a:cubicBezTo>
                      <a:pt x="13" y="380"/>
                      <a:pt x="5" y="382"/>
                      <a:pt x="4" y="386"/>
                    </a:cubicBezTo>
                    <a:cubicBezTo>
                      <a:pt x="1" y="397"/>
                      <a:pt x="49" y="424"/>
                      <a:pt x="140" y="461"/>
                    </a:cubicBezTo>
                    <a:cubicBezTo>
                      <a:pt x="185" y="481"/>
                      <a:pt x="242" y="503"/>
                      <a:pt x="309" y="522"/>
                    </a:cubicBezTo>
                    <a:cubicBezTo>
                      <a:pt x="377" y="542"/>
                      <a:pt x="453" y="569"/>
                      <a:pt x="540" y="586"/>
                    </a:cubicBezTo>
                    <a:cubicBezTo>
                      <a:pt x="712" y="629"/>
                      <a:pt x="921" y="662"/>
                      <a:pt x="1156" y="682"/>
                    </a:cubicBezTo>
                    <a:cubicBezTo>
                      <a:pt x="1248" y="687"/>
                      <a:pt x="1346" y="694"/>
                      <a:pt x="1446" y="694"/>
                    </a:cubicBezTo>
                    <a:cubicBezTo>
                      <a:pt x="1472" y="694"/>
                      <a:pt x="1497" y="694"/>
                      <a:pt x="1523" y="693"/>
                    </a:cubicBezTo>
                    <a:cubicBezTo>
                      <a:pt x="1529" y="693"/>
                      <a:pt x="1535" y="693"/>
                      <a:pt x="1541" y="693"/>
                    </a:cubicBezTo>
                    <a:cubicBezTo>
                      <a:pt x="1664" y="693"/>
                      <a:pt x="1790" y="682"/>
                      <a:pt x="1920" y="672"/>
                    </a:cubicBezTo>
                    <a:cubicBezTo>
                      <a:pt x="2054" y="655"/>
                      <a:pt x="2185" y="639"/>
                      <a:pt x="2311" y="612"/>
                    </a:cubicBezTo>
                    <a:cubicBezTo>
                      <a:pt x="2437" y="592"/>
                      <a:pt x="2555" y="556"/>
                      <a:pt x="2670" y="527"/>
                    </a:cubicBezTo>
                    <a:cubicBezTo>
                      <a:pt x="2895" y="460"/>
                      <a:pt x="3092" y="385"/>
                      <a:pt x="3253" y="308"/>
                    </a:cubicBezTo>
                    <a:cubicBezTo>
                      <a:pt x="3334" y="273"/>
                      <a:pt x="3403" y="233"/>
                      <a:pt x="3464" y="199"/>
                    </a:cubicBezTo>
                    <a:cubicBezTo>
                      <a:pt x="3527" y="167"/>
                      <a:pt x="3577" y="134"/>
                      <a:pt x="3618" y="105"/>
                    </a:cubicBezTo>
                    <a:cubicBezTo>
                      <a:pt x="3700" y="49"/>
                      <a:pt x="3742" y="14"/>
                      <a:pt x="3737" y="3"/>
                    </a:cubicBezTo>
                    <a:cubicBezTo>
                      <a:pt x="3736" y="1"/>
                      <a:pt x="3733" y="0"/>
                      <a:pt x="3728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9"/>
              <p:cNvSpPr/>
              <p:nvPr/>
            </p:nvSpPr>
            <p:spPr>
              <a:xfrm>
                <a:off x="2284250" y="4055125"/>
                <a:ext cx="60800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1079" extrusionOk="0">
                    <a:moveTo>
                      <a:pt x="2428" y="1"/>
                    </a:moveTo>
                    <a:cubicBezTo>
                      <a:pt x="2415" y="1"/>
                      <a:pt x="2327" y="128"/>
                      <a:pt x="2154" y="298"/>
                    </a:cubicBezTo>
                    <a:cubicBezTo>
                      <a:pt x="2066" y="386"/>
                      <a:pt x="1952" y="481"/>
                      <a:pt x="1817" y="576"/>
                    </a:cubicBezTo>
                    <a:cubicBezTo>
                      <a:pt x="1680" y="667"/>
                      <a:pt x="1523" y="757"/>
                      <a:pt x="1349" y="832"/>
                    </a:cubicBezTo>
                    <a:cubicBezTo>
                      <a:pt x="1174" y="904"/>
                      <a:pt x="1000" y="955"/>
                      <a:pt x="839" y="989"/>
                    </a:cubicBezTo>
                    <a:cubicBezTo>
                      <a:pt x="678" y="1020"/>
                      <a:pt x="530" y="1035"/>
                      <a:pt x="406" y="1037"/>
                    </a:cubicBezTo>
                    <a:cubicBezTo>
                      <a:pt x="383" y="1038"/>
                      <a:pt x="360" y="1038"/>
                      <a:pt x="339" y="1038"/>
                    </a:cubicBezTo>
                    <a:cubicBezTo>
                      <a:pt x="172" y="1038"/>
                      <a:pt x="57" y="1024"/>
                      <a:pt x="17" y="1024"/>
                    </a:cubicBezTo>
                    <a:cubicBezTo>
                      <a:pt x="7" y="1024"/>
                      <a:pt x="1" y="1025"/>
                      <a:pt x="1" y="1027"/>
                    </a:cubicBezTo>
                    <a:cubicBezTo>
                      <a:pt x="1" y="1031"/>
                      <a:pt x="38" y="1039"/>
                      <a:pt x="108" y="1052"/>
                    </a:cubicBezTo>
                    <a:cubicBezTo>
                      <a:pt x="142" y="1059"/>
                      <a:pt x="185" y="1066"/>
                      <a:pt x="236" y="1068"/>
                    </a:cubicBezTo>
                    <a:cubicBezTo>
                      <a:pt x="281" y="1072"/>
                      <a:pt x="334" y="1078"/>
                      <a:pt x="392" y="1078"/>
                    </a:cubicBezTo>
                    <a:cubicBezTo>
                      <a:pt x="396" y="1078"/>
                      <a:pt x="401" y="1078"/>
                      <a:pt x="406" y="1078"/>
                    </a:cubicBezTo>
                    <a:cubicBezTo>
                      <a:pt x="418" y="1078"/>
                      <a:pt x="431" y="1078"/>
                      <a:pt x="445" y="1078"/>
                    </a:cubicBezTo>
                    <a:cubicBezTo>
                      <a:pt x="563" y="1078"/>
                      <a:pt x="700" y="1065"/>
                      <a:pt x="849" y="1041"/>
                    </a:cubicBezTo>
                    <a:cubicBezTo>
                      <a:pt x="1014" y="1009"/>
                      <a:pt x="1192" y="959"/>
                      <a:pt x="1372" y="885"/>
                    </a:cubicBezTo>
                    <a:cubicBezTo>
                      <a:pt x="1550" y="808"/>
                      <a:pt x="1710" y="715"/>
                      <a:pt x="1847" y="619"/>
                    </a:cubicBezTo>
                    <a:cubicBezTo>
                      <a:pt x="1982" y="520"/>
                      <a:pt x="2097" y="420"/>
                      <a:pt x="2182" y="327"/>
                    </a:cubicBezTo>
                    <a:cubicBezTo>
                      <a:pt x="2228" y="283"/>
                      <a:pt x="2262" y="237"/>
                      <a:pt x="2295" y="198"/>
                    </a:cubicBezTo>
                    <a:cubicBezTo>
                      <a:pt x="2328" y="160"/>
                      <a:pt x="2352" y="125"/>
                      <a:pt x="2372" y="95"/>
                    </a:cubicBezTo>
                    <a:cubicBezTo>
                      <a:pt x="2412" y="37"/>
                      <a:pt x="2431" y="3"/>
                      <a:pt x="2429" y="1"/>
                    </a:cubicBezTo>
                    <a:cubicBezTo>
                      <a:pt x="2429" y="1"/>
                      <a:pt x="2429" y="1"/>
                      <a:pt x="2428" y="1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9"/>
              <p:cNvSpPr/>
              <p:nvPr/>
            </p:nvSpPr>
            <p:spPr>
              <a:xfrm>
                <a:off x="2289075" y="3976725"/>
                <a:ext cx="28600" cy="648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2592" extrusionOk="0">
                    <a:moveTo>
                      <a:pt x="573" y="0"/>
                    </a:moveTo>
                    <a:cubicBezTo>
                      <a:pt x="573" y="0"/>
                      <a:pt x="573" y="0"/>
                      <a:pt x="573" y="0"/>
                    </a:cubicBezTo>
                    <a:cubicBezTo>
                      <a:pt x="570" y="1"/>
                      <a:pt x="581" y="57"/>
                      <a:pt x="604" y="158"/>
                    </a:cubicBezTo>
                    <a:cubicBezTo>
                      <a:pt x="631" y="268"/>
                      <a:pt x="665" y="411"/>
                      <a:pt x="708" y="583"/>
                    </a:cubicBezTo>
                    <a:cubicBezTo>
                      <a:pt x="795" y="931"/>
                      <a:pt x="918" y="1408"/>
                      <a:pt x="1059" y="1942"/>
                    </a:cubicBezTo>
                    <a:lnTo>
                      <a:pt x="1059" y="1942"/>
                    </a:lnTo>
                    <a:cubicBezTo>
                      <a:pt x="1034" y="1931"/>
                      <a:pt x="1008" y="1921"/>
                      <a:pt x="981" y="1911"/>
                    </a:cubicBezTo>
                    <a:cubicBezTo>
                      <a:pt x="837" y="1856"/>
                      <a:pt x="693" y="1815"/>
                      <a:pt x="550" y="1789"/>
                    </a:cubicBezTo>
                    <a:cubicBezTo>
                      <a:pt x="480" y="1775"/>
                      <a:pt x="408" y="1766"/>
                      <a:pt x="339" y="1759"/>
                    </a:cubicBezTo>
                    <a:cubicBezTo>
                      <a:pt x="298" y="1756"/>
                      <a:pt x="256" y="1750"/>
                      <a:pt x="213" y="1750"/>
                    </a:cubicBezTo>
                    <a:cubicBezTo>
                      <a:pt x="186" y="1750"/>
                      <a:pt x="158" y="1753"/>
                      <a:pt x="129" y="1759"/>
                    </a:cubicBezTo>
                    <a:cubicBezTo>
                      <a:pt x="94" y="1768"/>
                      <a:pt x="57" y="1786"/>
                      <a:pt x="33" y="1818"/>
                    </a:cubicBezTo>
                    <a:cubicBezTo>
                      <a:pt x="9" y="1849"/>
                      <a:pt x="1" y="1892"/>
                      <a:pt x="6" y="1927"/>
                    </a:cubicBezTo>
                    <a:cubicBezTo>
                      <a:pt x="18" y="1999"/>
                      <a:pt x="60" y="2051"/>
                      <a:pt x="102" y="2096"/>
                    </a:cubicBezTo>
                    <a:cubicBezTo>
                      <a:pt x="186" y="2181"/>
                      <a:pt x="272" y="2249"/>
                      <a:pt x="353" y="2308"/>
                    </a:cubicBezTo>
                    <a:cubicBezTo>
                      <a:pt x="518" y="2424"/>
                      <a:pt x="665" y="2496"/>
                      <a:pt x="768" y="2537"/>
                    </a:cubicBezTo>
                    <a:cubicBezTo>
                      <a:pt x="820" y="2558"/>
                      <a:pt x="862" y="2573"/>
                      <a:pt x="889" y="2581"/>
                    </a:cubicBezTo>
                    <a:cubicBezTo>
                      <a:pt x="912" y="2588"/>
                      <a:pt x="926" y="2592"/>
                      <a:pt x="932" y="2592"/>
                    </a:cubicBezTo>
                    <a:cubicBezTo>
                      <a:pt x="933" y="2592"/>
                      <a:pt x="934" y="2592"/>
                      <a:pt x="934" y="2591"/>
                    </a:cubicBezTo>
                    <a:cubicBezTo>
                      <a:pt x="935" y="2587"/>
                      <a:pt x="877" y="2565"/>
                      <a:pt x="777" y="2518"/>
                    </a:cubicBezTo>
                    <a:cubicBezTo>
                      <a:pt x="678" y="2469"/>
                      <a:pt x="536" y="2394"/>
                      <a:pt x="377" y="2275"/>
                    </a:cubicBezTo>
                    <a:cubicBezTo>
                      <a:pt x="299" y="2216"/>
                      <a:pt x="216" y="2145"/>
                      <a:pt x="136" y="2063"/>
                    </a:cubicBezTo>
                    <a:cubicBezTo>
                      <a:pt x="99" y="2023"/>
                      <a:pt x="63" y="1973"/>
                      <a:pt x="56" y="1920"/>
                    </a:cubicBezTo>
                    <a:cubicBezTo>
                      <a:pt x="48" y="1868"/>
                      <a:pt x="83" y="1822"/>
                      <a:pt x="141" y="1811"/>
                    </a:cubicBezTo>
                    <a:cubicBezTo>
                      <a:pt x="162" y="1806"/>
                      <a:pt x="184" y="1804"/>
                      <a:pt x="207" y="1804"/>
                    </a:cubicBezTo>
                    <a:cubicBezTo>
                      <a:pt x="248" y="1804"/>
                      <a:pt x="290" y="1809"/>
                      <a:pt x="334" y="1813"/>
                    </a:cubicBezTo>
                    <a:cubicBezTo>
                      <a:pt x="402" y="1820"/>
                      <a:pt x="471" y="1830"/>
                      <a:pt x="540" y="1844"/>
                    </a:cubicBezTo>
                    <a:cubicBezTo>
                      <a:pt x="679" y="1871"/>
                      <a:pt x="821" y="1911"/>
                      <a:pt x="962" y="1964"/>
                    </a:cubicBezTo>
                    <a:cubicBezTo>
                      <a:pt x="1005" y="1981"/>
                      <a:pt x="1049" y="1999"/>
                      <a:pt x="1090" y="2017"/>
                    </a:cubicBezTo>
                    <a:lnTo>
                      <a:pt x="1144" y="2041"/>
                    </a:lnTo>
                    <a:lnTo>
                      <a:pt x="1129" y="1984"/>
                    </a:lnTo>
                    <a:cubicBezTo>
                      <a:pt x="981" y="1427"/>
                      <a:pt x="845" y="931"/>
                      <a:pt x="745" y="573"/>
                    </a:cubicBezTo>
                    <a:cubicBezTo>
                      <a:pt x="696" y="403"/>
                      <a:pt x="655" y="261"/>
                      <a:pt x="624" y="153"/>
                    </a:cubicBezTo>
                    <a:cubicBezTo>
                      <a:pt x="595" y="55"/>
                      <a:pt x="578" y="0"/>
                      <a:pt x="573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9"/>
              <p:cNvSpPr/>
              <p:nvPr/>
            </p:nvSpPr>
            <p:spPr>
              <a:xfrm>
                <a:off x="2219550" y="3966400"/>
                <a:ext cx="643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1427" extrusionOk="0">
                    <a:moveTo>
                      <a:pt x="1245" y="1"/>
                    </a:moveTo>
                    <a:cubicBezTo>
                      <a:pt x="713" y="1"/>
                      <a:pt x="183" y="347"/>
                      <a:pt x="1" y="852"/>
                    </a:cubicBezTo>
                    <a:lnTo>
                      <a:pt x="2505" y="1427"/>
                    </a:lnTo>
                    <a:cubicBezTo>
                      <a:pt x="2571" y="804"/>
                      <a:pt x="2118" y="169"/>
                      <a:pt x="1507" y="30"/>
                    </a:cubicBezTo>
                    <a:cubicBezTo>
                      <a:pt x="1421" y="10"/>
                      <a:pt x="1333" y="1"/>
                      <a:pt x="12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9"/>
              <p:cNvSpPr/>
              <p:nvPr/>
            </p:nvSpPr>
            <p:spPr>
              <a:xfrm>
                <a:off x="2217875" y="3964100"/>
                <a:ext cx="6705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537" extrusionOk="0">
                    <a:moveTo>
                      <a:pt x="1304" y="1"/>
                    </a:moveTo>
                    <a:cubicBezTo>
                      <a:pt x="1123" y="1"/>
                      <a:pt x="950" y="36"/>
                      <a:pt x="800" y="93"/>
                    </a:cubicBezTo>
                    <a:cubicBezTo>
                      <a:pt x="572" y="180"/>
                      <a:pt x="392" y="311"/>
                      <a:pt x="268" y="444"/>
                    </a:cubicBezTo>
                    <a:cubicBezTo>
                      <a:pt x="144" y="575"/>
                      <a:pt x="70" y="705"/>
                      <a:pt x="37" y="799"/>
                    </a:cubicBezTo>
                    <a:cubicBezTo>
                      <a:pt x="3" y="894"/>
                      <a:pt x="1" y="950"/>
                      <a:pt x="17" y="958"/>
                    </a:cubicBezTo>
                    <a:cubicBezTo>
                      <a:pt x="19" y="958"/>
                      <a:pt x="21" y="959"/>
                      <a:pt x="23" y="959"/>
                    </a:cubicBezTo>
                    <a:cubicBezTo>
                      <a:pt x="68" y="959"/>
                      <a:pt x="166" y="777"/>
                      <a:pt x="404" y="592"/>
                    </a:cubicBezTo>
                    <a:cubicBezTo>
                      <a:pt x="527" y="495"/>
                      <a:pt x="691" y="402"/>
                      <a:pt x="886" y="342"/>
                    </a:cubicBezTo>
                    <a:cubicBezTo>
                      <a:pt x="1005" y="305"/>
                      <a:pt x="1137" y="283"/>
                      <a:pt x="1273" y="283"/>
                    </a:cubicBezTo>
                    <a:cubicBezTo>
                      <a:pt x="1357" y="283"/>
                      <a:pt x="1443" y="292"/>
                      <a:pt x="1528" y="310"/>
                    </a:cubicBezTo>
                    <a:cubicBezTo>
                      <a:pt x="1750" y="361"/>
                      <a:pt x="1946" y="474"/>
                      <a:pt x="2097" y="611"/>
                    </a:cubicBezTo>
                    <a:cubicBezTo>
                      <a:pt x="2247" y="747"/>
                      <a:pt x="2356" y="902"/>
                      <a:pt x="2427" y="1041"/>
                    </a:cubicBezTo>
                    <a:cubicBezTo>
                      <a:pt x="2571" y="1323"/>
                      <a:pt x="2577" y="1535"/>
                      <a:pt x="2623" y="1536"/>
                    </a:cubicBezTo>
                    <a:cubicBezTo>
                      <a:pt x="2640" y="1536"/>
                      <a:pt x="2662" y="1484"/>
                      <a:pt x="2672" y="1385"/>
                    </a:cubicBezTo>
                    <a:cubicBezTo>
                      <a:pt x="2682" y="1285"/>
                      <a:pt x="2670" y="1136"/>
                      <a:pt x="2613" y="964"/>
                    </a:cubicBezTo>
                    <a:cubicBezTo>
                      <a:pt x="2557" y="792"/>
                      <a:pt x="2449" y="596"/>
                      <a:pt x="2279" y="422"/>
                    </a:cubicBezTo>
                    <a:cubicBezTo>
                      <a:pt x="2110" y="247"/>
                      <a:pt x="1872" y="96"/>
                      <a:pt x="1590" y="31"/>
                    </a:cubicBezTo>
                    <a:cubicBezTo>
                      <a:pt x="1493" y="10"/>
                      <a:pt x="1397" y="1"/>
                      <a:pt x="1304" y="1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9"/>
              <p:cNvSpPr/>
              <p:nvPr/>
            </p:nvSpPr>
            <p:spPr>
              <a:xfrm>
                <a:off x="2232450" y="3968700"/>
                <a:ext cx="37025" cy="28850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154" extrusionOk="0">
                    <a:moveTo>
                      <a:pt x="784" y="0"/>
                    </a:moveTo>
                    <a:cubicBezTo>
                      <a:pt x="687" y="0"/>
                      <a:pt x="590" y="7"/>
                      <a:pt x="495" y="27"/>
                    </a:cubicBezTo>
                    <a:cubicBezTo>
                      <a:pt x="321" y="63"/>
                      <a:pt x="150" y="150"/>
                      <a:pt x="44" y="290"/>
                    </a:cubicBezTo>
                    <a:lnTo>
                      <a:pt x="44" y="290"/>
                    </a:lnTo>
                    <a:cubicBezTo>
                      <a:pt x="43" y="284"/>
                      <a:pt x="43" y="278"/>
                      <a:pt x="43" y="272"/>
                    </a:cubicBezTo>
                    <a:lnTo>
                      <a:pt x="1" y="355"/>
                    </a:lnTo>
                    <a:cubicBezTo>
                      <a:pt x="14" y="332"/>
                      <a:pt x="28" y="311"/>
                      <a:pt x="44" y="290"/>
                    </a:cubicBezTo>
                    <a:lnTo>
                      <a:pt x="44" y="290"/>
                    </a:lnTo>
                    <a:cubicBezTo>
                      <a:pt x="64" y="595"/>
                      <a:pt x="211" y="901"/>
                      <a:pt x="473" y="1057"/>
                    </a:cubicBezTo>
                    <a:cubicBezTo>
                      <a:pt x="580" y="1121"/>
                      <a:pt x="707" y="1153"/>
                      <a:pt x="833" y="1153"/>
                    </a:cubicBezTo>
                    <a:cubicBezTo>
                      <a:pt x="1019" y="1153"/>
                      <a:pt x="1204" y="1082"/>
                      <a:pt x="1318" y="936"/>
                    </a:cubicBezTo>
                    <a:cubicBezTo>
                      <a:pt x="1423" y="804"/>
                      <a:pt x="1462" y="633"/>
                      <a:pt x="1472" y="465"/>
                    </a:cubicBezTo>
                    <a:cubicBezTo>
                      <a:pt x="1481" y="322"/>
                      <a:pt x="1459" y="156"/>
                      <a:pt x="1340" y="76"/>
                    </a:cubicBezTo>
                    <a:cubicBezTo>
                      <a:pt x="1272" y="30"/>
                      <a:pt x="1187" y="23"/>
                      <a:pt x="1104" y="17"/>
                    </a:cubicBezTo>
                    <a:cubicBezTo>
                      <a:pt x="998" y="8"/>
                      <a:pt x="891" y="0"/>
                      <a:pt x="784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9"/>
              <p:cNvSpPr/>
              <p:nvPr/>
            </p:nvSpPr>
            <p:spPr>
              <a:xfrm>
                <a:off x="2217925" y="3951250"/>
                <a:ext cx="687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958" extrusionOk="0">
                    <a:moveTo>
                      <a:pt x="1446" y="0"/>
                    </a:moveTo>
                    <a:cubicBezTo>
                      <a:pt x="1231" y="0"/>
                      <a:pt x="1016" y="48"/>
                      <a:pt x="826" y="145"/>
                    </a:cubicBezTo>
                    <a:cubicBezTo>
                      <a:pt x="370" y="378"/>
                      <a:pt x="48" y="857"/>
                      <a:pt x="7" y="1368"/>
                    </a:cubicBezTo>
                    <a:lnTo>
                      <a:pt x="0" y="1520"/>
                    </a:lnTo>
                    <a:cubicBezTo>
                      <a:pt x="220" y="1023"/>
                      <a:pt x="757" y="691"/>
                      <a:pt x="1298" y="691"/>
                    </a:cubicBezTo>
                    <a:cubicBezTo>
                      <a:pt x="1367" y="691"/>
                      <a:pt x="1436" y="696"/>
                      <a:pt x="1504" y="707"/>
                    </a:cubicBezTo>
                    <a:cubicBezTo>
                      <a:pt x="2109" y="807"/>
                      <a:pt x="2614" y="1347"/>
                      <a:pt x="2671" y="1958"/>
                    </a:cubicBezTo>
                    <a:cubicBezTo>
                      <a:pt x="2716" y="1455"/>
                      <a:pt x="2749" y="906"/>
                      <a:pt x="2464" y="491"/>
                    </a:cubicBezTo>
                    <a:cubicBezTo>
                      <a:pt x="2239" y="165"/>
                      <a:pt x="1844" y="0"/>
                      <a:pt x="1446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9"/>
              <p:cNvSpPr/>
              <p:nvPr/>
            </p:nvSpPr>
            <p:spPr>
              <a:xfrm>
                <a:off x="2214050" y="3928400"/>
                <a:ext cx="7667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883" extrusionOk="0">
                    <a:moveTo>
                      <a:pt x="1622" y="0"/>
                    </a:moveTo>
                    <a:cubicBezTo>
                      <a:pt x="1579" y="0"/>
                      <a:pt x="1535" y="1"/>
                      <a:pt x="1491" y="4"/>
                    </a:cubicBezTo>
                    <a:cubicBezTo>
                      <a:pt x="999" y="34"/>
                      <a:pt x="584" y="226"/>
                      <a:pt x="339" y="421"/>
                    </a:cubicBezTo>
                    <a:cubicBezTo>
                      <a:pt x="90" y="618"/>
                      <a:pt x="0" y="800"/>
                      <a:pt x="49" y="857"/>
                    </a:cubicBezTo>
                    <a:cubicBezTo>
                      <a:pt x="63" y="875"/>
                      <a:pt x="88" y="883"/>
                      <a:pt x="121" y="883"/>
                    </a:cubicBezTo>
                    <a:cubicBezTo>
                      <a:pt x="206" y="883"/>
                      <a:pt x="348" y="834"/>
                      <a:pt x="532" y="776"/>
                    </a:cubicBezTo>
                    <a:cubicBezTo>
                      <a:pt x="788" y="693"/>
                      <a:pt x="1137" y="597"/>
                      <a:pt x="1525" y="574"/>
                    </a:cubicBezTo>
                    <a:cubicBezTo>
                      <a:pt x="1591" y="570"/>
                      <a:pt x="1656" y="568"/>
                      <a:pt x="1720" y="568"/>
                    </a:cubicBezTo>
                    <a:cubicBezTo>
                      <a:pt x="2032" y="568"/>
                      <a:pt x="2316" y="613"/>
                      <a:pt x="2535" y="656"/>
                    </a:cubicBezTo>
                    <a:cubicBezTo>
                      <a:pt x="2700" y="688"/>
                      <a:pt x="2832" y="715"/>
                      <a:pt x="2919" y="715"/>
                    </a:cubicBezTo>
                    <a:cubicBezTo>
                      <a:pt x="2972" y="715"/>
                      <a:pt x="3008" y="705"/>
                      <a:pt x="3025" y="679"/>
                    </a:cubicBezTo>
                    <a:cubicBezTo>
                      <a:pt x="3067" y="617"/>
                      <a:pt x="2955" y="447"/>
                      <a:pt x="2685" y="282"/>
                    </a:cubicBezTo>
                    <a:cubicBezTo>
                      <a:pt x="2442" y="132"/>
                      <a:pt x="2059" y="0"/>
                      <a:pt x="1622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9"/>
              <p:cNvSpPr/>
              <p:nvPr/>
            </p:nvSpPr>
            <p:spPr>
              <a:xfrm>
                <a:off x="2337250" y="3965275"/>
                <a:ext cx="642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427" extrusionOk="0">
                    <a:moveTo>
                      <a:pt x="1326" y="1"/>
                    </a:moveTo>
                    <a:cubicBezTo>
                      <a:pt x="1239" y="1"/>
                      <a:pt x="1151" y="10"/>
                      <a:pt x="1065" y="30"/>
                    </a:cubicBezTo>
                    <a:cubicBezTo>
                      <a:pt x="455" y="169"/>
                      <a:pt x="1" y="804"/>
                      <a:pt x="67" y="1427"/>
                    </a:cubicBezTo>
                    <a:lnTo>
                      <a:pt x="2571" y="853"/>
                    </a:lnTo>
                    <a:cubicBezTo>
                      <a:pt x="2389" y="348"/>
                      <a:pt x="1858" y="1"/>
                      <a:pt x="1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9"/>
              <p:cNvSpPr/>
              <p:nvPr/>
            </p:nvSpPr>
            <p:spPr>
              <a:xfrm>
                <a:off x="2336175" y="3963000"/>
                <a:ext cx="67025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1536" extrusionOk="0">
                    <a:moveTo>
                      <a:pt x="1380" y="0"/>
                    </a:moveTo>
                    <a:cubicBezTo>
                      <a:pt x="1286" y="0"/>
                      <a:pt x="1189" y="10"/>
                      <a:pt x="1092" y="31"/>
                    </a:cubicBezTo>
                    <a:cubicBezTo>
                      <a:pt x="810" y="96"/>
                      <a:pt x="572" y="246"/>
                      <a:pt x="403" y="421"/>
                    </a:cubicBezTo>
                    <a:cubicBezTo>
                      <a:pt x="233" y="596"/>
                      <a:pt x="125" y="791"/>
                      <a:pt x="69" y="963"/>
                    </a:cubicBezTo>
                    <a:cubicBezTo>
                      <a:pt x="12" y="1137"/>
                      <a:pt x="1" y="1284"/>
                      <a:pt x="10" y="1384"/>
                    </a:cubicBezTo>
                    <a:cubicBezTo>
                      <a:pt x="19" y="1482"/>
                      <a:pt x="41" y="1535"/>
                      <a:pt x="60" y="1535"/>
                    </a:cubicBezTo>
                    <a:cubicBezTo>
                      <a:pt x="60" y="1535"/>
                      <a:pt x="60" y="1535"/>
                      <a:pt x="60" y="1535"/>
                    </a:cubicBezTo>
                    <a:cubicBezTo>
                      <a:pt x="105" y="1535"/>
                      <a:pt x="111" y="1322"/>
                      <a:pt x="256" y="1041"/>
                    </a:cubicBezTo>
                    <a:cubicBezTo>
                      <a:pt x="326" y="900"/>
                      <a:pt x="435" y="747"/>
                      <a:pt x="586" y="611"/>
                    </a:cubicBezTo>
                    <a:cubicBezTo>
                      <a:pt x="735" y="473"/>
                      <a:pt x="932" y="360"/>
                      <a:pt x="1154" y="309"/>
                    </a:cubicBezTo>
                    <a:cubicBezTo>
                      <a:pt x="1239" y="291"/>
                      <a:pt x="1324" y="282"/>
                      <a:pt x="1408" y="282"/>
                    </a:cubicBezTo>
                    <a:cubicBezTo>
                      <a:pt x="1544" y="282"/>
                      <a:pt x="1676" y="304"/>
                      <a:pt x="1796" y="342"/>
                    </a:cubicBezTo>
                    <a:cubicBezTo>
                      <a:pt x="1991" y="401"/>
                      <a:pt x="2155" y="494"/>
                      <a:pt x="2278" y="592"/>
                    </a:cubicBezTo>
                    <a:cubicBezTo>
                      <a:pt x="2515" y="776"/>
                      <a:pt x="2613" y="958"/>
                      <a:pt x="2658" y="958"/>
                    </a:cubicBezTo>
                    <a:cubicBezTo>
                      <a:pt x="2660" y="958"/>
                      <a:pt x="2662" y="957"/>
                      <a:pt x="2664" y="956"/>
                    </a:cubicBezTo>
                    <a:cubicBezTo>
                      <a:pt x="2681" y="950"/>
                      <a:pt x="2679" y="893"/>
                      <a:pt x="2645" y="798"/>
                    </a:cubicBezTo>
                    <a:cubicBezTo>
                      <a:pt x="2612" y="704"/>
                      <a:pt x="2538" y="576"/>
                      <a:pt x="2414" y="443"/>
                    </a:cubicBezTo>
                    <a:cubicBezTo>
                      <a:pt x="2290" y="310"/>
                      <a:pt x="2110" y="179"/>
                      <a:pt x="1882" y="92"/>
                    </a:cubicBezTo>
                    <a:cubicBezTo>
                      <a:pt x="1732" y="35"/>
                      <a:pt x="1561" y="0"/>
                      <a:pt x="1380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9"/>
              <p:cNvSpPr/>
              <p:nvPr/>
            </p:nvSpPr>
            <p:spPr>
              <a:xfrm>
                <a:off x="2347175" y="3967050"/>
                <a:ext cx="36550" cy="3050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220" extrusionOk="0">
                    <a:moveTo>
                      <a:pt x="982" y="1"/>
                    </a:moveTo>
                    <a:cubicBezTo>
                      <a:pt x="945" y="1"/>
                      <a:pt x="908" y="3"/>
                      <a:pt x="872" y="7"/>
                    </a:cubicBezTo>
                    <a:cubicBezTo>
                      <a:pt x="670" y="31"/>
                      <a:pt x="479" y="113"/>
                      <a:pt x="291" y="192"/>
                    </a:cubicBezTo>
                    <a:cubicBezTo>
                      <a:pt x="215" y="225"/>
                      <a:pt x="137" y="259"/>
                      <a:pt x="87" y="325"/>
                    </a:cubicBezTo>
                    <a:cubicBezTo>
                      <a:pt x="0" y="439"/>
                      <a:pt x="32" y="602"/>
                      <a:pt x="86" y="735"/>
                    </a:cubicBezTo>
                    <a:cubicBezTo>
                      <a:pt x="149" y="890"/>
                      <a:pt x="242" y="1040"/>
                      <a:pt x="382" y="1132"/>
                    </a:cubicBezTo>
                    <a:cubicBezTo>
                      <a:pt x="475" y="1192"/>
                      <a:pt x="582" y="1220"/>
                      <a:pt x="691" y="1220"/>
                    </a:cubicBezTo>
                    <a:cubicBezTo>
                      <a:pt x="889" y="1220"/>
                      <a:pt x="1092" y="1129"/>
                      <a:pt x="1222" y="976"/>
                    </a:cubicBezTo>
                    <a:cubicBezTo>
                      <a:pt x="1420" y="744"/>
                      <a:pt x="1462" y="408"/>
                      <a:pt x="1384" y="112"/>
                    </a:cubicBezTo>
                    <a:lnTo>
                      <a:pt x="1384" y="112"/>
                    </a:lnTo>
                    <a:cubicBezTo>
                      <a:pt x="1405" y="127"/>
                      <a:pt x="1426" y="142"/>
                      <a:pt x="1445" y="160"/>
                    </a:cubicBezTo>
                    <a:lnTo>
                      <a:pt x="1379" y="94"/>
                    </a:lnTo>
                    <a:lnTo>
                      <a:pt x="1379" y="94"/>
                    </a:lnTo>
                    <a:cubicBezTo>
                      <a:pt x="1381" y="100"/>
                      <a:pt x="1382" y="106"/>
                      <a:pt x="1384" y="112"/>
                    </a:cubicBezTo>
                    <a:lnTo>
                      <a:pt x="1384" y="112"/>
                    </a:lnTo>
                    <a:cubicBezTo>
                      <a:pt x="1268" y="35"/>
                      <a:pt x="1125" y="1"/>
                      <a:pt x="982" y="1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9"/>
              <p:cNvSpPr/>
              <p:nvPr/>
            </p:nvSpPr>
            <p:spPr>
              <a:xfrm>
                <a:off x="2334425" y="3950125"/>
                <a:ext cx="68775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1959" extrusionOk="0">
                    <a:moveTo>
                      <a:pt x="1302" y="0"/>
                    </a:moveTo>
                    <a:cubicBezTo>
                      <a:pt x="905" y="0"/>
                      <a:pt x="511" y="166"/>
                      <a:pt x="287" y="491"/>
                    </a:cubicBezTo>
                    <a:cubicBezTo>
                      <a:pt x="1" y="907"/>
                      <a:pt x="35" y="1456"/>
                      <a:pt x="80" y="1959"/>
                    </a:cubicBezTo>
                    <a:cubicBezTo>
                      <a:pt x="137" y="1347"/>
                      <a:pt x="641" y="807"/>
                      <a:pt x="1246" y="708"/>
                    </a:cubicBezTo>
                    <a:cubicBezTo>
                      <a:pt x="1315" y="697"/>
                      <a:pt x="1384" y="692"/>
                      <a:pt x="1454" y="692"/>
                    </a:cubicBezTo>
                    <a:cubicBezTo>
                      <a:pt x="1994" y="692"/>
                      <a:pt x="2530" y="1024"/>
                      <a:pt x="2751" y="1521"/>
                    </a:cubicBezTo>
                    <a:lnTo>
                      <a:pt x="2744" y="1368"/>
                    </a:lnTo>
                    <a:cubicBezTo>
                      <a:pt x="2701" y="858"/>
                      <a:pt x="2381" y="379"/>
                      <a:pt x="1924" y="146"/>
                    </a:cubicBezTo>
                    <a:cubicBezTo>
                      <a:pt x="1734" y="49"/>
                      <a:pt x="1518" y="0"/>
                      <a:pt x="1302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9"/>
              <p:cNvSpPr/>
              <p:nvPr/>
            </p:nvSpPr>
            <p:spPr>
              <a:xfrm>
                <a:off x="2330375" y="3927275"/>
                <a:ext cx="76700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884" extrusionOk="0">
                    <a:moveTo>
                      <a:pt x="1445" y="0"/>
                    </a:moveTo>
                    <a:cubicBezTo>
                      <a:pt x="1007" y="0"/>
                      <a:pt x="625" y="132"/>
                      <a:pt x="382" y="282"/>
                    </a:cubicBezTo>
                    <a:cubicBezTo>
                      <a:pt x="112" y="447"/>
                      <a:pt x="0" y="617"/>
                      <a:pt x="42" y="680"/>
                    </a:cubicBezTo>
                    <a:cubicBezTo>
                      <a:pt x="59" y="706"/>
                      <a:pt x="94" y="716"/>
                      <a:pt x="147" y="716"/>
                    </a:cubicBezTo>
                    <a:cubicBezTo>
                      <a:pt x="234" y="716"/>
                      <a:pt x="366" y="688"/>
                      <a:pt x="531" y="656"/>
                    </a:cubicBezTo>
                    <a:cubicBezTo>
                      <a:pt x="754" y="613"/>
                      <a:pt x="1039" y="568"/>
                      <a:pt x="1353" y="568"/>
                    </a:cubicBezTo>
                    <a:cubicBezTo>
                      <a:pt x="1415" y="568"/>
                      <a:pt x="1478" y="570"/>
                      <a:pt x="1542" y="574"/>
                    </a:cubicBezTo>
                    <a:cubicBezTo>
                      <a:pt x="1930" y="597"/>
                      <a:pt x="2278" y="693"/>
                      <a:pt x="2535" y="776"/>
                    </a:cubicBezTo>
                    <a:cubicBezTo>
                      <a:pt x="2719" y="834"/>
                      <a:pt x="2860" y="883"/>
                      <a:pt x="2945" y="883"/>
                    </a:cubicBezTo>
                    <a:cubicBezTo>
                      <a:pt x="2979" y="883"/>
                      <a:pt x="3004" y="875"/>
                      <a:pt x="3018" y="857"/>
                    </a:cubicBezTo>
                    <a:cubicBezTo>
                      <a:pt x="3068" y="800"/>
                      <a:pt x="2976" y="618"/>
                      <a:pt x="2728" y="422"/>
                    </a:cubicBezTo>
                    <a:cubicBezTo>
                      <a:pt x="2484" y="227"/>
                      <a:pt x="2069" y="34"/>
                      <a:pt x="1576" y="4"/>
                    </a:cubicBezTo>
                    <a:cubicBezTo>
                      <a:pt x="1532" y="1"/>
                      <a:pt x="1488" y="0"/>
                      <a:pt x="1445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9"/>
              <p:cNvSpPr/>
              <p:nvPr/>
            </p:nvSpPr>
            <p:spPr>
              <a:xfrm>
                <a:off x="2288400" y="3928475"/>
                <a:ext cx="7375" cy="1685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674" extrusionOk="0">
                    <a:moveTo>
                      <a:pt x="16" y="1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0" y="7"/>
                      <a:pt x="48" y="161"/>
                      <a:pt x="121" y="347"/>
                    </a:cubicBezTo>
                    <a:cubicBezTo>
                      <a:pt x="193" y="530"/>
                      <a:pt x="263" y="673"/>
                      <a:pt x="280" y="673"/>
                    </a:cubicBezTo>
                    <a:cubicBezTo>
                      <a:pt x="280" y="673"/>
                      <a:pt x="280" y="673"/>
                      <a:pt x="280" y="673"/>
                    </a:cubicBezTo>
                    <a:cubicBezTo>
                      <a:pt x="295" y="668"/>
                      <a:pt x="247" y="513"/>
                      <a:pt x="174" y="326"/>
                    </a:cubicBezTo>
                    <a:cubicBezTo>
                      <a:pt x="102" y="145"/>
                      <a:pt x="33" y="1"/>
                      <a:pt x="16" y="1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9"/>
              <p:cNvSpPr/>
              <p:nvPr/>
            </p:nvSpPr>
            <p:spPr>
              <a:xfrm>
                <a:off x="2296475" y="3931925"/>
                <a:ext cx="24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471" extrusionOk="0">
                    <a:moveTo>
                      <a:pt x="1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3"/>
                      <a:pt x="2" y="110"/>
                      <a:pt x="20" y="240"/>
                    </a:cubicBezTo>
                    <a:cubicBezTo>
                      <a:pt x="38" y="368"/>
                      <a:pt x="65" y="470"/>
                      <a:pt x="81" y="470"/>
                    </a:cubicBezTo>
                    <a:cubicBezTo>
                      <a:pt x="81" y="470"/>
                      <a:pt x="81" y="470"/>
                      <a:pt x="81" y="470"/>
                    </a:cubicBezTo>
                    <a:cubicBezTo>
                      <a:pt x="97" y="468"/>
                      <a:pt x="95" y="362"/>
                      <a:pt x="77" y="232"/>
                    </a:cubicBezTo>
                    <a:cubicBezTo>
                      <a:pt x="59" y="104"/>
                      <a:pt x="33" y="0"/>
                      <a:pt x="16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9"/>
              <p:cNvSpPr/>
              <p:nvPr/>
            </p:nvSpPr>
            <p:spPr>
              <a:xfrm>
                <a:off x="2418325" y="3964475"/>
                <a:ext cx="39225" cy="644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579" extrusionOk="0">
                    <a:moveTo>
                      <a:pt x="805" y="0"/>
                    </a:moveTo>
                    <a:cubicBezTo>
                      <a:pt x="491" y="0"/>
                      <a:pt x="225" y="244"/>
                      <a:pt x="1" y="473"/>
                    </a:cubicBezTo>
                    <a:lnTo>
                      <a:pt x="47" y="2118"/>
                    </a:lnTo>
                    <a:cubicBezTo>
                      <a:pt x="87" y="2388"/>
                      <a:pt x="364" y="2579"/>
                      <a:pt x="637" y="2579"/>
                    </a:cubicBezTo>
                    <a:cubicBezTo>
                      <a:pt x="655" y="2579"/>
                      <a:pt x="673" y="2578"/>
                      <a:pt x="691" y="2576"/>
                    </a:cubicBezTo>
                    <a:cubicBezTo>
                      <a:pt x="980" y="2550"/>
                      <a:pt x="1229" y="2339"/>
                      <a:pt x="1368" y="2083"/>
                    </a:cubicBezTo>
                    <a:cubicBezTo>
                      <a:pt x="1505" y="1826"/>
                      <a:pt x="1547" y="1530"/>
                      <a:pt x="1558" y="1240"/>
                    </a:cubicBezTo>
                    <a:cubicBezTo>
                      <a:pt x="1569" y="975"/>
                      <a:pt x="1555" y="703"/>
                      <a:pt x="1445" y="463"/>
                    </a:cubicBezTo>
                    <a:cubicBezTo>
                      <a:pt x="1335" y="223"/>
                      <a:pt x="1111" y="20"/>
                      <a:pt x="847" y="2"/>
                    </a:cubicBezTo>
                    <a:cubicBezTo>
                      <a:pt x="833" y="1"/>
                      <a:pt x="819" y="0"/>
                      <a:pt x="805" y="0"/>
                    </a:cubicBezTo>
                    <a:close/>
                  </a:path>
                </a:pathLst>
              </a:custGeom>
              <a:solidFill>
                <a:srgbClr val="B98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9"/>
              <p:cNvSpPr/>
              <p:nvPr/>
            </p:nvSpPr>
            <p:spPr>
              <a:xfrm>
                <a:off x="2427225" y="3976550"/>
                <a:ext cx="15425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242" extrusionOk="0">
                    <a:moveTo>
                      <a:pt x="281" y="1"/>
                    </a:moveTo>
                    <a:cubicBezTo>
                      <a:pt x="275" y="1"/>
                      <a:pt x="243" y="78"/>
                      <a:pt x="194" y="212"/>
                    </a:cubicBezTo>
                    <a:cubicBezTo>
                      <a:pt x="144" y="346"/>
                      <a:pt x="78" y="535"/>
                      <a:pt x="3" y="756"/>
                    </a:cubicBezTo>
                    <a:lnTo>
                      <a:pt x="3" y="756"/>
                    </a:lnTo>
                    <a:cubicBezTo>
                      <a:pt x="2" y="757"/>
                      <a:pt x="2" y="757"/>
                      <a:pt x="2" y="758"/>
                    </a:cubicBezTo>
                    <a:lnTo>
                      <a:pt x="2" y="758"/>
                    </a:lnTo>
                    <a:lnTo>
                      <a:pt x="2" y="758"/>
                    </a:lnTo>
                    <a:cubicBezTo>
                      <a:pt x="2" y="760"/>
                      <a:pt x="1" y="761"/>
                      <a:pt x="1" y="763"/>
                    </a:cubicBezTo>
                    <a:lnTo>
                      <a:pt x="50" y="783"/>
                    </a:lnTo>
                    <a:cubicBezTo>
                      <a:pt x="103" y="682"/>
                      <a:pt x="162" y="566"/>
                      <a:pt x="267" y="506"/>
                    </a:cubicBezTo>
                    <a:cubicBezTo>
                      <a:pt x="305" y="486"/>
                      <a:pt x="348" y="475"/>
                      <a:pt x="388" y="475"/>
                    </a:cubicBezTo>
                    <a:cubicBezTo>
                      <a:pt x="418" y="475"/>
                      <a:pt x="447" y="481"/>
                      <a:pt x="472" y="492"/>
                    </a:cubicBezTo>
                    <a:cubicBezTo>
                      <a:pt x="533" y="520"/>
                      <a:pt x="561" y="586"/>
                      <a:pt x="562" y="651"/>
                    </a:cubicBezTo>
                    <a:cubicBezTo>
                      <a:pt x="559" y="783"/>
                      <a:pt x="500" y="903"/>
                      <a:pt x="447" y="990"/>
                    </a:cubicBezTo>
                    <a:cubicBezTo>
                      <a:pt x="332" y="1168"/>
                      <a:pt x="209" y="1232"/>
                      <a:pt x="217" y="1241"/>
                    </a:cubicBezTo>
                    <a:cubicBezTo>
                      <a:pt x="217" y="1242"/>
                      <a:pt x="218" y="1242"/>
                      <a:pt x="218" y="1242"/>
                    </a:cubicBezTo>
                    <a:cubicBezTo>
                      <a:pt x="225" y="1242"/>
                      <a:pt x="255" y="1228"/>
                      <a:pt x="300" y="1196"/>
                    </a:cubicBezTo>
                    <a:cubicBezTo>
                      <a:pt x="350" y="1161"/>
                      <a:pt x="418" y="1102"/>
                      <a:pt x="480" y="1012"/>
                    </a:cubicBezTo>
                    <a:cubicBezTo>
                      <a:pt x="541" y="922"/>
                      <a:pt x="608" y="803"/>
                      <a:pt x="613" y="651"/>
                    </a:cubicBezTo>
                    <a:cubicBezTo>
                      <a:pt x="616" y="576"/>
                      <a:pt x="580" y="480"/>
                      <a:pt x="496" y="442"/>
                    </a:cubicBezTo>
                    <a:cubicBezTo>
                      <a:pt x="461" y="426"/>
                      <a:pt x="424" y="418"/>
                      <a:pt x="386" y="418"/>
                    </a:cubicBezTo>
                    <a:cubicBezTo>
                      <a:pt x="336" y="418"/>
                      <a:pt x="285" y="432"/>
                      <a:pt x="240" y="456"/>
                    </a:cubicBezTo>
                    <a:cubicBezTo>
                      <a:pt x="192" y="484"/>
                      <a:pt x="155" y="518"/>
                      <a:pt x="123" y="557"/>
                    </a:cubicBezTo>
                    <a:lnTo>
                      <a:pt x="123" y="557"/>
                    </a:lnTo>
                    <a:cubicBezTo>
                      <a:pt x="164" y="426"/>
                      <a:pt x="199" y="313"/>
                      <a:pt x="226" y="223"/>
                    </a:cubicBezTo>
                    <a:cubicBezTo>
                      <a:pt x="266" y="85"/>
                      <a:pt x="287" y="3"/>
                      <a:pt x="282" y="1"/>
                    </a:cubicBezTo>
                    <a:cubicBezTo>
                      <a:pt x="282" y="1"/>
                      <a:pt x="282" y="1"/>
                      <a:pt x="281" y="1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9"/>
              <p:cNvSpPr/>
              <p:nvPr/>
            </p:nvSpPr>
            <p:spPr>
              <a:xfrm>
                <a:off x="2161600" y="3966100"/>
                <a:ext cx="39200" cy="64500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580" extrusionOk="0">
                    <a:moveTo>
                      <a:pt x="765" y="1"/>
                    </a:moveTo>
                    <a:cubicBezTo>
                      <a:pt x="751" y="1"/>
                      <a:pt x="736" y="1"/>
                      <a:pt x="721" y="2"/>
                    </a:cubicBezTo>
                    <a:cubicBezTo>
                      <a:pt x="458" y="21"/>
                      <a:pt x="234" y="223"/>
                      <a:pt x="124" y="464"/>
                    </a:cubicBezTo>
                    <a:cubicBezTo>
                      <a:pt x="14" y="704"/>
                      <a:pt x="0" y="976"/>
                      <a:pt x="11" y="1240"/>
                    </a:cubicBezTo>
                    <a:cubicBezTo>
                      <a:pt x="23" y="1531"/>
                      <a:pt x="64" y="1827"/>
                      <a:pt x="202" y="2083"/>
                    </a:cubicBezTo>
                    <a:cubicBezTo>
                      <a:pt x="339" y="2340"/>
                      <a:pt x="589" y="2550"/>
                      <a:pt x="877" y="2577"/>
                    </a:cubicBezTo>
                    <a:cubicBezTo>
                      <a:pt x="895" y="2579"/>
                      <a:pt x="913" y="2580"/>
                      <a:pt x="931" y="2580"/>
                    </a:cubicBezTo>
                    <a:cubicBezTo>
                      <a:pt x="1205" y="2580"/>
                      <a:pt x="1482" y="2388"/>
                      <a:pt x="1523" y="2118"/>
                    </a:cubicBezTo>
                    <a:lnTo>
                      <a:pt x="1568" y="473"/>
                    </a:lnTo>
                    <a:cubicBezTo>
                      <a:pt x="1344" y="246"/>
                      <a:pt x="1079" y="1"/>
                      <a:pt x="765" y="1"/>
                    </a:cubicBezTo>
                    <a:close/>
                  </a:path>
                </a:pathLst>
              </a:custGeom>
              <a:solidFill>
                <a:srgbClr val="B985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9"/>
              <p:cNvSpPr/>
              <p:nvPr/>
            </p:nvSpPr>
            <p:spPr>
              <a:xfrm>
                <a:off x="2176500" y="3978200"/>
                <a:ext cx="15425" cy="310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242" extrusionOk="0">
                    <a:moveTo>
                      <a:pt x="336" y="0"/>
                    </a:moveTo>
                    <a:cubicBezTo>
                      <a:pt x="336" y="0"/>
                      <a:pt x="336" y="0"/>
                      <a:pt x="336" y="0"/>
                    </a:cubicBezTo>
                    <a:cubicBezTo>
                      <a:pt x="330" y="3"/>
                      <a:pt x="351" y="85"/>
                      <a:pt x="392" y="222"/>
                    </a:cubicBezTo>
                    <a:cubicBezTo>
                      <a:pt x="419" y="313"/>
                      <a:pt x="454" y="427"/>
                      <a:pt x="495" y="558"/>
                    </a:cubicBezTo>
                    <a:lnTo>
                      <a:pt x="495" y="558"/>
                    </a:lnTo>
                    <a:cubicBezTo>
                      <a:pt x="463" y="519"/>
                      <a:pt x="425" y="483"/>
                      <a:pt x="377" y="455"/>
                    </a:cubicBezTo>
                    <a:cubicBezTo>
                      <a:pt x="332" y="431"/>
                      <a:pt x="281" y="418"/>
                      <a:pt x="231" y="418"/>
                    </a:cubicBezTo>
                    <a:cubicBezTo>
                      <a:pt x="193" y="418"/>
                      <a:pt x="156" y="425"/>
                      <a:pt x="121" y="442"/>
                    </a:cubicBezTo>
                    <a:cubicBezTo>
                      <a:pt x="37" y="479"/>
                      <a:pt x="0" y="575"/>
                      <a:pt x="4" y="649"/>
                    </a:cubicBezTo>
                    <a:cubicBezTo>
                      <a:pt x="10" y="803"/>
                      <a:pt x="76" y="920"/>
                      <a:pt x="136" y="1012"/>
                    </a:cubicBezTo>
                    <a:cubicBezTo>
                      <a:pt x="200" y="1102"/>
                      <a:pt x="268" y="1161"/>
                      <a:pt x="318" y="1196"/>
                    </a:cubicBezTo>
                    <a:cubicBezTo>
                      <a:pt x="363" y="1228"/>
                      <a:pt x="393" y="1241"/>
                      <a:pt x="399" y="1241"/>
                    </a:cubicBezTo>
                    <a:cubicBezTo>
                      <a:pt x="399" y="1241"/>
                      <a:pt x="400" y="1241"/>
                      <a:pt x="400" y="1241"/>
                    </a:cubicBezTo>
                    <a:cubicBezTo>
                      <a:pt x="408" y="1232"/>
                      <a:pt x="285" y="1166"/>
                      <a:pt x="170" y="990"/>
                    </a:cubicBezTo>
                    <a:cubicBezTo>
                      <a:pt x="117" y="902"/>
                      <a:pt x="57" y="782"/>
                      <a:pt x="56" y="650"/>
                    </a:cubicBezTo>
                    <a:cubicBezTo>
                      <a:pt x="56" y="586"/>
                      <a:pt x="84" y="519"/>
                      <a:pt x="145" y="492"/>
                    </a:cubicBezTo>
                    <a:cubicBezTo>
                      <a:pt x="170" y="480"/>
                      <a:pt x="199" y="474"/>
                      <a:pt x="229" y="474"/>
                    </a:cubicBezTo>
                    <a:cubicBezTo>
                      <a:pt x="270" y="474"/>
                      <a:pt x="313" y="485"/>
                      <a:pt x="349" y="505"/>
                    </a:cubicBezTo>
                    <a:cubicBezTo>
                      <a:pt x="455" y="566"/>
                      <a:pt x="514" y="681"/>
                      <a:pt x="567" y="782"/>
                    </a:cubicBezTo>
                    <a:lnTo>
                      <a:pt x="616" y="761"/>
                    </a:lnTo>
                    <a:cubicBezTo>
                      <a:pt x="616" y="760"/>
                      <a:pt x="615" y="759"/>
                      <a:pt x="615" y="758"/>
                    </a:cubicBezTo>
                    <a:lnTo>
                      <a:pt x="615" y="758"/>
                    </a:lnTo>
                    <a:lnTo>
                      <a:pt x="615" y="758"/>
                    </a:lnTo>
                    <a:cubicBezTo>
                      <a:pt x="615" y="758"/>
                      <a:pt x="615" y="758"/>
                      <a:pt x="615" y="758"/>
                    </a:cubicBezTo>
                    <a:lnTo>
                      <a:pt x="615" y="758"/>
                    </a:lnTo>
                    <a:cubicBezTo>
                      <a:pt x="540" y="536"/>
                      <a:pt x="473" y="346"/>
                      <a:pt x="424" y="212"/>
                    </a:cubicBezTo>
                    <a:cubicBezTo>
                      <a:pt x="374" y="79"/>
                      <a:pt x="343" y="0"/>
                      <a:pt x="336" y="0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9"/>
              <p:cNvSpPr/>
              <p:nvPr/>
            </p:nvSpPr>
            <p:spPr>
              <a:xfrm>
                <a:off x="2174950" y="3804350"/>
                <a:ext cx="168650" cy="171050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6842" extrusionOk="0">
                    <a:moveTo>
                      <a:pt x="5229" y="0"/>
                    </a:moveTo>
                    <a:cubicBezTo>
                      <a:pt x="4857" y="0"/>
                      <a:pt x="4482" y="126"/>
                      <a:pt x="4133" y="270"/>
                    </a:cubicBezTo>
                    <a:cubicBezTo>
                      <a:pt x="2841" y="805"/>
                      <a:pt x="1633" y="1647"/>
                      <a:pt x="905" y="2842"/>
                    </a:cubicBezTo>
                    <a:cubicBezTo>
                      <a:pt x="178" y="4036"/>
                      <a:pt x="1" y="5616"/>
                      <a:pt x="676" y="6841"/>
                    </a:cubicBezTo>
                    <a:cubicBezTo>
                      <a:pt x="923" y="6626"/>
                      <a:pt x="1034" y="6268"/>
                      <a:pt x="953" y="5951"/>
                    </a:cubicBezTo>
                    <a:cubicBezTo>
                      <a:pt x="1483" y="5918"/>
                      <a:pt x="2024" y="5882"/>
                      <a:pt x="2514" y="5678"/>
                    </a:cubicBezTo>
                    <a:cubicBezTo>
                      <a:pt x="3005" y="5473"/>
                      <a:pt x="3444" y="5068"/>
                      <a:pt x="3542" y="4547"/>
                    </a:cubicBezTo>
                    <a:cubicBezTo>
                      <a:pt x="3610" y="4186"/>
                      <a:pt x="3539" y="3742"/>
                      <a:pt x="3830" y="3517"/>
                    </a:cubicBezTo>
                    <a:cubicBezTo>
                      <a:pt x="4013" y="3375"/>
                      <a:pt x="4266" y="3388"/>
                      <a:pt x="4498" y="3385"/>
                    </a:cubicBezTo>
                    <a:cubicBezTo>
                      <a:pt x="5126" y="3374"/>
                      <a:pt x="5777" y="3167"/>
                      <a:pt x="6197" y="2701"/>
                    </a:cubicBezTo>
                    <a:cubicBezTo>
                      <a:pt x="6619" y="2235"/>
                      <a:pt x="6745" y="1480"/>
                      <a:pt x="6386" y="964"/>
                    </a:cubicBezTo>
                    <a:lnTo>
                      <a:pt x="6386" y="964"/>
                    </a:lnTo>
                    <a:lnTo>
                      <a:pt x="6374" y="1030"/>
                    </a:lnTo>
                    <a:cubicBezTo>
                      <a:pt x="6433" y="554"/>
                      <a:pt x="6001" y="125"/>
                      <a:pt x="5531" y="30"/>
                    </a:cubicBezTo>
                    <a:cubicBezTo>
                      <a:pt x="5431" y="9"/>
                      <a:pt x="5330" y="0"/>
                      <a:pt x="5229" y="0"/>
                    </a:cubicBezTo>
                    <a:close/>
                  </a:path>
                </a:pathLst>
              </a:custGeom>
              <a:solidFill>
                <a:srgbClr val="6844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9"/>
              <p:cNvSpPr/>
              <p:nvPr/>
            </p:nvSpPr>
            <p:spPr>
              <a:xfrm>
                <a:off x="2317475" y="3813475"/>
                <a:ext cx="126050" cy="156750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270" extrusionOk="0">
                    <a:moveTo>
                      <a:pt x="1806" y="1"/>
                    </a:moveTo>
                    <a:cubicBezTo>
                      <a:pt x="1186" y="1"/>
                      <a:pt x="566" y="156"/>
                      <a:pt x="0" y="415"/>
                    </a:cubicBezTo>
                    <a:lnTo>
                      <a:pt x="567" y="1238"/>
                    </a:lnTo>
                    <a:cubicBezTo>
                      <a:pt x="725" y="1206"/>
                      <a:pt x="887" y="1190"/>
                      <a:pt x="1048" y="1190"/>
                    </a:cubicBezTo>
                    <a:cubicBezTo>
                      <a:pt x="1579" y="1190"/>
                      <a:pt x="2110" y="1361"/>
                      <a:pt x="2536" y="1677"/>
                    </a:cubicBezTo>
                    <a:cubicBezTo>
                      <a:pt x="3093" y="2091"/>
                      <a:pt x="3461" y="2747"/>
                      <a:pt x="3525" y="3436"/>
                    </a:cubicBezTo>
                    <a:cubicBezTo>
                      <a:pt x="3565" y="3877"/>
                      <a:pt x="3497" y="4354"/>
                      <a:pt x="3727" y="4730"/>
                    </a:cubicBezTo>
                    <a:cubicBezTo>
                      <a:pt x="3844" y="4918"/>
                      <a:pt x="4032" y="5069"/>
                      <a:pt x="4092" y="5282"/>
                    </a:cubicBezTo>
                    <a:cubicBezTo>
                      <a:pt x="4140" y="5447"/>
                      <a:pt x="4104" y="5622"/>
                      <a:pt x="4102" y="5795"/>
                    </a:cubicBezTo>
                    <a:cubicBezTo>
                      <a:pt x="4101" y="5966"/>
                      <a:pt x="4151" y="6161"/>
                      <a:pt x="4305" y="6239"/>
                    </a:cubicBezTo>
                    <a:cubicBezTo>
                      <a:pt x="4346" y="6260"/>
                      <a:pt x="4390" y="6270"/>
                      <a:pt x="4435" y="6270"/>
                    </a:cubicBezTo>
                    <a:cubicBezTo>
                      <a:pt x="4561" y="6270"/>
                      <a:pt x="4690" y="6194"/>
                      <a:pt x="4767" y="6090"/>
                    </a:cubicBezTo>
                    <a:cubicBezTo>
                      <a:pt x="4871" y="5947"/>
                      <a:pt x="4902" y="5765"/>
                      <a:pt x="4925" y="5590"/>
                    </a:cubicBezTo>
                    <a:cubicBezTo>
                      <a:pt x="5015" y="4905"/>
                      <a:pt x="5042" y="4212"/>
                      <a:pt x="5002" y="3523"/>
                    </a:cubicBezTo>
                    <a:cubicBezTo>
                      <a:pt x="4955" y="2691"/>
                      <a:pt x="4798" y="1828"/>
                      <a:pt x="4296" y="1161"/>
                    </a:cubicBezTo>
                    <a:cubicBezTo>
                      <a:pt x="3823" y="535"/>
                      <a:pt x="3073" y="143"/>
                      <a:pt x="2295" y="34"/>
                    </a:cubicBezTo>
                    <a:cubicBezTo>
                      <a:pt x="2133" y="11"/>
                      <a:pt x="1969" y="1"/>
                      <a:pt x="1806" y="1"/>
                    </a:cubicBezTo>
                    <a:close/>
                  </a:path>
                </a:pathLst>
              </a:custGeom>
              <a:solidFill>
                <a:srgbClr val="6844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9"/>
              <p:cNvSpPr/>
              <p:nvPr/>
            </p:nvSpPr>
            <p:spPr>
              <a:xfrm>
                <a:off x="2342525" y="4051000"/>
                <a:ext cx="11050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74" extrusionOk="0">
                    <a:moveTo>
                      <a:pt x="98" y="1"/>
                    </a:moveTo>
                    <a:cubicBezTo>
                      <a:pt x="93" y="1"/>
                      <a:pt x="87" y="1"/>
                      <a:pt x="82" y="1"/>
                    </a:cubicBezTo>
                    <a:cubicBezTo>
                      <a:pt x="30" y="4"/>
                      <a:pt x="0" y="20"/>
                      <a:pt x="3" y="26"/>
                    </a:cubicBezTo>
                    <a:cubicBezTo>
                      <a:pt x="5" y="43"/>
                      <a:pt x="126" y="26"/>
                      <a:pt x="249" y="99"/>
                    </a:cubicBezTo>
                    <a:cubicBezTo>
                      <a:pt x="369" y="165"/>
                      <a:pt x="417" y="274"/>
                      <a:pt x="434" y="274"/>
                    </a:cubicBezTo>
                    <a:cubicBezTo>
                      <a:pt x="434" y="274"/>
                      <a:pt x="435" y="274"/>
                      <a:pt x="435" y="273"/>
                    </a:cubicBezTo>
                    <a:cubicBezTo>
                      <a:pt x="442" y="271"/>
                      <a:pt x="441" y="238"/>
                      <a:pt x="417" y="192"/>
                    </a:cubicBezTo>
                    <a:cubicBezTo>
                      <a:pt x="394" y="146"/>
                      <a:pt x="346" y="89"/>
                      <a:pt x="276" y="49"/>
                    </a:cubicBezTo>
                    <a:cubicBezTo>
                      <a:pt x="214" y="14"/>
                      <a:pt x="148" y="1"/>
                      <a:pt x="98" y="1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9"/>
              <p:cNvSpPr/>
              <p:nvPr/>
            </p:nvSpPr>
            <p:spPr>
              <a:xfrm>
                <a:off x="2179450" y="3811175"/>
                <a:ext cx="259600" cy="157850"/>
              </a:xfrm>
              <a:custGeom>
                <a:avLst/>
                <a:gdLst/>
                <a:ahLst/>
                <a:cxnLst/>
                <a:rect l="l" t="t" r="r" b="b"/>
                <a:pathLst>
                  <a:path w="10384" h="6314" extrusionOk="0">
                    <a:moveTo>
                      <a:pt x="5781" y="0"/>
                    </a:moveTo>
                    <a:cubicBezTo>
                      <a:pt x="5764" y="0"/>
                      <a:pt x="5747" y="0"/>
                      <a:pt x="5731" y="1"/>
                    </a:cubicBezTo>
                    <a:cubicBezTo>
                      <a:pt x="5003" y="12"/>
                      <a:pt x="4284" y="150"/>
                      <a:pt x="3572" y="299"/>
                    </a:cubicBezTo>
                    <a:cubicBezTo>
                      <a:pt x="2739" y="474"/>
                      <a:pt x="1874" y="679"/>
                      <a:pt x="1223" y="1227"/>
                    </a:cubicBezTo>
                    <a:cubicBezTo>
                      <a:pt x="530" y="1811"/>
                      <a:pt x="173" y="2719"/>
                      <a:pt x="88" y="3621"/>
                    </a:cubicBezTo>
                    <a:cubicBezTo>
                      <a:pt x="1" y="4522"/>
                      <a:pt x="159" y="5428"/>
                      <a:pt x="343" y="6314"/>
                    </a:cubicBezTo>
                    <a:cubicBezTo>
                      <a:pt x="343" y="6314"/>
                      <a:pt x="144" y="1307"/>
                      <a:pt x="4116" y="965"/>
                    </a:cubicBezTo>
                    <a:cubicBezTo>
                      <a:pt x="4443" y="936"/>
                      <a:pt x="4751" y="922"/>
                      <a:pt x="5042" y="922"/>
                    </a:cubicBezTo>
                    <a:cubicBezTo>
                      <a:pt x="8287" y="922"/>
                      <a:pt x="9391" y="2667"/>
                      <a:pt x="10384" y="5991"/>
                    </a:cubicBezTo>
                    <a:cubicBezTo>
                      <a:pt x="10384" y="5991"/>
                      <a:pt x="10290" y="3799"/>
                      <a:pt x="9937" y="2845"/>
                    </a:cubicBezTo>
                    <a:cubicBezTo>
                      <a:pt x="9584" y="1891"/>
                      <a:pt x="8925" y="1040"/>
                      <a:pt x="8033" y="550"/>
                    </a:cubicBezTo>
                    <a:cubicBezTo>
                      <a:pt x="7411" y="206"/>
                      <a:pt x="6500" y="0"/>
                      <a:pt x="5781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9"/>
              <p:cNvSpPr/>
              <p:nvPr/>
            </p:nvSpPr>
            <p:spPr>
              <a:xfrm>
                <a:off x="2404125" y="4025875"/>
                <a:ext cx="31025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859" extrusionOk="0">
                    <a:moveTo>
                      <a:pt x="1188" y="0"/>
                    </a:moveTo>
                    <a:cubicBezTo>
                      <a:pt x="1107" y="0"/>
                      <a:pt x="960" y="458"/>
                      <a:pt x="654" y="946"/>
                    </a:cubicBezTo>
                    <a:cubicBezTo>
                      <a:pt x="350" y="1446"/>
                      <a:pt x="0" y="1786"/>
                      <a:pt x="51" y="1850"/>
                    </a:cubicBezTo>
                    <a:cubicBezTo>
                      <a:pt x="55" y="1856"/>
                      <a:pt x="63" y="1859"/>
                      <a:pt x="74" y="1859"/>
                    </a:cubicBezTo>
                    <a:cubicBezTo>
                      <a:pt x="122" y="1859"/>
                      <a:pt x="228" y="1808"/>
                      <a:pt x="362" y="1704"/>
                    </a:cubicBezTo>
                    <a:cubicBezTo>
                      <a:pt x="527" y="1578"/>
                      <a:pt x="729" y="1367"/>
                      <a:pt x="897" y="1095"/>
                    </a:cubicBezTo>
                    <a:cubicBezTo>
                      <a:pt x="1065" y="824"/>
                      <a:pt x="1163" y="548"/>
                      <a:pt x="1201" y="344"/>
                    </a:cubicBezTo>
                    <a:cubicBezTo>
                      <a:pt x="1241" y="139"/>
                      <a:pt x="1230" y="8"/>
                      <a:pt x="1192" y="1"/>
                    </a:cubicBezTo>
                    <a:cubicBezTo>
                      <a:pt x="1191" y="0"/>
                      <a:pt x="1190" y="0"/>
                      <a:pt x="1188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9"/>
              <p:cNvSpPr/>
              <p:nvPr/>
            </p:nvSpPr>
            <p:spPr>
              <a:xfrm>
                <a:off x="2418200" y="4042525"/>
                <a:ext cx="54100" cy="5212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085" extrusionOk="0">
                    <a:moveTo>
                      <a:pt x="288" y="794"/>
                    </a:moveTo>
                    <a:cubicBezTo>
                      <a:pt x="318" y="808"/>
                      <a:pt x="348" y="821"/>
                      <a:pt x="379" y="833"/>
                    </a:cubicBezTo>
                    <a:lnTo>
                      <a:pt x="379" y="833"/>
                    </a:lnTo>
                    <a:cubicBezTo>
                      <a:pt x="463" y="895"/>
                      <a:pt x="537" y="971"/>
                      <a:pt x="597" y="1055"/>
                    </a:cubicBezTo>
                    <a:cubicBezTo>
                      <a:pt x="712" y="1214"/>
                      <a:pt x="770" y="1403"/>
                      <a:pt x="775" y="1580"/>
                    </a:cubicBezTo>
                    <a:cubicBezTo>
                      <a:pt x="775" y="1624"/>
                      <a:pt x="775" y="1668"/>
                      <a:pt x="768" y="1710"/>
                    </a:cubicBezTo>
                    <a:cubicBezTo>
                      <a:pt x="765" y="1754"/>
                      <a:pt x="755" y="1789"/>
                      <a:pt x="744" y="1815"/>
                    </a:cubicBezTo>
                    <a:cubicBezTo>
                      <a:pt x="730" y="1840"/>
                      <a:pt x="724" y="1844"/>
                      <a:pt x="716" y="1849"/>
                    </a:cubicBezTo>
                    <a:cubicBezTo>
                      <a:pt x="713" y="1850"/>
                      <a:pt x="709" y="1851"/>
                      <a:pt x="704" y="1851"/>
                    </a:cubicBezTo>
                    <a:cubicBezTo>
                      <a:pt x="696" y="1851"/>
                      <a:pt x="686" y="1849"/>
                      <a:pt x="671" y="1841"/>
                    </a:cubicBezTo>
                    <a:cubicBezTo>
                      <a:pt x="648" y="1830"/>
                      <a:pt x="621" y="1807"/>
                      <a:pt x="598" y="1783"/>
                    </a:cubicBezTo>
                    <a:cubicBezTo>
                      <a:pt x="587" y="1771"/>
                      <a:pt x="575" y="1756"/>
                      <a:pt x="565" y="1743"/>
                    </a:cubicBezTo>
                    <a:lnTo>
                      <a:pt x="532" y="1695"/>
                    </a:lnTo>
                    <a:cubicBezTo>
                      <a:pt x="490" y="1630"/>
                      <a:pt x="453" y="1564"/>
                      <a:pt x="424" y="1500"/>
                    </a:cubicBezTo>
                    <a:cubicBezTo>
                      <a:pt x="308" y="1236"/>
                      <a:pt x="287" y="996"/>
                      <a:pt x="288" y="832"/>
                    </a:cubicBezTo>
                    <a:cubicBezTo>
                      <a:pt x="288" y="819"/>
                      <a:pt x="288" y="806"/>
                      <a:pt x="288" y="794"/>
                    </a:cubicBezTo>
                    <a:close/>
                    <a:moveTo>
                      <a:pt x="1398" y="1"/>
                    </a:moveTo>
                    <a:cubicBezTo>
                      <a:pt x="1389" y="1"/>
                      <a:pt x="1381" y="1"/>
                      <a:pt x="1373" y="1"/>
                    </a:cubicBezTo>
                    <a:cubicBezTo>
                      <a:pt x="1008" y="5"/>
                      <a:pt x="738" y="138"/>
                      <a:pt x="580" y="251"/>
                    </a:cubicBezTo>
                    <a:cubicBezTo>
                      <a:pt x="419" y="365"/>
                      <a:pt x="362" y="461"/>
                      <a:pt x="373" y="473"/>
                    </a:cubicBezTo>
                    <a:cubicBezTo>
                      <a:pt x="374" y="475"/>
                      <a:pt x="377" y="476"/>
                      <a:pt x="380" y="476"/>
                    </a:cubicBezTo>
                    <a:cubicBezTo>
                      <a:pt x="406" y="476"/>
                      <a:pt x="488" y="416"/>
                      <a:pt x="636" y="347"/>
                    </a:cubicBezTo>
                    <a:cubicBezTo>
                      <a:pt x="783" y="278"/>
                      <a:pt x="1005" y="199"/>
                      <a:pt x="1278" y="199"/>
                    </a:cubicBezTo>
                    <a:cubicBezTo>
                      <a:pt x="1307" y="199"/>
                      <a:pt x="1337" y="200"/>
                      <a:pt x="1367" y="202"/>
                    </a:cubicBezTo>
                    <a:cubicBezTo>
                      <a:pt x="1519" y="215"/>
                      <a:pt x="1706" y="247"/>
                      <a:pt x="1821" y="340"/>
                    </a:cubicBezTo>
                    <a:cubicBezTo>
                      <a:pt x="1874" y="383"/>
                      <a:pt x="1911" y="453"/>
                      <a:pt x="1910" y="510"/>
                    </a:cubicBezTo>
                    <a:cubicBezTo>
                      <a:pt x="1909" y="564"/>
                      <a:pt x="1877" y="611"/>
                      <a:pt x="1802" y="651"/>
                    </a:cubicBezTo>
                    <a:cubicBezTo>
                      <a:pt x="1727" y="690"/>
                      <a:pt x="1633" y="711"/>
                      <a:pt x="1523" y="720"/>
                    </a:cubicBezTo>
                    <a:cubicBezTo>
                      <a:pt x="1454" y="728"/>
                      <a:pt x="1384" y="731"/>
                      <a:pt x="1313" y="731"/>
                    </a:cubicBezTo>
                    <a:cubicBezTo>
                      <a:pt x="1272" y="731"/>
                      <a:pt x="1231" y="730"/>
                      <a:pt x="1189" y="728"/>
                    </a:cubicBezTo>
                    <a:cubicBezTo>
                      <a:pt x="962" y="716"/>
                      <a:pt x="729" y="666"/>
                      <a:pt x="505" y="577"/>
                    </a:cubicBezTo>
                    <a:cubicBezTo>
                      <a:pt x="504" y="577"/>
                      <a:pt x="502" y="576"/>
                      <a:pt x="500" y="575"/>
                    </a:cubicBezTo>
                    <a:lnTo>
                      <a:pt x="500" y="575"/>
                    </a:lnTo>
                    <a:cubicBezTo>
                      <a:pt x="411" y="515"/>
                      <a:pt x="312" y="466"/>
                      <a:pt x="203" y="434"/>
                    </a:cubicBezTo>
                    <a:cubicBezTo>
                      <a:pt x="190" y="429"/>
                      <a:pt x="176" y="427"/>
                      <a:pt x="163" y="427"/>
                    </a:cubicBezTo>
                    <a:cubicBezTo>
                      <a:pt x="114" y="427"/>
                      <a:pt x="66" y="453"/>
                      <a:pt x="40" y="497"/>
                    </a:cubicBezTo>
                    <a:cubicBezTo>
                      <a:pt x="0" y="565"/>
                      <a:pt x="23" y="652"/>
                      <a:pt x="91" y="692"/>
                    </a:cubicBezTo>
                    <a:lnTo>
                      <a:pt x="93" y="693"/>
                    </a:lnTo>
                    <a:cubicBezTo>
                      <a:pt x="127" y="713"/>
                      <a:pt x="162" y="732"/>
                      <a:pt x="199" y="751"/>
                    </a:cubicBezTo>
                    <a:lnTo>
                      <a:pt x="199" y="751"/>
                    </a:lnTo>
                    <a:cubicBezTo>
                      <a:pt x="193" y="773"/>
                      <a:pt x="188" y="796"/>
                      <a:pt x="183" y="822"/>
                    </a:cubicBezTo>
                    <a:cubicBezTo>
                      <a:pt x="149" y="993"/>
                      <a:pt x="138" y="1261"/>
                      <a:pt x="245" y="1571"/>
                    </a:cubicBezTo>
                    <a:cubicBezTo>
                      <a:pt x="272" y="1648"/>
                      <a:pt x="308" y="1726"/>
                      <a:pt x="352" y="1805"/>
                    </a:cubicBezTo>
                    <a:cubicBezTo>
                      <a:pt x="363" y="1825"/>
                      <a:pt x="375" y="1844"/>
                      <a:pt x="386" y="1864"/>
                    </a:cubicBezTo>
                    <a:cubicBezTo>
                      <a:pt x="400" y="1885"/>
                      <a:pt x="415" y="1906"/>
                      <a:pt x="432" y="1927"/>
                    </a:cubicBezTo>
                    <a:cubicBezTo>
                      <a:pt x="466" y="1967"/>
                      <a:pt x="504" y="2007"/>
                      <a:pt x="560" y="2040"/>
                    </a:cubicBezTo>
                    <a:cubicBezTo>
                      <a:pt x="599" y="2064"/>
                      <a:pt x="654" y="2084"/>
                      <a:pt x="715" y="2084"/>
                    </a:cubicBezTo>
                    <a:cubicBezTo>
                      <a:pt x="736" y="2084"/>
                      <a:pt x="758" y="2082"/>
                      <a:pt x="780" y="2076"/>
                    </a:cubicBezTo>
                    <a:cubicBezTo>
                      <a:pt x="864" y="2055"/>
                      <a:pt x="929" y="1986"/>
                      <a:pt x="959" y="1926"/>
                    </a:cubicBezTo>
                    <a:cubicBezTo>
                      <a:pt x="991" y="1864"/>
                      <a:pt x="1006" y="1804"/>
                      <a:pt x="1014" y="1749"/>
                    </a:cubicBezTo>
                    <a:cubicBezTo>
                      <a:pt x="1026" y="1694"/>
                      <a:pt x="1029" y="1637"/>
                      <a:pt x="1031" y="1579"/>
                    </a:cubicBezTo>
                    <a:cubicBezTo>
                      <a:pt x="1032" y="1376"/>
                      <a:pt x="980" y="1164"/>
                      <a:pt x="870" y="975"/>
                    </a:cubicBezTo>
                    <a:lnTo>
                      <a:pt x="870" y="975"/>
                    </a:lnTo>
                    <a:cubicBezTo>
                      <a:pt x="972" y="993"/>
                      <a:pt x="1075" y="1003"/>
                      <a:pt x="1176" y="1008"/>
                    </a:cubicBezTo>
                    <a:cubicBezTo>
                      <a:pt x="1205" y="1009"/>
                      <a:pt x="1233" y="1009"/>
                      <a:pt x="1262" y="1009"/>
                    </a:cubicBezTo>
                    <a:cubicBezTo>
                      <a:pt x="1361" y="1009"/>
                      <a:pt x="1459" y="1003"/>
                      <a:pt x="1554" y="991"/>
                    </a:cubicBezTo>
                    <a:cubicBezTo>
                      <a:pt x="1676" y="977"/>
                      <a:pt x="1809" y="950"/>
                      <a:pt x="1930" y="880"/>
                    </a:cubicBezTo>
                    <a:cubicBezTo>
                      <a:pt x="1991" y="845"/>
                      <a:pt x="2051" y="798"/>
                      <a:pt x="2095" y="731"/>
                    </a:cubicBezTo>
                    <a:cubicBezTo>
                      <a:pt x="2139" y="665"/>
                      <a:pt x="2163" y="583"/>
                      <a:pt x="2160" y="505"/>
                    </a:cubicBezTo>
                    <a:cubicBezTo>
                      <a:pt x="2152" y="349"/>
                      <a:pt x="2067" y="228"/>
                      <a:pt x="1966" y="154"/>
                    </a:cubicBezTo>
                    <a:cubicBezTo>
                      <a:pt x="1863" y="79"/>
                      <a:pt x="1755" y="47"/>
                      <a:pt x="1656" y="26"/>
                    </a:cubicBezTo>
                    <a:cubicBezTo>
                      <a:pt x="1567" y="10"/>
                      <a:pt x="1480" y="1"/>
                      <a:pt x="1398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9"/>
              <p:cNvSpPr/>
              <p:nvPr/>
            </p:nvSpPr>
            <p:spPr>
              <a:xfrm>
                <a:off x="2131300" y="3772425"/>
                <a:ext cx="4600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1104" extrusionOk="0">
                    <a:moveTo>
                      <a:pt x="1202" y="58"/>
                    </a:moveTo>
                    <a:cubicBezTo>
                      <a:pt x="1209" y="58"/>
                      <a:pt x="1217" y="58"/>
                      <a:pt x="1224" y="59"/>
                    </a:cubicBezTo>
                    <a:cubicBezTo>
                      <a:pt x="1288" y="64"/>
                      <a:pt x="1346" y="100"/>
                      <a:pt x="1380" y="152"/>
                    </a:cubicBezTo>
                    <a:cubicBezTo>
                      <a:pt x="1415" y="204"/>
                      <a:pt x="1427" y="269"/>
                      <a:pt x="1422" y="332"/>
                    </a:cubicBezTo>
                    <a:cubicBezTo>
                      <a:pt x="1413" y="460"/>
                      <a:pt x="1336" y="569"/>
                      <a:pt x="1233" y="628"/>
                    </a:cubicBezTo>
                    <a:cubicBezTo>
                      <a:pt x="1153" y="677"/>
                      <a:pt x="1066" y="704"/>
                      <a:pt x="979" y="720"/>
                    </a:cubicBezTo>
                    <a:lnTo>
                      <a:pt x="979" y="720"/>
                    </a:lnTo>
                    <a:cubicBezTo>
                      <a:pt x="958" y="684"/>
                      <a:pt x="939" y="646"/>
                      <a:pt x="922" y="607"/>
                    </a:cubicBezTo>
                    <a:cubicBezTo>
                      <a:pt x="877" y="497"/>
                      <a:pt x="862" y="363"/>
                      <a:pt x="913" y="248"/>
                    </a:cubicBezTo>
                    <a:cubicBezTo>
                      <a:pt x="963" y="142"/>
                      <a:pt x="1080" y="58"/>
                      <a:pt x="1202" y="58"/>
                    </a:cubicBezTo>
                    <a:close/>
                    <a:moveTo>
                      <a:pt x="1204" y="1"/>
                    </a:moveTo>
                    <a:cubicBezTo>
                      <a:pt x="1053" y="1"/>
                      <a:pt x="922" y="99"/>
                      <a:pt x="863" y="223"/>
                    </a:cubicBezTo>
                    <a:cubicBezTo>
                      <a:pt x="803" y="361"/>
                      <a:pt x="825" y="508"/>
                      <a:pt x="873" y="626"/>
                    </a:cubicBezTo>
                    <a:cubicBezTo>
                      <a:pt x="889" y="662"/>
                      <a:pt x="906" y="697"/>
                      <a:pt x="925" y="729"/>
                    </a:cubicBezTo>
                    <a:lnTo>
                      <a:pt x="925" y="729"/>
                    </a:lnTo>
                    <a:cubicBezTo>
                      <a:pt x="919" y="730"/>
                      <a:pt x="913" y="731"/>
                      <a:pt x="907" y="732"/>
                    </a:cubicBezTo>
                    <a:cubicBezTo>
                      <a:pt x="812" y="743"/>
                      <a:pt x="720" y="747"/>
                      <a:pt x="636" y="747"/>
                    </a:cubicBezTo>
                    <a:cubicBezTo>
                      <a:pt x="625" y="747"/>
                      <a:pt x="614" y="747"/>
                      <a:pt x="603" y="747"/>
                    </a:cubicBezTo>
                    <a:cubicBezTo>
                      <a:pt x="415" y="743"/>
                      <a:pt x="265" y="717"/>
                      <a:pt x="161" y="698"/>
                    </a:cubicBezTo>
                    <a:cubicBezTo>
                      <a:pt x="68" y="679"/>
                      <a:pt x="13" y="664"/>
                      <a:pt x="3" y="664"/>
                    </a:cubicBezTo>
                    <a:cubicBezTo>
                      <a:pt x="2" y="664"/>
                      <a:pt x="1" y="664"/>
                      <a:pt x="1" y="665"/>
                    </a:cubicBezTo>
                    <a:cubicBezTo>
                      <a:pt x="0" y="668"/>
                      <a:pt x="54" y="691"/>
                      <a:pt x="157" y="720"/>
                    </a:cubicBezTo>
                    <a:cubicBezTo>
                      <a:pt x="259" y="746"/>
                      <a:pt x="411" y="778"/>
                      <a:pt x="602" y="787"/>
                    </a:cubicBezTo>
                    <a:cubicBezTo>
                      <a:pt x="637" y="788"/>
                      <a:pt x="674" y="789"/>
                      <a:pt x="712" y="789"/>
                    </a:cubicBezTo>
                    <a:cubicBezTo>
                      <a:pt x="776" y="789"/>
                      <a:pt x="843" y="786"/>
                      <a:pt x="913" y="779"/>
                    </a:cubicBezTo>
                    <a:cubicBezTo>
                      <a:pt x="927" y="777"/>
                      <a:pt x="940" y="776"/>
                      <a:pt x="953" y="774"/>
                    </a:cubicBezTo>
                    <a:lnTo>
                      <a:pt x="953" y="774"/>
                    </a:lnTo>
                    <a:cubicBezTo>
                      <a:pt x="1059" y="933"/>
                      <a:pt x="1204" y="1044"/>
                      <a:pt x="1352" y="1086"/>
                    </a:cubicBezTo>
                    <a:cubicBezTo>
                      <a:pt x="1392" y="1098"/>
                      <a:pt x="1433" y="1103"/>
                      <a:pt x="1472" y="1103"/>
                    </a:cubicBezTo>
                    <a:cubicBezTo>
                      <a:pt x="1523" y="1103"/>
                      <a:pt x="1572" y="1094"/>
                      <a:pt x="1613" y="1079"/>
                    </a:cubicBezTo>
                    <a:cubicBezTo>
                      <a:pt x="1686" y="1051"/>
                      <a:pt x="1740" y="1008"/>
                      <a:pt x="1775" y="967"/>
                    </a:cubicBezTo>
                    <a:cubicBezTo>
                      <a:pt x="1810" y="925"/>
                      <a:pt x="1827" y="884"/>
                      <a:pt x="1832" y="857"/>
                    </a:cubicBezTo>
                    <a:cubicBezTo>
                      <a:pt x="1839" y="829"/>
                      <a:pt x="1839" y="814"/>
                      <a:pt x="1838" y="814"/>
                    </a:cubicBezTo>
                    <a:cubicBezTo>
                      <a:pt x="1838" y="814"/>
                      <a:pt x="1838" y="814"/>
                      <a:pt x="1837" y="814"/>
                    </a:cubicBezTo>
                    <a:cubicBezTo>
                      <a:pt x="1830" y="814"/>
                      <a:pt x="1827" y="878"/>
                      <a:pt x="1759" y="952"/>
                    </a:cubicBezTo>
                    <a:cubicBezTo>
                      <a:pt x="1708" y="1008"/>
                      <a:pt x="1607" y="1067"/>
                      <a:pt x="1484" y="1067"/>
                    </a:cubicBezTo>
                    <a:cubicBezTo>
                      <a:pt x="1445" y="1067"/>
                      <a:pt x="1405" y="1061"/>
                      <a:pt x="1363" y="1048"/>
                    </a:cubicBezTo>
                    <a:cubicBezTo>
                      <a:pt x="1234" y="1008"/>
                      <a:pt x="1104" y="906"/>
                      <a:pt x="1008" y="765"/>
                    </a:cubicBezTo>
                    <a:lnTo>
                      <a:pt x="1008" y="765"/>
                    </a:lnTo>
                    <a:cubicBezTo>
                      <a:pt x="1091" y="749"/>
                      <a:pt x="1179" y="722"/>
                      <a:pt x="1260" y="673"/>
                    </a:cubicBezTo>
                    <a:cubicBezTo>
                      <a:pt x="1315" y="639"/>
                      <a:pt x="1369" y="596"/>
                      <a:pt x="1409" y="536"/>
                    </a:cubicBezTo>
                    <a:cubicBezTo>
                      <a:pt x="1448" y="478"/>
                      <a:pt x="1471" y="409"/>
                      <a:pt x="1478" y="336"/>
                    </a:cubicBezTo>
                    <a:cubicBezTo>
                      <a:pt x="1483" y="265"/>
                      <a:pt x="1471" y="186"/>
                      <a:pt x="1427" y="121"/>
                    </a:cubicBezTo>
                    <a:cubicBezTo>
                      <a:pt x="1386" y="55"/>
                      <a:pt x="1310" y="8"/>
                      <a:pt x="1230" y="2"/>
                    </a:cubicBezTo>
                    <a:cubicBezTo>
                      <a:pt x="1221" y="1"/>
                      <a:pt x="1212" y="1"/>
                      <a:pt x="1204" y="1"/>
                    </a:cubicBezTo>
                    <a:close/>
                  </a:path>
                </a:pathLst>
              </a:custGeom>
              <a:solidFill>
                <a:srgbClr val="6844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9"/>
              <p:cNvSpPr/>
              <p:nvPr/>
            </p:nvSpPr>
            <p:spPr>
              <a:xfrm>
                <a:off x="2372700" y="3868875"/>
                <a:ext cx="21900" cy="45050"/>
              </a:xfrm>
              <a:custGeom>
                <a:avLst/>
                <a:gdLst/>
                <a:ahLst/>
                <a:cxnLst/>
                <a:rect l="l" t="t" r="r" b="b"/>
                <a:pathLst>
                  <a:path w="876" h="1802" extrusionOk="0">
                    <a:moveTo>
                      <a:pt x="572" y="991"/>
                    </a:moveTo>
                    <a:cubicBezTo>
                      <a:pt x="604" y="991"/>
                      <a:pt x="635" y="996"/>
                      <a:pt x="664" y="1007"/>
                    </a:cubicBezTo>
                    <a:cubicBezTo>
                      <a:pt x="721" y="1027"/>
                      <a:pt x="767" y="1074"/>
                      <a:pt x="791" y="1132"/>
                    </a:cubicBezTo>
                    <a:cubicBezTo>
                      <a:pt x="815" y="1190"/>
                      <a:pt x="816" y="1259"/>
                      <a:pt x="778" y="1309"/>
                    </a:cubicBezTo>
                    <a:cubicBezTo>
                      <a:pt x="744" y="1362"/>
                      <a:pt x="680" y="1388"/>
                      <a:pt x="612" y="1389"/>
                    </a:cubicBezTo>
                    <a:cubicBezTo>
                      <a:pt x="608" y="1389"/>
                      <a:pt x="604" y="1390"/>
                      <a:pt x="600" y="1390"/>
                    </a:cubicBezTo>
                    <a:cubicBezTo>
                      <a:pt x="465" y="1390"/>
                      <a:pt x="342" y="1314"/>
                      <a:pt x="256" y="1218"/>
                    </a:cubicBezTo>
                    <a:cubicBezTo>
                      <a:pt x="255" y="1217"/>
                      <a:pt x="254" y="1216"/>
                      <a:pt x="253" y="1214"/>
                    </a:cubicBezTo>
                    <a:lnTo>
                      <a:pt x="253" y="1214"/>
                    </a:lnTo>
                    <a:cubicBezTo>
                      <a:pt x="293" y="1119"/>
                      <a:pt x="376" y="1033"/>
                      <a:pt x="488" y="1003"/>
                    </a:cubicBezTo>
                    <a:cubicBezTo>
                      <a:pt x="515" y="996"/>
                      <a:pt x="544" y="991"/>
                      <a:pt x="572" y="991"/>
                    </a:cubicBezTo>
                    <a:close/>
                    <a:moveTo>
                      <a:pt x="727" y="0"/>
                    </a:moveTo>
                    <a:cubicBezTo>
                      <a:pt x="699" y="0"/>
                      <a:pt x="661" y="3"/>
                      <a:pt x="615" y="11"/>
                    </a:cubicBezTo>
                    <a:cubicBezTo>
                      <a:pt x="508" y="32"/>
                      <a:pt x="350" y="91"/>
                      <a:pt x="211" y="235"/>
                    </a:cubicBezTo>
                    <a:cubicBezTo>
                      <a:pt x="142" y="307"/>
                      <a:pt x="80" y="401"/>
                      <a:pt x="44" y="514"/>
                    </a:cubicBezTo>
                    <a:cubicBezTo>
                      <a:pt x="9" y="627"/>
                      <a:pt x="0" y="757"/>
                      <a:pt x="29" y="888"/>
                    </a:cubicBezTo>
                    <a:cubicBezTo>
                      <a:pt x="53" y="1009"/>
                      <a:pt x="109" y="1131"/>
                      <a:pt x="195" y="1234"/>
                    </a:cubicBezTo>
                    <a:lnTo>
                      <a:pt x="195" y="1234"/>
                    </a:lnTo>
                    <a:cubicBezTo>
                      <a:pt x="162" y="1339"/>
                      <a:pt x="169" y="1449"/>
                      <a:pt x="205" y="1538"/>
                    </a:cubicBezTo>
                    <a:cubicBezTo>
                      <a:pt x="244" y="1633"/>
                      <a:pt x="314" y="1700"/>
                      <a:pt x="382" y="1740"/>
                    </a:cubicBezTo>
                    <a:cubicBezTo>
                      <a:pt x="451" y="1779"/>
                      <a:pt x="519" y="1797"/>
                      <a:pt x="575" y="1800"/>
                    </a:cubicBezTo>
                    <a:cubicBezTo>
                      <a:pt x="588" y="1801"/>
                      <a:pt x="600" y="1801"/>
                      <a:pt x="611" y="1801"/>
                    </a:cubicBezTo>
                    <a:cubicBezTo>
                      <a:pt x="650" y="1801"/>
                      <a:pt x="680" y="1796"/>
                      <a:pt x="702" y="1790"/>
                    </a:cubicBezTo>
                    <a:cubicBezTo>
                      <a:pt x="730" y="1781"/>
                      <a:pt x="743" y="1775"/>
                      <a:pt x="743" y="1774"/>
                    </a:cubicBezTo>
                    <a:cubicBezTo>
                      <a:pt x="743" y="1773"/>
                      <a:pt x="742" y="1772"/>
                      <a:pt x="741" y="1772"/>
                    </a:cubicBezTo>
                    <a:cubicBezTo>
                      <a:pt x="731" y="1772"/>
                      <a:pt x="697" y="1782"/>
                      <a:pt x="643" y="1782"/>
                    </a:cubicBezTo>
                    <a:cubicBezTo>
                      <a:pt x="623" y="1782"/>
                      <a:pt x="602" y="1781"/>
                      <a:pt x="578" y="1778"/>
                    </a:cubicBezTo>
                    <a:cubicBezTo>
                      <a:pt x="525" y="1771"/>
                      <a:pt x="462" y="1752"/>
                      <a:pt x="399" y="1712"/>
                    </a:cubicBezTo>
                    <a:cubicBezTo>
                      <a:pt x="336" y="1673"/>
                      <a:pt x="275" y="1609"/>
                      <a:pt x="243" y="1522"/>
                    </a:cubicBezTo>
                    <a:cubicBezTo>
                      <a:pt x="216" y="1450"/>
                      <a:pt x="209" y="1361"/>
                      <a:pt x="232" y="1275"/>
                    </a:cubicBezTo>
                    <a:lnTo>
                      <a:pt x="232" y="1275"/>
                    </a:lnTo>
                    <a:cubicBezTo>
                      <a:pt x="324" y="1369"/>
                      <a:pt x="453" y="1447"/>
                      <a:pt x="600" y="1447"/>
                    </a:cubicBezTo>
                    <a:cubicBezTo>
                      <a:pt x="604" y="1447"/>
                      <a:pt x="609" y="1447"/>
                      <a:pt x="614" y="1446"/>
                    </a:cubicBezTo>
                    <a:cubicBezTo>
                      <a:pt x="693" y="1445"/>
                      <a:pt x="780" y="1412"/>
                      <a:pt x="826" y="1341"/>
                    </a:cubicBezTo>
                    <a:cubicBezTo>
                      <a:pt x="875" y="1272"/>
                      <a:pt x="873" y="1181"/>
                      <a:pt x="842" y="1110"/>
                    </a:cubicBezTo>
                    <a:cubicBezTo>
                      <a:pt x="814" y="1040"/>
                      <a:pt x="755" y="981"/>
                      <a:pt x="684" y="956"/>
                    </a:cubicBezTo>
                    <a:cubicBezTo>
                      <a:pt x="649" y="943"/>
                      <a:pt x="613" y="938"/>
                      <a:pt x="577" y="938"/>
                    </a:cubicBezTo>
                    <a:cubicBezTo>
                      <a:pt x="541" y="938"/>
                      <a:pt x="506" y="943"/>
                      <a:pt x="473" y="952"/>
                    </a:cubicBezTo>
                    <a:cubicBezTo>
                      <a:pt x="354" y="987"/>
                      <a:pt x="265" y="1075"/>
                      <a:pt x="219" y="1174"/>
                    </a:cubicBezTo>
                    <a:lnTo>
                      <a:pt x="219" y="1174"/>
                    </a:lnTo>
                    <a:cubicBezTo>
                      <a:pt x="148" y="1083"/>
                      <a:pt x="102" y="980"/>
                      <a:pt x="80" y="877"/>
                    </a:cubicBezTo>
                    <a:cubicBezTo>
                      <a:pt x="53" y="755"/>
                      <a:pt x="58" y="634"/>
                      <a:pt x="89" y="529"/>
                    </a:cubicBezTo>
                    <a:cubicBezTo>
                      <a:pt x="121" y="423"/>
                      <a:pt x="177" y="333"/>
                      <a:pt x="240" y="263"/>
                    </a:cubicBezTo>
                    <a:cubicBezTo>
                      <a:pt x="369" y="122"/>
                      <a:pt x="518" y="60"/>
                      <a:pt x="620" y="33"/>
                    </a:cubicBezTo>
                    <a:cubicBezTo>
                      <a:pt x="725" y="8"/>
                      <a:pt x="785" y="11"/>
                      <a:pt x="785" y="6"/>
                    </a:cubicBezTo>
                    <a:cubicBezTo>
                      <a:pt x="785" y="4"/>
                      <a:pt x="770" y="2"/>
                      <a:pt x="741" y="1"/>
                    </a:cubicBezTo>
                    <a:cubicBezTo>
                      <a:pt x="737" y="0"/>
                      <a:pt x="732" y="0"/>
                      <a:pt x="727" y="0"/>
                    </a:cubicBezTo>
                    <a:close/>
                  </a:path>
                </a:pathLst>
              </a:custGeom>
              <a:solidFill>
                <a:srgbClr val="6844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9"/>
              <p:cNvSpPr/>
              <p:nvPr/>
            </p:nvSpPr>
            <p:spPr>
              <a:xfrm>
                <a:off x="2175150" y="4017250"/>
                <a:ext cx="227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43" extrusionOk="0">
                    <a:moveTo>
                      <a:pt x="332" y="1"/>
                    </a:moveTo>
                    <a:cubicBezTo>
                      <a:pt x="326" y="1"/>
                      <a:pt x="296" y="14"/>
                      <a:pt x="250" y="50"/>
                    </a:cubicBezTo>
                    <a:cubicBezTo>
                      <a:pt x="200" y="89"/>
                      <a:pt x="134" y="156"/>
                      <a:pt x="84" y="258"/>
                    </a:cubicBezTo>
                    <a:cubicBezTo>
                      <a:pt x="33" y="359"/>
                      <a:pt x="0" y="499"/>
                      <a:pt x="31" y="649"/>
                    </a:cubicBezTo>
                    <a:cubicBezTo>
                      <a:pt x="59" y="798"/>
                      <a:pt x="147" y="954"/>
                      <a:pt x="294" y="1055"/>
                    </a:cubicBezTo>
                    <a:cubicBezTo>
                      <a:pt x="367" y="1104"/>
                      <a:pt x="451" y="1135"/>
                      <a:pt x="536" y="1141"/>
                    </a:cubicBezTo>
                    <a:cubicBezTo>
                      <a:pt x="544" y="1142"/>
                      <a:pt x="551" y="1142"/>
                      <a:pt x="559" y="1142"/>
                    </a:cubicBezTo>
                    <a:cubicBezTo>
                      <a:pt x="636" y="1142"/>
                      <a:pt x="712" y="1117"/>
                      <a:pt x="768" y="1071"/>
                    </a:cubicBezTo>
                    <a:cubicBezTo>
                      <a:pt x="830" y="1020"/>
                      <a:pt x="867" y="953"/>
                      <a:pt x="886" y="888"/>
                    </a:cubicBezTo>
                    <a:cubicBezTo>
                      <a:pt x="906" y="822"/>
                      <a:pt x="911" y="758"/>
                      <a:pt x="906" y="701"/>
                    </a:cubicBezTo>
                    <a:cubicBezTo>
                      <a:pt x="897" y="588"/>
                      <a:pt x="866" y="503"/>
                      <a:pt x="845" y="444"/>
                    </a:cubicBezTo>
                    <a:cubicBezTo>
                      <a:pt x="822" y="387"/>
                      <a:pt x="808" y="356"/>
                      <a:pt x="803" y="356"/>
                    </a:cubicBezTo>
                    <a:cubicBezTo>
                      <a:pt x="803" y="356"/>
                      <a:pt x="803" y="356"/>
                      <a:pt x="803" y="356"/>
                    </a:cubicBezTo>
                    <a:cubicBezTo>
                      <a:pt x="800" y="359"/>
                      <a:pt x="807" y="392"/>
                      <a:pt x="823" y="451"/>
                    </a:cubicBezTo>
                    <a:cubicBezTo>
                      <a:pt x="838" y="510"/>
                      <a:pt x="863" y="597"/>
                      <a:pt x="867" y="703"/>
                    </a:cubicBezTo>
                    <a:cubicBezTo>
                      <a:pt x="868" y="757"/>
                      <a:pt x="861" y="814"/>
                      <a:pt x="841" y="873"/>
                    </a:cubicBezTo>
                    <a:cubicBezTo>
                      <a:pt x="822" y="931"/>
                      <a:pt x="788" y="989"/>
                      <a:pt x="735" y="1030"/>
                    </a:cubicBezTo>
                    <a:cubicBezTo>
                      <a:pt x="689" y="1067"/>
                      <a:pt x="628" y="1086"/>
                      <a:pt x="564" y="1086"/>
                    </a:cubicBezTo>
                    <a:cubicBezTo>
                      <a:pt x="556" y="1086"/>
                      <a:pt x="548" y="1086"/>
                      <a:pt x="540" y="1085"/>
                    </a:cubicBezTo>
                    <a:cubicBezTo>
                      <a:pt x="466" y="1080"/>
                      <a:pt x="391" y="1053"/>
                      <a:pt x="325" y="1008"/>
                    </a:cubicBezTo>
                    <a:cubicBezTo>
                      <a:pt x="194" y="916"/>
                      <a:pt x="111" y="775"/>
                      <a:pt x="82" y="639"/>
                    </a:cubicBezTo>
                    <a:cubicBezTo>
                      <a:pt x="52" y="501"/>
                      <a:pt x="77" y="372"/>
                      <a:pt x="120" y="274"/>
                    </a:cubicBezTo>
                    <a:cubicBezTo>
                      <a:pt x="163" y="176"/>
                      <a:pt x="221" y="108"/>
                      <a:pt x="264" y="67"/>
                    </a:cubicBezTo>
                    <a:cubicBezTo>
                      <a:pt x="308" y="25"/>
                      <a:pt x="335" y="5"/>
                      <a:pt x="333" y="1"/>
                    </a:cubicBezTo>
                    <a:cubicBezTo>
                      <a:pt x="333" y="1"/>
                      <a:pt x="333" y="1"/>
                      <a:pt x="332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9"/>
              <p:cNvSpPr/>
              <p:nvPr/>
            </p:nvSpPr>
            <p:spPr>
              <a:xfrm>
                <a:off x="2424375" y="4017250"/>
                <a:ext cx="22775" cy="28575"/>
              </a:xfrm>
              <a:custGeom>
                <a:avLst/>
                <a:gdLst/>
                <a:ahLst/>
                <a:cxnLst/>
                <a:rect l="l" t="t" r="r" b="b"/>
                <a:pathLst>
                  <a:path w="911" h="1143" extrusionOk="0">
                    <a:moveTo>
                      <a:pt x="579" y="1"/>
                    </a:moveTo>
                    <a:cubicBezTo>
                      <a:pt x="578" y="1"/>
                      <a:pt x="578" y="1"/>
                      <a:pt x="578" y="1"/>
                    </a:cubicBezTo>
                    <a:cubicBezTo>
                      <a:pt x="576" y="5"/>
                      <a:pt x="604" y="25"/>
                      <a:pt x="647" y="67"/>
                    </a:cubicBezTo>
                    <a:cubicBezTo>
                      <a:pt x="691" y="108"/>
                      <a:pt x="748" y="176"/>
                      <a:pt x="791" y="274"/>
                    </a:cubicBezTo>
                    <a:cubicBezTo>
                      <a:pt x="835" y="372"/>
                      <a:pt x="859" y="501"/>
                      <a:pt x="829" y="639"/>
                    </a:cubicBezTo>
                    <a:cubicBezTo>
                      <a:pt x="801" y="775"/>
                      <a:pt x="717" y="916"/>
                      <a:pt x="586" y="1008"/>
                    </a:cubicBezTo>
                    <a:cubicBezTo>
                      <a:pt x="521" y="1053"/>
                      <a:pt x="445" y="1080"/>
                      <a:pt x="371" y="1085"/>
                    </a:cubicBezTo>
                    <a:cubicBezTo>
                      <a:pt x="364" y="1086"/>
                      <a:pt x="356" y="1086"/>
                      <a:pt x="348" y="1086"/>
                    </a:cubicBezTo>
                    <a:cubicBezTo>
                      <a:pt x="284" y="1086"/>
                      <a:pt x="223" y="1067"/>
                      <a:pt x="176" y="1030"/>
                    </a:cubicBezTo>
                    <a:cubicBezTo>
                      <a:pt x="123" y="989"/>
                      <a:pt x="90" y="931"/>
                      <a:pt x="70" y="873"/>
                    </a:cubicBezTo>
                    <a:cubicBezTo>
                      <a:pt x="50" y="814"/>
                      <a:pt x="43" y="757"/>
                      <a:pt x="45" y="703"/>
                    </a:cubicBezTo>
                    <a:cubicBezTo>
                      <a:pt x="49" y="597"/>
                      <a:pt x="74" y="510"/>
                      <a:pt x="88" y="451"/>
                    </a:cubicBezTo>
                    <a:cubicBezTo>
                      <a:pt x="104" y="392"/>
                      <a:pt x="112" y="359"/>
                      <a:pt x="108" y="356"/>
                    </a:cubicBezTo>
                    <a:cubicBezTo>
                      <a:pt x="108" y="356"/>
                      <a:pt x="108" y="356"/>
                      <a:pt x="108" y="356"/>
                    </a:cubicBezTo>
                    <a:cubicBezTo>
                      <a:pt x="104" y="356"/>
                      <a:pt x="89" y="387"/>
                      <a:pt x="67" y="444"/>
                    </a:cubicBezTo>
                    <a:cubicBezTo>
                      <a:pt x="47" y="503"/>
                      <a:pt x="14" y="588"/>
                      <a:pt x="5" y="701"/>
                    </a:cubicBezTo>
                    <a:cubicBezTo>
                      <a:pt x="0" y="758"/>
                      <a:pt x="5" y="822"/>
                      <a:pt x="25" y="888"/>
                    </a:cubicBezTo>
                    <a:cubicBezTo>
                      <a:pt x="45" y="953"/>
                      <a:pt x="82" y="1020"/>
                      <a:pt x="143" y="1071"/>
                    </a:cubicBezTo>
                    <a:cubicBezTo>
                      <a:pt x="199" y="1117"/>
                      <a:pt x="276" y="1142"/>
                      <a:pt x="353" y="1142"/>
                    </a:cubicBezTo>
                    <a:cubicBezTo>
                      <a:pt x="361" y="1142"/>
                      <a:pt x="368" y="1142"/>
                      <a:pt x="376" y="1141"/>
                    </a:cubicBezTo>
                    <a:cubicBezTo>
                      <a:pt x="460" y="1135"/>
                      <a:pt x="545" y="1104"/>
                      <a:pt x="619" y="1055"/>
                    </a:cubicBezTo>
                    <a:cubicBezTo>
                      <a:pt x="765" y="954"/>
                      <a:pt x="852" y="798"/>
                      <a:pt x="881" y="649"/>
                    </a:cubicBezTo>
                    <a:cubicBezTo>
                      <a:pt x="911" y="499"/>
                      <a:pt x="879" y="359"/>
                      <a:pt x="828" y="258"/>
                    </a:cubicBezTo>
                    <a:cubicBezTo>
                      <a:pt x="777" y="156"/>
                      <a:pt x="712" y="89"/>
                      <a:pt x="662" y="50"/>
                    </a:cubicBezTo>
                    <a:cubicBezTo>
                      <a:pt x="615" y="14"/>
                      <a:pt x="585" y="1"/>
                      <a:pt x="579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>
                <a:off x="2300200" y="4061350"/>
                <a:ext cx="3972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058" extrusionOk="0">
                    <a:moveTo>
                      <a:pt x="1245" y="1"/>
                    </a:moveTo>
                    <a:cubicBezTo>
                      <a:pt x="1209" y="1"/>
                      <a:pt x="1172" y="4"/>
                      <a:pt x="1134" y="9"/>
                    </a:cubicBezTo>
                    <a:cubicBezTo>
                      <a:pt x="979" y="30"/>
                      <a:pt x="809" y="85"/>
                      <a:pt x="633" y="167"/>
                    </a:cubicBezTo>
                    <a:cubicBezTo>
                      <a:pt x="457" y="249"/>
                      <a:pt x="304" y="346"/>
                      <a:pt x="188" y="453"/>
                    </a:cubicBezTo>
                    <a:cubicBezTo>
                      <a:pt x="74" y="560"/>
                      <a:pt x="1" y="679"/>
                      <a:pt x="19" y="796"/>
                    </a:cubicBezTo>
                    <a:cubicBezTo>
                      <a:pt x="37" y="911"/>
                      <a:pt x="150" y="1005"/>
                      <a:pt x="329" y="1041"/>
                    </a:cubicBezTo>
                    <a:cubicBezTo>
                      <a:pt x="381" y="1052"/>
                      <a:pt x="438" y="1058"/>
                      <a:pt x="499" y="1058"/>
                    </a:cubicBezTo>
                    <a:cubicBezTo>
                      <a:pt x="650" y="1058"/>
                      <a:pt x="824" y="1022"/>
                      <a:pt x="996" y="942"/>
                    </a:cubicBezTo>
                    <a:cubicBezTo>
                      <a:pt x="1238" y="829"/>
                      <a:pt x="1417" y="651"/>
                      <a:pt x="1501" y="487"/>
                    </a:cubicBezTo>
                    <a:cubicBezTo>
                      <a:pt x="1588" y="323"/>
                      <a:pt x="1584" y="177"/>
                      <a:pt x="1505" y="91"/>
                    </a:cubicBezTo>
                    <a:cubicBezTo>
                      <a:pt x="1444" y="26"/>
                      <a:pt x="1352" y="1"/>
                      <a:pt x="1245" y="1"/>
                    </a:cubicBezTo>
                    <a:close/>
                  </a:path>
                </a:pathLst>
              </a:custGeom>
              <a:solidFill>
                <a:srgbClr val="986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7" name="Google Shape;1127;p29"/>
          <p:cNvGrpSpPr/>
          <p:nvPr/>
        </p:nvGrpSpPr>
        <p:grpSpPr>
          <a:xfrm rot="2473775">
            <a:off x="-202640" y="1598360"/>
            <a:ext cx="1670338" cy="2460203"/>
            <a:chOff x="2012130" y="1542273"/>
            <a:chExt cx="1670282" cy="2460121"/>
          </a:xfrm>
        </p:grpSpPr>
        <p:grpSp>
          <p:nvGrpSpPr>
            <p:cNvPr id="1128" name="Google Shape;1128;p29"/>
            <p:cNvGrpSpPr/>
            <p:nvPr/>
          </p:nvGrpSpPr>
          <p:grpSpPr>
            <a:xfrm>
              <a:off x="2012130" y="1542273"/>
              <a:ext cx="1670282" cy="2460121"/>
              <a:chOff x="2903825" y="2119650"/>
              <a:chExt cx="623100" cy="917750"/>
            </a:xfrm>
          </p:grpSpPr>
          <p:sp>
            <p:nvSpPr>
              <p:cNvPr id="1129" name="Google Shape;1129;p29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1" name="Google Shape;1131;p29"/>
            <p:cNvGrpSpPr/>
            <p:nvPr/>
          </p:nvGrpSpPr>
          <p:grpSpPr>
            <a:xfrm>
              <a:off x="2470722" y="1968927"/>
              <a:ext cx="753097" cy="1205643"/>
              <a:chOff x="1476825" y="13550"/>
              <a:chExt cx="367275" cy="587975"/>
            </a:xfrm>
          </p:grpSpPr>
          <p:sp>
            <p:nvSpPr>
              <p:cNvPr id="1132" name="Google Shape;1132;p29"/>
              <p:cNvSpPr/>
              <p:nvPr/>
            </p:nvSpPr>
            <p:spPr>
              <a:xfrm>
                <a:off x="1683825" y="13550"/>
                <a:ext cx="152925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6117" h="5879" extrusionOk="0">
                    <a:moveTo>
                      <a:pt x="3112" y="1"/>
                    </a:moveTo>
                    <a:cubicBezTo>
                      <a:pt x="2176" y="1"/>
                      <a:pt x="1240" y="463"/>
                      <a:pt x="698" y="1230"/>
                    </a:cubicBezTo>
                    <a:cubicBezTo>
                      <a:pt x="55" y="2138"/>
                      <a:pt x="1" y="3427"/>
                      <a:pt x="564" y="4388"/>
                    </a:cubicBezTo>
                    <a:lnTo>
                      <a:pt x="2391" y="5862"/>
                    </a:lnTo>
                    <a:cubicBezTo>
                      <a:pt x="2507" y="5873"/>
                      <a:pt x="2625" y="5879"/>
                      <a:pt x="2745" y="5879"/>
                    </a:cubicBezTo>
                    <a:cubicBezTo>
                      <a:pt x="4268" y="5879"/>
                      <a:pt x="6045" y="4952"/>
                      <a:pt x="6088" y="3260"/>
                    </a:cubicBezTo>
                    <a:cubicBezTo>
                      <a:pt x="6116" y="2152"/>
                      <a:pt x="5492" y="1048"/>
                      <a:pt x="4582" y="435"/>
                    </a:cubicBezTo>
                    <a:cubicBezTo>
                      <a:pt x="4297" y="242"/>
                      <a:pt x="3969" y="115"/>
                      <a:pt x="3631" y="50"/>
                    </a:cubicBezTo>
                    <a:cubicBezTo>
                      <a:pt x="3460" y="17"/>
                      <a:pt x="3286" y="1"/>
                      <a:pt x="3112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>
                <a:off x="1686000" y="13550"/>
                <a:ext cx="131150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3458" extrusionOk="0">
                    <a:moveTo>
                      <a:pt x="3025" y="1"/>
                    </a:moveTo>
                    <a:cubicBezTo>
                      <a:pt x="2089" y="1"/>
                      <a:pt x="1153" y="463"/>
                      <a:pt x="611" y="1230"/>
                    </a:cubicBezTo>
                    <a:cubicBezTo>
                      <a:pt x="160" y="1867"/>
                      <a:pt x="0" y="2691"/>
                      <a:pt x="138" y="3458"/>
                    </a:cubicBezTo>
                    <a:cubicBezTo>
                      <a:pt x="500" y="2271"/>
                      <a:pt x="1467" y="1299"/>
                      <a:pt x="2749" y="927"/>
                    </a:cubicBezTo>
                    <a:cubicBezTo>
                      <a:pt x="3099" y="826"/>
                      <a:pt x="3445" y="777"/>
                      <a:pt x="3778" y="777"/>
                    </a:cubicBezTo>
                    <a:cubicBezTo>
                      <a:pt x="4308" y="777"/>
                      <a:pt x="4807" y="900"/>
                      <a:pt x="5245" y="1130"/>
                    </a:cubicBezTo>
                    <a:cubicBezTo>
                      <a:pt x="5029" y="861"/>
                      <a:pt x="4776" y="624"/>
                      <a:pt x="4495" y="435"/>
                    </a:cubicBezTo>
                    <a:cubicBezTo>
                      <a:pt x="4210" y="242"/>
                      <a:pt x="3882" y="115"/>
                      <a:pt x="3544" y="50"/>
                    </a:cubicBezTo>
                    <a:cubicBezTo>
                      <a:pt x="3373" y="17"/>
                      <a:pt x="3199" y="1"/>
                      <a:pt x="3025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>
                <a:off x="1708225" y="16700"/>
                <a:ext cx="121225" cy="112975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519" extrusionOk="0">
                    <a:moveTo>
                      <a:pt x="1291" y="1"/>
                    </a:moveTo>
                    <a:cubicBezTo>
                      <a:pt x="1200" y="28"/>
                      <a:pt x="1110" y="58"/>
                      <a:pt x="1022" y="93"/>
                    </a:cubicBezTo>
                    <a:cubicBezTo>
                      <a:pt x="880" y="217"/>
                      <a:pt x="748" y="358"/>
                      <a:pt x="630" y="516"/>
                    </a:cubicBezTo>
                    <a:cubicBezTo>
                      <a:pt x="321" y="934"/>
                      <a:pt x="151" y="1413"/>
                      <a:pt x="76" y="1852"/>
                    </a:cubicBezTo>
                    <a:cubicBezTo>
                      <a:pt x="0" y="2295"/>
                      <a:pt x="18" y="2701"/>
                      <a:pt x="63" y="3034"/>
                    </a:cubicBezTo>
                    <a:cubicBezTo>
                      <a:pt x="108" y="3368"/>
                      <a:pt x="181" y="3630"/>
                      <a:pt x="236" y="3809"/>
                    </a:cubicBezTo>
                    <a:cubicBezTo>
                      <a:pt x="292" y="3987"/>
                      <a:pt x="333" y="4082"/>
                      <a:pt x="340" y="4082"/>
                    </a:cubicBezTo>
                    <a:cubicBezTo>
                      <a:pt x="340" y="4082"/>
                      <a:pt x="340" y="4082"/>
                      <a:pt x="340" y="4082"/>
                    </a:cubicBezTo>
                    <a:cubicBezTo>
                      <a:pt x="347" y="4080"/>
                      <a:pt x="318" y="3981"/>
                      <a:pt x="273" y="3800"/>
                    </a:cubicBezTo>
                    <a:cubicBezTo>
                      <a:pt x="234" y="3639"/>
                      <a:pt x="181" y="3413"/>
                      <a:pt x="144" y="3134"/>
                    </a:cubicBezTo>
                    <a:cubicBezTo>
                      <a:pt x="163" y="3125"/>
                      <a:pt x="184" y="3114"/>
                      <a:pt x="211" y="3104"/>
                    </a:cubicBezTo>
                    <a:cubicBezTo>
                      <a:pt x="301" y="3067"/>
                      <a:pt x="440" y="3033"/>
                      <a:pt x="616" y="3026"/>
                    </a:cubicBezTo>
                    <a:cubicBezTo>
                      <a:pt x="659" y="3025"/>
                      <a:pt x="705" y="3025"/>
                      <a:pt x="753" y="3025"/>
                    </a:cubicBezTo>
                    <a:cubicBezTo>
                      <a:pt x="1091" y="3025"/>
                      <a:pt x="1530" y="3048"/>
                      <a:pt x="1993" y="3143"/>
                    </a:cubicBezTo>
                    <a:cubicBezTo>
                      <a:pt x="2523" y="3251"/>
                      <a:pt x="2966" y="3473"/>
                      <a:pt x="3247" y="3685"/>
                    </a:cubicBezTo>
                    <a:cubicBezTo>
                      <a:pt x="3311" y="3734"/>
                      <a:pt x="3366" y="3780"/>
                      <a:pt x="3415" y="3822"/>
                    </a:cubicBezTo>
                    <a:cubicBezTo>
                      <a:pt x="3128" y="4004"/>
                      <a:pt x="2827" y="4138"/>
                      <a:pt x="2542" y="4233"/>
                    </a:cubicBezTo>
                    <a:cubicBezTo>
                      <a:pt x="2195" y="4346"/>
                      <a:pt x="1869" y="4409"/>
                      <a:pt x="1595" y="4440"/>
                    </a:cubicBezTo>
                    <a:cubicBezTo>
                      <a:pt x="1444" y="4457"/>
                      <a:pt x="1308" y="4462"/>
                      <a:pt x="1191" y="4462"/>
                    </a:cubicBezTo>
                    <a:cubicBezTo>
                      <a:pt x="1095" y="4462"/>
                      <a:pt x="1011" y="4458"/>
                      <a:pt x="941" y="4454"/>
                    </a:cubicBezTo>
                    <a:cubicBezTo>
                      <a:pt x="819" y="4445"/>
                      <a:pt x="740" y="4435"/>
                      <a:pt x="712" y="4435"/>
                    </a:cubicBezTo>
                    <a:cubicBezTo>
                      <a:pt x="704" y="4435"/>
                      <a:pt x="700" y="4436"/>
                      <a:pt x="699" y="4437"/>
                    </a:cubicBezTo>
                    <a:cubicBezTo>
                      <a:pt x="699" y="4442"/>
                      <a:pt x="782" y="4469"/>
                      <a:pt x="937" y="4492"/>
                    </a:cubicBezTo>
                    <a:cubicBezTo>
                      <a:pt x="1040" y="4507"/>
                      <a:pt x="1175" y="4519"/>
                      <a:pt x="1335" y="4519"/>
                    </a:cubicBezTo>
                    <a:cubicBezTo>
                      <a:pt x="1418" y="4519"/>
                      <a:pt x="1507" y="4516"/>
                      <a:pt x="1601" y="4508"/>
                    </a:cubicBezTo>
                    <a:cubicBezTo>
                      <a:pt x="1882" y="4487"/>
                      <a:pt x="2214" y="4430"/>
                      <a:pt x="2570" y="4318"/>
                    </a:cubicBezTo>
                    <a:cubicBezTo>
                      <a:pt x="2924" y="4206"/>
                      <a:pt x="3302" y="4034"/>
                      <a:pt x="3653" y="3781"/>
                    </a:cubicBezTo>
                    <a:cubicBezTo>
                      <a:pt x="4003" y="3528"/>
                      <a:pt x="4286" y="3217"/>
                      <a:pt x="4478" y="2894"/>
                    </a:cubicBezTo>
                    <a:cubicBezTo>
                      <a:pt x="4671" y="2573"/>
                      <a:pt x="4779" y="2248"/>
                      <a:pt x="4829" y="1971"/>
                    </a:cubicBezTo>
                    <a:cubicBezTo>
                      <a:pt x="4838" y="1919"/>
                      <a:pt x="4843" y="1871"/>
                      <a:pt x="4849" y="1823"/>
                    </a:cubicBezTo>
                    <a:cubicBezTo>
                      <a:pt x="4832" y="1785"/>
                      <a:pt x="4816" y="1747"/>
                      <a:pt x="4798" y="1710"/>
                    </a:cubicBezTo>
                    <a:cubicBezTo>
                      <a:pt x="4790" y="1787"/>
                      <a:pt x="4779" y="1868"/>
                      <a:pt x="4761" y="1957"/>
                    </a:cubicBezTo>
                    <a:cubicBezTo>
                      <a:pt x="4704" y="2226"/>
                      <a:pt x="4593" y="2539"/>
                      <a:pt x="4401" y="2847"/>
                    </a:cubicBezTo>
                    <a:cubicBezTo>
                      <a:pt x="4211" y="3157"/>
                      <a:pt x="3937" y="3456"/>
                      <a:pt x="3596" y="3701"/>
                    </a:cubicBezTo>
                    <a:cubicBezTo>
                      <a:pt x="3552" y="3733"/>
                      <a:pt x="3507" y="3763"/>
                      <a:pt x="3463" y="3792"/>
                    </a:cubicBezTo>
                    <a:cubicBezTo>
                      <a:pt x="3414" y="3741"/>
                      <a:pt x="3358" y="3688"/>
                      <a:pt x="3290" y="3631"/>
                    </a:cubicBezTo>
                    <a:cubicBezTo>
                      <a:pt x="3012" y="3398"/>
                      <a:pt x="2556" y="3158"/>
                      <a:pt x="2014" y="3048"/>
                    </a:cubicBezTo>
                    <a:cubicBezTo>
                      <a:pt x="1743" y="2990"/>
                      <a:pt x="1481" y="2963"/>
                      <a:pt x="1243" y="2952"/>
                    </a:cubicBezTo>
                    <a:cubicBezTo>
                      <a:pt x="1131" y="2948"/>
                      <a:pt x="1024" y="2945"/>
                      <a:pt x="923" y="2945"/>
                    </a:cubicBezTo>
                    <a:cubicBezTo>
                      <a:pt x="810" y="2945"/>
                      <a:pt x="706" y="2948"/>
                      <a:pt x="610" y="2957"/>
                    </a:cubicBezTo>
                    <a:cubicBezTo>
                      <a:pt x="430" y="2973"/>
                      <a:pt x="285" y="3020"/>
                      <a:pt x="195" y="3069"/>
                    </a:cubicBezTo>
                    <a:cubicBezTo>
                      <a:pt x="173" y="3081"/>
                      <a:pt x="156" y="3093"/>
                      <a:pt x="141" y="3103"/>
                    </a:cubicBezTo>
                    <a:cubicBezTo>
                      <a:pt x="138" y="3077"/>
                      <a:pt x="135" y="3052"/>
                      <a:pt x="131" y="3025"/>
                    </a:cubicBezTo>
                    <a:cubicBezTo>
                      <a:pt x="116" y="2880"/>
                      <a:pt x="106" y="2720"/>
                      <a:pt x="106" y="2549"/>
                    </a:cubicBezTo>
                    <a:cubicBezTo>
                      <a:pt x="133" y="2507"/>
                      <a:pt x="170" y="2449"/>
                      <a:pt x="219" y="2377"/>
                    </a:cubicBezTo>
                    <a:cubicBezTo>
                      <a:pt x="331" y="2218"/>
                      <a:pt x="520" y="2005"/>
                      <a:pt x="800" y="1799"/>
                    </a:cubicBezTo>
                    <a:cubicBezTo>
                      <a:pt x="1078" y="1593"/>
                      <a:pt x="1451" y="1400"/>
                      <a:pt x="1895" y="1276"/>
                    </a:cubicBezTo>
                    <a:cubicBezTo>
                      <a:pt x="2115" y="1211"/>
                      <a:pt x="2352" y="1166"/>
                      <a:pt x="2601" y="1138"/>
                    </a:cubicBezTo>
                    <a:cubicBezTo>
                      <a:pt x="2745" y="1121"/>
                      <a:pt x="2893" y="1113"/>
                      <a:pt x="3043" y="1113"/>
                    </a:cubicBezTo>
                    <a:cubicBezTo>
                      <a:pt x="3152" y="1113"/>
                      <a:pt x="3262" y="1117"/>
                      <a:pt x="3372" y="1126"/>
                    </a:cubicBezTo>
                    <a:cubicBezTo>
                      <a:pt x="3862" y="1163"/>
                      <a:pt x="4313" y="1311"/>
                      <a:pt x="4696" y="1510"/>
                    </a:cubicBezTo>
                    <a:cubicBezTo>
                      <a:pt x="4669" y="1461"/>
                      <a:pt x="4641" y="1413"/>
                      <a:pt x="4612" y="1365"/>
                    </a:cubicBezTo>
                    <a:cubicBezTo>
                      <a:pt x="4249" y="1191"/>
                      <a:pt x="3831" y="1063"/>
                      <a:pt x="3381" y="1028"/>
                    </a:cubicBezTo>
                    <a:cubicBezTo>
                      <a:pt x="3274" y="1020"/>
                      <a:pt x="3169" y="1016"/>
                      <a:pt x="3065" y="1016"/>
                    </a:cubicBezTo>
                    <a:cubicBezTo>
                      <a:pt x="2105" y="1016"/>
                      <a:pt x="1259" y="1347"/>
                      <a:pt x="758" y="1744"/>
                    </a:cubicBezTo>
                    <a:cubicBezTo>
                      <a:pt x="477" y="1962"/>
                      <a:pt x="292" y="2187"/>
                      <a:pt x="188" y="2356"/>
                    </a:cubicBezTo>
                    <a:cubicBezTo>
                      <a:pt x="149" y="2411"/>
                      <a:pt x="125" y="2461"/>
                      <a:pt x="106" y="2503"/>
                    </a:cubicBezTo>
                    <a:cubicBezTo>
                      <a:pt x="107" y="2302"/>
                      <a:pt x="124" y="2089"/>
                      <a:pt x="164" y="1868"/>
                    </a:cubicBezTo>
                    <a:cubicBezTo>
                      <a:pt x="243" y="1440"/>
                      <a:pt x="410" y="978"/>
                      <a:pt x="709" y="574"/>
                    </a:cubicBezTo>
                    <a:cubicBezTo>
                      <a:pt x="878" y="347"/>
                      <a:pt x="1078" y="158"/>
                      <a:pt x="1291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>
                <a:off x="1709250" y="59450"/>
                <a:ext cx="32650" cy="71800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2872" extrusionOk="0">
                    <a:moveTo>
                      <a:pt x="259" y="0"/>
                    </a:moveTo>
                    <a:cubicBezTo>
                      <a:pt x="43" y="484"/>
                      <a:pt x="0" y="1042"/>
                      <a:pt x="140" y="1553"/>
                    </a:cubicBezTo>
                    <a:cubicBezTo>
                      <a:pt x="280" y="2064"/>
                      <a:pt x="600" y="2523"/>
                      <a:pt x="1032" y="2829"/>
                    </a:cubicBezTo>
                    <a:lnTo>
                      <a:pt x="1109" y="2871"/>
                    </a:lnTo>
                    <a:cubicBezTo>
                      <a:pt x="1305" y="2299"/>
                      <a:pt x="1278" y="1654"/>
                      <a:pt x="1035" y="1101"/>
                    </a:cubicBezTo>
                    <a:cubicBezTo>
                      <a:pt x="853" y="688"/>
                      <a:pt x="561" y="335"/>
                      <a:pt x="259" y="0"/>
                    </a:cubicBezTo>
                    <a:close/>
                  </a:path>
                </a:pathLst>
              </a:custGeom>
              <a:solidFill>
                <a:srgbClr val="FF9E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9"/>
              <p:cNvSpPr/>
              <p:nvPr/>
            </p:nvSpPr>
            <p:spPr>
              <a:xfrm>
                <a:off x="1534925" y="328425"/>
                <a:ext cx="540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081" extrusionOk="0">
                    <a:moveTo>
                      <a:pt x="625" y="0"/>
                    </a:moveTo>
                    <a:lnTo>
                      <a:pt x="109" y="266"/>
                    </a:lnTo>
                    <a:cubicBezTo>
                      <a:pt x="0" y="926"/>
                      <a:pt x="350" y="1636"/>
                      <a:pt x="939" y="1952"/>
                    </a:cubicBezTo>
                    <a:cubicBezTo>
                      <a:pt x="1078" y="2027"/>
                      <a:pt x="1233" y="2081"/>
                      <a:pt x="1390" y="2081"/>
                    </a:cubicBezTo>
                    <a:cubicBezTo>
                      <a:pt x="1399" y="2081"/>
                      <a:pt x="1409" y="2080"/>
                      <a:pt x="1418" y="2080"/>
                    </a:cubicBezTo>
                    <a:cubicBezTo>
                      <a:pt x="1685" y="2068"/>
                      <a:pt x="1916" y="1898"/>
                      <a:pt x="2128" y="1735"/>
                    </a:cubicBezTo>
                    <a:cubicBezTo>
                      <a:pt x="2144" y="1723"/>
                      <a:pt x="2162" y="1707"/>
                      <a:pt x="2160" y="1687"/>
                    </a:cubicBezTo>
                    <a:cubicBezTo>
                      <a:pt x="2160" y="1675"/>
                      <a:pt x="2151" y="1665"/>
                      <a:pt x="2143" y="1656"/>
                    </a:cubicBezTo>
                    <a:cubicBezTo>
                      <a:pt x="1665" y="1079"/>
                      <a:pt x="1158" y="527"/>
                      <a:pt x="62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9"/>
              <p:cNvSpPr/>
              <p:nvPr/>
            </p:nvSpPr>
            <p:spPr>
              <a:xfrm>
                <a:off x="1717450" y="328425"/>
                <a:ext cx="54075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081" extrusionOk="0">
                    <a:moveTo>
                      <a:pt x="1537" y="0"/>
                    </a:moveTo>
                    <a:cubicBezTo>
                      <a:pt x="1005" y="527"/>
                      <a:pt x="497" y="1079"/>
                      <a:pt x="20" y="1656"/>
                    </a:cubicBezTo>
                    <a:cubicBezTo>
                      <a:pt x="12" y="1665"/>
                      <a:pt x="3" y="1675"/>
                      <a:pt x="2" y="1687"/>
                    </a:cubicBezTo>
                    <a:cubicBezTo>
                      <a:pt x="0" y="1707"/>
                      <a:pt x="19" y="1723"/>
                      <a:pt x="34" y="1735"/>
                    </a:cubicBezTo>
                    <a:cubicBezTo>
                      <a:pt x="247" y="1898"/>
                      <a:pt x="477" y="2068"/>
                      <a:pt x="744" y="2080"/>
                    </a:cubicBezTo>
                    <a:cubicBezTo>
                      <a:pt x="754" y="2080"/>
                      <a:pt x="763" y="2081"/>
                      <a:pt x="773" y="2081"/>
                    </a:cubicBezTo>
                    <a:cubicBezTo>
                      <a:pt x="930" y="2081"/>
                      <a:pt x="1084" y="2027"/>
                      <a:pt x="1224" y="1952"/>
                    </a:cubicBezTo>
                    <a:cubicBezTo>
                      <a:pt x="1813" y="1636"/>
                      <a:pt x="2162" y="926"/>
                      <a:pt x="2053" y="266"/>
                    </a:cubicBezTo>
                    <a:lnTo>
                      <a:pt x="1537" y="0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9"/>
              <p:cNvSpPr/>
              <p:nvPr/>
            </p:nvSpPr>
            <p:spPr>
              <a:xfrm>
                <a:off x="1681000" y="112500"/>
                <a:ext cx="925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2831" extrusionOk="0">
                    <a:moveTo>
                      <a:pt x="1219" y="0"/>
                    </a:moveTo>
                    <a:cubicBezTo>
                      <a:pt x="786" y="0"/>
                      <a:pt x="353" y="130"/>
                      <a:pt x="0" y="380"/>
                    </a:cubicBezTo>
                    <a:lnTo>
                      <a:pt x="3442" y="2831"/>
                    </a:lnTo>
                    <a:cubicBezTo>
                      <a:pt x="3702" y="2429"/>
                      <a:pt x="3568" y="1890"/>
                      <a:pt x="3346" y="1466"/>
                    </a:cubicBezTo>
                    <a:cubicBezTo>
                      <a:pt x="3045" y="888"/>
                      <a:pt x="2575" y="375"/>
                      <a:pt x="1967" y="138"/>
                    </a:cubicBezTo>
                    <a:cubicBezTo>
                      <a:pt x="1729" y="46"/>
                      <a:pt x="1474" y="0"/>
                      <a:pt x="1219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9"/>
              <p:cNvSpPr/>
              <p:nvPr/>
            </p:nvSpPr>
            <p:spPr>
              <a:xfrm>
                <a:off x="1514075" y="117500"/>
                <a:ext cx="273050" cy="188550"/>
              </a:xfrm>
              <a:custGeom>
                <a:avLst/>
                <a:gdLst/>
                <a:ahLst/>
                <a:cxnLst/>
                <a:rect l="l" t="t" r="r" b="b"/>
                <a:pathLst>
                  <a:path w="10922" h="7542" extrusionOk="0">
                    <a:moveTo>
                      <a:pt x="7095" y="0"/>
                    </a:moveTo>
                    <a:cubicBezTo>
                      <a:pt x="7048" y="0"/>
                      <a:pt x="7001" y="1"/>
                      <a:pt x="6955" y="1"/>
                    </a:cubicBezTo>
                    <a:cubicBezTo>
                      <a:pt x="6148" y="8"/>
                      <a:pt x="5341" y="28"/>
                      <a:pt x="4539" y="154"/>
                    </a:cubicBezTo>
                    <a:cubicBezTo>
                      <a:pt x="3059" y="387"/>
                      <a:pt x="1535" y="1059"/>
                      <a:pt x="817" y="2451"/>
                    </a:cubicBezTo>
                    <a:cubicBezTo>
                      <a:pt x="0" y="4031"/>
                      <a:pt x="328" y="5940"/>
                      <a:pt x="906" y="7541"/>
                    </a:cubicBezTo>
                    <a:lnTo>
                      <a:pt x="10554" y="6883"/>
                    </a:lnTo>
                    <a:cubicBezTo>
                      <a:pt x="10790" y="5949"/>
                      <a:pt x="10922" y="4892"/>
                      <a:pt x="10815" y="3933"/>
                    </a:cubicBezTo>
                    <a:cubicBezTo>
                      <a:pt x="10738" y="3244"/>
                      <a:pt x="10622" y="2506"/>
                      <a:pt x="10122" y="1986"/>
                    </a:cubicBezTo>
                    <a:cubicBezTo>
                      <a:pt x="10055" y="1917"/>
                      <a:pt x="9415" y="1533"/>
                      <a:pt x="9412" y="1533"/>
                    </a:cubicBezTo>
                    <a:cubicBezTo>
                      <a:pt x="9412" y="1533"/>
                      <a:pt x="9412" y="1533"/>
                      <a:pt x="9412" y="1533"/>
                    </a:cubicBezTo>
                    <a:cubicBezTo>
                      <a:pt x="9378" y="1120"/>
                      <a:pt x="9176" y="724"/>
                      <a:pt x="8864" y="452"/>
                    </a:cubicBezTo>
                    <a:cubicBezTo>
                      <a:pt x="8395" y="44"/>
                      <a:pt x="7702" y="0"/>
                      <a:pt x="709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9"/>
              <p:cNvSpPr/>
              <p:nvPr/>
            </p:nvSpPr>
            <p:spPr>
              <a:xfrm>
                <a:off x="1735575" y="44400"/>
                <a:ext cx="4982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338" extrusionOk="0">
                    <a:moveTo>
                      <a:pt x="1883" y="1"/>
                    </a:moveTo>
                    <a:lnTo>
                      <a:pt x="1883" y="1"/>
                    </a:lnTo>
                    <a:cubicBezTo>
                      <a:pt x="1273" y="278"/>
                      <a:pt x="758" y="758"/>
                      <a:pt x="438" y="1346"/>
                    </a:cubicBezTo>
                    <a:cubicBezTo>
                      <a:pt x="120" y="1936"/>
                      <a:pt x="0" y="2630"/>
                      <a:pt x="102" y="3292"/>
                    </a:cubicBezTo>
                    <a:lnTo>
                      <a:pt x="172" y="3338"/>
                    </a:lnTo>
                    <a:cubicBezTo>
                      <a:pt x="884" y="2915"/>
                      <a:pt x="1593" y="2365"/>
                      <a:pt x="1837" y="1574"/>
                    </a:cubicBezTo>
                    <a:cubicBezTo>
                      <a:pt x="1993" y="1070"/>
                      <a:pt x="1938" y="526"/>
                      <a:pt x="1883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9"/>
              <p:cNvSpPr/>
              <p:nvPr/>
            </p:nvSpPr>
            <p:spPr>
              <a:xfrm>
                <a:off x="1738350" y="275250"/>
                <a:ext cx="635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701" extrusionOk="0">
                    <a:moveTo>
                      <a:pt x="1650" y="1"/>
                    </a:moveTo>
                    <a:cubicBezTo>
                      <a:pt x="1229" y="1"/>
                      <a:pt x="741" y="312"/>
                      <a:pt x="423" y="830"/>
                    </a:cubicBezTo>
                    <a:cubicBezTo>
                      <a:pt x="1" y="1517"/>
                      <a:pt x="38" y="2307"/>
                      <a:pt x="506" y="2595"/>
                    </a:cubicBezTo>
                    <a:cubicBezTo>
                      <a:pt x="623" y="2667"/>
                      <a:pt x="754" y="2700"/>
                      <a:pt x="893" y="2700"/>
                    </a:cubicBezTo>
                    <a:cubicBezTo>
                      <a:pt x="1315" y="2700"/>
                      <a:pt x="1802" y="2389"/>
                      <a:pt x="2120" y="1872"/>
                    </a:cubicBezTo>
                    <a:cubicBezTo>
                      <a:pt x="2543" y="1184"/>
                      <a:pt x="2505" y="394"/>
                      <a:pt x="2037" y="106"/>
                    </a:cubicBezTo>
                    <a:cubicBezTo>
                      <a:pt x="1921" y="34"/>
                      <a:pt x="1789" y="1"/>
                      <a:pt x="1650" y="1"/>
                    </a:cubicBezTo>
                    <a:close/>
                  </a:path>
                </a:pathLst>
              </a:custGeom>
              <a:solidFill>
                <a:srgbClr val="FF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9"/>
              <p:cNvSpPr/>
              <p:nvPr/>
            </p:nvSpPr>
            <p:spPr>
              <a:xfrm>
                <a:off x="1758400" y="291575"/>
                <a:ext cx="3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854" extrusionOk="0">
                    <a:moveTo>
                      <a:pt x="1219" y="0"/>
                    </a:moveTo>
                    <a:cubicBezTo>
                      <a:pt x="1185" y="0"/>
                      <a:pt x="1150" y="8"/>
                      <a:pt x="1118" y="20"/>
                    </a:cubicBezTo>
                    <a:cubicBezTo>
                      <a:pt x="977" y="69"/>
                      <a:pt x="860" y="167"/>
                      <a:pt x="746" y="264"/>
                    </a:cubicBezTo>
                    <a:cubicBezTo>
                      <a:pt x="656" y="340"/>
                      <a:pt x="566" y="417"/>
                      <a:pt x="495" y="511"/>
                    </a:cubicBezTo>
                    <a:cubicBezTo>
                      <a:pt x="433" y="595"/>
                      <a:pt x="388" y="689"/>
                      <a:pt x="346" y="784"/>
                    </a:cubicBezTo>
                    <a:cubicBezTo>
                      <a:pt x="207" y="1097"/>
                      <a:pt x="91" y="1420"/>
                      <a:pt x="0" y="1750"/>
                    </a:cubicBezTo>
                    <a:lnTo>
                      <a:pt x="64" y="1819"/>
                    </a:lnTo>
                    <a:cubicBezTo>
                      <a:pt x="118" y="1843"/>
                      <a:pt x="171" y="1854"/>
                      <a:pt x="222" y="1854"/>
                    </a:cubicBezTo>
                    <a:cubicBezTo>
                      <a:pt x="410" y="1854"/>
                      <a:pt x="577" y="1712"/>
                      <a:pt x="720" y="1594"/>
                    </a:cubicBezTo>
                    <a:cubicBezTo>
                      <a:pt x="935" y="1414"/>
                      <a:pt x="1170" y="1176"/>
                      <a:pt x="1280" y="914"/>
                    </a:cubicBezTo>
                    <a:cubicBezTo>
                      <a:pt x="1380" y="673"/>
                      <a:pt x="1469" y="428"/>
                      <a:pt x="1391" y="164"/>
                    </a:cubicBezTo>
                    <a:cubicBezTo>
                      <a:pt x="1374" y="105"/>
                      <a:pt x="1345" y="43"/>
                      <a:pt x="1289" y="15"/>
                    </a:cubicBezTo>
                    <a:cubicBezTo>
                      <a:pt x="1267" y="5"/>
                      <a:pt x="1243" y="0"/>
                      <a:pt x="1219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9"/>
              <p:cNvSpPr/>
              <p:nvPr/>
            </p:nvSpPr>
            <p:spPr>
              <a:xfrm>
                <a:off x="1758625" y="290975"/>
                <a:ext cx="30425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776" extrusionOk="0">
                    <a:moveTo>
                      <a:pt x="1159" y="1"/>
                    </a:moveTo>
                    <a:cubicBezTo>
                      <a:pt x="1149" y="1"/>
                      <a:pt x="1136" y="1"/>
                      <a:pt x="1123" y="2"/>
                    </a:cubicBezTo>
                    <a:cubicBezTo>
                      <a:pt x="1063" y="9"/>
                      <a:pt x="977" y="37"/>
                      <a:pt x="886" y="90"/>
                    </a:cubicBezTo>
                    <a:cubicBezTo>
                      <a:pt x="700" y="190"/>
                      <a:pt x="474" y="395"/>
                      <a:pt x="313" y="676"/>
                    </a:cubicBezTo>
                    <a:cubicBezTo>
                      <a:pt x="149" y="956"/>
                      <a:pt x="81" y="1241"/>
                      <a:pt x="45" y="1444"/>
                    </a:cubicBezTo>
                    <a:cubicBezTo>
                      <a:pt x="8" y="1648"/>
                      <a:pt x="0" y="1776"/>
                      <a:pt x="0" y="1776"/>
                    </a:cubicBezTo>
                    <a:cubicBezTo>
                      <a:pt x="0" y="1776"/>
                      <a:pt x="50" y="1619"/>
                      <a:pt x="101" y="1458"/>
                    </a:cubicBezTo>
                    <a:cubicBezTo>
                      <a:pt x="150" y="1309"/>
                      <a:pt x="218" y="1117"/>
                      <a:pt x="316" y="916"/>
                    </a:cubicBezTo>
                    <a:cubicBezTo>
                      <a:pt x="319" y="915"/>
                      <a:pt x="320" y="915"/>
                      <a:pt x="322" y="914"/>
                    </a:cubicBezTo>
                    <a:cubicBezTo>
                      <a:pt x="398" y="896"/>
                      <a:pt x="502" y="878"/>
                      <a:pt x="616" y="867"/>
                    </a:cubicBezTo>
                    <a:cubicBezTo>
                      <a:pt x="665" y="861"/>
                      <a:pt x="712" y="860"/>
                      <a:pt x="755" y="860"/>
                    </a:cubicBezTo>
                    <a:cubicBezTo>
                      <a:pt x="864" y="860"/>
                      <a:pt x="953" y="871"/>
                      <a:pt x="1002" y="871"/>
                    </a:cubicBezTo>
                    <a:cubicBezTo>
                      <a:pt x="1025" y="871"/>
                      <a:pt x="1040" y="869"/>
                      <a:pt x="1043" y="861"/>
                    </a:cubicBezTo>
                    <a:cubicBezTo>
                      <a:pt x="1056" y="837"/>
                      <a:pt x="905" y="747"/>
                      <a:pt x="688" y="747"/>
                    </a:cubicBezTo>
                    <a:cubicBezTo>
                      <a:pt x="661" y="747"/>
                      <a:pt x="633" y="749"/>
                      <a:pt x="603" y="752"/>
                    </a:cubicBezTo>
                    <a:cubicBezTo>
                      <a:pt x="512" y="761"/>
                      <a:pt x="431" y="790"/>
                      <a:pt x="366" y="822"/>
                    </a:cubicBezTo>
                    <a:cubicBezTo>
                      <a:pt x="382" y="793"/>
                      <a:pt x="396" y="764"/>
                      <a:pt x="413" y="734"/>
                    </a:cubicBezTo>
                    <a:cubicBezTo>
                      <a:pt x="566" y="470"/>
                      <a:pt x="764" y="271"/>
                      <a:pt x="929" y="160"/>
                    </a:cubicBezTo>
                    <a:cubicBezTo>
                      <a:pt x="1091" y="39"/>
                      <a:pt x="1216" y="29"/>
                      <a:pt x="1216" y="13"/>
                    </a:cubicBezTo>
                    <a:cubicBezTo>
                      <a:pt x="1216" y="8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9"/>
              <p:cNvSpPr/>
              <p:nvPr/>
            </p:nvSpPr>
            <p:spPr>
              <a:xfrm>
                <a:off x="1505300" y="275250"/>
                <a:ext cx="63550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701" extrusionOk="0">
                    <a:moveTo>
                      <a:pt x="892" y="1"/>
                    </a:moveTo>
                    <a:cubicBezTo>
                      <a:pt x="754" y="1"/>
                      <a:pt x="622" y="34"/>
                      <a:pt x="506" y="106"/>
                    </a:cubicBezTo>
                    <a:cubicBezTo>
                      <a:pt x="37" y="394"/>
                      <a:pt x="0" y="1184"/>
                      <a:pt x="422" y="1872"/>
                    </a:cubicBezTo>
                    <a:cubicBezTo>
                      <a:pt x="740" y="2389"/>
                      <a:pt x="1227" y="2700"/>
                      <a:pt x="1649" y="2700"/>
                    </a:cubicBezTo>
                    <a:cubicBezTo>
                      <a:pt x="1788" y="2700"/>
                      <a:pt x="1919" y="2667"/>
                      <a:pt x="2036" y="2595"/>
                    </a:cubicBezTo>
                    <a:cubicBezTo>
                      <a:pt x="2504" y="2307"/>
                      <a:pt x="2541" y="1517"/>
                      <a:pt x="2119" y="830"/>
                    </a:cubicBezTo>
                    <a:cubicBezTo>
                      <a:pt x="1801" y="312"/>
                      <a:pt x="1313" y="1"/>
                      <a:pt x="892" y="1"/>
                    </a:cubicBezTo>
                    <a:close/>
                  </a:path>
                </a:pathLst>
              </a:custGeom>
              <a:solidFill>
                <a:srgbClr val="FF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9"/>
              <p:cNvSpPr/>
              <p:nvPr/>
            </p:nvSpPr>
            <p:spPr>
              <a:xfrm>
                <a:off x="1512075" y="291575"/>
                <a:ext cx="3672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854" extrusionOk="0">
                    <a:moveTo>
                      <a:pt x="251" y="0"/>
                    </a:moveTo>
                    <a:cubicBezTo>
                      <a:pt x="226" y="0"/>
                      <a:pt x="202" y="5"/>
                      <a:pt x="180" y="15"/>
                    </a:cubicBezTo>
                    <a:cubicBezTo>
                      <a:pt x="125" y="43"/>
                      <a:pt x="95" y="105"/>
                      <a:pt x="78" y="164"/>
                    </a:cubicBezTo>
                    <a:cubicBezTo>
                      <a:pt x="1" y="428"/>
                      <a:pt x="90" y="673"/>
                      <a:pt x="190" y="914"/>
                    </a:cubicBezTo>
                    <a:cubicBezTo>
                      <a:pt x="299" y="1176"/>
                      <a:pt x="534" y="1414"/>
                      <a:pt x="750" y="1594"/>
                    </a:cubicBezTo>
                    <a:cubicBezTo>
                      <a:pt x="892" y="1712"/>
                      <a:pt x="1060" y="1854"/>
                      <a:pt x="1247" y="1854"/>
                    </a:cubicBezTo>
                    <a:cubicBezTo>
                      <a:pt x="1298" y="1854"/>
                      <a:pt x="1351" y="1843"/>
                      <a:pt x="1405" y="1819"/>
                    </a:cubicBezTo>
                    <a:lnTo>
                      <a:pt x="1469" y="1750"/>
                    </a:lnTo>
                    <a:cubicBezTo>
                      <a:pt x="1378" y="1420"/>
                      <a:pt x="1263" y="1097"/>
                      <a:pt x="1123" y="784"/>
                    </a:cubicBezTo>
                    <a:cubicBezTo>
                      <a:pt x="1081" y="689"/>
                      <a:pt x="1037" y="595"/>
                      <a:pt x="974" y="511"/>
                    </a:cubicBezTo>
                    <a:cubicBezTo>
                      <a:pt x="904" y="417"/>
                      <a:pt x="813" y="340"/>
                      <a:pt x="723" y="264"/>
                    </a:cubicBezTo>
                    <a:cubicBezTo>
                      <a:pt x="610" y="167"/>
                      <a:pt x="492" y="69"/>
                      <a:pt x="351" y="20"/>
                    </a:cubicBezTo>
                    <a:cubicBezTo>
                      <a:pt x="319" y="8"/>
                      <a:pt x="285" y="0"/>
                      <a:pt x="251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9"/>
              <p:cNvSpPr/>
              <p:nvPr/>
            </p:nvSpPr>
            <p:spPr>
              <a:xfrm>
                <a:off x="1518150" y="290975"/>
                <a:ext cx="30425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776" extrusionOk="0">
                    <a:moveTo>
                      <a:pt x="58" y="1"/>
                    </a:moveTo>
                    <a:cubicBezTo>
                      <a:pt x="21" y="1"/>
                      <a:pt x="1" y="8"/>
                      <a:pt x="1" y="13"/>
                    </a:cubicBezTo>
                    <a:cubicBezTo>
                      <a:pt x="1" y="29"/>
                      <a:pt x="126" y="39"/>
                      <a:pt x="288" y="160"/>
                    </a:cubicBezTo>
                    <a:cubicBezTo>
                      <a:pt x="453" y="271"/>
                      <a:pt x="651" y="470"/>
                      <a:pt x="804" y="734"/>
                    </a:cubicBezTo>
                    <a:cubicBezTo>
                      <a:pt x="821" y="764"/>
                      <a:pt x="835" y="793"/>
                      <a:pt x="851" y="822"/>
                    </a:cubicBezTo>
                    <a:cubicBezTo>
                      <a:pt x="787" y="790"/>
                      <a:pt x="705" y="761"/>
                      <a:pt x="614" y="752"/>
                    </a:cubicBezTo>
                    <a:cubicBezTo>
                      <a:pt x="585" y="749"/>
                      <a:pt x="556" y="747"/>
                      <a:pt x="529" y="747"/>
                    </a:cubicBezTo>
                    <a:cubicBezTo>
                      <a:pt x="312" y="747"/>
                      <a:pt x="161" y="837"/>
                      <a:pt x="174" y="861"/>
                    </a:cubicBezTo>
                    <a:cubicBezTo>
                      <a:pt x="178" y="869"/>
                      <a:pt x="192" y="871"/>
                      <a:pt x="215" y="871"/>
                    </a:cubicBezTo>
                    <a:cubicBezTo>
                      <a:pt x="264" y="871"/>
                      <a:pt x="353" y="860"/>
                      <a:pt x="462" y="860"/>
                    </a:cubicBezTo>
                    <a:cubicBezTo>
                      <a:pt x="506" y="860"/>
                      <a:pt x="553" y="861"/>
                      <a:pt x="601" y="867"/>
                    </a:cubicBezTo>
                    <a:cubicBezTo>
                      <a:pt x="716" y="878"/>
                      <a:pt x="819" y="896"/>
                      <a:pt x="896" y="914"/>
                    </a:cubicBezTo>
                    <a:cubicBezTo>
                      <a:pt x="897" y="915"/>
                      <a:pt x="899" y="915"/>
                      <a:pt x="901" y="916"/>
                    </a:cubicBezTo>
                    <a:cubicBezTo>
                      <a:pt x="1000" y="1117"/>
                      <a:pt x="1067" y="1309"/>
                      <a:pt x="1117" y="1458"/>
                    </a:cubicBezTo>
                    <a:cubicBezTo>
                      <a:pt x="1167" y="1619"/>
                      <a:pt x="1217" y="1776"/>
                      <a:pt x="1217" y="1776"/>
                    </a:cubicBezTo>
                    <a:cubicBezTo>
                      <a:pt x="1217" y="1776"/>
                      <a:pt x="1209" y="1648"/>
                      <a:pt x="1173" y="1444"/>
                    </a:cubicBezTo>
                    <a:cubicBezTo>
                      <a:pt x="1136" y="1241"/>
                      <a:pt x="1068" y="956"/>
                      <a:pt x="904" y="676"/>
                    </a:cubicBezTo>
                    <a:cubicBezTo>
                      <a:pt x="743" y="395"/>
                      <a:pt x="518" y="190"/>
                      <a:pt x="332" y="90"/>
                    </a:cubicBezTo>
                    <a:cubicBezTo>
                      <a:pt x="240" y="37"/>
                      <a:pt x="154" y="9"/>
                      <a:pt x="94" y="2"/>
                    </a:cubicBezTo>
                    <a:cubicBezTo>
                      <a:pt x="81" y="1"/>
                      <a:pt x="69" y="1"/>
                      <a:pt x="58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9"/>
              <p:cNvSpPr/>
              <p:nvPr/>
            </p:nvSpPr>
            <p:spPr>
              <a:xfrm>
                <a:off x="1476825" y="390675"/>
                <a:ext cx="367275" cy="210850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8434" extrusionOk="0">
                    <a:moveTo>
                      <a:pt x="6314" y="0"/>
                    </a:moveTo>
                    <a:lnTo>
                      <a:pt x="6314" y="1826"/>
                    </a:lnTo>
                    <a:cubicBezTo>
                      <a:pt x="6314" y="1904"/>
                      <a:pt x="6301" y="1980"/>
                      <a:pt x="6272" y="2053"/>
                    </a:cubicBezTo>
                    <a:cubicBezTo>
                      <a:pt x="6157" y="2347"/>
                      <a:pt x="5750" y="3033"/>
                      <a:pt x="4365" y="3499"/>
                    </a:cubicBezTo>
                    <a:cubicBezTo>
                      <a:pt x="2560" y="4108"/>
                      <a:pt x="251" y="5170"/>
                      <a:pt x="1" y="7212"/>
                    </a:cubicBezTo>
                    <a:cubicBezTo>
                      <a:pt x="989" y="7796"/>
                      <a:pt x="4057" y="8368"/>
                      <a:pt x="7314" y="8431"/>
                    </a:cubicBezTo>
                    <a:lnTo>
                      <a:pt x="7314" y="8433"/>
                    </a:lnTo>
                    <a:cubicBezTo>
                      <a:pt x="7325" y="8433"/>
                      <a:pt x="7335" y="8432"/>
                      <a:pt x="7346" y="8432"/>
                    </a:cubicBezTo>
                    <a:cubicBezTo>
                      <a:pt x="7356" y="8432"/>
                      <a:pt x="7367" y="8433"/>
                      <a:pt x="7377" y="8433"/>
                    </a:cubicBezTo>
                    <a:lnTo>
                      <a:pt x="7377" y="8431"/>
                    </a:lnTo>
                    <a:cubicBezTo>
                      <a:pt x="10635" y="8368"/>
                      <a:pt x="13702" y="7796"/>
                      <a:pt x="14690" y="7212"/>
                    </a:cubicBezTo>
                    <a:cubicBezTo>
                      <a:pt x="14440" y="5170"/>
                      <a:pt x="12132" y="4108"/>
                      <a:pt x="10327" y="3499"/>
                    </a:cubicBezTo>
                    <a:cubicBezTo>
                      <a:pt x="8943" y="3033"/>
                      <a:pt x="8535" y="2347"/>
                      <a:pt x="8420" y="2053"/>
                    </a:cubicBezTo>
                    <a:cubicBezTo>
                      <a:pt x="8391" y="1980"/>
                      <a:pt x="8377" y="1904"/>
                      <a:pt x="8377" y="1826"/>
                    </a:cubicBezTo>
                    <a:lnTo>
                      <a:pt x="8377" y="0"/>
                    </a:ln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9"/>
              <p:cNvSpPr/>
              <p:nvPr/>
            </p:nvSpPr>
            <p:spPr>
              <a:xfrm>
                <a:off x="1476825" y="465275"/>
                <a:ext cx="367275" cy="136250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5450" extrusionOk="0">
                    <a:moveTo>
                      <a:pt x="9249" y="1"/>
                    </a:moveTo>
                    <a:cubicBezTo>
                      <a:pt x="8689" y="492"/>
                      <a:pt x="7950" y="775"/>
                      <a:pt x="7205" y="775"/>
                    </a:cubicBezTo>
                    <a:cubicBezTo>
                      <a:pt x="7201" y="775"/>
                      <a:pt x="7198" y="775"/>
                      <a:pt x="7195" y="775"/>
                    </a:cubicBezTo>
                    <a:cubicBezTo>
                      <a:pt x="6507" y="773"/>
                      <a:pt x="5825" y="527"/>
                      <a:pt x="5285" y="101"/>
                    </a:cubicBezTo>
                    <a:cubicBezTo>
                      <a:pt x="5040" y="247"/>
                      <a:pt x="4738" y="389"/>
                      <a:pt x="4365" y="515"/>
                    </a:cubicBezTo>
                    <a:cubicBezTo>
                      <a:pt x="2560" y="1124"/>
                      <a:pt x="251" y="2186"/>
                      <a:pt x="1" y="4228"/>
                    </a:cubicBezTo>
                    <a:cubicBezTo>
                      <a:pt x="989" y="4812"/>
                      <a:pt x="4057" y="5384"/>
                      <a:pt x="7314" y="5447"/>
                    </a:cubicBezTo>
                    <a:lnTo>
                      <a:pt x="7314" y="5449"/>
                    </a:lnTo>
                    <a:cubicBezTo>
                      <a:pt x="7325" y="5449"/>
                      <a:pt x="7335" y="5448"/>
                      <a:pt x="7346" y="5448"/>
                    </a:cubicBezTo>
                    <a:cubicBezTo>
                      <a:pt x="7356" y="5448"/>
                      <a:pt x="7367" y="5449"/>
                      <a:pt x="7377" y="5449"/>
                    </a:cubicBezTo>
                    <a:lnTo>
                      <a:pt x="7377" y="5447"/>
                    </a:lnTo>
                    <a:cubicBezTo>
                      <a:pt x="10635" y="5384"/>
                      <a:pt x="13702" y="4812"/>
                      <a:pt x="14690" y="4228"/>
                    </a:cubicBezTo>
                    <a:cubicBezTo>
                      <a:pt x="14440" y="2186"/>
                      <a:pt x="12132" y="1124"/>
                      <a:pt x="10327" y="515"/>
                    </a:cubicBezTo>
                    <a:cubicBezTo>
                      <a:pt x="9868" y="360"/>
                      <a:pt x="9518" y="181"/>
                      <a:pt x="9249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9"/>
              <p:cNvSpPr/>
              <p:nvPr/>
            </p:nvSpPr>
            <p:spPr>
              <a:xfrm>
                <a:off x="1590350" y="465275"/>
                <a:ext cx="135450" cy="40525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1621" extrusionOk="0">
                    <a:moveTo>
                      <a:pt x="4708" y="1"/>
                    </a:moveTo>
                    <a:cubicBezTo>
                      <a:pt x="4148" y="492"/>
                      <a:pt x="3409" y="775"/>
                      <a:pt x="2664" y="775"/>
                    </a:cubicBezTo>
                    <a:cubicBezTo>
                      <a:pt x="2660" y="775"/>
                      <a:pt x="2657" y="775"/>
                      <a:pt x="2654" y="775"/>
                    </a:cubicBezTo>
                    <a:cubicBezTo>
                      <a:pt x="1966" y="773"/>
                      <a:pt x="1284" y="527"/>
                      <a:pt x="744" y="101"/>
                    </a:cubicBezTo>
                    <a:cubicBezTo>
                      <a:pt x="539" y="223"/>
                      <a:pt x="294" y="342"/>
                      <a:pt x="0" y="452"/>
                    </a:cubicBezTo>
                    <a:cubicBezTo>
                      <a:pt x="646" y="1134"/>
                      <a:pt x="1554" y="1570"/>
                      <a:pt x="2494" y="1616"/>
                    </a:cubicBezTo>
                    <a:cubicBezTo>
                      <a:pt x="2549" y="1619"/>
                      <a:pt x="2605" y="1620"/>
                      <a:pt x="2660" y="1620"/>
                    </a:cubicBezTo>
                    <a:cubicBezTo>
                      <a:pt x="3698" y="1620"/>
                      <a:pt x="4727" y="1150"/>
                      <a:pt x="5417" y="376"/>
                    </a:cubicBezTo>
                    <a:cubicBezTo>
                      <a:pt x="5133" y="257"/>
                      <a:pt x="4899" y="130"/>
                      <a:pt x="4708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9"/>
              <p:cNvSpPr/>
              <p:nvPr/>
            </p:nvSpPr>
            <p:spPr>
              <a:xfrm>
                <a:off x="1559900" y="478725"/>
                <a:ext cx="201825" cy="122800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4912" extrusionOk="0">
                    <a:moveTo>
                      <a:pt x="973" y="1"/>
                    </a:moveTo>
                    <a:cubicBezTo>
                      <a:pt x="679" y="101"/>
                      <a:pt x="375" y="213"/>
                      <a:pt x="68" y="338"/>
                    </a:cubicBezTo>
                    <a:cubicBezTo>
                      <a:pt x="58" y="981"/>
                      <a:pt x="47" y="1624"/>
                      <a:pt x="38" y="2266"/>
                    </a:cubicBezTo>
                    <a:cubicBezTo>
                      <a:pt x="25" y="3037"/>
                      <a:pt x="12" y="3807"/>
                      <a:pt x="0" y="4578"/>
                    </a:cubicBezTo>
                    <a:cubicBezTo>
                      <a:pt x="1190" y="4758"/>
                      <a:pt x="2573" y="4882"/>
                      <a:pt x="3991" y="4909"/>
                    </a:cubicBezTo>
                    <a:lnTo>
                      <a:pt x="3991" y="4911"/>
                    </a:lnTo>
                    <a:cubicBezTo>
                      <a:pt x="4001" y="4911"/>
                      <a:pt x="4010" y="4910"/>
                      <a:pt x="4018" y="4910"/>
                    </a:cubicBezTo>
                    <a:lnTo>
                      <a:pt x="4018" y="4911"/>
                    </a:lnTo>
                    <a:cubicBezTo>
                      <a:pt x="4024" y="4911"/>
                      <a:pt x="4031" y="4911"/>
                      <a:pt x="4036" y="4910"/>
                    </a:cubicBezTo>
                    <a:cubicBezTo>
                      <a:pt x="4042" y="4911"/>
                      <a:pt x="4048" y="4911"/>
                      <a:pt x="4054" y="4911"/>
                    </a:cubicBezTo>
                    <a:lnTo>
                      <a:pt x="4054" y="4910"/>
                    </a:lnTo>
                    <a:cubicBezTo>
                      <a:pt x="4063" y="4910"/>
                      <a:pt x="4072" y="4911"/>
                      <a:pt x="4081" y="4911"/>
                    </a:cubicBezTo>
                    <a:lnTo>
                      <a:pt x="4081" y="4909"/>
                    </a:lnTo>
                    <a:cubicBezTo>
                      <a:pt x="5499" y="4882"/>
                      <a:pt x="6881" y="4758"/>
                      <a:pt x="8072" y="4578"/>
                    </a:cubicBezTo>
                    <a:cubicBezTo>
                      <a:pt x="8060" y="3807"/>
                      <a:pt x="8047" y="3037"/>
                      <a:pt x="8035" y="2266"/>
                    </a:cubicBezTo>
                    <a:cubicBezTo>
                      <a:pt x="8024" y="1624"/>
                      <a:pt x="8015" y="981"/>
                      <a:pt x="8004" y="338"/>
                    </a:cubicBezTo>
                    <a:cubicBezTo>
                      <a:pt x="7698" y="213"/>
                      <a:pt x="7393" y="101"/>
                      <a:pt x="7100" y="1"/>
                    </a:cubicBezTo>
                    <a:cubicBezTo>
                      <a:pt x="6880" y="1008"/>
                      <a:pt x="6661" y="2017"/>
                      <a:pt x="6403" y="3015"/>
                    </a:cubicBezTo>
                    <a:cubicBezTo>
                      <a:pt x="6316" y="3025"/>
                      <a:pt x="6240" y="3034"/>
                      <a:pt x="6189" y="3036"/>
                    </a:cubicBezTo>
                    <a:cubicBezTo>
                      <a:pt x="5471" y="3064"/>
                      <a:pt x="4754" y="3089"/>
                      <a:pt x="4036" y="3112"/>
                    </a:cubicBezTo>
                    <a:cubicBezTo>
                      <a:pt x="3318" y="3089"/>
                      <a:pt x="2600" y="3064"/>
                      <a:pt x="1883" y="3036"/>
                    </a:cubicBezTo>
                    <a:cubicBezTo>
                      <a:pt x="1832" y="3034"/>
                      <a:pt x="1756" y="3025"/>
                      <a:pt x="1670" y="3015"/>
                    </a:cubicBezTo>
                    <a:cubicBezTo>
                      <a:pt x="1411" y="2017"/>
                      <a:pt x="1193" y="1008"/>
                      <a:pt x="973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9"/>
              <p:cNvSpPr/>
              <p:nvPr/>
            </p:nvSpPr>
            <p:spPr>
              <a:xfrm>
                <a:off x="1602825" y="573300"/>
                <a:ext cx="11610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129" extrusionOk="0">
                    <a:moveTo>
                      <a:pt x="2355" y="0"/>
                    </a:moveTo>
                    <a:cubicBezTo>
                      <a:pt x="1564" y="3"/>
                      <a:pt x="745" y="40"/>
                      <a:pt x="1" y="322"/>
                    </a:cubicBezTo>
                    <a:cubicBezTo>
                      <a:pt x="8" y="550"/>
                      <a:pt x="24" y="777"/>
                      <a:pt x="43" y="1004"/>
                    </a:cubicBezTo>
                    <a:cubicBezTo>
                      <a:pt x="761" y="1069"/>
                      <a:pt x="1512" y="1112"/>
                      <a:pt x="2274" y="1126"/>
                    </a:cubicBezTo>
                    <a:lnTo>
                      <a:pt x="2274" y="1128"/>
                    </a:lnTo>
                    <a:cubicBezTo>
                      <a:pt x="2284" y="1128"/>
                      <a:pt x="2293" y="1127"/>
                      <a:pt x="2301" y="1127"/>
                    </a:cubicBezTo>
                    <a:lnTo>
                      <a:pt x="2301" y="1128"/>
                    </a:lnTo>
                    <a:cubicBezTo>
                      <a:pt x="2307" y="1128"/>
                      <a:pt x="2314" y="1128"/>
                      <a:pt x="2319" y="1127"/>
                    </a:cubicBezTo>
                    <a:cubicBezTo>
                      <a:pt x="2325" y="1128"/>
                      <a:pt x="2331" y="1128"/>
                      <a:pt x="2337" y="1128"/>
                    </a:cubicBezTo>
                    <a:lnTo>
                      <a:pt x="2337" y="1127"/>
                    </a:lnTo>
                    <a:cubicBezTo>
                      <a:pt x="2346" y="1127"/>
                      <a:pt x="2355" y="1128"/>
                      <a:pt x="2364" y="1128"/>
                    </a:cubicBezTo>
                    <a:lnTo>
                      <a:pt x="2364" y="1126"/>
                    </a:lnTo>
                    <a:cubicBezTo>
                      <a:pt x="3140" y="1112"/>
                      <a:pt x="3904" y="1067"/>
                      <a:pt x="4633" y="1001"/>
                    </a:cubicBezTo>
                    <a:cubicBezTo>
                      <a:pt x="4644" y="612"/>
                      <a:pt x="4637" y="265"/>
                      <a:pt x="4580" y="179"/>
                    </a:cubicBezTo>
                    <a:cubicBezTo>
                      <a:pt x="4502" y="162"/>
                      <a:pt x="4423" y="145"/>
                      <a:pt x="4344" y="131"/>
                    </a:cubicBezTo>
                    <a:cubicBezTo>
                      <a:pt x="3683" y="50"/>
                      <a:pt x="3018" y="19"/>
                      <a:pt x="2355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9"/>
              <p:cNvSpPr/>
              <p:nvPr/>
            </p:nvSpPr>
            <p:spPr>
              <a:xfrm>
                <a:off x="1571325" y="483000"/>
                <a:ext cx="16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4" extrusionOk="0">
                    <a:moveTo>
                      <a:pt x="31" y="1"/>
                    </a:moveTo>
                    <a:cubicBezTo>
                      <a:pt x="31" y="1"/>
                      <a:pt x="30" y="1"/>
                      <a:pt x="29" y="1"/>
                    </a:cubicBezTo>
                    <a:cubicBezTo>
                      <a:pt x="13" y="2"/>
                      <a:pt x="1" y="16"/>
                      <a:pt x="2" y="31"/>
                    </a:cubicBezTo>
                    <a:lnTo>
                      <a:pt x="6" y="87"/>
                    </a:lnTo>
                    <a:cubicBezTo>
                      <a:pt x="8" y="102"/>
                      <a:pt x="20" y="113"/>
                      <a:pt x="34" y="113"/>
                    </a:cubicBezTo>
                    <a:lnTo>
                      <a:pt x="36" y="113"/>
                    </a:lnTo>
                    <a:cubicBezTo>
                      <a:pt x="52" y="112"/>
                      <a:pt x="64" y="99"/>
                      <a:pt x="63" y="83"/>
                    </a:cubicBezTo>
                    <a:lnTo>
                      <a:pt x="58" y="27"/>
                    </a:lnTo>
                    <a:cubicBezTo>
                      <a:pt x="57" y="12"/>
                      <a:pt x="45" y="1"/>
                      <a:pt x="31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9"/>
              <p:cNvSpPr/>
              <p:nvPr/>
            </p:nvSpPr>
            <p:spPr>
              <a:xfrm>
                <a:off x="1571850" y="490175"/>
                <a:ext cx="855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981" extrusionOk="0">
                    <a:moveTo>
                      <a:pt x="31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2"/>
                      <a:pt x="1" y="16"/>
                      <a:pt x="1" y="31"/>
                    </a:cubicBezTo>
                    <a:lnTo>
                      <a:pt x="10" y="147"/>
                    </a:lnTo>
                    <a:cubicBezTo>
                      <a:pt x="11" y="162"/>
                      <a:pt x="23" y="173"/>
                      <a:pt x="38" y="173"/>
                    </a:cubicBezTo>
                    <a:cubicBezTo>
                      <a:pt x="39" y="173"/>
                      <a:pt x="40" y="173"/>
                      <a:pt x="40" y="172"/>
                    </a:cubicBezTo>
                    <a:cubicBezTo>
                      <a:pt x="56" y="171"/>
                      <a:pt x="68" y="158"/>
                      <a:pt x="66" y="142"/>
                    </a:cubicBezTo>
                    <a:lnTo>
                      <a:pt x="58" y="27"/>
                    </a:lnTo>
                    <a:cubicBezTo>
                      <a:pt x="57" y="12"/>
                      <a:pt x="45" y="1"/>
                      <a:pt x="31" y="1"/>
                    </a:cubicBezTo>
                    <a:close/>
                    <a:moveTo>
                      <a:pt x="55" y="347"/>
                    </a:moveTo>
                    <a:cubicBezTo>
                      <a:pt x="54" y="347"/>
                      <a:pt x="54" y="347"/>
                      <a:pt x="53" y="347"/>
                    </a:cubicBezTo>
                    <a:cubicBezTo>
                      <a:pt x="37" y="348"/>
                      <a:pt x="26" y="362"/>
                      <a:pt x="27" y="377"/>
                    </a:cubicBezTo>
                    <a:lnTo>
                      <a:pt x="35" y="493"/>
                    </a:lnTo>
                    <a:cubicBezTo>
                      <a:pt x="36" y="507"/>
                      <a:pt x="49" y="519"/>
                      <a:pt x="63" y="519"/>
                    </a:cubicBezTo>
                    <a:lnTo>
                      <a:pt x="65" y="519"/>
                    </a:lnTo>
                    <a:cubicBezTo>
                      <a:pt x="81" y="518"/>
                      <a:pt x="92" y="504"/>
                      <a:pt x="91" y="488"/>
                    </a:cubicBezTo>
                    <a:lnTo>
                      <a:pt x="83" y="373"/>
                    </a:lnTo>
                    <a:cubicBezTo>
                      <a:pt x="82" y="358"/>
                      <a:pt x="69" y="347"/>
                      <a:pt x="55" y="347"/>
                    </a:cubicBezTo>
                    <a:close/>
                    <a:moveTo>
                      <a:pt x="80" y="693"/>
                    </a:moveTo>
                    <a:cubicBezTo>
                      <a:pt x="79" y="693"/>
                      <a:pt x="78" y="693"/>
                      <a:pt x="77" y="693"/>
                    </a:cubicBezTo>
                    <a:cubicBezTo>
                      <a:pt x="62" y="694"/>
                      <a:pt x="50" y="708"/>
                      <a:pt x="51" y="723"/>
                    </a:cubicBezTo>
                    <a:lnTo>
                      <a:pt x="60" y="839"/>
                    </a:lnTo>
                    <a:cubicBezTo>
                      <a:pt x="61" y="853"/>
                      <a:pt x="73" y="865"/>
                      <a:pt x="88" y="865"/>
                    </a:cubicBezTo>
                    <a:lnTo>
                      <a:pt x="90" y="865"/>
                    </a:lnTo>
                    <a:cubicBezTo>
                      <a:pt x="105" y="864"/>
                      <a:pt x="118" y="851"/>
                      <a:pt x="116" y="835"/>
                    </a:cubicBezTo>
                    <a:lnTo>
                      <a:pt x="108" y="720"/>
                    </a:lnTo>
                    <a:cubicBezTo>
                      <a:pt x="106" y="705"/>
                      <a:pt x="95" y="693"/>
                      <a:pt x="80" y="693"/>
                    </a:cubicBezTo>
                    <a:close/>
                    <a:moveTo>
                      <a:pt x="104" y="1039"/>
                    </a:moveTo>
                    <a:cubicBezTo>
                      <a:pt x="104" y="1039"/>
                      <a:pt x="103" y="1039"/>
                      <a:pt x="103" y="1039"/>
                    </a:cubicBezTo>
                    <a:cubicBezTo>
                      <a:pt x="87" y="1041"/>
                      <a:pt x="76" y="1054"/>
                      <a:pt x="77" y="1070"/>
                    </a:cubicBezTo>
                    <a:lnTo>
                      <a:pt x="84" y="1185"/>
                    </a:lnTo>
                    <a:cubicBezTo>
                      <a:pt x="86" y="1200"/>
                      <a:pt x="98" y="1211"/>
                      <a:pt x="113" y="1211"/>
                    </a:cubicBezTo>
                    <a:lnTo>
                      <a:pt x="115" y="1211"/>
                    </a:lnTo>
                    <a:cubicBezTo>
                      <a:pt x="131" y="1210"/>
                      <a:pt x="142" y="1196"/>
                      <a:pt x="141" y="1181"/>
                    </a:cubicBezTo>
                    <a:lnTo>
                      <a:pt x="132" y="1065"/>
                    </a:lnTo>
                    <a:cubicBezTo>
                      <a:pt x="132" y="1050"/>
                      <a:pt x="119" y="1039"/>
                      <a:pt x="104" y="1039"/>
                    </a:cubicBezTo>
                    <a:close/>
                    <a:moveTo>
                      <a:pt x="129" y="1386"/>
                    </a:moveTo>
                    <a:cubicBezTo>
                      <a:pt x="128" y="1386"/>
                      <a:pt x="128" y="1386"/>
                      <a:pt x="127" y="1386"/>
                    </a:cubicBezTo>
                    <a:cubicBezTo>
                      <a:pt x="112" y="1387"/>
                      <a:pt x="100" y="1401"/>
                      <a:pt x="101" y="1415"/>
                    </a:cubicBezTo>
                    <a:lnTo>
                      <a:pt x="110" y="1531"/>
                    </a:lnTo>
                    <a:cubicBezTo>
                      <a:pt x="111" y="1546"/>
                      <a:pt x="123" y="1557"/>
                      <a:pt x="138" y="1557"/>
                    </a:cubicBezTo>
                    <a:lnTo>
                      <a:pt x="139" y="1557"/>
                    </a:lnTo>
                    <a:cubicBezTo>
                      <a:pt x="155" y="1556"/>
                      <a:pt x="167" y="1543"/>
                      <a:pt x="166" y="1527"/>
                    </a:cubicBezTo>
                    <a:lnTo>
                      <a:pt x="158" y="1412"/>
                    </a:lnTo>
                    <a:cubicBezTo>
                      <a:pt x="157" y="1397"/>
                      <a:pt x="144" y="1386"/>
                      <a:pt x="129" y="1386"/>
                    </a:cubicBezTo>
                    <a:close/>
                    <a:moveTo>
                      <a:pt x="154" y="1731"/>
                    </a:moveTo>
                    <a:cubicBezTo>
                      <a:pt x="154" y="1731"/>
                      <a:pt x="153" y="1731"/>
                      <a:pt x="153" y="1732"/>
                    </a:cubicBezTo>
                    <a:cubicBezTo>
                      <a:pt x="137" y="1733"/>
                      <a:pt x="125" y="1746"/>
                      <a:pt x="126" y="1762"/>
                    </a:cubicBezTo>
                    <a:lnTo>
                      <a:pt x="134" y="1877"/>
                    </a:lnTo>
                    <a:cubicBezTo>
                      <a:pt x="136" y="1892"/>
                      <a:pt x="148" y="1904"/>
                      <a:pt x="163" y="1904"/>
                    </a:cubicBezTo>
                    <a:lnTo>
                      <a:pt x="165" y="1904"/>
                    </a:lnTo>
                    <a:cubicBezTo>
                      <a:pt x="180" y="1903"/>
                      <a:pt x="192" y="1889"/>
                      <a:pt x="191" y="1873"/>
                    </a:cubicBezTo>
                    <a:lnTo>
                      <a:pt x="182" y="1758"/>
                    </a:lnTo>
                    <a:cubicBezTo>
                      <a:pt x="181" y="1743"/>
                      <a:pt x="168" y="1731"/>
                      <a:pt x="154" y="1731"/>
                    </a:cubicBezTo>
                    <a:close/>
                    <a:moveTo>
                      <a:pt x="179" y="2078"/>
                    </a:moveTo>
                    <a:cubicBezTo>
                      <a:pt x="178" y="2078"/>
                      <a:pt x="178" y="2078"/>
                      <a:pt x="177" y="2078"/>
                    </a:cubicBezTo>
                    <a:cubicBezTo>
                      <a:pt x="162" y="2079"/>
                      <a:pt x="150" y="2093"/>
                      <a:pt x="151" y="2108"/>
                    </a:cubicBezTo>
                    <a:lnTo>
                      <a:pt x="160" y="2224"/>
                    </a:lnTo>
                    <a:cubicBezTo>
                      <a:pt x="160" y="2238"/>
                      <a:pt x="173" y="2249"/>
                      <a:pt x="187" y="2249"/>
                    </a:cubicBezTo>
                    <a:lnTo>
                      <a:pt x="189" y="2249"/>
                    </a:lnTo>
                    <a:cubicBezTo>
                      <a:pt x="205" y="2248"/>
                      <a:pt x="217" y="2235"/>
                      <a:pt x="215" y="2220"/>
                    </a:cubicBezTo>
                    <a:lnTo>
                      <a:pt x="208" y="2104"/>
                    </a:lnTo>
                    <a:cubicBezTo>
                      <a:pt x="207" y="2089"/>
                      <a:pt x="194" y="2078"/>
                      <a:pt x="179" y="2078"/>
                    </a:cubicBezTo>
                    <a:close/>
                    <a:moveTo>
                      <a:pt x="204" y="2424"/>
                    </a:moveTo>
                    <a:cubicBezTo>
                      <a:pt x="203" y="2424"/>
                      <a:pt x="203" y="2424"/>
                      <a:pt x="202" y="2424"/>
                    </a:cubicBezTo>
                    <a:cubicBezTo>
                      <a:pt x="187" y="2426"/>
                      <a:pt x="175" y="2439"/>
                      <a:pt x="176" y="2454"/>
                    </a:cubicBezTo>
                    <a:lnTo>
                      <a:pt x="184" y="2570"/>
                    </a:lnTo>
                    <a:cubicBezTo>
                      <a:pt x="186" y="2585"/>
                      <a:pt x="198" y="2596"/>
                      <a:pt x="213" y="2596"/>
                    </a:cubicBezTo>
                    <a:lnTo>
                      <a:pt x="215" y="2596"/>
                    </a:lnTo>
                    <a:cubicBezTo>
                      <a:pt x="230" y="2595"/>
                      <a:pt x="242" y="2581"/>
                      <a:pt x="241" y="2565"/>
                    </a:cubicBezTo>
                    <a:lnTo>
                      <a:pt x="232" y="2450"/>
                    </a:lnTo>
                    <a:cubicBezTo>
                      <a:pt x="231" y="2435"/>
                      <a:pt x="218" y="2424"/>
                      <a:pt x="204" y="2424"/>
                    </a:cubicBezTo>
                    <a:close/>
                    <a:moveTo>
                      <a:pt x="228" y="2771"/>
                    </a:moveTo>
                    <a:cubicBezTo>
                      <a:pt x="228" y="2771"/>
                      <a:pt x="227" y="2771"/>
                      <a:pt x="227" y="2771"/>
                    </a:cubicBezTo>
                    <a:cubicBezTo>
                      <a:pt x="212" y="2771"/>
                      <a:pt x="200" y="2785"/>
                      <a:pt x="201" y="2800"/>
                    </a:cubicBezTo>
                    <a:lnTo>
                      <a:pt x="209" y="2916"/>
                    </a:lnTo>
                    <a:cubicBezTo>
                      <a:pt x="210" y="2930"/>
                      <a:pt x="222" y="2942"/>
                      <a:pt x="237" y="2942"/>
                    </a:cubicBezTo>
                    <a:lnTo>
                      <a:pt x="240" y="2942"/>
                    </a:lnTo>
                    <a:cubicBezTo>
                      <a:pt x="255" y="2941"/>
                      <a:pt x="267" y="2928"/>
                      <a:pt x="265" y="2912"/>
                    </a:cubicBezTo>
                    <a:lnTo>
                      <a:pt x="257" y="2797"/>
                    </a:lnTo>
                    <a:cubicBezTo>
                      <a:pt x="256" y="2782"/>
                      <a:pt x="243" y="2771"/>
                      <a:pt x="228" y="2771"/>
                    </a:cubicBezTo>
                    <a:close/>
                    <a:moveTo>
                      <a:pt x="255" y="3116"/>
                    </a:moveTo>
                    <a:cubicBezTo>
                      <a:pt x="254" y="3116"/>
                      <a:pt x="253" y="3116"/>
                      <a:pt x="252" y="3116"/>
                    </a:cubicBezTo>
                    <a:cubicBezTo>
                      <a:pt x="236" y="3118"/>
                      <a:pt x="225" y="3131"/>
                      <a:pt x="226" y="3147"/>
                    </a:cubicBezTo>
                    <a:lnTo>
                      <a:pt x="235" y="3262"/>
                    </a:lnTo>
                    <a:cubicBezTo>
                      <a:pt x="235" y="3277"/>
                      <a:pt x="248" y="3288"/>
                      <a:pt x="263" y="3288"/>
                    </a:cubicBezTo>
                    <a:lnTo>
                      <a:pt x="264" y="3288"/>
                    </a:lnTo>
                    <a:cubicBezTo>
                      <a:pt x="280" y="3287"/>
                      <a:pt x="291" y="3273"/>
                      <a:pt x="291" y="3258"/>
                    </a:cubicBezTo>
                    <a:lnTo>
                      <a:pt x="282" y="3143"/>
                    </a:lnTo>
                    <a:cubicBezTo>
                      <a:pt x="281" y="3128"/>
                      <a:pt x="269" y="3116"/>
                      <a:pt x="255" y="3116"/>
                    </a:cubicBezTo>
                    <a:close/>
                    <a:moveTo>
                      <a:pt x="279" y="3463"/>
                    </a:moveTo>
                    <a:cubicBezTo>
                      <a:pt x="278" y="3463"/>
                      <a:pt x="277" y="3463"/>
                      <a:pt x="277" y="3463"/>
                    </a:cubicBezTo>
                    <a:cubicBezTo>
                      <a:pt x="262" y="3464"/>
                      <a:pt x="249" y="3478"/>
                      <a:pt x="250" y="3493"/>
                    </a:cubicBezTo>
                    <a:lnTo>
                      <a:pt x="259" y="3609"/>
                    </a:lnTo>
                    <a:cubicBezTo>
                      <a:pt x="260" y="3623"/>
                      <a:pt x="272" y="3634"/>
                      <a:pt x="287" y="3634"/>
                    </a:cubicBezTo>
                    <a:lnTo>
                      <a:pt x="290" y="3634"/>
                    </a:lnTo>
                    <a:cubicBezTo>
                      <a:pt x="304" y="3633"/>
                      <a:pt x="317" y="3620"/>
                      <a:pt x="315" y="3604"/>
                    </a:cubicBezTo>
                    <a:lnTo>
                      <a:pt x="307" y="3489"/>
                    </a:lnTo>
                    <a:cubicBezTo>
                      <a:pt x="306" y="3474"/>
                      <a:pt x="293" y="3463"/>
                      <a:pt x="279" y="3463"/>
                    </a:cubicBezTo>
                    <a:close/>
                    <a:moveTo>
                      <a:pt x="305" y="3809"/>
                    </a:moveTo>
                    <a:cubicBezTo>
                      <a:pt x="304" y="3809"/>
                      <a:pt x="303" y="3809"/>
                      <a:pt x="302" y="3809"/>
                    </a:cubicBezTo>
                    <a:cubicBezTo>
                      <a:pt x="286" y="3810"/>
                      <a:pt x="275" y="3824"/>
                      <a:pt x="276" y="3839"/>
                    </a:cubicBezTo>
                    <a:lnTo>
                      <a:pt x="284" y="3955"/>
                    </a:lnTo>
                    <a:cubicBezTo>
                      <a:pt x="285" y="3969"/>
                      <a:pt x="297" y="3981"/>
                      <a:pt x="312" y="3981"/>
                    </a:cubicBezTo>
                    <a:lnTo>
                      <a:pt x="314" y="3981"/>
                    </a:lnTo>
                    <a:cubicBezTo>
                      <a:pt x="330" y="3980"/>
                      <a:pt x="341" y="3966"/>
                      <a:pt x="340" y="3950"/>
                    </a:cubicBezTo>
                    <a:lnTo>
                      <a:pt x="332" y="3835"/>
                    </a:lnTo>
                    <a:cubicBezTo>
                      <a:pt x="331" y="3820"/>
                      <a:pt x="319" y="3809"/>
                      <a:pt x="305" y="3809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9"/>
              <p:cNvSpPr/>
              <p:nvPr/>
            </p:nvSpPr>
            <p:spPr>
              <a:xfrm>
                <a:off x="1579325" y="594050"/>
                <a:ext cx="1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3" extrusionOk="0">
                    <a:moveTo>
                      <a:pt x="30" y="0"/>
                    </a:moveTo>
                    <a:cubicBezTo>
                      <a:pt x="29" y="0"/>
                      <a:pt x="28" y="0"/>
                      <a:pt x="27" y="0"/>
                    </a:cubicBezTo>
                    <a:cubicBezTo>
                      <a:pt x="12" y="1"/>
                      <a:pt x="0" y="14"/>
                      <a:pt x="2" y="30"/>
                    </a:cubicBezTo>
                    <a:lnTo>
                      <a:pt x="5" y="87"/>
                    </a:lnTo>
                    <a:cubicBezTo>
                      <a:pt x="6" y="102"/>
                      <a:pt x="19" y="113"/>
                      <a:pt x="33" y="113"/>
                    </a:cubicBezTo>
                    <a:lnTo>
                      <a:pt x="36" y="113"/>
                    </a:lnTo>
                    <a:cubicBezTo>
                      <a:pt x="52" y="111"/>
                      <a:pt x="63" y="98"/>
                      <a:pt x="62" y="82"/>
                    </a:cubicBezTo>
                    <a:lnTo>
                      <a:pt x="58" y="27"/>
                    </a:lnTo>
                    <a:cubicBezTo>
                      <a:pt x="57" y="12"/>
                      <a:pt x="45" y="0"/>
                      <a:pt x="30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9"/>
              <p:cNvSpPr/>
              <p:nvPr/>
            </p:nvSpPr>
            <p:spPr>
              <a:xfrm>
                <a:off x="1749150" y="483000"/>
                <a:ext cx="15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114" extrusionOk="0">
                    <a:moveTo>
                      <a:pt x="32" y="1"/>
                    </a:moveTo>
                    <a:cubicBezTo>
                      <a:pt x="19" y="1"/>
                      <a:pt x="6" y="12"/>
                      <a:pt x="5" y="27"/>
                    </a:cubicBezTo>
                    <a:lnTo>
                      <a:pt x="1" y="83"/>
                    </a:lnTo>
                    <a:cubicBezTo>
                      <a:pt x="0" y="99"/>
                      <a:pt x="12" y="112"/>
                      <a:pt x="27" y="113"/>
                    </a:cubicBezTo>
                    <a:lnTo>
                      <a:pt x="29" y="113"/>
                    </a:lnTo>
                    <a:cubicBezTo>
                      <a:pt x="44" y="113"/>
                      <a:pt x="56" y="102"/>
                      <a:pt x="58" y="87"/>
                    </a:cubicBezTo>
                    <a:lnTo>
                      <a:pt x="61" y="31"/>
                    </a:lnTo>
                    <a:cubicBezTo>
                      <a:pt x="62" y="16"/>
                      <a:pt x="51" y="2"/>
                      <a:pt x="35" y="1"/>
                    </a:cubicBezTo>
                    <a:cubicBezTo>
                      <a:pt x="34" y="1"/>
                      <a:pt x="33" y="1"/>
                      <a:pt x="32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9"/>
              <p:cNvSpPr/>
              <p:nvPr/>
            </p:nvSpPr>
            <p:spPr>
              <a:xfrm>
                <a:off x="1741675" y="490175"/>
                <a:ext cx="855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981" extrusionOk="0">
                    <a:moveTo>
                      <a:pt x="311" y="1"/>
                    </a:moveTo>
                    <a:cubicBezTo>
                      <a:pt x="297" y="1"/>
                      <a:pt x="284" y="12"/>
                      <a:pt x="283" y="27"/>
                    </a:cubicBezTo>
                    <a:lnTo>
                      <a:pt x="276" y="142"/>
                    </a:lnTo>
                    <a:cubicBezTo>
                      <a:pt x="274" y="158"/>
                      <a:pt x="286" y="171"/>
                      <a:pt x="301" y="172"/>
                    </a:cubicBezTo>
                    <a:cubicBezTo>
                      <a:pt x="302" y="173"/>
                      <a:pt x="303" y="173"/>
                      <a:pt x="304" y="173"/>
                    </a:cubicBezTo>
                    <a:cubicBezTo>
                      <a:pt x="318" y="173"/>
                      <a:pt x="331" y="162"/>
                      <a:pt x="332" y="147"/>
                    </a:cubicBezTo>
                    <a:lnTo>
                      <a:pt x="340" y="31"/>
                    </a:lnTo>
                    <a:cubicBezTo>
                      <a:pt x="341" y="16"/>
                      <a:pt x="329" y="2"/>
                      <a:pt x="314" y="1"/>
                    </a:cubicBezTo>
                    <a:cubicBezTo>
                      <a:pt x="313" y="1"/>
                      <a:pt x="312" y="1"/>
                      <a:pt x="311" y="1"/>
                    </a:cubicBezTo>
                    <a:close/>
                    <a:moveTo>
                      <a:pt x="287" y="347"/>
                    </a:moveTo>
                    <a:cubicBezTo>
                      <a:pt x="272" y="347"/>
                      <a:pt x="260" y="358"/>
                      <a:pt x="259" y="373"/>
                    </a:cubicBezTo>
                    <a:lnTo>
                      <a:pt x="250" y="488"/>
                    </a:lnTo>
                    <a:cubicBezTo>
                      <a:pt x="249" y="504"/>
                      <a:pt x="261" y="518"/>
                      <a:pt x="277" y="519"/>
                    </a:cubicBezTo>
                    <a:lnTo>
                      <a:pt x="278" y="519"/>
                    </a:lnTo>
                    <a:cubicBezTo>
                      <a:pt x="293" y="519"/>
                      <a:pt x="305" y="507"/>
                      <a:pt x="307" y="493"/>
                    </a:cubicBezTo>
                    <a:lnTo>
                      <a:pt x="315" y="377"/>
                    </a:lnTo>
                    <a:cubicBezTo>
                      <a:pt x="316" y="362"/>
                      <a:pt x="304" y="348"/>
                      <a:pt x="289" y="347"/>
                    </a:cubicBezTo>
                    <a:cubicBezTo>
                      <a:pt x="288" y="347"/>
                      <a:pt x="288" y="347"/>
                      <a:pt x="287" y="347"/>
                    </a:cubicBezTo>
                    <a:close/>
                    <a:moveTo>
                      <a:pt x="263" y="693"/>
                    </a:moveTo>
                    <a:cubicBezTo>
                      <a:pt x="248" y="693"/>
                      <a:pt x="235" y="704"/>
                      <a:pt x="234" y="720"/>
                    </a:cubicBezTo>
                    <a:lnTo>
                      <a:pt x="226" y="835"/>
                    </a:lnTo>
                    <a:cubicBezTo>
                      <a:pt x="224" y="851"/>
                      <a:pt x="236" y="864"/>
                      <a:pt x="251" y="865"/>
                    </a:cubicBezTo>
                    <a:lnTo>
                      <a:pt x="254" y="865"/>
                    </a:lnTo>
                    <a:cubicBezTo>
                      <a:pt x="269" y="865"/>
                      <a:pt x="281" y="853"/>
                      <a:pt x="282" y="839"/>
                    </a:cubicBezTo>
                    <a:lnTo>
                      <a:pt x="290" y="723"/>
                    </a:lnTo>
                    <a:cubicBezTo>
                      <a:pt x="291" y="708"/>
                      <a:pt x="279" y="694"/>
                      <a:pt x="264" y="693"/>
                    </a:cubicBezTo>
                    <a:cubicBezTo>
                      <a:pt x="264" y="693"/>
                      <a:pt x="263" y="693"/>
                      <a:pt x="263" y="693"/>
                    </a:cubicBezTo>
                    <a:close/>
                    <a:moveTo>
                      <a:pt x="237" y="1039"/>
                    </a:moveTo>
                    <a:cubicBezTo>
                      <a:pt x="222" y="1039"/>
                      <a:pt x="210" y="1050"/>
                      <a:pt x="209" y="1065"/>
                    </a:cubicBezTo>
                    <a:lnTo>
                      <a:pt x="201" y="1181"/>
                    </a:lnTo>
                    <a:cubicBezTo>
                      <a:pt x="200" y="1196"/>
                      <a:pt x="211" y="1210"/>
                      <a:pt x="227" y="1211"/>
                    </a:cubicBezTo>
                    <a:lnTo>
                      <a:pt x="228" y="1211"/>
                    </a:lnTo>
                    <a:cubicBezTo>
                      <a:pt x="243" y="1211"/>
                      <a:pt x="256" y="1200"/>
                      <a:pt x="257" y="1185"/>
                    </a:cubicBezTo>
                    <a:lnTo>
                      <a:pt x="265" y="1070"/>
                    </a:lnTo>
                    <a:cubicBezTo>
                      <a:pt x="266" y="1054"/>
                      <a:pt x="255" y="1041"/>
                      <a:pt x="239" y="1039"/>
                    </a:cubicBezTo>
                    <a:cubicBezTo>
                      <a:pt x="238" y="1039"/>
                      <a:pt x="238" y="1039"/>
                      <a:pt x="237" y="1039"/>
                    </a:cubicBezTo>
                    <a:close/>
                    <a:moveTo>
                      <a:pt x="213" y="1386"/>
                    </a:moveTo>
                    <a:cubicBezTo>
                      <a:pt x="198" y="1386"/>
                      <a:pt x="185" y="1397"/>
                      <a:pt x="184" y="1412"/>
                    </a:cubicBezTo>
                    <a:lnTo>
                      <a:pt x="175" y="1527"/>
                    </a:lnTo>
                    <a:cubicBezTo>
                      <a:pt x="174" y="1543"/>
                      <a:pt x="187" y="1556"/>
                      <a:pt x="201" y="1557"/>
                    </a:cubicBezTo>
                    <a:lnTo>
                      <a:pt x="204" y="1557"/>
                    </a:lnTo>
                    <a:cubicBezTo>
                      <a:pt x="219" y="1557"/>
                      <a:pt x="231" y="1546"/>
                      <a:pt x="232" y="1531"/>
                    </a:cubicBezTo>
                    <a:lnTo>
                      <a:pt x="240" y="1415"/>
                    </a:lnTo>
                    <a:cubicBezTo>
                      <a:pt x="242" y="1401"/>
                      <a:pt x="229" y="1387"/>
                      <a:pt x="215" y="1386"/>
                    </a:cubicBezTo>
                    <a:cubicBezTo>
                      <a:pt x="214" y="1386"/>
                      <a:pt x="213" y="1386"/>
                      <a:pt x="213" y="1386"/>
                    </a:cubicBezTo>
                    <a:close/>
                    <a:moveTo>
                      <a:pt x="187" y="1731"/>
                    </a:moveTo>
                    <a:cubicBezTo>
                      <a:pt x="173" y="1731"/>
                      <a:pt x="160" y="1743"/>
                      <a:pt x="160" y="1758"/>
                    </a:cubicBezTo>
                    <a:lnTo>
                      <a:pt x="151" y="1873"/>
                    </a:lnTo>
                    <a:cubicBezTo>
                      <a:pt x="150" y="1889"/>
                      <a:pt x="161" y="1903"/>
                      <a:pt x="177" y="1904"/>
                    </a:cubicBezTo>
                    <a:lnTo>
                      <a:pt x="179" y="1904"/>
                    </a:lnTo>
                    <a:cubicBezTo>
                      <a:pt x="194" y="1904"/>
                      <a:pt x="206" y="1892"/>
                      <a:pt x="207" y="1877"/>
                    </a:cubicBezTo>
                    <a:lnTo>
                      <a:pt x="215" y="1762"/>
                    </a:lnTo>
                    <a:cubicBezTo>
                      <a:pt x="216" y="1746"/>
                      <a:pt x="205" y="1733"/>
                      <a:pt x="189" y="1732"/>
                    </a:cubicBezTo>
                    <a:cubicBezTo>
                      <a:pt x="189" y="1731"/>
                      <a:pt x="188" y="1731"/>
                      <a:pt x="187" y="1731"/>
                    </a:cubicBezTo>
                    <a:close/>
                    <a:moveTo>
                      <a:pt x="163" y="2078"/>
                    </a:moveTo>
                    <a:cubicBezTo>
                      <a:pt x="148" y="2078"/>
                      <a:pt x="135" y="2089"/>
                      <a:pt x="134" y="2104"/>
                    </a:cubicBezTo>
                    <a:lnTo>
                      <a:pt x="125" y="2220"/>
                    </a:lnTo>
                    <a:cubicBezTo>
                      <a:pt x="125" y="2235"/>
                      <a:pt x="137" y="2248"/>
                      <a:pt x="152" y="2249"/>
                    </a:cubicBezTo>
                    <a:lnTo>
                      <a:pt x="154" y="2249"/>
                    </a:lnTo>
                    <a:cubicBezTo>
                      <a:pt x="169" y="2249"/>
                      <a:pt x="181" y="2238"/>
                      <a:pt x="182" y="2224"/>
                    </a:cubicBezTo>
                    <a:lnTo>
                      <a:pt x="190" y="2108"/>
                    </a:lnTo>
                    <a:cubicBezTo>
                      <a:pt x="192" y="2093"/>
                      <a:pt x="180" y="2079"/>
                      <a:pt x="165" y="2078"/>
                    </a:cubicBezTo>
                    <a:cubicBezTo>
                      <a:pt x="164" y="2078"/>
                      <a:pt x="164" y="2078"/>
                      <a:pt x="163" y="2078"/>
                    </a:cubicBezTo>
                    <a:close/>
                    <a:moveTo>
                      <a:pt x="138" y="2424"/>
                    </a:moveTo>
                    <a:cubicBezTo>
                      <a:pt x="123" y="2424"/>
                      <a:pt x="111" y="2435"/>
                      <a:pt x="109" y="2450"/>
                    </a:cubicBezTo>
                    <a:lnTo>
                      <a:pt x="101" y="2565"/>
                    </a:lnTo>
                    <a:cubicBezTo>
                      <a:pt x="100" y="2581"/>
                      <a:pt x="111" y="2595"/>
                      <a:pt x="127" y="2596"/>
                    </a:cubicBezTo>
                    <a:lnTo>
                      <a:pt x="129" y="2596"/>
                    </a:lnTo>
                    <a:cubicBezTo>
                      <a:pt x="144" y="2596"/>
                      <a:pt x="156" y="2585"/>
                      <a:pt x="157" y="2570"/>
                    </a:cubicBezTo>
                    <a:lnTo>
                      <a:pt x="166" y="2454"/>
                    </a:lnTo>
                    <a:cubicBezTo>
                      <a:pt x="166" y="2439"/>
                      <a:pt x="155" y="2426"/>
                      <a:pt x="139" y="2424"/>
                    </a:cubicBezTo>
                    <a:cubicBezTo>
                      <a:pt x="139" y="2424"/>
                      <a:pt x="138" y="2424"/>
                      <a:pt x="138" y="2424"/>
                    </a:cubicBezTo>
                    <a:close/>
                    <a:moveTo>
                      <a:pt x="112" y="2771"/>
                    </a:moveTo>
                    <a:cubicBezTo>
                      <a:pt x="98" y="2771"/>
                      <a:pt x="85" y="2782"/>
                      <a:pt x="84" y="2797"/>
                    </a:cubicBezTo>
                    <a:lnTo>
                      <a:pt x="76" y="2912"/>
                    </a:lnTo>
                    <a:cubicBezTo>
                      <a:pt x="75" y="2928"/>
                      <a:pt x="87" y="2941"/>
                      <a:pt x="102" y="2942"/>
                    </a:cubicBezTo>
                    <a:lnTo>
                      <a:pt x="104" y="2942"/>
                    </a:lnTo>
                    <a:cubicBezTo>
                      <a:pt x="118" y="2942"/>
                      <a:pt x="132" y="2930"/>
                      <a:pt x="132" y="2916"/>
                    </a:cubicBezTo>
                    <a:lnTo>
                      <a:pt x="140" y="2800"/>
                    </a:lnTo>
                    <a:cubicBezTo>
                      <a:pt x="142" y="2785"/>
                      <a:pt x="130" y="2771"/>
                      <a:pt x="114" y="2771"/>
                    </a:cubicBezTo>
                    <a:cubicBezTo>
                      <a:pt x="114" y="2771"/>
                      <a:pt x="113" y="2771"/>
                      <a:pt x="112" y="2771"/>
                    </a:cubicBezTo>
                    <a:close/>
                    <a:moveTo>
                      <a:pt x="87" y="3116"/>
                    </a:moveTo>
                    <a:cubicBezTo>
                      <a:pt x="73" y="3116"/>
                      <a:pt x="61" y="3128"/>
                      <a:pt x="59" y="3143"/>
                    </a:cubicBezTo>
                    <a:lnTo>
                      <a:pt x="51" y="3258"/>
                    </a:lnTo>
                    <a:cubicBezTo>
                      <a:pt x="50" y="3273"/>
                      <a:pt x="62" y="3287"/>
                      <a:pt x="77" y="3288"/>
                    </a:cubicBezTo>
                    <a:lnTo>
                      <a:pt x="79" y="3288"/>
                    </a:lnTo>
                    <a:cubicBezTo>
                      <a:pt x="94" y="3288"/>
                      <a:pt x="106" y="3277"/>
                      <a:pt x="107" y="3262"/>
                    </a:cubicBezTo>
                    <a:lnTo>
                      <a:pt x="116" y="3147"/>
                    </a:lnTo>
                    <a:cubicBezTo>
                      <a:pt x="117" y="3131"/>
                      <a:pt x="105" y="3118"/>
                      <a:pt x="90" y="3116"/>
                    </a:cubicBezTo>
                    <a:cubicBezTo>
                      <a:pt x="89" y="3116"/>
                      <a:pt x="88" y="3116"/>
                      <a:pt x="87" y="3116"/>
                    </a:cubicBezTo>
                    <a:close/>
                    <a:moveTo>
                      <a:pt x="61" y="3463"/>
                    </a:moveTo>
                    <a:cubicBezTo>
                      <a:pt x="48" y="3463"/>
                      <a:pt x="35" y="3474"/>
                      <a:pt x="35" y="3489"/>
                    </a:cubicBezTo>
                    <a:lnTo>
                      <a:pt x="26" y="3604"/>
                    </a:lnTo>
                    <a:cubicBezTo>
                      <a:pt x="25" y="3620"/>
                      <a:pt x="36" y="3633"/>
                      <a:pt x="52" y="3634"/>
                    </a:cubicBezTo>
                    <a:lnTo>
                      <a:pt x="55" y="3634"/>
                    </a:lnTo>
                    <a:cubicBezTo>
                      <a:pt x="69" y="3634"/>
                      <a:pt x="82" y="3623"/>
                      <a:pt x="83" y="3609"/>
                    </a:cubicBezTo>
                    <a:lnTo>
                      <a:pt x="91" y="3493"/>
                    </a:lnTo>
                    <a:cubicBezTo>
                      <a:pt x="92" y="3478"/>
                      <a:pt x="80" y="3464"/>
                      <a:pt x="64" y="3463"/>
                    </a:cubicBezTo>
                    <a:cubicBezTo>
                      <a:pt x="63" y="3463"/>
                      <a:pt x="62" y="3463"/>
                      <a:pt x="61" y="3463"/>
                    </a:cubicBezTo>
                    <a:close/>
                    <a:moveTo>
                      <a:pt x="37" y="3809"/>
                    </a:moveTo>
                    <a:cubicBezTo>
                      <a:pt x="23" y="3809"/>
                      <a:pt x="11" y="3820"/>
                      <a:pt x="9" y="3835"/>
                    </a:cubicBezTo>
                    <a:lnTo>
                      <a:pt x="1" y="3950"/>
                    </a:lnTo>
                    <a:cubicBezTo>
                      <a:pt x="1" y="3966"/>
                      <a:pt x="12" y="3980"/>
                      <a:pt x="28" y="3981"/>
                    </a:cubicBezTo>
                    <a:lnTo>
                      <a:pt x="29" y="3981"/>
                    </a:lnTo>
                    <a:cubicBezTo>
                      <a:pt x="44" y="3981"/>
                      <a:pt x="56" y="3969"/>
                      <a:pt x="57" y="3955"/>
                    </a:cubicBezTo>
                    <a:lnTo>
                      <a:pt x="66" y="3839"/>
                    </a:lnTo>
                    <a:cubicBezTo>
                      <a:pt x="67" y="3824"/>
                      <a:pt x="56" y="3810"/>
                      <a:pt x="40" y="3809"/>
                    </a:cubicBezTo>
                    <a:cubicBezTo>
                      <a:pt x="39" y="3809"/>
                      <a:pt x="38" y="3809"/>
                      <a:pt x="37" y="3809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9"/>
              <p:cNvSpPr/>
              <p:nvPr/>
            </p:nvSpPr>
            <p:spPr>
              <a:xfrm>
                <a:off x="1741150" y="594050"/>
                <a:ext cx="1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3" extrusionOk="0">
                    <a:moveTo>
                      <a:pt x="33" y="0"/>
                    </a:moveTo>
                    <a:cubicBezTo>
                      <a:pt x="19" y="0"/>
                      <a:pt x="7" y="12"/>
                      <a:pt x="6" y="27"/>
                    </a:cubicBezTo>
                    <a:lnTo>
                      <a:pt x="2" y="82"/>
                    </a:lnTo>
                    <a:cubicBezTo>
                      <a:pt x="1" y="98"/>
                      <a:pt x="12" y="111"/>
                      <a:pt x="28" y="113"/>
                    </a:cubicBezTo>
                    <a:lnTo>
                      <a:pt x="30" y="113"/>
                    </a:lnTo>
                    <a:cubicBezTo>
                      <a:pt x="44" y="113"/>
                      <a:pt x="57" y="102"/>
                      <a:pt x="58" y="87"/>
                    </a:cubicBezTo>
                    <a:lnTo>
                      <a:pt x="62" y="30"/>
                    </a:lnTo>
                    <a:cubicBezTo>
                      <a:pt x="64" y="14"/>
                      <a:pt x="51" y="1"/>
                      <a:pt x="36" y="0"/>
                    </a:cubicBezTo>
                    <a:cubicBezTo>
                      <a:pt x="35" y="0"/>
                      <a:pt x="34" y="0"/>
                      <a:pt x="33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9"/>
              <p:cNvSpPr/>
              <p:nvPr/>
            </p:nvSpPr>
            <p:spPr>
              <a:xfrm>
                <a:off x="1602575" y="584950"/>
                <a:ext cx="1138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254" extrusionOk="0">
                    <a:moveTo>
                      <a:pt x="2730" y="0"/>
                    </a:moveTo>
                    <a:cubicBezTo>
                      <a:pt x="2715" y="0"/>
                      <a:pt x="2702" y="13"/>
                      <a:pt x="2702" y="28"/>
                    </a:cubicBezTo>
                    <a:cubicBezTo>
                      <a:pt x="2702" y="44"/>
                      <a:pt x="2714" y="57"/>
                      <a:pt x="2730" y="57"/>
                    </a:cubicBezTo>
                    <a:cubicBezTo>
                      <a:pt x="2767" y="57"/>
                      <a:pt x="2805" y="57"/>
                      <a:pt x="2842" y="58"/>
                    </a:cubicBezTo>
                    <a:cubicBezTo>
                      <a:pt x="2858" y="58"/>
                      <a:pt x="2871" y="45"/>
                      <a:pt x="2871" y="29"/>
                    </a:cubicBezTo>
                    <a:cubicBezTo>
                      <a:pt x="2871" y="14"/>
                      <a:pt x="2859" y="1"/>
                      <a:pt x="2843" y="1"/>
                    </a:cubicBezTo>
                    <a:cubicBezTo>
                      <a:pt x="2805" y="1"/>
                      <a:pt x="2767" y="0"/>
                      <a:pt x="2730" y="0"/>
                    </a:cubicBezTo>
                    <a:close/>
                    <a:moveTo>
                      <a:pt x="2504" y="2"/>
                    </a:moveTo>
                    <a:lnTo>
                      <a:pt x="2391" y="4"/>
                    </a:lnTo>
                    <a:cubicBezTo>
                      <a:pt x="2375" y="4"/>
                      <a:pt x="2363" y="17"/>
                      <a:pt x="2363" y="33"/>
                    </a:cubicBezTo>
                    <a:cubicBezTo>
                      <a:pt x="2364" y="48"/>
                      <a:pt x="2376" y="61"/>
                      <a:pt x="2392" y="61"/>
                    </a:cubicBezTo>
                    <a:lnTo>
                      <a:pt x="2504" y="58"/>
                    </a:lnTo>
                    <a:cubicBezTo>
                      <a:pt x="2520" y="58"/>
                      <a:pt x="2533" y="45"/>
                      <a:pt x="2532" y="30"/>
                    </a:cubicBezTo>
                    <a:cubicBezTo>
                      <a:pt x="2532" y="14"/>
                      <a:pt x="2520" y="2"/>
                      <a:pt x="2504" y="2"/>
                    </a:cubicBezTo>
                    <a:close/>
                    <a:moveTo>
                      <a:pt x="3068" y="5"/>
                    </a:moveTo>
                    <a:cubicBezTo>
                      <a:pt x="3054" y="5"/>
                      <a:pt x="3040" y="17"/>
                      <a:pt x="3039" y="33"/>
                    </a:cubicBezTo>
                    <a:cubicBezTo>
                      <a:pt x="3039" y="48"/>
                      <a:pt x="3052" y="61"/>
                      <a:pt x="3067" y="61"/>
                    </a:cubicBezTo>
                    <a:cubicBezTo>
                      <a:pt x="3105" y="63"/>
                      <a:pt x="3143" y="64"/>
                      <a:pt x="3180" y="65"/>
                    </a:cubicBezTo>
                    <a:lnTo>
                      <a:pt x="3181" y="65"/>
                    </a:lnTo>
                    <a:cubicBezTo>
                      <a:pt x="3196" y="65"/>
                      <a:pt x="3209" y="54"/>
                      <a:pt x="3209" y="38"/>
                    </a:cubicBezTo>
                    <a:cubicBezTo>
                      <a:pt x="3210" y="23"/>
                      <a:pt x="3198" y="10"/>
                      <a:pt x="3182" y="9"/>
                    </a:cubicBezTo>
                    <a:cubicBezTo>
                      <a:pt x="3144" y="7"/>
                      <a:pt x="3107" y="6"/>
                      <a:pt x="3069" y="5"/>
                    </a:cubicBezTo>
                    <a:cubicBezTo>
                      <a:pt x="3069" y="5"/>
                      <a:pt x="3068" y="5"/>
                      <a:pt x="3068" y="5"/>
                    </a:cubicBezTo>
                    <a:close/>
                    <a:moveTo>
                      <a:pt x="2165" y="10"/>
                    </a:moveTo>
                    <a:cubicBezTo>
                      <a:pt x="2127" y="12"/>
                      <a:pt x="2090" y="12"/>
                      <a:pt x="2052" y="14"/>
                    </a:cubicBezTo>
                    <a:cubicBezTo>
                      <a:pt x="2036" y="15"/>
                      <a:pt x="2024" y="28"/>
                      <a:pt x="2025" y="44"/>
                    </a:cubicBezTo>
                    <a:cubicBezTo>
                      <a:pt x="2026" y="59"/>
                      <a:pt x="2038" y="71"/>
                      <a:pt x="2053" y="71"/>
                    </a:cubicBezTo>
                    <a:lnTo>
                      <a:pt x="2055" y="71"/>
                    </a:lnTo>
                    <a:cubicBezTo>
                      <a:pt x="2091" y="69"/>
                      <a:pt x="2129" y="67"/>
                      <a:pt x="2166" y="67"/>
                    </a:cubicBezTo>
                    <a:cubicBezTo>
                      <a:pt x="2182" y="66"/>
                      <a:pt x="2194" y="53"/>
                      <a:pt x="2194" y="37"/>
                    </a:cubicBezTo>
                    <a:cubicBezTo>
                      <a:pt x="2193" y="22"/>
                      <a:pt x="2179" y="11"/>
                      <a:pt x="2165" y="10"/>
                    </a:cubicBezTo>
                    <a:close/>
                    <a:moveTo>
                      <a:pt x="3404" y="19"/>
                    </a:moveTo>
                    <a:cubicBezTo>
                      <a:pt x="3390" y="19"/>
                      <a:pt x="3379" y="32"/>
                      <a:pt x="3378" y="46"/>
                    </a:cubicBezTo>
                    <a:cubicBezTo>
                      <a:pt x="3377" y="61"/>
                      <a:pt x="3389" y="75"/>
                      <a:pt x="3404" y="76"/>
                    </a:cubicBezTo>
                    <a:cubicBezTo>
                      <a:pt x="3442" y="78"/>
                      <a:pt x="3480" y="81"/>
                      <a:pt x="3517" y="83"/>
                    </a:cubicBezTo>
                    <a:lnTo>
                      <a:pt x="3519" y="83"/>
                    </a:lnTo>
                    <a:cubicBezTo>
                      <a:pt x="3534" y="83"/>
                      <a:pt x="3546" y="72"/>
                      <a:pt x="3547" y="57"/>
                    </a:cubicBezTo>
                    <a:cubicBezTo>
                      <a:pt x="3549" y="41"/>
                      <a:pt x="3536" y="28"/>
                      <a:pt x="3521" y="26"/>
                    </a:cubicBezTo>
                    <a:cubicBezTo>
                      <a:pt x="3483" y="24"/>
                      <a:pt x="3446" y="22"/>
                      <a:pt x="3408" y="19"/>
                    </a:cubicBezTo>
                    <a:cubicBezTo>
                      <a:pt x="3407" y="19"/>
                      <a:pt x="3405" y="19"/>
                      <a:pt x="3404" y="19"/>
                    </a:cubicBezTo>
                    <a:close/>
                    <a:moveTo>
                      <a:pt x="1827" y="25"/>
                    </a:moveTo>
                    <a:cubicBezTo>
                      <a:pt x="1827" y="25"/>
                      <a:pt x="1826" y="25"/>
                      <a:pt x="1826" y="25"/>
                    </a:cubicBezTo>
                    <a:cubicBezTo>
                      <a:pt x="1788" y="26"/>
                      <a:pt x="1751" y="29"/>
                      <a:pt x="1713" y="31"/>
                    </a:cubicBezTo>
                    <a:cubicBezTo>
                      <a:pt x="1697" y="32"/>
                      <a:pt x="1686" y="46"/>
                      <a:pt x="1687" y="61"/>
                    </a:cubicBezTo>
                    <a:cubicBezTo>
                      <a:pt x="1688" y="76"/>
                      <a:pt x="1700" y="88"/>
                      <a:pt x="1715" y="88"/>
                    </a:cubicBezTo>
                    <a:lnTo>
                      <a:pt x="1717" y="88"/>
                    </a:lnTo>
                    <a:cubicBezTo>
                      <a:pt x="1753" y="85"/>
                      <a:pt x="1791" y="83"/>
                      <a:pt x="1829" y="81"/>
                    </a:cubicBezTo>
                    <a:cubicBezTo>
                      <a:pt x="1844" y="81"/>
                      <a:pt x="1856" y="67"/>
                      <a:pt x="1856" y="52"/>
                    </a:cubicBezTo>
                    <a:cubicBezTo>
                      <a:pt x="1855" y="37"/>
                      <a:pt x="1842" y="25"/>
                      <a:pt x="1827" y="25"/>
                    </a:cubicBezTo>
                    <a:close/>
                    <a:moveTo>
                      <a:pt x="1489" y="46"/>
                    </a:moveTo>
                    <a:cubicBezTo>
                      <a:pt x="1489" y="46"/>
                      <a:pt x="1488" y="46"/>
                      <a:pt x="1488" y="46"/>
                    </a:cubicBezTo>
                    <a:lnTo>
                      <a:pt x="1375" y="54"/>
                    </a:lnTo>
                    <a:cubicBezTo>
                      <a:pt x="1360" y="55"/>
                      <a:pt x="1347" y="68"/>
                      <a:pt x="1349" y="84"/>
                    </a:cubicBezTo>
                    <a:cubicBezTo>
                      <a:pt x="1350" y="99"/>
                      <a:pt x="1362" y="110"/>
                      <a:pt x="1377" y="110"/>
                    </a:cubicBezTo>
                    <a:lnTo>
                      <a:pt x="1379" y="110"/>
                    </a:lnTo>
                    <a:lnTo>
                      <a:pt x="1491" y="102"/>
                    </a:lnTo>
                    <a:cubicBezTo>
                      <a:pt x="1507" y="101"/>
                      <a:pt x="1519" y="88"/>
                      <a:pt x="1518" y="72"/>
                    </a:cubicBezTo>
                    <a:cubicBezTo>
                      <a:pt x="1517" y="57"/>
                      <a:pt x="1503" y="46"/>
                      <a:pt x="1489" y="46"/>
                    </a:cubicBezTo>
                    <a:close/>
                    <a:moveTo>
                      <a:pt x="3747" y="45"/>
                    </a:moveTo>
                    <a:cubicBezTo>
                      <a:pt x="3731" y="45"/>
                      <a:pt x="3717" y="55"/>
                      <a:pt x="3715" y="71"/>
                    </a:cubicBezTo>
                    <a:cubicBezTo>
                      <a:pt x="3714" y="86"/>
                      <a:pt x="3726" y="100"/>
                      <a:pt x="3741" y="102"/>
                    </a:cubicBezTo>
                    <a:cubicBezTo>
                      <a:pt x="3778" y="105"/>
                      <a:pt x="3816" y="109"/>
                      <a:pt x="3853" y="113"/>
                    </a:cubicBezTo>
                    <a:lnTo>
                      <a:pt x="3856" y="113"/>
                    </a:lnTo>
                    <a:cubicBezTo>
                      <a:pt x="3870" y="113"/>
                      <a:pt x="3882" y="102"/>
                      <a:pt x="3884" y="88"/>
                    </a:cubicBezTo>
                    <a:cubicBezTo>
                      <a:pt x="3886" y="73"/>
                      <a:pt x="3874" y="59"/>
                      <a:pt x="3859" y="57"/>
                    </a:cubicBezTo>
                    <a:cubicBezTo>
                      <a:pt x="3822" y="53"/>
                      <a:pt x="3784" y="49"/>
                      <a:pt x="3747" y="45"/>
                    </a:cubicBezTo>
                    <a:close/>
                    <a:moveTo>
                      <a:pt x="1153" y="72"/>
                    </a:moveTo>
                    <a:cubicBezTo>
                      <a:pt x="1152" y="72"/>
                      <a:pt x="1151" y="72"/>
                      <a:pt x="1150" y="72"/>
                    </a:cubicBezTo>
                    <a:lnTo>
                      <a:pt x="1037" y="81"/>
                    </a:lnTo>
                    <a:cubicBezTo>
                      <a:pt x="1022" y="83"/>
                      <a:pt x="1010" y="96"/>
                      <a:pt x="1011" y="112"/>
                    </a:cubicBezTo>
                    <a:cubicBezTo>
                      <a:pt x="1013" y="127"/>
                      <a:pt x="1025" y="138"/>
                      <a:pt x="1039" y="138"/>
                    </a:cubicBezTo>
                    <a:lnTo>
                      <a:pt x="1042" y="138"/>
                    </a:lnTo>
                    <a:lnTo>
                      <a:pt x="1154" y="128"/>
                    </a:lnTo>
                    <a:cubicBezTo>
                      <a:pt x="1170" y="127"/>
                      <a:pt x="1181" y="113"/>
                      <a:pt x="1180" y="97"/>
                    </a:cubicBezTo>
                    <a:cubicBezTo>
                      <a:pt x="1179" y="83"/>
                      <a:pt x="1166" y="72"/>
                      <a:pt x="1153" y="72"/>
                    </a:cubicBezTo>
                    <a:close/>
                    <a:moveTo>
                      <a:pt x="4081" y="85"/>
                    </a:moveTo>
                    <a:cubicBezTo>
                      <a:pt x="4067" y="85"/>
                      <a:pt x="4054" y="95"/>
                      <a:pt x="4051" y="109"/>
                    </a:cubicBezTo>
                    <a:cubicBezTo>
                      <a:pt x="4050" y="124"/>
                      <a:pt x="4060" y="138"/>
                      <a:pt x="4076" y="141"/>
                    </a:cubicBezTo>
                    <a:cubicBezTo>
                      <a:pt x="4113" y="146"/>
                      <a:pt x="4150" y="151"/>
                      <a:pt x="4187" y="157"/>
                    </a:cubicBezTo>
                    <a:cubicBezTo>
                      <a:pt x="4189" y="157"/>
                      <a:pt x="4189" y="158"/>
                      <a:pt x="4191" y="158"/>
                    </a:cubicBezTo>
                    <a:cubicBezTo>
                      <a:pt x="4205" y="158"/>
                      <a:pt x="4216" y="148"/>
                      <a:pt x="4219" y="134"/>
                    </a:cubicBezTo>
                    <a:cubicBezTo>
                      <a:pt x="4222" y="119"/>
                      <a:pt x="4211" y="104"/>
                      <a:pt x="4196" y="102"/>
                    </a:cubicBezTo>
                    <a:cubicBezTo>
                      <a:pt x="4159" y="96"/>
                      <a:pt x="4121" y="90"/>
                      <a:pt x="4084" y="85"/>
                    </a:cubicBezTo>
                    <a:cubicBezTo>
                      <a:pt x="4083" y="85"/>
                      <a:pt x="4082" y="85"/>
                      <a:pt x="4081" y="85"/>
                    </a:cubicBezTo>
                    <a:close/>
                    <a:moveTo>
                      <a:pt x="815" y="103"/>
                    </a:moveTo>
                    <a:cubicBezTo>
                      <a:pt x="814" y="103"/>
                      <a:pt x="813" y="103"/>
                      <a:pt x="812" y="103"/>
                    </a:cubicBezTo>
                    <a:lnTo>
                      <a:pt x="700" y="115"/>
                    </a:lnTo>
                    <a:cubicBezTo>
                      <a:pt x="684" y="116"/>
                      <a:pt x="673" y="130"/>
                      <a:pt x="675" y="146"/>
                    </a:cubicBezTo>
                    <a:cubicBezTo>
                      <a:pt x="676" y="160"/>
                      <a:pt x="688" y="171"/>
                      <a:pt x="703" y="171"/>
                    </a:cubicBezTo>
                    <a:cubicBezTo>
                      <a:pt x="704" y="171"/>
                      <a:pt x="705" y="171"/>
                      <a:pt x="706" y="171"/>
                    </a:cubicBezTo>
                    <a:lnTo>
                      <a:pt x="818" y="159"/>
                    </a:lnTo>
                    <a:cubicBezTo>
                      <a:pt x="833" y="157"/>
                      <a:pt x="844" y="143"/>
                      <a:pt x="843" y="129"/>
                    </a:cubicBezTo>
                    <a:cubicBezTo>
                      <a:pt x="842" y="114"/>
                      <a:pt x="829" y="103"/>
                      <a:pt x="815" y="103"/>
                    </a:cubicBezTo>
                    <a:close/>
                    <a:moveTo>
                      <a:pt x="479" y="140"/>
                    </a:moveTo>
                    <a:cubicBezTo>
                      <a:pt x="478" y="140"/>
                      <a:pt x="477" y="140"/>
                      <a:pt x="475" y="140"/>
                    </a:cubicBezTo>
                    <a:lnTo>
                      <a:pt x="362" y="153"/>
                    </a:lnTo>
                    <a:cubicBezTo>
                      <a:pt x="348" y="155"/>
                      <a:pt x="336" y="169"/>
                      <a:pt x="338" y="184"/>
                    </a:cubicBezTo>
                    <a:cubicBezTo>
                      <a:pt x="340" y="198"/>
                      <a:pt x="352" y="209"/>
                      <a:pt x="366" y="209"/>
                    </a:cubicBezTo>
                    <a:lnTo>
                      <a:pt x="369" y="209"/>
                    </a:lnTo>
                    <a:lnTo>
                      <a:pt x="481" y="196"/>
                    </a:lnTo>
                    <a:cubicBezTo>
                      <a:pt x="497" y="194"/>
                      <a:pt x="508" y="180"/>
                      <a:pt x="507" y="164"/>
                    </a:cubicBezTo>
                    <a:cubicBezTo>
                      <a:pt x="505" y="150"/>
                      <a:pt x="493" y="140"/>
                      <a:pt x="479" y="140"/>
                    </a:cubicBezTo>
                    <a:close/>
                    <a:moveTo>
                      <a:pt x="4413" y="142"/>
                    </a:moveTo>
                    <a:cubicBezTo>
                      <a:pt x="4400" y="142"/>
                      <a:pt x="4388" y="151"/>
                      <a:pt x="4386" y="164"/>
                    </a:cubicBezTo>
                    <a:cubicBezTo>
                      <a:pt x="4382" y="179"/>
                      <a:pt x="4392" y="195"/>
                      <a:pt x="4408" y="198"/>
                    </a:cubicBezTo>
                    <a:cubicBezTo>
                      <a:pt x="4444" y="205"/>
                      <a:pt x="4481" y="213"/>
                      <a:pt x="4517" y="221"/>
                    </a:cubicBezTo>
                    <a:cubicBezTo>
                      <a:pt x="4519" y="222"/>
                      <a:pt x="4521" y="222"/>
                      <a:pt x="4524" y="222"/>
                    </a:cubicBezTo>
                    <a:cubicBezTo>
                      <a:pt x="4536" y="222"/>
                      <a:pt x="4548" y="213"/>
                      <a:pt x="4551" y="200"/>
                    </a:cubicBezTo>
                    <a:cubicBezTo>
                      <a:pt x="4554" y="185"/>
                      <a:pt x="4545" y="170"/>
                      <a:pt x="4530" y="166"/>
                    </a:cubicBezTo>
                    <a:cubicBezTo>
                      <a:pt x="4493" y="158"/>
                      <a:pt x="4457" y="150"/>
                      <a:pt x="4419" y="143"/>
                    </a:cubicBezTo>
                    <a:cubicBezTo>
                      <a:pt x="4417" y="142"/>
                      <a:pt x="4415" y="142"/>
                      <a:pt x="4413" y="142"/>
                    </a:cubicBezTo>
                    <a:close/>
                    <a:moveTo>
                      <a:pt x="143" y="181"/>
                    </a:moveTo>
                    <a:cubicBezTo>
                      <a:pt x="141" y="181"/>
                      <a:pt x="140" y="182"/>
                      <a:pt x="138" y="182"/>
                    </a:cubicBezTo>
                    <a:cubicBezTo>
                      <a:pt x="66" y="191"/>
                      <a:pt x="25" y="198"/>
                      <a:pt x="25" y="198"/>
                    </a:cubicBezTo>
                    <a:cubicBezTo>
                      <a:pt x="11" y="200"/>
                      <a:pt x="0" y="214"/>
                      <a:pt x="2" y="230"/>
                    </a:cubicBezTo>
                    <a:cubicBezTo>
                      <a:pt x="4" y="244"/>
                      <a:pt x="16" y="253"/>
                      <a:pt x="30" y="253"/>
                    </a:cubicBezTo>
                    <a:lnTo>
                      <a:pt x="34" y="253"/>
                    </a:lnTo>
                    <a:cubicBezTo>
                      <a:pt x="34" y="253"/>
                      <a:pt x="73" y="247"/>
                      <a:pt x="146" y="238"/>
                    </a:cubicBezTo>
                    <a:cubicBezTo>
                      <a:pt x="162" y="236"/>
                      <a:pt x="172" y="221"/>
                      <a:pt x="170" y="206"/>
                    </a:cubicBezTo>
                    <a:cubicBezTo>
                      <a:pt x="168" y="192"/>
                      <a:pt x="156" y="181"/>
                      <a:pt x="143" y="18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29"/>
              <p:cNvSpPr/>
              <p:nvPr/>
            </p:nvSpPr>
            <p:spPr>
              <a:xfrm>
                <a:off x="1631825" y="390675"/>
                <a:ext cx="5442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206" extrusionOk="0">
                    <a:moveTo>
                      <a:pt x="114" y="0"/>
                    </a:moveTo>
                    <a:lnTo>
                      <a:pt x="114" y="1826"/>
                    </a:lnTo>
                    <a:cubicBezTo>
                      <a:pt x="114" y="1904"/>
                      <a:pt x="101" y="1980"/>
                      <a:pt x="72" y="2053"/>
                    </a:cubicBezTo>
                    <a:cubicBezTo>
                      <a:pt x="55" y="2096"/>
                      <a:pt x="32" y="2147"/>
                      <a:pt x="0" y="2205"/>
                    </a:cubicBezTo>
                    <a:cubicBezTo>
                      <a:pt x="748" y="2161"/>
                      <a:pt x="1500" y="2021"/>
                      <a:pt x="2177" y="1733"/>
                    </a:cubicBez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29"/>
              <p:cNvSpPr/>
              <p:nvPr/>
            </p:nvSpPr>
            <p:spPr>
              <a:xfrm>
                <a:off x="1543700" y="177924"/>
                <a:ext cx="219800" cy="234355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0932" extrusionOk="0">
                    <a:moveTo>
                      <a:pt x="474" y="0"/>
                    </a:moveTo>
                    <a:cubicBezTo>
                      <a:pt x="212" y="0"/>
                      <a:pt x="0" y="212"/>
                      <a:pt x="0" y="474"/>
                    </a:cubicBezTo>
                    <a:lnTo>
                      <a:pt x="0" y="10371"/>
                    </a:lnTo>
                    <a:cubicBezTo>
                      <a:pt x="0" y="10681"/>
                      <a:pt x="251" y="10931"/>
                      <a:pt x="561" y="10931"/>
                    </a:cubicBezTo>
                    <a:lnTo>
                      <a:pt x="8232" y="10931"/>
                    </a:lnTo>
                    <a:cubicBezTo>
                      <a:pt x="8541" y="10931"/>
                      <a:pt x="8792" y="10681"/>
                      <a:pt x="8792" y="10371"/>
                    </a:cubicBezTo>
                    <a:lnTo>
                      <a:pt x="8792" y="474"/>
                    </a:lnTo>
                    <a:cubicBezTo>
                      <a:pt x="8792" y="212"/>
                      <a:pt x="8580" y="0"/>
                      <a:pt x="8319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9"/>
              <p:cNvSpPr/>
              <p:nvPr/>
            </p:nvSpPr>
            <p:spPr>
              <a:xfrm>
                <a:off x="1539975" y="160500"/>
                <a:ext cx="219775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4001" extrusionOk="0">
                    <a:moveTo>
                      <a:pt x="4983" y="0"/>
                    </a:moveTo>
                    <a:cubicBezTo>
                      <a:pt x="4389" y="0"/>
                      <a:pt x="3794" y="99"/>
                      <a:pt x="3232" y="296"/>
                    </a:cubicBezTo>
                    <a:cubicBezTo>
                      <a:pt x="2092" y="697"/>
                      <a:pt x="1098" y="1503"/>
                      <a:pt x="471" y="2535"/>
                    </a:cubicBezTo>
                    <a:lnTo>
                      <a:pt x="1" y="3431"/>
                    </a:lnTo>
                    <a:cubicBezTo>
                      <a:pt x="467" y="3681"/>
                      <a:pt x="997" y="3783"/>
                      <a:pt x="1522" y="3853"/>
                    </a:cubicBezTo>
                    <a:cubicBezTo>
                      <a:pt x="2301" y="3958"/>
                      <a:pt x="3084" y="4001"/>
                      <a:pt x="3869" y="4001"/>
                    </a:cubicBezTo>
                    <a:cubicBezTo>
                      <a:pt x="5510" y="4001"/>
                      <a:pt x="7157" y="3815"/>
                      <a:pt x="8791" y="3631"/>
                    </a:cubicBezTo>
                    <a:cubicBezTo>
                      <a:pt x="8748" y="2800"/>
                      <a:pt x="8686" y="1914"/>
                      <a:pt x="8181" y="1252"/>
                    </a:cubicBezTo>
                    <a:cubicBezTo>
                      <a:pt x="7837" y="801"/>
                      <a:pt x="7321" y="508"/>
                      <a:pt x="6788" y="314"/>
                    </a:cubicBezTo>
                    <a:cubicBezTo>
                      <a:pt x="6211" y="105"/>
                      <a:pt x="5597" y="0"/>
                      <a:pt x="4983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9"/>
              <p:cNvSpPr/>
              <p:nvPr/>
            </p:nvSpPr>
            <p:spPr>
              <a:xfrm>
                <a:off x="1529750" y="194700"/>
                <a:ext cx="33125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5523" extrusionOk="0">
                    <a:moveTo>
                      <a:pt x="585" y="0"/>
                    </a:moveTo>
                    <a:lnTo>
                      <a:pt x="350" y="126"/>
                    </a:lnTo>
                    <a:cubicBezTo>
                      <a:pt x="0" y="1911"/>
                      <a:pt x="95" y="3781"/>
                      <a:pt x="622" y="5522"/>
                    </a:cubicBezTo>
                    <a:cubicBezTo>
                      <a:pt x="1325" y="3770"/>
                      <a:pt x="1312" y="1743"/>
                      <a:pt x="58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9"/>
              <p:cNvSpPr/>
              <p:nvPr/>
            </p:nvSpPr>
            <p:spPr>
              <a:xfrm>
                <a:off x="1754700" y="212850"/>
                <a:ext cx="171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742" extrusionOk="0">
                    <a:moveTo>
                      <a:pt x="153" y="1"/>
                    </a:moveTo>
                    <a:cubicBezTo>
                      <a:pt x="77" y="803"/>
                      <a:pt x="1" y="1609"/>
                      <a:pt x="42" y="2414"/>
                    </a:cubicBezTo>
                    <a:cubicBezTo>
                      <a:pt x="83" y="3218"/>
                      <a:pt x="246" y="4029"/>
                      <a:pt x="623" y="4741"/>
                    </a:cubicBezTo>
                    <a:cubicBezTo>
                      <a:pt x="686" y="4328"/>
                      <a:pt x="674" y="3907"/>
                      <a:pt x="661" y="3490"/>
                    </a:cubicBezTo>
                    <a:cubicBezTo>
                      <a:pt x="626" y="2354"/>
                      <a:pt x="591" y="1219"/>
                      <a:pt x="556" y="84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9"/>
              <p:cNvSpPr/>
              <p:nvPr/>
            </p:nvSpPr>
            <p:spPr>
              <a:xfrm>
                <a:off x="1570850" y="240475"/>
                <a:ext cx="537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057" extrusionOk="0">
                    <a:moveTo>
                      <a:pt x="1459" y="1"/>
                    </a:moveTo>
                    <a:cubicBezTo>
                      <a:pt x="1280" y="1"/>
                      <a:pt x="1077" y="32"/>
                      <a:pt x="874" y="112"/>
                    </a:cubicBezTo>
                    <a:cubicBezTo>
                      <a:pt x="528" y="250"/>
                      <a:pt x="281" y="494"/>
                      <a:pt x="154" y="692"/>
                    </a:cubicBezTo>
                    <a:cubicBezTo>
                      <a:pt x="25" y="893"/>
                      <a:pt x="0" y="1041"/>
                      <a:pt x="31" y="1055"/>
                    </a:cubicBezTo>
                    <a:cubicBezTo>
                      <a:pt x="33" y="1056"/>
                      <a:pt x="36" y="1057"/>
                      <a:pt x="39" y="1057"/>
                    </a:cubicBezTo>
                    <a:cubicBezTo>
                      <a:pt x="78" y="1057"/>
                      <a:pt x="158" y="949"/>
                      <a:pt x="299" y="809"/>
                    </a:cubicBezTo>
                    <a:cubicBezTo>
                      <a:pt x="449" y="659"/>
                      <a:pt x="678" y="474"/>
                      <a:pt x="971" y="357"/>
                    </a:cubicBezTo>
                    <a:cubicBezTo>
                      <a:pt x="1234" y="253"/>
                      <a:pt x="1497" y="224"/>
                      <a:pt x="1702" y="224"/>
                    </a:cubicBezTo>
                    <a:cubicBezTo>
                      <a:pt x="1726" y="224"/>
                      <a:pt x="1748" y="224"/>
                      <a:pt x="1770" y="225"/>
                    </a:cubicBezTo>
                    <a:cubicBezTo>
                      <a:pt x="1898" y="228"/>
                      <a:pt x="1998" y="239"/>
                      <a:pt x="2061" y="239"/>
                    </a:cubicBezTo>
                    <a:cubicBezTo>
                      <a:pt x="2103" y="239"/>
                      <a:pt x="2129" y="234"/>
                      <a:pt x="2134" y="219"/>
                    </a:cubicBezTo>
                    <a:cubicBezTo>
                      <a:pt x="2147" y="189"/>
                      <a:pt x="2028" y="97"/>
                      <a:pt x="1796" y="40"/>
                    </a:cubicBezTo>
                    <a:cubicBezTo>
                      <a:pt x="1701" y="16"/>
                      <a:pt x="1586" y="1"/>
                      <a:pt x="1459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9"/>
              <p:cNvSpPr/>
              <p:nvPr/>
            </p:nvSpPr>
            <p:spPr>
              <a:xfrm>
                <a:off x="1682150" y="240475"/>
                <a:ext cx="537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057" extrusionOk="0">
                    <a:moveTo>
                      <a:pt x="688" y="1"/>
                    </a:moveTo>
                    <a:cubicBezTo>
                      <a:pt x="562" y="1"/>
                      <a:pt x="447" y="16"/>
                      <a:pt x="352" y="40"/>
                    </a:cubicBezTo>
                    <a:cubicBezTo>
                      <a:pt x="120" y="97"/>
                      <a:pt x="1" y="189"/>
                      <a:pt x="14" y="219"/>
                    </a:cubicBezTo>
                    <a:cubicBezTo>
                      <a:pt x="19" y="234"/>
                      <a:pt x="44" y="239"/>
                      <a:pt x="86" y="239"/>
                    </a:cubicBezTo>
                    <a:cubicBezTo>
                      <a:pt x="150" y="239"/>
                      <a:pt x="250" y="228"/>
                      <a:pt x="378" y="225"/>
                    </a:cubicBezTo>
                    <a:cubicBezTo>
                      <a:pt x="400" y="224"/>
                      <a:pt x="423" y="224"/>
                      <a:pt x="446" y="224"/>
                    </a:cubicBezTo>
                    <a:cubicBezTo>
                      <a:pt x="651" y="224"/>
                      <a:pt x="914" y="253"/>
                      <a:pt x="1177" y="357"/>
                    </a:cubicBezTo>
                    <a:cubicBezTo>
                      <a:pt x="1469" y="474"/>
                      <a:pt x="1699" y="659"/>
                      <a:pt x="1848" y="809"/>
                    </a:cubicBezTo>
                    <a:cubicBezTo>
                      <a:pt x="1989" y="949"/>
                      <a:pt x="2070" y="1057"/>
                      <a:pt x="2109" y="1057"/>
                    </a:cubicBezTo>
                    <a:cubicBezTo>
                      <a:pt x="2112" y="1057"/>
                      <a:pt x="2115" y="1056"/>
                      <a:pt x="2117" y="1055"/>
                    </a:cubicBezTo>
                    <a:cubicBezTo>
                      <a:pt x="2148" y="1041"/>
                      <a:pt x="2123" y="893"/>
                      <a:pt x="1993" y="692"/>
                    </a:cubicBezTo>
                    <a:cubicBezTo>
                      <a:pt x="1866" y="494"/>
                      <a:pt x="1619" y="250"/>
                      <a:pt x="1274" y="112"/>
                    </a:cubicBezTo>
                    <a:cubicBezTo>
                      <a:pt x="1071" y="32"/>
                      <a:pt x="868" y="1"/>
                      <a:pt x="688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9"/>
              <p:cNvSpPr/>
              <p:nvPr/>
            </p:nvSpPr>
            <p:spPr>
              <a:xfrm>
                <a:off x="1568400" y="263450"/>
                <a:ext cx="67425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697" h="1710" extrusionOk="0">
                    <a:moveTo>
                      <a:pt x="1" y="1286"/>
                    </a:moveTo>
                    <a:lnTo>
                      <a:pt x="1" y="1286"/>
                    </a:lnTo>
                    <a:cubicBezTo>
                      <a:pt x="1" y="1286"/>
                      <a:pt x="1" y="1286"/>
                      <a:pt x="1" y="1286"/>
                    </a:cubicBezTo>
                    <a:cubicBezTo>
                      <a:pt x="1" y="1286"/>
                      <a:pt x="1" y="1286"/>
                      <a:pt x="1" y="1286"/>
                    </a:cubicBezTo>
                    <a:close/>
                    <a:moveTo>
                      <a:pt x="1388" y="1"/>
                    </a:moveTo>
                    <a:cubicBezTo>
                      <a:pt x="929" y="1"/>
                      <a:pt x="491" y="300"/>
                      <a:pt x="253" y="722"/>
                    </a:cubicBezTo>
                    <a:cubicBezTo>
                      <a:pt x="214" y="791"/>
                      <a:pt x="47" y="1275"/>
                      <a:pt x="1" y="1286"/>
                    </a:cubicBezTo>
                    <a:lnTo>
                      <a:pt x="1" y="1286"/>
                    </a:lnTo>
                    <a:cubicBezTo>
                      <a:pt x="179" y="1244"/>
                      <a:pt x="357" y="1202"/>
                      <a:pt x="535" y="1159"/>
                    </a:cubicBezTo>
                    <a:lnTo>
                      <a:pt x="2697" y="1709"/>
                    </a:lnTo>
                    <a:cubicBezTo>
                      <a:pt x="2636" y="986"/>
                      <a:pt x="2525" y="414"/>
                      <a:pt x="1821" y="95"/>
                    </a:cubicBezTo>
                    <a:cubicBezTo>
                      <a:pt x="1679" y="31"/>
                      <a:pt x="1532" y="1"/>
                      <a:pt x="1388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9"/>
              <p:cNvSpPr/>
              <p:nvPr/>
            </p:nvSpPr>
            <p:spPr>
              <a:xfrm>
                <a:off x="1670725" y="263450"/>
                <a:ext cx="67450" cy="42750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1710" extrusionOk="0">
                    <a:moveTo>
                      <a:pt x="2697" y="1286"/>
                    </a:moveTo>
                    <a:cubicBezTo>
                      <a:pt x="2697" y="1286"/>
                      <a:pt x="2697" y="1286"/>
                      <a:pt x="2697" y="1286"/>
                    </a:cubicBezTo>
                    <a:cubicBezTo>
                      <a:pt x="2697" y="1286"/>
                      <a:pt x="2697" y="1286"/>
                      <a:pt x="2697" y="1286"/>
                    </a:cubicBezTo>
                    <a:close/>
                    <a:moveTo>
                      <a:pt x="1310" y="1"/>
                    </a:moveTo>
                    <a:cubicBezTo>
                      <a:pt x="1165" y="1"/>
                      <a:pt x="1019" y="31"/>
                      <a:pt x="877" y="95"/>
                    </a:cubicBezTo>
                    <a:cubicBezTo>
                      <a:pt x="173" y="414"/>
                      <a:pt x="62" y="986"/>
                      <a:pt x="1" y="1709"/>
                    </a:cubicBezTo>
                    <a:lnTo>
                      <a:pt x="2163" y="1159"/>
                    </a:lnTo>
                    <a:cubicBezTo>
                      <a:pt x="2341" y="1202"/>
                      <a:pt x="2519" y="1244"/>
                      <a:pt x="2697" y="1286"/>
                    </a:cubicBezTo>
                    <a:lnTo>
                      <a:pt x="2697" y="1286"/>
                    </a:lnTo>
                    <a:cubicBezTo>
                      <a:pt x="2651" y="1275"/>
                      <a:pt x="2484" y="791"/>
                      <a:pt x="2446" y="722"/>
                    </a:cubicBezTo>
                    <a:cubicBezTo>
                      <a:pt x="2207" y="300"/>
                      <a:pt x="1768" y="1"/>
                      <a:pt x="1310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9"/>
              <p:cNvSpPr/>
              <p:nvPr/>
            </p:nvSpPr>
            <p:spPr>
              <a:xfrm>
                <a:off x="1573350" y="281450"/>
                <a:ext cx="6225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638" extrusionOk="0">
                    <a:moveTo>
                      <a:pt x="1251" y="0"/>
                    </a:moveTo>
                    <a:cubicBezTo>
                      <a:pt x="910" y="0"/>
                      <a:pt x="495" y="141"/>
                      <a:pt x="1" y="514"/>
                    </a:cubicBezTo>
                    <a:cubicBezTo>
                      <a:pt x="1" y="514"/>
                      <a:pt x="493" y="1638"/>
                      <a:pt x="1384" y="1638"/>
                    </a:cubicBezTo>
                    <a:cubicBezTo>
                      <a:pt x="1702" y="1638"/>
                      <a:pt x="2073" y="1494"/>
                      <a:pt x="2489" y="1102"/>
                    </a:cubicBezTo>
                    <a:cubicBezTo>
                      <a:pt x="2424" y="740"/>
                      <a:pt x="2032" y="0"/>
                      <a:pt x="1251" y="0"/>
                    </a:cubicBezTo>
                    <a:close/>
                  </a:path>
                </a:pathLst>
              </a:custGeom>
              <a:solidFill>
                <a:srgbClr val="FF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9"/>
              <p:cNvSpPr/>
              <p:nvPr/>
            </p:nvSpPr>
            <p:spPr>
              <a:xfrm>
                <a:off x="1608100" y="282150"/>
                <a:ext cx="27500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593" extrusionOk="0">
                    <a:moveTo>
                      <a:pt x="115" y="1"/>
                    </a:moveTo>
                    <a:cubicBezTo>
                      <a:pt x="49" y="213"/>
                      <a:pt x="11" y="434"/>
                      <a:pt x="6" y="656"/>
                    </a:cubicBezTo>
                    <a:cubicBezTo>
                      <a:pt x="0" y="975"/>
                      <a:pt x="60" y="1296"/>
                      <a:pt x="179" y="1593"/>
                    </a:cubicBezTo>
                    <a:cubicBezTo>
                      <a:pt x="453" y="1546"/>
                      <a:pt x="761" y="1392"/>
                      <a:pt x="1099" y="1074"/>
                    </a:cubicBezTo>
                    <a:cubicBezTo>
                      <a:pt x="1042" y="754"/>
                      <a:pt x="728" y="139"/>
                      <a:pt x="115" y="1"/>
                    </a:cubicBezTo>
                    <a:close/>
                  </a:path>
                </a:pathLst>
              </a:custGeom>
              <a:solidFill>
                <a:srgbClr val="FF7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9"/>
              <p:cNvSpPr/>
              <p:nvPr/>
            </p:nvSpPr>
            <p:spPr>
              <a:xfrm>
                <a:off x="1671600" y="281450"/>
                <a:ext cx="62250" cy="409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638" extrusionOk="0">
                    <a:moveTo>
                      <a:pt x="1240" y="0"/>
                    </a:moveTo>
                    <a:cubicBezTo>
                      <a:pt x="458" y="0"/>
                      <a:pt x="66" y="740"/>
                      <a:pt x="1" y="1102"/>
                    </a:cubicBezTo>
                    <a:cubicBezTo>
                      <a:pt x="418" y="1494"/>
                      <a:pt x="788" y="1638"/>
                      <a:pt x="1107" y="1638"/>
                    </a:cubicBezTo>
                    <a:cubicBezTo>
                      <a:pt x="1997" y="1638"/>
                      <a:pt x="2489" y="514"/>
                      <a:pt x="2489" y="514"/>
                    </a:cubicBezTo>
                    <a:cubicBezTo>
                      <a:pt x="1995" y="141"/>
                      <a:pt x="1580" y="0"/>
                      <a:pt x="1240" y="0"/>
                    </a:cubicBezTo>
                    <a:close/>
                  </a:path>
                </a:pathLst>
              </a:custGeom>
              <a:solidFill>
                <a:srgbClr val="FF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9"/>
              <p:cNvSpPr/>
              <p:nvPr/>
            </p:nvSpPr>
            <p:spPr>
              <a:xfrm>
                <a:off x="1703150" y="281575"/>
                <a:ext cx="30700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520" extrusionOk="0">
                    <a:moveTo>
                      <a:pt x="83" y="0"/>
                    </a:moveTo>
                    <a:cubicBezTo>
                      <a:pt x="20" y="226"/>
                      <a:pt x="1" y="464"/>
                      <a:pt x="29" y="696"/>
                    </a:cubicBezTo>
                    <a:cubicBezTo>
                      <a:pt x="65" y="988"/>
                      <a:pt x="171" y="1267"/>
                      <a:pt x="322" y="1520"/>
                    </a:cubicBezTo>
                    <a:cubicBezTo>
                      <a:pt x="909" y="1235"/>
                      <a:pt x="1227" y="509"/>
                      <a:pt x="1227" y="509"/>
                    </a:cubicBezTo>
                    <a:cubicBezTo>
                      <a:pt x="783" y="173"/>
                      <a:pt x="404" y="27"/>
                      <a:pt x="83" y="0"/>
                    </a:cubicBezTo>
                    <a:close/>
                  </a:path>
                </a:pathLst>
              </a:custGeom>
              <a:solidFill>
                <a:srgbClr val="FF7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9"/>
              <p:cNvSpPr/>
              <p:nvPr/>
            </p:nvSpPr>
            <p:spPr>
              <a:xfrm>
                <a:off x="1573350" y="281450"/>
                <a:ext cx="62250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1123" extrusionOk="0">
                    <a:moveTo>
                      <a:pt x="1251" y="0"/>
                    </a:moveTo>
                    <a:cubicBezTo>
                      <a:pt x="910" y="0"/>
                      <a:pt x="495" y="141"/>
                      <a:pt x="1" y="514"/>
                    </a:cubicBezTo>
                    <a:cubicBezTo>
                      <a:pt x="1" y="514"/>
                      <a:pt x="11" y="539"/>
                      <a:pt x="32" y="579"/>
                    </a:cubicBezTo>
                    <a:cubicBezTo>
                      <a:pt x="256" y="538"/>
                      <a:pt x="483" y="515"/>
                      <a:pt x="710" y="515"/>
                    </a:cubicBezTo>
                    <a:cubicBezTo>
                      <a:pt x="927" y="515"/>
                      <a:pt x="1143" y="536"/>
                      <a:pt x="1355" y="582"/>
                    </a:cubicBezTo>
                    <a:cubicBezTo>
                      <a:pt x="1762" y="669"/>
                      <a:pt x="2151" y="851"/>
                      <a:pt x="2466" y="1122"/>
                    </a:cubicBezTo>
                    <a:cubicBezTo>
                      <a:pt x="2474" y="1115"/>
                      <a:pt x="2481" y="1109"/>
                      <a:pt x="2489" y="1102"/>
                    </a:cubicBezTo>
                    <a:cubicBezTo>
                      <a:pt x="2424" y="740"/>
                      <a:pt x="2032" y="0"/>
                      <a:pt x="1251" y="0"/>
                    </a:cubicBezTo>
                    <a:close/>
                  </a:path>
                </a:pathLst>
              </a:custGeom>
              <a:solidFill>
                <a:srgbClr val="74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9"/>
              <p:cNvSpPr/>
              <p:nvPr/>
            </p:nvSpPr>
            <p:spPr>
              <a:xfrm>
                <a:off x="1670975" y="281450"/>
                <a:ext cx="62225" cy="2807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1123" extrusionOk="0">
                    <a:moveTo>
                      <a:pt x="1239" y="0"/>
                    </a:moveTo>
                    <a:cubicBezTo>
                      <a:pt x="458" y="0"/>
                      <a:pt x="66" y="740"/>
                      <a:pt x="1" y="1102"/>
                    </a:cubicBezTo>
                    <a:cubicBezTo>
                      <a:pt x="8" y="1109"/>
                      <a:pt x="16" y="1115"/>
                      <a:pt x="24" y="1122"/>
                    </a:cubicBezTo>
                    <a:cubicBezTo>
                      <a:pt x="338" y="851"/>
                      <a:pt x="728" y="669"/>
                      <a:pt x="1136" y="582"/>
                    </a:cubicBezTo>
                    <a:cubicBezTo>
                      <a:pt x="1348" y="536"/>
                      <a:pt x="1564" y="515"/>
                      <a:pt x="1781" y="515"/>
                    </a:cubicBezTo>
                    <a:cubicBezTo>
                      <a:pt x="2007" y="515"/>
                      <a:pt x="2235" y="538"/>
                      <a:pt x="2458" y="579"/>
                    </a:cubicBezTo>
                    <a:cubicBezTo>
                      <a:pt x="2478" y="539"/>
                      <a:pt x="2489" y="514"/>
                      <a:pt x="2489" y="514"/>
                    </a:cubicBezTo>
                    <a:cubicBezTo>
                      <a:pt x="1995" y="141"/>
                      <a:pt x="1580" y="0"/>
                      <a:pt x="1239" y="0"/>
                    </a:cubicBezTo>
                    <a:close/>
                  </a:path>
                </a:pathLst>
              </a:custGeom>
              <a:solidFill>
                <a:srgbClr val="745D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9"/>
              <p:cNvSpPr/>
              <p:nvPr/>
            </p:nvSpPr>
            <p:spPr>
              <a:xfrm>
                <a:off x="1565925" y="279375"/>
                <a:ext cx="70225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2809" h="1186" extrusionOk="0">
                    <a:moveTo>
                      <a:pt x="1509" y="0"/>
                    </a:moveTo>
                    <a:cubicBezTo>
                      <a:pt x="1287" y="0"/>
                      <a:pt x="1079" y="57"/>
                      <a:pt x="906" y="136"/>
                    </a:cubicBezTo>
                    <a:cubicBezTo>
                      <a:pt x="707" y="225"/>
                      <a:pt x="555" y="354"/>
                      <a:pt x="438" y="444"/>
                    </a:cubicBezTo>
                    <a:cubicBezTo>
                      <a:pt x="204" y="634"/>
                      <a:pt x="7" y="596"/>
                      <a:pt x="3" y="627"/>
                    </a:cubicBezTo>
                    <a:cubicBezTo>
                      <a:pt x="0" y="638"/>
                      <a:pt x="46" y="666"/>
                      <a:pt x="140" y="673"/>
                    </a:cubicBezTo>
                    <a:cubicBezTo>
                      <a:pt x="149" y="673"/>
                      <a:pt x="158" y="674"/>
                      <a:pt x="168" y="674"/>
                    </a:cubicBezTo>
                    <a:cubicBezTo>
                      <a:pt x="261" y="674"/>
                      <a:pt x="389" y="636"/>
                      <a:pt x="514" y="561"/>
                    </a:cubicBezTo>
                    <a:cubicBezTo>
                      <a:pt x="654" y="477"/>
                      <a:pt x="796" y="375"/>
                      <a:pt x="978" y="304"/>
                    </a:cubicBezTo>
                    <a:cubicBezTo>
                      <a:pt x="1134" y="242"/>
                      <a:pt x="1314" y="198"/>
                      <a:pt x="1502" y="198"/>
                    </a:cubicBezTo>
                    <a:cubicBezTo>
                      <a:pt x="1530" y="198"/>
                      <a:pt x="1558" y="199"/>
                      <a:pt x="1587" y="201"/>
                    </a:cubicBezTo>
                    <a:cubicBezTo>
                      <a:pt x="1805" y="216"/>
                      <a:pt x="2005" y="294"/>
                      <a:pt x="2161" y="400"/>
                    </a:cubicBezTo>
                    <a:cubicBezTo>
                      <a:pt x="2319" y="506"/>
                      <a:pt x="2432" y="643"/>
                      <a:pt x="2517" y="765"/>
                    </a:cubicBezTo>
                    <a:cubicBezTo>
                      <a:pt x="2678" y="1007"/>
                      <a:pt x="2753" y="1186"/>
                      <a:pt x="2784" y="1186"/>
                    </a:cubicBezTo>
                    <a:cubicBezTo>
                      <a:pt x="2785" y="1186"/>
                      <a:pt x="2785" y="1185"/>
                      <a:pt x="2786" y="1185"/>
                    </a:cubicBezTo>
                    <a:cubicBezTo>
                      <a:pt x="2808" y="1177"/>
                      <a:pt x="2784" y="981"/>
                      <a:pt x="2637" y="693"/>
                    </a:cubicBezTo>
                    <a:cubicBezTo>
                      <a:pt x="2560" y="551"/>
                      <a:pt x="2446" y="385"/>
                      <a:pt x="2268" y="252"/>
                    </a:cubicBezTo>
                    <a:cubicBezTo>
                      <a:pt x="2091" y="118"/>
                      <a:pt x="1857" y="21"/>
                      <a:pt x="1601" y="4"/>
                    </a:cubicBezTo>
                    <a:cubicBezTo>
                      <a:pt x="1570" y="2"/>
                      <a:pt x="1539" y="0"/>
                      <a:pt x="1509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9"/>
              <p:cNvSpPr/>
              <p:nvPr/>
            </p:nvSpPr>
            <p:spPr>
              <a:xfrm>
                <a:off x="1671075" y="279375"/>
                <a:ext cx="702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1186" extrusionOk="0">
                    <a:moveTo>
                      <a:pt x="1299" y="0"/>
                    </a:moveTo>
                    <a:cubicBezTo>
                      <a:pt x="1269" y="0"/>
                      <a:pt x="1238" y="2"/>
                      <a:pt x="1208" y="4"/>
                    </a:cubicBezTo>
                    <a:cubicBezTo>
                      <a:pt x="951" y="21"/>
                      <a:pt x="717" y="118"/>
                      <a:pt x="540" y="252"/>
                    </a:cubicBezTo>
                    <a:cubicBezTo>
                      <a:pt x="362" y="385"/>
                      <a:pt x="248" y="551"/>
                      <a:pt x="171" y="693"/>
                    </a:cubicBezTo>
                    <a:cubicBezTo>
                      <a:pt x="24" y="981"/>
                      <a:pt x="0" y="1177"/>
                      <a:pt x="22" y="1185"/>
                    </a:cubicBezTo>
                    <a:cubicBezTo>
                      <a:pt x="23" y="1185"/>
                      <a:pt x="24" y="1186"/>
                      <a:pt x="25" y="1186"/>
                    </a:cubicBezTo>
                    <a:cubicBezTo>
                      <a:pt x="55" y="1186"/>
                      <a:pt x="130" y="1007"/>
                      <a:pt x="291" y="765"/>
                    </a:cubicBezTo>
                    <a:cubicBezTo>
                      <a:pt x="376" y="643"/>
                      <a:pt x="490" y="506"/>
                      <a:pt x="647" y="400"/>
                    </a:cubicBezTo>
                    <a:cubicBezTo>
                      <a:pt x="803" y="294"/>
                      <a:pt x="1004" y="216"/>
                      <a:pt x="1222" y="201"/>
                    </a:cubicBezTo>
                    <a:cubicBezTo>
                      <a:pt x="1250" y="199"/>
                      <a:pt x="1278" y="198"/>
                      <a:pt x="1306" y="198"/>
                    </a:cubicBezTo>
                    <a:cubicBezTo>
                      <a:pt x="1494" y="198"/>
                      <a:pt x="1674" y="242"/>
                      <a:pt x="1830" y="304"/>
                    </a:cubicBezTo>
                    <a:cubicBezTo>
                      <a:pt x="2012" y="375"/>
                      <a:pt x="2154" y="477"/>
                      <a:pt x="2294" y="561"/>
                    </a:cubicBezTo>
                    <a:cubicBezTo>
                      <a:pt x="2419" y="636"/>
                      <a:pt x="2548" y="674"/>
                      <a:pt x="2641" y="674"/>
                    </a:cubicBezTo>
                    <a:cubicBezTo>
                      <a:pt x="2650" y="674"/>
                      <a:pt x="2659" y="673"/>
                      <a:pt x="2668" y="673"/>
                    </a:cubicBezTo>
                    <a:cubicBezTo>
                      <a:pt x="2763" y="666"/>
                      <a:pt x="2808" y="638"/>
                      <a:pt x="2805" y="627"/>
                    </a:cubicBezTo>
                    <a:cubicBezTo>
                      <a:pt x="2801" y="596"/>
                      <a:pt x="2605" y="634"/>
                      <a:pt x="2371" y="444"/>
                    </a:cubicBezTo>
                    <a:cubicBezTo>
                      <a:pt x="2254" y="354"/>
                      <a:pt x="2101" y="225"/>
                      <a:pt x="1902" y="136"/>
                    </a:cubicBezTo>
                    <a:cubicBezTo>
                      <a:pt x="1729" y="57"/>
                      <a:pt x="1521" y="0"/>
                      <a:pt x="1299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9"/>
              <p:cNvSpPr/>
              <p:nvPr/>
            </p:nvSpPr>
            <p:spPr>
              <a:xfrm>
                <a:off x="1634425" y="338675"/>
                <a:ext cx="32650" cy="16350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654" extrusionOk="0">
                    <a:moveTo>
                      <a:pt x="19" y="0"/>
                    </a:moveTo>
                    <a:cubicBezTo>
                      <a:pt x="18" y="0"/>
                      <a:pt x="17" y="0"/>
                      <a:pt x="17" y="1"/>
                    </a:cubicBezTo>
                    <a:cubicBezTo>
                      <a:pt x="1" y="6"/>
                      <a:pt x="9" y="99"/>
                      <a:pt x="83" y="228"/>
                    </a:cubicBezTo>
                    <a:cubicBezTo>
                      <a:pt x="155" y="356"/>
                      <a:pt x="305" y="515"/>
                      <a:pt x="523" y="598"/>
                    </a:cubicBezTo>
                    <a:cubicBezTo>
                      <a:pt x="629" y="638"/>
                      <a:pt x="735" y="654"/>
                      <a:pt x="832" y="654"/>
                    </a:cubicBezTo>
                    <a:cubicBezTo>
                      <a:pt x="934" y="654"/>
                      <a:pt x="1026" y="636"/>
                      <a:pt x="1097" y="612"/>
                    </a:cubicBezTo>
                    <a:cubicBezTo>
                      <a:pt x="1238" y="564"/>
                      <a:pt x="1305" y="499"/>
                      <a:pt x="1297" y="485"/>
                    </a:cubicBezTo>
                    <a:cubicBezTo>
                      <a:pt x="1296" y="482"/>
                      <a:pt x="1291" y="480"/>
                      <a:pt x="1284" y="480"/>
                    </a:cubicBezTo>
                    <a:cubicBezTo>
                      <a:pt x="1254" y="480"/>
                      <a:pt x="1181" y="505"/>
                      <a:pt x="1074" y="521"/>
                    </a:cubicBezTo>
                    <a:cubicBezTo>
                      <a:pt x="1026" y="529"/>
                      <a:pt x="970" y="534"/>
                      <a:pt x="909" y="534"/>
                    </a:cubicBezTo>
                    <a:cubicBezTo>
                      <a:pt x="805" y="534"/>
                      <a:pt x="687" y="519"/>
                      <a:pt x="569" y="475"/>
                    </a:cubicBezTo>
                    <a:cubicBezTo>
                      <a:pt x="383" y="404"/>
                      <a:pt x="244" y="278"/>
                      <a:pt x="160" y="175"/>
                    </a:cubicBezTo>
                    <a:cubicBezTo>
                      <a:pt x="78" y="76"/>
                      <a:pt x="38" y="0"/>
                      <a:pt x="19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9"/>
              <p:cNvSpPr/>
              <p:nvPr/>
            </p:nvSpPr>
            <p:spPr>
              <a:xfrm>
                <a:off x="1644200" y="291825"/>
                <a:ext cx="216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911" extrusionOk="0">
                    <a:moveTo>
                      <a:pt x="302" y="1"/>
                    </a:moveTo>
                    <a:lnTo>
                      <a:pt x="289" y="129"/>
                    </a:lnTo>
                    <a:cubicBezTo>
                      <a:pt x="316" y="252"/>
                      <a:pt x="344" y="380"/>
                      <a:pt x="324" y="504"/>
                    </a:cubicBezTo>
                    <a:cubicBezTo>
                      <a:pt x="308" y="608"/>
                      <a:pt x="259" y="703"/>
                      <a:pt x="212" y="796"/>
                    </a:cubicBezTo>
                    <a:cubicBezTo>
                      <a:pt x="102" y="1021"/>
                      <a:pt x="0" y="1269"/>
                      <a:pt x="47" y="1516"/>
                    </a:cubicBezTo>
                    <a:cubicBezTo>
                      <a:pt x="87" y="1723"/>
                      <a:pt x="279" y="1911"/>
                      <a:pt x="478" y="1911"/>
                    </a:cubicBezTo>
                    <a:cubicBezTo>
                      <a:pt x="515" y="1911"/>
                      <a:pt x="552" y="1904"/>
                      <a:pt x="589" y="1890"/>
                    </a:cubicBezTo>
                    <a:cubicBezTo>
                      <a:pt x="708" y="1845"/>
                      <a:pt x="791" y="1731"/>
                      <a:pt x="829" y="1609"/>
                    </a:cubicBezTo>
                    <a:cubicBezTo>
                      <a:pt x="865" y="1488"/>
                      <a:pt x="862" y="1358"/>
                      <a:pt x="850" y="1230"/>
                    </a:cubicBezTo>
                    <a:cubicBezTo>
                      <a:pt x="838" y="1104"/>
                      <a:pt x="817" y="976"/>
                      <a:pt x="773" y="856"/>
                    </a:cubicBezTo>
                    <a:cubicBezTo>
                      <a:pt x="734" y="752"/>
                      <a:pt x="679" y="655"/>
                      <a:pt x="623" y="559"/>
                    </a:cubicBezTo>
                    <a:cubicBezTo>
                      <a:pt x="516" y="373"/>
                      <a:pt x="410" y="187"/>
                      <a:pt x="302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9"/>
              <p:cNvSpPr/>
              <p:nvPr/>
            </p:nvSpPr>
            <p:spPr>
              <a:xfrm>
                <a:off x="1638925" y="267150"/>
                <a:ext cx="16525" cy="729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919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1" y="12"/>
                      <a:pt x="98" y="167"/>
                      <a:pt x="238" y="419"/>
                    </a:cubicBezTo>
                    <a:cubicBezTo>
                      <a:pt x="306" y="546"/>
                      <a:pt x="384" y="700"/>
                      <a:pt x="439" y="877"/>
                    </a:cubicBezTo>
                    <a:cubicBezTo>
                      <a:pt x="494" y="1054"/>
                      <a:pt x="526" y="1260"/>
                      <a:pt x="494" y="1467"/>
                    </a:cubicBezTo>
                    <a:cubicBezTo>
                      <a:pt x="466" y="1675"/>
                      <a:pt x="349" y="1847"/>
                      <a:pt x="266" y="2029"/>
                    </a:cubicBezTo>
                    <a:cubicBezTo>
                      <a:pt x="225" y="2120"/>
                      <a:pt x="193" y="2215"/>
                      <a:pt x="182" y="2308"/>
                    </a:cubicBezTo>
                    <a:cubicBezTo>
                      <a:pt x="171" y="2401"/>
                      <a:pt x="185" y="2490"/>
                      <a:pt x="209" y="2565"/>
                    </a:cubicBezTo>
                    <a:cubicBezTo>
                      <a:pt x="258" y="2715"/>
                      <a:pt x="347" y="2811"/>
                      <a:pt x="415" y="2862"/>
                    </a:cubicBezTo>
                    <a:cubicBezTo>
                      <a:pt x="473" y="2903"/>
                      <a:pt x="515" y="2918"/>
                      <a:pt x="529" y="2918"/>
                    </a:cubicBezTo>
                    <a:cubicBezTo>
                      <a:pt x="533" y="2918"/>
                      <a:pt x="535" y="2918"/>
                      <a:pt x="535" y="2917"/>
                    </a:cubicBezTo>
                    <a:cubicBezTo>
                      <a:pt x="540" y="2908"/>
                      <a:pt x="503" y="2882"/>
                      <a:pt x="450" y="2824"/>
                    </a:cubicBezTo>
                    <a:cubicBezTo>
                      <a:pt x="398" y="2765"/>
                      <a:pt x="330" y="2671"/>
                      <a:pt x="298" y="2539"/>
                    </a:cubicBezTo>
                    <a:cubicBezTo>
                      <a:pt x="264" y="2407"/>
                      <a:pt x="289" y="2247"/>
                      <a:pt x="376" y="2082"/>
                    </a:cubicBezTo>
                    <a:cubicBezTo>
                      <a:pt x="425" y="1988"/>
                      <a:pt x="472" y="1899"/>
                      <a:pt x="518" y="1814"/>
                    </a:cubicBezTo>
                    <a:cubicBezTo>
                      <a:pt x="567" y="1717"/>
                      <a:pt x="608" y="1605"/>
                      <a:pt x="624" y="1488"/>
                    </a:cubicBezTo>
                    <a:cubicBezTo>
                      <a:pt x="661" y="1252"/>
                      <a:pt x="620" y="1027"/>
                      <a:pt x="554" y="839"/>
                    </a:cubicBezTo>
                    <a:cubicBezTo>
                      <a:pt x="489" y="650"/>
                      <a:pt x="398" y="495"/>
                      <a:pt x="318" y="371"/>
                    </a:cubicBezTo>
                    <a:cubicBezTo>
                      <a:pt x="159" y="134"/>
                      <a:pt x="40" y="1"/>
                      <a:pt x="20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9"/>
              <p:cNvSpPr/>
              <p:nvPr/>
            </p:nvSpPr>
            <p:spPr>
              <a:xfrm>
                <a:off x="1659700" y="333300"/>
                <a:ext cx="80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05" extrusionOk="0">
                    <a:moveTo>
                      <a:pt x="266" y="1"/>
                    </a:moveTo>
                    <a:cubicBezTo>
                      <a:pt x="232" y="1"/>
                      <a:pt x="181" y="22"/>
                      <a:pt x="129" y="52"/>
                    </a:cubicBezTo>
                    <a:cubicBezTo>
                      <a:pt x="58" y="95"/>
                      <a:pt x="1" y="143"/>
                      <a:pt x="12" y="178"/>
                    </a:cubicBezTo>
                    <a:cubicBezTo>
                      <a:pt x="17" y="194"/>
                      <a:pt x="40" y="204"/>
                      <a:pt x="72" y="204"/>
                    </a:cubicBezTo>
                    <a:cubicBezTo>
                      <a:pt x="106" y="204"/>
                      <a:pt x="151" y="193"/>
                      <a:pt x="196" y="167"/>
                    </a:cubicBezTo>
                    <a:cubicBezTo>
                      <a:pt x="283" y="115"/>
                      <a:pt x="322" y="37"/>
                      <a:pt x="297" y="11"/>
                    </a:cubicBezTo>
                    <a:cubicBezTo>
                      <a:pt x="290" y="4"/>
                      <a:pt x="279" y="1"/>
                      <a:pt x="266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9"/>
              <p:cNvSpPr/>
              <p:nvPr/>
            </p:nvSpPr>
            <p:spPr>
              <a:xfrm>
                <a:off x="1531925" y="129975"/>
                <a:ext cx="241275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9651" h="4931" extrusionOk="0">
                    <a:moveTo>
                      <a:pt x="5507" y="1"/>
                    </a:moveTo>
                    <a:cubicBezTo>
                      <a:pt x="5128" y="1"/>
                      <a:pt x="4749" y="47"/>
                      <a:pt x="4372" y="97"/>
                    </a:cubicBezTo>
                    <a:cubicBezTo>
                      <a:pt x="3760" y="177"/>
                      <a:pt x="3149" y="268"/>
                      <a:pt x="2553" y="423"/>
                    </a:cubicBezTo>
                    <a:cubicBezTo>
                      <a:pt x="1887" y="597"/>
                      <a:pt x="1219" y="867"/>
                      <a:pt x="751" y="1372"/>
                    </a:cubicBezTo>
                    <a:cubicBezTo>
                      <a:pt x="201" y="1966"/>
                      <a:pt x="1" y="2814"/>
                      <a:pt x="7" y="3624"/>
                    </a:cubicBezTo>
                    <a:lnTo>
                      <a:pt x="155" y="4388"/>
                    </a:lnTo>
                    <a:cubicBezTo>
                      <a:pt x="754" y="4647"/>
                      <a:pt x="1406" y="4781"/>
                      <a:pt x="2058" y="4781"/>
                    </a:cubicBezTo>
                    <a:cubicBezTo>
                      <a:pt x="2206" y="4781"/>
                      <a:pt x="2355" y="4774"/>
                      <a:pt x="2502" y="4760"/>
                    </a:cubicBezTo>
                    <a:cubicBezTo>
                      <a:pt x="2518" y="4098"/>
                      <a:pt x="2534" y="3436"/>
                      <a:pt x="2551" y="2774"/>
                    </a:cubicBezTo>
                    <a:cubicBezTo>
                      <a:pt x="2672" y="3399"/>
                      <a:pt x="2792" y="4023"/>
                      <a:pt x="2913" y="4648"/>
                    </a:cubicBezTo>
                    <a:cubicBezTo>
                      <a:pt x="2926" y="4715"/>
                      <a:pt x="2941" y="4785"/>
                      <a:pt x="2989" y="4833"/>
                    </a:cubicBezTo>
                    <a:cubicBezTo>
                      <a:pt x="3045" y="4888"/>
                      <a:pt x="3130" y="4898"/>
                      <a:pt x="3208" y="4903"/>
                    </a:cubicBezTo>
                    <a:cubicBezTo>
                      <a:pt x="3461" y="4921"/>
                      <a:pt x="3714" y="4930"/>
                      <a:pt x="3968" y="4930"/>
                    </a:cubicBezTo>
                    <a:cubicBezTo>
                      <a:pt x="4541" y="4930"/>
                      <a:pt x="5114" y="4884"/>
                      <a:pt x="5680" y="4791"/>
                    </a:cubicBezTo>
                    <a:cubicBezTo>
                      <a:pt x="5686" y="4064"/>
                      <a:pt x="5682" y="3338"/>
                      <a:pt x="5667" y="2611"/>
                    </a:cubicBezTo>
                    <a:lnTo>
                      <a:pt x="5667" y="2611"/>
                    </a:lnTo>
                    <a:cubicBezTo>
                      <a:pt x="5807" y="3330"/>
                      <a:pt x="5946" y="4048"/>
                      <a:pt x="6085" y="4767"/>
                    </a:cubicBezTo>
                    <a:cubicBezTo>
                      <a:pt x="6181" y="4769"/>
                      <a:pt x="6277" y="4770"/>
                      <a:pt x="6374" y="4770"/>
                    </a:cubicBezTo>
                    <a:cubicBezTo>
                      <a:pt x="6972" y="4770"/>
                      <a:pt x="7569" y="4728"/>
                      <a:pt x="8161" y="4646"/>
                    </a:cubicBezTo>
                    <a:cubicBezTo>
                      <a:pt x="8210" y="4639"/>
                      <a:pt x="8264" y="4628"/>
                      <a:pt x="8291" y="4587"/>
                    </a:cubicBezTo>
                    <a:cubicBezTo>
                      <a:pt x="8311" y="4557"/>
                      <a:pt x="8311" y="4519"/>
                      <a:pt x="8310" y="4483"/>
                    </a:cubicBezTo>
                    <a:cubicBezTo>
                      <a:pt x="8295" y="3943"/>
                      <a:pt x="8280" y="3402"/>
                      <a:pt x="8264" y="2863"/>
                    </a:cubicBezTo>
                    <a:lnTo>
                      <a:pt x="8264" y="2863"/>
                    </a:lnTo>
                    <a:cubicBezTo>
                      <a:pt x="8334" y="3444"/>
                      <a:pt x="8404" y="4027"/>
                      <a:pt x="8473" y="4609"/>
                    </a:cubicBezTo>
                    <a:cubicBezTo>
                      <a:pt x="8582" y="4614"/>
                      <a:pt x="8691" y="4616"/>
                      <a:pt x="8800" y="4616"/>
                    </a:cubicBezTo>
                    <a:cubicBezTo>
                      <a:pt x="9035" y="4616"/>
                      <a:pt x="9270" y="4605"/>
                      <a:pt x="9504" y="4584"/>
                    </a:cubicBezTo>
                    <a:cubicBezTo>
                      <a:pt x="9591" y="3586"/>
                      <a:pt x="9651" y="2485"/>
                      <a:pt x="9048" y="1685"/>
                    </a:cubicBezTo>
                    <a:cubicBezTo>
                      <a:pt x="8878" y="1459"/>
                      <a:pt x="8662" y="1269"/>
                      <a:pt x="8437" y="1096"/>
                    </a:cubicBezTo>
                    <a:cubicBezTo>
                      <a:pt x="7671" y="506"/>
                      <a:pt x="6757" y="75"/>
                      <a:pt x="5792" y="10"/>
                    </a:cubicBezTo>
                    <a:cubicBezTo>
                      <a:pt x="5697" y="4"/>
                      <a:pt x="5602" y="1"/>
                      <a:pt x="5507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9"/>
              <p:cNvSpPr/>
              <p:nvPr/>
            </p:nvSpPr>
            <p:spPr>
              <a:xfrm>
                <a:off x="1751825" y="165525"/>
                <a:ext cx="25725" cy="94425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77" extrusionOk="0">
                    <a:moveTo>
                      <a:pt x="16" y="1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1" y="11"/>
                      <a:pt x="135" y="190"/>
                      <a:pt x="310" y="504"/>
                    </a:cubicBezTo>
                    <a:cubicBezTo>
                      <a:pt x="398" y="660"/>
                      <a:pt x="490" y="853"/>
                      <a:pt x="580" y="1072"/>
                    </a:cubicBezTo>
                    <a:cubicBezTo>
                      <a:pt x="666" y="1292"/>
                      <a:pt x="748" y="1539"/>
                      <a:pt x="812" y="1806"/>
                    </a:cubicBezTo>
                    <a:cubicBezTo>
                      <a:pt x="872" y="2072"/>
                      <a:pt x="908" y="2329"/>
                      <a:pt x="927" y="2565"/>
                    </a:cubicBezTo>
                    <a:cubicBezTo>
                      <a:pt x="944" y="2802"/>
                      <a:pt x="945" y="3015"/>
                      <a:pt x="936" y="3195"/>
                    </a:cubicBezTo>
                    <a:cubicBezTo>
                      <a:pt x="917" y="3553"/>
                      <a:pt x="875" y="3773"/>
                      <a:pt x="892" y="3776"/>
                    </a:cubicBezTo>
                    <a:cubicBezTo>
                      <a:pt x="892" y="3776"/>
                      <a:pt x="892" y="3776"/>
                      <a:pt x="892" y="3776"/>
                    </a:cubicBezTo>
                    <a:cubicBezTo>
                      <a:pt x="899" y="3776"/>
                      <a:pt x="915" y="3723"/>
                      <a:pt x="938" y="3624"/>
                    </a:cubicBezTo>
                    <a:cubicBezTo>
                      <a:pt x="951" y="3575"/>
                      <a:pt x="964" y="3514"/>
                      <a:pt x="973" y="3443"/>
                    </a:cubicBezTo>
                    <a:cubicBezTo>
                      <a:pt x="984" y="3371"/>
                      <a:pt x="999" y="3290"/>
                      <a:pt x="1004" y="3199"/>
                    </a:cubicBezTo>
                    <a:cubicBezTo>
                      <a:pt x="1023" y="3018"/>
                      <a:pt x="1028" y="2800"/>
                      <a:pt x="1017" y="2559"/>
                    </a:cubicBezTo>
                    <a:cubicBezTo>
                      <a:pt x="1002" y="2319"/>
                      <a:pt x="968" y="2055"/>
                      <a:pt x="907" y="1783"/>
                    </a:cubicBezTo>
                    <a:cubicBezTo>
                      <a:pt x="842" y="1512"/>
                      <a:pt x="756" y="1260"/>
                      <a:pt x="663" y="1037"/>
                    </a:cubicBezTo>
                    <a:cubicBezTo>
                      <a:pt x="567" y="816"/>
                      <a:pt x="467" y="623"/>
                      <a:pt x="369" y="469"/>
                    </a:cubicBezTo>
                    <a:cubicBezTo>
                      <a:pt x="324" y="390"/>
                      <a:pt x="275" y="324"/>
                      <a:pt x="234" y="265"/>
                    </a:cubicBezTo>
                    <a:cubicBezTo>
                      <a:pt x="194" y="204"/>
                      <a:pt x="155" y="155"/>
                      <a:pt x="122" y="116"/>
                    </a:cubicBezTo>
                    <a:cubicBezTo>
                      <a:pt x="60" y="41"/>
                      <a:pt x="23" y="1"/>
                      <a:pt x="16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9"/>
              <p:cNvSpPr/>
              <p:nvPr/>
            </p:nvSpPr>
            <p:spPr>
              <a:xfrm>
                <a:off x="1741000" y="165675"/>
                <a:ext cx="159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845" extrusionOk="0">
                    <a:moveTo>
                      <a:pt x="15" y="1"/>
                    </a:moveTo>
                    <a:cubicBezTo>
                      <a:pt x="15" y="1"/>
                      <a:pt x="15" y="1"/>
                      <a:pt x="14" y="1"/>
                    </a:cubicBezTo>
                    <a:cubicBezTo>
                      <a:pt x="1" y="10"/>
                      <a:pt x="90" y="149"/>
                      <a:pt x="195" y="391"/>
                    </a:cubicBezTo>
                    <a:cubicBezTo>
                      <a:pt x="250" y="512"/>
                      <a:pt x="303" y="660"/>
                      <a:pt x="353" y="827"/>
                    </a:cubicBezTo>
                    <a:cubicBezTo>
                      <a:pt x="401" y="995"/>
                      <a:pt x="445" y="1181"/>
                      <a:pt x="476" y="1380"/>
                    </a:cubicBezTo>
                    <a:cubicBezTo>
                      <a:pt x="539" y="1779"/>
                      <a:pt x="551" y="2146"/>
                      <a:pt x="556" y="2413"/>
                    </a:cubicBezTo>
                    <a:cubicBezTo>
                      <a:pt x="560" y="2678"/>
                      <a:pt x="560" y="2844"/>
                      <a:pt x="574" y="2845"/>
                    </a:cubicBezTo>
                    <a:cubicBezTo>
                      <a:pt x="574" y="2845"/>
                      <a:pt x="574" y="2845"/>
                      <a:pt x="574" y="2845"/>
                    </a:cubicBezTo>
                    <a:cubicBezTo>
                      <a:pt x="587" y="2845"/>
                      <a:pt x="612" y="2681"/>
                      <a:pt x="626" y="2413"/>
                    </a:cubicBezTo>
                    <a:cubicBezTo>
                      <a:pt x="638" y="2145"/>
                      <a:pt x="637" y="1773"/>
                      <a:pt x="573" y="1365"/>
                    </a:cubicBezTo>
                    <a:cubicBezTo>
                      <a:pt x="540" y="1161"/>
                      <a:pt x="494" y="970"/>
                      <a:pt x="440" y="800"/>
                    </a:cubicBezTo>
                    <a:cubicBezTo>
                      <a:pt x="382" y="630"/>
                      <a:pt x="322" y="481"/>
                      <a:pt x="258" y="362"/>
                    </a:cubicBezTo>
                    <a:cubicBezTo>
                      <a:pt x="136" y="127"/>
                      <a:pt x="27" y="1"/>
                      <a:pt x="15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9"/>
              <p:cNvSpPr/>
              <p:nvPr/>
            </p:nvSpPr>
            <p:spPr>
              <a:xfrm>
                <a:off x="1694875" y="125450"/>
                <a:ext cx="472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238" extrusionOk="0">
                    <a:moveTo>
                      <a:pt x="23" y="0"/>
                    </a:moveTo>
                    <a:cubicBezTo>
                      <a:pt x="11" y="0"/>
                      <a:pt x="5" y="1"/>
                      <a:pt x="4" y="4"/>
                    </a:cubicBezTo>
                    <a:cubicBezTo>
                      <a:pt x="1" y="17"/>
                      <a:pt x="125" y="59"/>
                      <a:pt x="324" y="126"/>
                    </a:cubicBezTo>
                    <a:cubicBezTo>
                      <a:pt x="521" y="195"/>
                      <a:pt x="794" y="291"/>
                      <a:pt x="1068" y="447"/>
                    </a:cubicBezTo>
                    <a:cubicBezTo>
                      <a:pt x="1343" y="603"/>
                      <a:pt x="1555" y="800"/>
                      <a:pt x="1681" y="962"/>
                    </a:cubicBezTo>
                    <a:cubicBezTo>
                      <a:pt x="1807" y="1120"/>
                      <a:pt x="1861" y="1237"/>
                      <a:pt x="1878" y="1237"/>
                    </a:cubicBezTo>
                    <a:cubicBezTo>
                      <a:pt x="1878" y="1237"/>
                      <a:pt x="1878" y="1237"/>
                      <a:pt x="1879" y="1237"/>
                    </a:cubicBezTo>
                    <a:cubicBezTo>
                      <a:pt x="1889" y="1234"/>
                      <a:pt x="1858" y="1101"/>
                      <a:pt x="1737" y="921"/>
                    </a:cubicBezTo>
                    <a:cubicBezTo>
                      <a:pt x="1619" y="741"/>
                      <a:pt x="1403" y="526"/>
                      <a:pt x="1117" y="362"/>
                    </a:cubicBezTo>
                    <a:cubicBezTo>
                      <a:pt x="832" y="200"/>
                      <a:pt x="548" y="113"/>
                      <a:pt x="343" y="60"/>
                    </a:cubicBezTo>
                    <a:cubicBezTo>
                      <a:pt x="180" y="20"/>
                      <a:pt x="66" y="0"/>
                      <a:pt x="23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9"/>
              <p:cNvSpPr/>
              <p:nvPr/>
            </p:nvSpPr>
            <p:spPr>
              <a:xfrm>
                <a:off x="1536950" y="137325"/>
                <a:ext cx="189375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042" extrusionOk="0">
                    <a:moveTo>
                      <a:pt x="4809" y="1"/>
                    </a:moveTo>
                    <a:cubicBezTo>
                      <a:pt x="4782" y="1"/>
                      <a:pt x="4755" y="1"/>
                      <a:pt x="4728" y="2"/>
                    </a:cubicBezTo>
                    <a:cubicBezTo>
                      <a:pt x="4143" y="5"/>
                      <a:pt x="3496" y="112"/>
                      <a:pt x="2865" y="361"/>
                    </a:cubicBezTo>
                    <a:cubicBezTo>
                      <a:pt x="2237" y="619"/>
                      <a:pt x="1700" y="997"/>
                      <a:pt x="1287" y="1413"/>
                    </a:cubicBezTo>
                    <a:cubicBezTo>
                      <a:pt x="1078" y="1619"/>
                      <a:pt x="905" y="1837"/>
                      <a:pt x="752" y="2048"/>
                    </a:cubicBezTo>
                    <a:cubicBezTo>
                      <a:pt x="680" y="2157"/>
                      <a:pt x="610" y="2261"/>
                      <a:pt x="549" y="2366"/>
                    </a:cubicBezTo>
                    <a:cubicBezTo>
                      <a:pt x="493" y="2473"/>
                      <a:pt x="430" y="2570"/>
                      <a:pt x="386" y="2673"/>
                    </a:cubicBezTo>
                    <a:cubicBezTo>
                      <a:pt x="195" y="3072"/>
                      <a:pt x="96" y="3419"/>
                      <a:pt x="52" y="3662"/>
                    </a:cubicBezTo>
                    <a:cubicBezTo>
                      <a:pt x="23" y="3782"/>
                      <a:pt x="20" y="3878"/>
                      <a:pt x="9" y="3943"/>
                    </a:cubicBezTo>
                    <a:cubicBezTo>
                      <a:pt x="2" y="4007"/>
                      <a:pt x="0" y="4041"/>
                      <a:pt x="4" y="4042"/>
                    </a:cubicBezTo>
                    <a:cubicBezTo>
                      <a:pt x="4" y="4042"/>
                      <a:pt x="4" y="4042"/>
                      <a:pt x="4" y="4042"/>
                    </a:cubicBezTo>
                    <a:cubicBezTo>
                      <a:pt x="13" y="4042"/>
                      <a:pt x="33" y="3907"/>
                      <a:pt x="89" y="3670"/>
                    </a:cubicBezTo>
                    <a:cubicBezTo>
                      <a:pt x="144" y="3432"/>
                      <a:pt x="252" y="3093"/>
                      <a:pt x="448" y="2703"/>
                    </a:cubicBezTo>
                    <a:cubicBezTo>
                      <a:pt x="493" y="2604"/>
                      <a:pt x="557" y="2508"/>
                      <a:pt x="614" y="2404"/>
                    </a:cubicBezTo>
                    <a:cubicBezTo>
                      <a:pt x="675" y="2302"/>
                      <a:pt x="746" y="2201"/>
                      <a:pt x="818" y="2095"/>
                    </a:cubicBezTo>
                    <a:cubicBezTo>
                      <a:pt x="971" y="1890"/>
                      <a:pt x="1143" y="1677"/>
                      <a:pt x="1350" y="1476"/>
                    </a:cubicBezTo>
                    <a:cubicBezTo>
                      <a:pt x="1760" y="1072"/>
                      <a:pt x="2287" y="704"/>
                      <a:pt x="2902" y="452"/>
                    </a:cubicBezTo>
                    <a:cubicBezTo>
                      <a:pt x="3519" y="208"/>
                      <a:pt x="4153" y="99"/>
                      <a:pt x="4728" y="92"/>
                    </a:cubicBezTo>
                    <a:cubicBezTo>
                      <a:pt x="4768" y="90"/>
                      <a:pt x="4807" y="90"/>
                      <a:pt x="4846" y="90"/>
                    </a:cubicBezTo>
                    <a:cubicBezTo>
                      <a:pt x="5091" y="90"/>
                      <a:pt x="5325" y="112"/>
                      <a:pt x="5545" y="135"/>
                    </a:cubicBezTo>
                    <a:cubicBezTo>
                      <a:pt x="5799" y="171"/>
                      <a:pt x="6035" y="214"/>
                      <a:pt x="6246" y="270"/>
                    </a:cubicBezTo>
                    <a:cubicBezTo>
                      <a:pt x="6669" y="378"/>
                      <a:pt x="7000" y="506"/>
                      <a:pt x="7224" y="606"/>
                    </a:cubicBezTo>
                    <a:cubicBezTo>
                      <a:pt x="7436" y="700"/>
                      <a:pt x="7556" y="761"/>
                      <a:pt x="7571" y="761"/>
                    </a:cubicBezTo>
                    <a:cubicBezTo>
                      <a:pt x="7572" y="761"/>
                      <a:pt x="7572" y="761"/>
                      <a:pt x="7572" y="760"/>
                    </a:cubicBezTo>
                    <a:cubicBezTo>
                      <a:pt x="7574" y="757"/>
                      <a:pt x="7546" y="739"/>
                      <a:pt x="7489" y="706"/>
                    </a:cubicBezTo>
                    <a:cubicBezTo>
                      <a:pt x="7433" y="676"/>
                      <a:pt x="7351" y="623"/>
                      <a:pt x="7240" y="572"/>
                    </a:cubicBezTo>
                    <a:cubicBezTo>
                      <a:pt x="7020" y="460"/>
                      <a:pt x="6690" y="321"/>
                      <a:pt x="6263" y="202"/>
                    </a:cubicBezTo>
                    <a:cubicBezTo>
                      <a:pt x="6050" y="142"/>
                      <a:pt x="5813" y="95"/>
                      <a:pt x="5556" y="55"/>
                    </a:cubicBezTo>
                    <a:cubicBezTo>
                      <a:pt x="5322" y="26"/>
                      <a:pt x="5072" y="1"/>
                      <a:pt x="4809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9"/>
              <p:cNvSpPr/>
              <p:nvPr/>
            </p:nvSpPr>
            <p:spPr>
              <a:xfrm>
                <a:off x="1570950" y="157250"/>
                <a:ext cx="33725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3348" extrusionOk="0">
                    <a:moveTo>
                      <a:pt x="1337" y="0"/>
                    </a:moveTo>
                    <a:cubicBezTo>
                      <a:pt x="1327" y="0"/>
                      <a:pt x="1280" y="24"/>
                      <a:pt x="1207" y="73"/>
                    </a:cubicBezTo>
                    <a:cubicBezTo>
                      <a:pt x="1125" y="126"/>
                      <a:pt x="1014" y="210"/>
                      <a:pt x="888" y="330"/>
                    </a:cubicBezTo>
                    <a:cubicBezTo>
                      <a:pt x="636" y="567"/>
                      <a:pt x="336" y="961"/>
                      <a:pt x="168" y="1470"/>
                    </a:cubicBezTo>
                    <a:cubicBezTo>
                      <a:pt x="1" y="1979"/>
                      <a:pt x="7" y="2474"/>
                      <a:pt x="68" y="2814"/>
                    </a:cubicBezTo>
                    <a:cubicBezTo>
                      <a:pt x="99" y="2985"/>
                      <a:pt x="138" y="3121"/>
                      <a:pt x="171" y="3211"/>
                    </a:cubicBezTo>
                    <a:cubicBezTo>
                      <a:pt x="205" y="3300"/>
                      <a:pt x="229" y="3348"/>
                      <a:pt x="235" y="3348"/>
                    </a:cubicBezTo>
                    <a:cubicBezTo>
                      <a:pt x="235" y="3348"/>
                      <a:pt x="235" y="3348"/>
                      <a:pt x="235" y="3348"/>
                    </a:cubicBezTo>
                    <a:cubicBezTo>
                      <a:pt x="251" y="3342"/>
                      <a:pt x="178" y="3142"/>
                      <a:pt x="137" y="2804"/>
                    </a:cubicBezTo>
                    <a:cubicBezTo>
                      <a:pt x="94" y="2469"/>
                      <a:pt x="99" y="1991"/>
                      <a:pt x="261" y="1501"/>
                    </a:cubicBezTo>
                    <a:cubicBezTo>
                      <a:pt x="423" y="1010"/>
                      <a:pt x="703" y="623"/>
                      <a:pt x="937" y="379"/>
                    </a:cubicBezTo>
                    <a:cubicBezTo>
                      <a:pt x="1171" y="133"/>
                      <a:pt x="1349" y="15"/>
                      <a:pt x="1339" y="1"/>
                    </a:cubicBezTo>
                    <a:cubicBezTo>
                      <a:pt x="1339" y="0"/>
                      <a:pt x="1338" y="0"/>
                      <a:pt x="1337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>
                <a:off x="1612475" y="150725"/>
                <a:ext cx="15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498" extrusionOk="0">
                    <a:moveTo>
                      <a:pt x="593" y="0"/>
                    </a:moveTo>
                    <a:cubicBezTo>
                      <a:pt x="586" y="0"/>
                      <a:pt x="546" y="33"/>
                      <a:pt x="491" y="100"/>
                    </a:cubicBezTo>
                    <a:cubicBezTo>
                      <a:pt x="432" y="172"/>
                      <a:pt x="358" y="285"/>
                      <a:pt x="290" y="438"/>
                    </a:cubicBezTo>
                    <a:cubicBezTo>
                      <a:pt x="154" y="745"/>
                      <a:pt x="72" y="1198"/>
                      <a:pt x="35" y="1698"/>
                    </a:cubicBezTo>
                    <a:cubicBezTo>
                      <a:pt x="1" y="2199"/>
                      <a:pt x="35" y="2656"/>
                      <a:pt x="84" y="2980"/>
                    </a:cubicBezTo>
                    <a:cubicBezTo>
                      <a:pt x="133" y="3303"/>
                      <a:pt x="192" y="3498"/>
                      <a:pt x="204" y="3498"/>
                    </a:cubicBezTo>
                    <a:cubicBezTo>
                      <a:pt x="204" y="3498"/>
                      <a:pt x="204" y="3498"/>
                      <a:pt x="204" y="3498"/>
                    </a:cubicBezTo>
                    <a:cubicBezTo>
                      <a:pt x="219" y="3495"/>
                      <a:pt x="184" y="3295"/>
                      <a:pt x="152" y="2971"/>
                    </a:cubicBezTo>
                    <a:cubicBezTo>
                      <a:pt x="121" y="2648"/>
                      <a:pt x="98" y="2199"/>
                      <a:pt x="132" y="1704"/>
                    </a:cubicBezTo>
                    <a:cubicBezTo>
                      <a:pt x="169" y="1211"/>
                      <a:pt x="240" y="765"/>
                      <a:pt x="355" y="464"/>
                    </a:cubicBezTo>
                    <a:cubicBezTo>
                      <a:pt x="467" y="161"/>
                      <a:pt x="608" y="11"/>
                      <a:pt x="594" y="1"/>
                    </a:cubicBezTo>
                    <a:cubicBezTo>
                      <a:pt x="594" y="1"/>
                      <a:pt x="594" y="0"/>
                      <a:pt x="593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>
                <a:off x="1641100" y="154300"/>
                <a:ext cx="5475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848" extrusionOk="0">
                    <a:moveTo>
                      <a:pt x="65" y="0"/>
                    </a:moveTo>
                    <a:cubicBezTo>
                      <a:pt x="52" y="0"/>
                      <a:pt x="32" y="160"/>
                      <a:pt x="19" y="418"/>
                    </a:cubicBezTo>
                    <a:cubicBezTo>
                      <a:pt x="5" y="676"/>
                      <a:pt x="0" y="1034"/>
                      <a:pt x="18" y="1429"/>
                    </a:cubicBezTo>
                    <a:cubicBezTo>
                      <a:pt x="35" y="1823"/>
                      <a:pt x="71" y="2180"/>
                      <a:pt x="107" y="2436"/>
                    </a:cubicBezTo>
                    <a:cubicBezTo>
                      <a:pt x="143" y="2691"/>
                      <a:pt x="177" y="2847"/>
                      <a:pt x="189" y="2847"/>
                    </a:cubicBezTo>
                    <a:cubicBezTo>
                      <a:pt x="190" y="2847"/>
                      <a:pt x="190" y="2847"/>
                      <a:pt x="190" y="2847"/>
                    </a:cubicBezTo>
                    <a:cubicBezTo>
                      <a:pt x="218" y="2843"/>
                      <a:pt x="149" y="2209"/>
                      <a:pt x="115" y="1424"/>
                    </a:cubicBezTo>
                    <a:cubicBezTo>
                      <a:pt x="80" y="639"/>
                      <a:pt x="94" y="2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>
                <a:off x="1655675" y="149925"/>
                <a:ext cx="10975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360" extrusionOk="0">
                    <a:moveTo>
                      <a:pt x="15" y="0"/>
                    </a:moveTo>
                    <a:cubicBezTo>
                      <a:pt x="15" y="0"/>
                      <a:pt x="15" y="0"/>
                      <a:pt x="14" y="1"/>
                    </a:cubicBezTo>
                    <a:cubicBezTo>
                      <a:pt x="0" y="5"/>
                      <a:pt x="47" y="189"/>
                      <a:pt x="110" y="489"/>
                    </a:cubicBezTo>
                    <a:cubicBezTo>
                      <a:pt x="175" y="788"/>
                      <a:pt x="250" y="1205"/>
                      <a:pt x="296" y="1669"/>
                    </a:cubicBezTo>
                    <a:cubicBezTo>
                      <a:pt x="341" y="2133"/>
                      <a:pt x="348" y="2556"/>
                      <a:pt x="344" y="2862"/>
                    </a:cubicBezTo>
                    <a:cubicBezTo>
                      <a:pt x="339" y="3168"/>
                      <a:pt x="329" y="3359"/>
                      <a:pt x="344" y="3359"/>
                    </a:cubicBezTo>
                    <a:cubicBezTo>
                      <a:pt x="344" y="3359"/>
                      <a:pt x="344" y="3359"/>
                      <a:pt x="344" y="3359"/>
                    </a:cubicBezTo>
                    <a:cubicBezTo>
                      <a:pt x="356" y="3359"/>
                      <a:pt x="391" y="3171"/>
                      <a:pt x="413" y="2865"/>
                    </a:cubicBezTo>
                    <a:cubicBezTo>
                      <a:pt x="435" y="2557"/>
                      <a:pt x="439" y="2129"/>
                      <a:pt x="393" y="1659"/>
                    </a:cubicBezTo>
                    <a:cubicBezTo>
                      <a:pt x="347" y="1190"/>
                      <a:pt x="260" y="770"/>
                      <a:pt x="178" y="473"/>
                    </a:cubicBezTo>
                    <a:cubicBezTo>
                      <a:pt x="97" y="177"/>
                      <a:pt x="27" y="0"/>
                      <a:pt x="1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9"/>
              <p:cNvSpPr/>
              <p:nvPr/>
            </p:nvSpPr>
            <p:spPr>
              <a:xfrm>
                <a:off x="1678800" y="160650"/>
                <a:ext cx="193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707" extrusionOk="0">
                    <a:moveTo>
                      <a:pt x="28" y="1"/>
                    </a:moveTo>
                    <a:cubicBezTo>
                      <a:pt x="28" y="1"/>
                      <a:pt x="27" y="1"/>
                      <a:pt x="27" y="1"/>
                    </a:cubicBezTo>
                    <a:cubicBezTo>
                      <a:pt x="1" y="12"/>
                      <a:pt x="217" y="601"/>
                      <a:pt x="417" y="1347"/>
                    </a:cubicBezTo>
                    <a:cubicBezTo>
                      <a:pt x="620" y="2091"/>
                      <a:pt x="733" y="2707"/>
                      <a:pt x="762" y="2707"/>
                    </a:cubicBezTo>
                    <a:cubicBezTo>
                      <a:pt x="762" y="2707"/>
                      <a:pt x="762" y="2707"/>
                      <a:pt x="762" y="2707"/>
                    </a:cubicBezTo>
                    <a:cubicBezTo>
                      <a:pt x="775" y="2705"/>
                      <a:pt x="763" y="2547"/>
                      <a:pt x="723" y="2296"/>
                    </a:cubicBezTo>
                    <a:cubicBezTo>
                      <a:pt x="684" y="2043"/>
                      <a:pt x="614" y="1698"/>
                      <a:pt x="512" y="1322"/>
                    </a:cubicBezTo>
                    <a:cubicBezTo>
                      <a:pt x="410" y="947"/>
                      <a:pt x="295" y="612"/>
                      <a:pt x="202" y="376"/>
                    </a:cubicBezTo>
                    <a:cubicBezTo>
                      <a:pt x="111" y="142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9"/>
              <p:cNvSpPr/>
              <p:nvPr/>
            </p:nvSpPr>
            <p:spPr>
              <a:xfrm>
                <a:off x="1697150" y="150750"/>
                <a:ext cx="17875" cy="77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03" extrusionOk="0">
                    <a:moveTo>
                      <a:pt x="30" y="1"/>
                    </a:moveTo>
                    <a:cubicBezTo>
                      <a:pt x="30" y="1"/>
                      <a:pt x="29" y="1"/>
                      <a:pt x="29" y="1"/>
                    </a:cubicBezTo>
                    <a:cubicBezTo>
                      <a:pt x="0" y="14"/>
                      <a:pt x="332" y="656"/>
                      <a:pt x="505" y="1519"/>
                    </a:cubicBezTo>
                    <a:cubicBezTo>
                      <a:pt x="685" y="2381"/>
                      <a:pt x="631" y="3101"/>
                      <a:pt x="663" y="3102"/>
                    </a:cubicBezTo>
                    <a:cubicBezTo>
                      <a:pt x="663" y="3102"/>
                      <a:pt x="663" y="3102"/>
                      <a:pt x="663" y="3102"/>
                    </a:cubicBezTo>
                    <a:cubicBezTo>
                      <a:pt x="675" y="3102"/>
                      <a:pt x="703" y="2924"/>
                      <a:pt x="709" y="2633"/>
                    </a:cubicBezTo>
                    <a:cubicBezTo>
                      <a:pt x="715" y="2342"/>
                      <a:pt x="689" y="1936"/>
                      <a:pt x="601" y="1499"/>
                    </a:cubicBezTo>
                    <a:cubicBezTo>
                      <a:pt x="511" y="1062"/>
                      <a:pt x="375" y="680"/>
                      <a:pt x="255" y="415"/>
                    </a:cubicBezTo>
                    <a:cubicBezTo>
                      <a:pt x="138" y="153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>
                <a:off x="1723375" y="170450"/>
                <a:ext cx="8900" cy="6777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11" extrusionOk="0">
                    <a:moveTo>
                      <a:pt x="31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0" y="9"/>
                      <a:pt x="217" y="593"/>
                      <a:pt x="243" y="1349"/>
                    </a:cubicBezTo>
                    <a:cubicBezTo>
                      <a:pt x="277" y="2105"/>
                      <a:pt x="108" y="2704"/>
                      <a:pt x="140" y="2710"/>
                    </a:cubicBezTo>
                    <a:cubicBezTo>
                      <a:pt x="140" y="2711"/>
                      <a:pt x="140" y="2711"/>
                      <a:pt x="140" y="2711"/>
                    </a:cubicBezTo>
                    <a:cubicBezTo>
                      <a:pt x="152" y="2711"/>
                      <a:pt x="208" y="2566"/>
                      <a:pt x="260" y="2323"/>
                    </a:cubicBezTo>
                    <a:cubicBezTo>
                      <a:pt x="313" y="2077"/>
                      <a:pt x="355" y="1730"/>
                      <a:pt x="341" y="1345"/>
                    </a:cubicBezTo>
                    <a:cubicBezTo>
                      <a:pt x="325" y="961"/>
                      <a:pt x="255" y="617"/>
                      <a:pt x="183" y="377"/>
                    </a:cubicBezTo>
                    <a:cubicBezTo>
                      <a:pt x="111" y="139"/>
                      <a:pt x="44" y="0"/>
                      <a:pt x="31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9"/>
              <p:cNvSpPr/>
              <p:nvPr/>
            </p:nvSpPr>
            <p:spPr>
              <a:xfrm>
                <a:off x="1539000" y="135025"/>
                <a:ext cx="85650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897" extrusionOk="0">
                    <a:moveTo>
                      <a:pt x="3389" y="1"/>
                    </a:moveTo>
                    <a:cubicBezTo>
                      <a:pt x="3363" y="1"/>
                      <a:pt x="3321" y="3"/>
                      <a:pt x="3265" y="7"/>
                    </a:cubicBezTo>
                    <a:cubicBezTo>
                      <a:pt x="3215" y="10"/>
                      <a:pt x="3152" y="16"/>
                      <a:pt x="3081" y="27"/>
                    </a:cubicBezTo>
                    <a:cubicBezTo>
                      <a:pt x="3009" y="39"/>
                      <a:pt x="2926" y="48"/>
                      <a:pt x="2837" y="69"/>
                    </a:cubicBezTo>
                    <a:cubicBezTo>
                      <a:pt x="2658" y="104"/>
                      <a:pt x="2448" y="162"/>
                      <a:pt x="2219" y="241"/>
                    </a:cubicBezTo>
                    <a:cubicBezTo>
                      <a:pt x="1992" y="324"/>
                      <a:pt x="1747" y="431"/>
                      <a:pt x="1501" y="565"/>
                    </a:cubicBezTo>
                    <a:cubicBezTo>
                      <a:pt x="1258" y="701"/>
                      <a:pt x="1037" y="852"/>
                      <a:pt x="847" y="1001"/>
                    </a:cubicBezTo>
                    <a:cubicBezTo>
                      <a:pt x="657" y="1152"/>
                      <a:pt x="496" y="1299"/>
                      <a:pt x="372" y="1433"/>
                    </a:cubicBezTo>
                    <a:cubicBezTo>
                      <a:pt x="307" y="1498"/>
                      <a:pt x="255" y="1562"/>
                      <a:pt x="207" y="1616"/>
                    </a:cubicBezTo>
                    <a:cubicBezTo>
                      <a:pt x="159" y="1671"/>
                      <a:pt x="121" y="1720"/>
                      <a:pt x="91" y="1762"/>
                    </a:cubicBezTo>
                    <a:cubicBezTo>
                      <a:pt x="31" y="1844"/>
                      <a:pt x="1" y="1891"/>
                      <a:pt x="6" y="1896"/>
                    </a:cubicBezTo>
                    <a:cubicBezTo>
                      <a:pt x="6" y="1896"/>
                      <a:pt x="7" y="1896"/>
                      <a:pt x="7" y="1896"/>
                    </a:cubicBezTo>
                    <a:cubicBezTo>
                      <a:pt x="27" y="1896"/>
                      <a:pt x="168" y="1724"/>
                      <a:pt x="421" y="1482"/>
                    </a:cubicBezTo>
                    <a:cubicBezTo>
                      <a:pt x="550" y="1356"/>
                      <a:pt x="713" y="1216"/>
                      <a:pt x="902" y="1072"/>
                    </a:cubicBezTo>
                    <a:cubicBezTo>
                      <a:pt x="1092" y="930"/>
                      <a:pt x="1309" y="784"/>
                      <a:pt x="1549" y="651"/>
                    </a:cubicBezTo>
                    <a:cubicBezTo>
                      <a:pt x="1790" y="519"/>
                      <a:pt x="2029" y="412"/>
                      <a:pt x="2251" y="326"/>
                    </a:cubicBezTo>
                    <a:cubicBezTo>
                      <a:pt x="2473" y="244"/>
                      <a:pt x="2678" y="179"/>
                      <a:pt x="2853" y="136"/>
                    </a:cubicBezTo>
                    <a:cubicBezTo>
                      <a:pt x="3202" y="49"/>
                      <a:pt x="3426" y="22"/>
                      <a:pt x="3424" y="5"/>
                    </a:cubicBezTo>
                    <a:cubicBezTo>
                      <a:pt x="3424" y="2"/>
                      <a:pt x="3412" y="1"/>
                      <a:pt x="3389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9"/>
              <p:cNvSpPr/>
              <p:nvPr/>
            </p:nvSpPr>
            <p:spPr>
              <a:xfrm>
                <a:off x="1542875" y="227600"/>
                <a:ext cx="98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2935" extrusionOk="0">
                    <a:moveTo>
                      <a:pt x="360" y="0"/>
                    </a:moveTo>
                    <a:cubicBezTo>
                      <a:pt x="347" y="0"/>
                      <a:pt x="278" y="152"/>
                      <a:pt x="203" y="409"/>
                    </a:cubicBezTo>
                    <a:cubicBezTo>
                      <a:pt x="125" y="669"/>
                      <a:pt x="49" y="1038"/>
                      <a:pt x="25" y="1452"/>
                    </a:cubicBezTo>
                    <a:cubicBezTo>
                      <a:pt x="0" y="1867"/>
                      <a:pt x="32" y="2242"/>
                      <a:pt x="78" y="2510"/>
                    </a:cubicBezTo>
                    <a:cubicBezTo>
                      <a:pt x="123" y="2775"/>
                      <a:pt x="175" y="2935"/>
                      <a:pt x="187" y="2935"/>
                    </a:cubicBezTo>
                    <a:cubicBezTo>
                      <a:pt x="187" y="2935"/>
                      <a:pt x="187" y="2935"/>
                      <a:pt x="187" y="2935"/>
                    </a:cubicBezTo>
                    <a:cubicBezTo>
                      <a:pt x="218" y="2930"/>
                      <a:pt x="70" y="2274"/>
                      <a:pt x="121" y="1458"/>
                    </a:cubicBezTo>
                    <a:cubicBezTo>
                      <a:pt x="167" y="642"/>
                      <a:pt x="391" y="9"/>
                      <a:pt x="361" y="0"/>
                    </a:cubicBezTo>
                    <a:cubicBezTo>
                      <a:pt x="361" y="0"/>
                      <a:pt x="360" y="0"/>
                      <a:pt x="360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9"/>
              <p:cNvSpPr/>
              <p:nvPr/>
            </p:nvSpPr>
            <p:spPr>
              <a:xfrm>
                <a:off x="1528275" y="209250"/>
                <a:ext cx="475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75" extrusionOk="0">
                    <a:moveTo>
                      <a:pt x="153" y="1"/>
                    </a:moveTo>
                    <a:cubicBezTo>
                      <a:pt x="128" y="1"/>
                      <a:pt x="1" y="436"/>
                      <a:pt x="4" y="988"/>
                    </a:cubicBezTo>
                    <a:cubicBezTo>
                      <a:pt x="5" y="1541"/>
                      <a:pt x="136" y="1975"/>
                      <a:pt x="160" y="1975"/>
                    </a:cubicBezTo>
                    <a:cubicBezTo>
                      <a:pt x="160" y="1975"/>
                      <a:pt x="160" y="1975"/>
                      <a:pt x="161" y="1975"/>
                    </a:cubicBezTo>
                    <a:cubicBezTo>
                      <a:pt x="189" y="1969"/>
                      <a:pt x="102" y="1532"/>
                      <a:pt x="102" y="988"/>
                    </a:cubicBezTo>
                    <a:cubicBezTo>
                      <a:pt x="99" y="444"/>
                      <a:pt x="182" y="7"/>
                      <a:pt x="154" y="1"/>
                    </a:cubicBezTo>
                    <a:cubicBezTo>
                      <a:pt x="153" y="1"/>
                      <a:pt x="153" y="1"/>
                      <a:pt x="153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9"/>
              <p:cNvSpPr/>
              <p:nvPr/>
            </p:nvSpPr>
            <p:spPr>
              <a:xfrm>
                <a:off x="1517825" y="117500"/>
                <a:ext cx="229875" cy="165700"/>
              </a:xfrm>
              <a:custGeom>
                <a:avLst/>
                <a:gdLst/>
                <a:ahLst/>
                <a:cxnLst/>
                <a:rect l="l" t="t" r="r" b="b"/>
                <a:pathLst>
                  <a:path w="9195" h="6628" extrusionOk="0">
                    <a:moveTo>
                      <a:pt x="6945" y="0"/>
                    </a:moveTo>
                    <a:cubicBezTo>
                      <a:pt x="6898" y="0"/>
                      <a:pt x="6851" y="1"/>
                      <a:pt x="6805" y="1"/>
                    </a:cubicBezTo>
                    <a:cubicBezTo>
                      <a:pt x="5998" y="8"/>
                      <a:pt x="5191" y="28"/>
                      <a:pt x="4389" y="154"/>
                    </a:cubicBezTo>
                    <a:cubicBezTo>
                      <a:pt x="2909" y="387"/>
                      <a:pt x="1385" y="1059"/>
                      <a:pt x="667" y="2451"/>
                    </a:cubicBezTo>
                    <a:cubicBezTo>
                      <a:pt x="1" y="3740"/>
                      <a:pt x="97" y="5247"/>
                      <a:pt x="467" y="6627"/>
                    </a:cubicBezTo>
                    <a:cubicBezTo>
                      <a:pt x="476" y="6598"/>
                      <a:pt x="483" y="6569"/>
                      <a:pt x="492" y="6540"/>
                    </a:cubicBezTo>
                    <a:cubicBezTo>
                      <a:pt x="353" y="5434"/>
                      <a:pt x="451" y="4262"/>
                      <a:pt x="984" y="3275"/>
                    </a:cubicBezTo>
                    <a:cubicBezTo>
                      <a:pt x="1556" y="2216"/>
                      <a:pt x="2600" y="1510"/>
                      <a:pt x="3726" y="1139"/>
                    </a:cubicBezTo>
                    <a:cubicBezTo>
                      <a:pt x="4792" y="789"/>
                      <a:pt x="6070" y="510"/>
                      <a:pt x="7238" y="510"/>
                    </a:cubicBezTo>
                    <a:cubicBezTo>
                      <a:pt x="7420" y="510"/>
                      <a:pt x="7599" y="517"/>
                      <a:pt x="7775" y="531"/>
                    </a:cubicBezTo>
                    <a:cubicBezTo>
                      <a:pt x="8370" y="580"/>
                      <a:pt x="8836" y="826"/>
                      <a:pt x="9195" y="1196"/>
                    </a:cubicBezTo>
                    <a:cubicBezTo>
                      <a:pt x="9107" y="911"/>
                      <a:pt x="8940" y="649"/>
                      <a:pt x="8714" y="452"/>
                    </a:cubicBezTo>
                    <a:cubicBezTo>
                      <a:pt x="8245" y="44"/>
                      <a:pt x="7552" y="0"/>
                      <a:pt x="6945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6" name="Google Shape;1196;p29"/>
          <p:cNvGrpSpPr/>
          <p:nvPr/>
        </p:nvGrpSpPr>
        <p:grpSpPr>
          <a:xfrm rot="1175136">
            <a:off x="-202575" y="3157137"/>
            <a:ext cx="1670208" cy="2460012"/>
            <a:chOff x="2526592" y="3488548"/>
            <a:chExt cx="1670282" cy="2460121"/>
          </a:xfrm>
        </p:grpSpPr>
        <p:grpSp>
          <p:nvGrpSpPr>
            <p:cNvPr id="1197" name="Google Shape;1197;p29"/>
            <p:cNvGrpSpPr/>
            <p:nvPr/>
          </p:nvGrpSpPr>
          <p:grpSpPr>
            <a:xfrm>
              <a:off x="2526592" y="3488548"/>
              <a:ext cx="1670282" cy="2460121"/>
              <a:chOff x="2903825" y="2119650"/>
              <a:chExt cx="623100" cy="917750"/>
            </a:xfrm>
          </p:grpSpPr>
          <p:sp>
            <p:nvSpPr>
              <p:cNvPr id="1198" name="Google Shape;1198;p29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9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0" name="Google Shape;1200;p29"/>
            <p:cNvGrpSpPr/>
            <p:nvPr/>
          </p:nvGrpSpPr>
          <p:grpSpPr>
            <a:xfrm>
              <a:off x="2926313" y="3947651"/>
              <a:ext cx="870847" cy="1183651"/>
              <a:chOff x="4316625" y="2741700"/>
              <a:chExt cx="424700" cy="577250"/>
            </a:xfrm>
          </p:grpSpPr>
          <p:sp>
            <p:nvSpPr>
              <p:cNvPr id="1201" name="Google Shape;1201;p29"/>
              <p:cNvSpPr/>
              <p:nvPr/>
            </p:nvSpPr>
            <p:spPr>
              <a:xfrm>
                <a:off x="4378075" y="2741700"/>
                <a:ext cx="303300" cy="213875"/>
              </a:xfrm>
              <a:custGeom>
                <a:avLst/>
                <a:gdLst/>
                <a:ahLst/>
                <a:cxnLst/>
                <a:rect l="l" t="t" r="r" b="b"/>
                <a:pathLst>
                  <a:path w="12132" h="8555" extrusionOk="0">
                    <a:moveTo>
                      <a:pt x="6561" y="0"/>
                    </a:moveTo>
                    <a:cubicBezTo>
                      <a:pt x="6231" y="0"/>
                      <a:pt x="5901" y="21"/>
                      <a:pt x="5575" y="60"/>
                    </a:cubicBezTo>
                    <a:cubicBezTo>
                      <a:pt x="4599" y="176"/>
                      <a:pt x="3594" y="310"/>
                      <a:pt x="2723" y="811"/>
                    </a:cubicBezTo>
                    <a:cubicBezTo>
                      <a:pt x="2020" y="1215"/>
                      <a:pt x="1429" y="1863"/>
                      <a:pt x="1234" y="2650"/>
                    </a:cubicBezTo>
                    <a:cubicBezTo>
                      <a:pt x="1180" y="2643"/>
                      <a:pt x="1129" y="2640"/>
                      <a:pt x="1080" y="2640"/>
                    </a:cubicBezTo>
                    <a:cubicBezTo>
                      <a:pt x="440" y="2640"/>
                      <a:pt x="311" y="3194"/>
                      <a:pt x="230" y="3761"/>
                    </a:cubicBezTo>
                    <a:cubicBezTo>
                      <a:pt x="1" y="5363"/>
                      <a:pt x="149" y="7019"/>
                      <a:pt x="659" y="8555"/>
                    </a:cubicBezTo>
                    <a:lnTo>
                      <a:pt x="11645" y="8448"/>
                    </a:lnTo>
                    <a:cubicBezTo>
                      <a:pt x="12060" y="6775"/>
                      <a:pt x="12132" y="5097"/>
                      <a:pt x="11809" y="3417"/>
                    </a:cubicBezTo>
                    <a:cubicBezTo>
                      <a:pt x="11596" y="2311"/>
                      <a:pt x="10630" y="1255"/>
                      <a:pt x="9668" y="735"/>
                    </a:cubicBezTo>
                    <a:cubicBezTo>
                      <a:pt x="8715" y="219"/>
                      <a:pt x="7637" y="0"/>
                      <a:pt x="6561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9"/>
              <p:cNvSpPr/>
              <p:nvPr/>
            </p:nvSpPr>
            <p:spPr>
              <a:xfrm>
                <a:off x="4316625" y="3058325"/>
                <a:ext cx="424700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6988" h="10425" extrusionOk="0">
                    <a:moveTo>
                      <a:pt x="7397" y="0"/>
                    </a:moveTo>
                    <a:lnTo>
                      <a:pt x="7397" y="1725"/>
                    </a:lnTo>
                    <a:cubicBezTo>
                      <a:pt x="7397" y="2323"/>
                      <a:pt x="7188" y="3037"/>
                      <a:pt x="6791" y="3485"/>
                    </a:cubicBezTo>
                    <a:cubicBezTo>
                      <a:pt x="6489" y="3825"/>
                      <a:pt x="6041" y="4179"/>
                      <a:pt x="5379" y="4451"/>
                    </a:cubicBezTo>
                    <a:cubicBezTo>
                      <a:pt x="3569" y="5193"/>
                      <a:pt x="1" y="6331"/>
                      <a:pt x="1" y="9125"/>
                    </a:cubicBezTo>
                    <a:cubicBezTo>
                      <a:pt x="1" y="9125"/>
                      <a:pt x="3790" y="10425"/>
                      <a:pt x="8823" y="10425"/>
                    </a:cubicBezTo>
                    <a:cubicBezTo>
                      <a:pt x="11339" y="10425"/>
                      <a:pt x="14167" y="10100"/>
                      <a:pt x="16988" y="9125"/>
                    </a:cubicBezTo>
                    <a:cubicBezTo>
                      <a:pt x="16988" y="6331"/>
                      <a:pt x="13419" y="5193"/>
                      <a:pt x="11609" y="4451"/>
                    </a:cubicBezTo>
                    <a:cubicBezTo>
                      <a:pt x="10947" y="4179"/>
                      <a:pt x="10499" y="3825"/>
                      <a:pt x="10198" y="3485"/>
                    </a:cubicBezTo>
                    <a:cubicBezTo>
                      <a:pt x="9802" y="3037"/>
                      <a:pt x="9591" y="2323"/>
                      <a:pt x="9591" y="1725"/>
                    </a:cubicBezTo>
                    <a:lnTo>
                      <a:pt x="9591" y="0"/>
                    </a:ln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9"/>
              <p:cNvSpPr/>
              <p:nvPr/>
            </p:nvSpPr>
            <p:spPr>
              <a:xfrm>
                <a:off x="4316625" y="3126000"/>
                <a:ext cx="424700" cy="192950"/>
              </a:xfrm>
              <a:custGeom>
                <a:avLst/>
                <a:gdLst/>
                <a:ahLst/>
                <a:cxnLst/>
                <a:rect l="l" t="t" r="r" b="b"/>
                <a:pathLst>
                  <a:path w="16988" h="7718" extrusionOk="0">
                    <a:moveTo>
                      <a:pt x="9763" y="0"/>
                    </a:moveTo>
                    <a:cubicBezTo>
                      <a:pt x="8940" y="166"/>
                      <a:pt x="8102" y="250"/>
                      <a:pt x="7262" y="250"/>
                    </a:cubicBezTo>
                    <a:cubicBezTo>
                      <a:pt x="7217" y="250"/>
                      <a:pt x="7171" y="249"/>
                      <a:pt x="7125" y="249"/>
                    </a:cubicBezTo>
                    <a:cubicBezTo>
                      <a:pt x="7035" y="445"/>
                      <a:pt x="6924" y="627"/>
                      <a:pt x="6791" y="778"/>
                    </a:cubicBezTo>
                    <a:cubicBezTo>
                      <a:pt x="6489" y="1118"/>
                      <a:pt x="6041" y="1472"/>
                      <a:pt x="5379" y="1744"/>
                    </a:cubicBezTo>
                    <a:cubicBezTo>
                      <a:pt x="3569" y="2486"/>
                      <a:pt x="1" y="3624"/>
                      <a:pt x="1" y="6418"/>
                    </a:cubicBezTo>
                    <a:cubicBezTo>
                      <a:pt x="1" y="6418"/>
                      <a:pt x="3790" y="7718"/>
                      <a:pt x="8823" y="7718"/>
                    </a:cubicBezTo>
                    <a:cubicBezTo>
                      <a:pt x="11339" y="7718"/>
                      <a:pt x="14167" y="7393"/>
                      <a:pt x="16988" y="6418"/>
                    </a:cubicBezTo>
                    <a:cubicBezTo>
                      <a:pt x="16988" y="3624"/>
                      <a:pt x="13419" y="2486"/>
                      <a:pt x="11609" y="1744"/>
                    </a:cubicBezTo>
                    <a:cubicBezTo>
                      <a:pt x="10947" y="1472"/>
                      <a:pt x="10499" y="1118"/>
                      <a:pt x="10198" y="778"/>
                    </a:cubicBezTo>
                    <a:cubicBezTo>
                      <a:pt x="10009" y="565"/>
                      <a:pt x="9865" y="292"/>
                      <a:pt x="9763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9"/>
              <p:cNvSpPr/>
              <p:nvPr/>
            </p:nvSpPr>
            <p:spPr>
              <a:xfrm>
                <a:off x="4404275" y="3252325"/>
                <a:ext cx="4200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229" extrusionOk="0">
                    <a:moveTo>
                      <a:pt x="69" y="1"/>
                    </a:moveTo>
                    <a:cubicBezTo>
                      <a:pt x="27" y="2"/>
                      <a:pt x="0" y="651"/>
                      <a:pt x="10" y="1453"/>
                    </a:cubicBezTo>
                    <a:cubicBezTo>
                      <a:pt x="14" y="1729"/>
                      <a:pt x="20" y="1986"/>
                      <a:pt x="31" y="2206"/>
                    </a:cubicBezTo>
                    <a:cubicBezTo>
                      <a:pt x="74" y="2213"/>
                      <a:pt x="117" y="2221"/>
                      <a:pt x="161" y="2228"/>
                    </a:cubicBezTo>
                    <a:cubicBezTo>
                      <a:pt x="166" y="2004"/>
                      <a:pt x="167" y="1737"/>
                      <a:pt x="164" y="1451"/>
                    </a:cubicBezTo>
                    <a:cubicBezTo>
                      <a:pt x="154" y="649"/>
                      <a:pt x="111" y="1"/>
                      <a:pt x="69" y="1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9"/>
              <p:cNvSpPr/>
              <p:nvPr/>
            </p:nvSpPr>
            <p:spPr>
              <a:xfrm>
                <a:off x="4649350" y="3252325"/>
                <a:ext cx="420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292" extrusionOk="0">
                    <a:moveTo>
                      <a:pt x="69" y="1"/>
                    </a:moveTo>
                    <a:cubicBezTo>
                      <a:pt x="26" y="2"/>
                      <a:pt x="0" y="651"/>
                      <a:pt x="10" y="1453"/>
                    </a:cubicBezTo>
                    <a:cubicBezTo>
                      <a:pt x="14" y="1766"/>
                      <a:pt x="23" y="2055"/>
                      <a:pt x="35" y="2292"/>
                    </a:cubicBezTo>
                    <a:cubicBezTo>
                      <a:pt x="77" y="2285"/>
                      <a:pt x="118" y="2278"/>
                      <a:pt x="161" y="2271"/>
                    </a:cubicBezTo>
                    <a:cubicBezTo>
                      <a:pt x="166" y="2037"/>
                      <a:pt x="168" y="1755"/>
                      <a:pt x="163" y="1451"/>
                    </a:cubicBezTo>
                    <a:cubicBezTo>
                      <a:pt x="154" y="649"/>
                      <a:pt x="111" y="1"/>
                      <a:pt x="69" y="1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9"/>
              <p:cNvSpPr/>
              <p:nvPr/>
            </p:nvSpPr>
            <p:spPr>
              <a:xfrm>
                <a:off x="4477800" y="3110825"/>
                <a:ext cx="1033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751" extrusionOk="0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lnTo>
                      <a:pt x="0" y="1675"/>
                    </a:lnTo>
                    <a:cubicBezTo>
                      <a:pt x="0" y="1717"/>
                      <a:pt x="34" y="1751"/>
                      <a:pt x="76" y="1751"/>
                    </a:cubicBezTo>
                    <a:lnTo>
                      <a:pt x="4058" y="1751"/>
                    </a:lnTo>
                    <a:cubicBezTo>
                      <a:pt x="4100" y="1751"/>
                      <a:pt x="4134" y="1717"/>
                      <a:pt x="4134" y="1675"/>
                    </a:cubicBezTo>
                    <a:lnTo>
                      <a:pt x="4134" y="76"/>
                    </a:lnTo>
                    <a:cubicBezTo>
                      <a:pt x="4134" y="34"/>
                      <a:pt x="4100" y="0"/>
                      <a:pt x="4058" y="0"/>
                    </a:cubicBezTo>
                    <a:close/>
                  </a:path>
                </a:pathLst>
              </a:custGeom>
              <a:solidFill>
                <a:srgbClr val="553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9"/>
              <p:cNvSpPr/>
              <p:nvPr/>
            </p:nvSpPr>
            <p:spPr>
              <a:xfrm>
                <a:off x="4486625" y="3112200"/>
                <a:ext cx="23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649" extrusionOk="0">
                    <a:moveTo>
                      <a:pt x="71" y="0"/>
                    </a:moveTo>
                    <a:cubicBezTo>
                      <a:pt x="46" y="11"/>
                      <a:pt x="23" y="26"/>
                      <a:pt x="1" y="39"/>
                    </a:cubicBezTo>
                    <a:cubicBezTo>
                      <a:pt x="2" y="241"/>
                      <a:pt x="4" y="461"/>
                      <a:pt x="9" y="693"/>
                    </a:cubicBezTo>
                    <a:cubicBezTo>
                      <a:pt x="14" y="1032"/>
                      <a:pt x="21" y="1348"/>
                      <a:pt x="29" y="1618"/>
                    </a:cubicBezTo>
                    <a:cubicBezTo>
                      <a:pt x="51" y="1629"/>
                      <a:pt x="71" y="1640"/>
                      <a:pt x="94" y="1649"/>
                    </a:cubicBezTo>
                    <a:cubicBezTo>
                      <a:pt x="94" y="1373"/>
                      <a:pt x="91" y="1044"/>
                      <a:pt x="85" y="691"/>
                    </a:cubicBezTo>
                    <a:cubicBezTo>
                      <a:pt x="81" y="446"/>
                      <a:pt x="77" y="212"/>
                      <a:pt x="71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9"/>
              <p:cNvSpPr/>
              <p:nvPr/>
            </p:nvSpPr>
            <p:spPr>
              <a:xfrm>
                <a:off x="4503275" y="3110825"/>
                <a:ext cx="24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1" y="0"/>
                    </a:moveTo>
                    <a:cubicBezTo>
                      <a:pt x="3" y="227"/>
                      <a:pt x="5" y="480"/>
                      <a:pt x="10" y="748"/>
                    </a:cubicBezTo>
                    <a:cubicBezTo>
                      <a:pt x="16" y="1120"/>
                      <a:pt x="24" y="1466"/>
                      <a:pt x="32" y="1751"/>
                    </a:cubicBezTo>
                    <a:lnTo>
                      <a:pt x="95" y="1751"/>
                    </a:lnTo>
                    <a:cubicBezTo>
                      <a:pt x="95" y="1465"/>
                      <a:pt x="93" y="1120"/>
                      <a:pt x="87" y="746"/>
                    </a:cubicBezTo>
                    <a:cubicBezTo>
                      <a:pt x="82" y="480"/>
                      <a:pt x="77" y="227"/>
                      <a:pt x="71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9"/>
              <p:cNvSpPr/>
              <p:nvPr/>
            </p:nvSpPr>
            <p:spPr>
              <a:xfrm>
                <a:off x="4519975" y="3110825"/>
                <a:ext cx="23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51" extrusionOk="0">
                    <a:moveTo>
                      <a:pt x="0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1" y="1751"/>
                    </a:cubicBezTo>
                    <a:lnTo>
                      <a:pt x="94" y="1751"/>
                    </a:lnTo>
                    <a:cubicBezTo>
                      <a:pt x="94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9"/>
              <p:cNvSpPr/>
              <p:nvPr/>
            </p:nvSpPr>
            <p:spPr>
              <a:xfrm>
                <a:off x="4536650" y="3110825"/>
                <a:ext cx="23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51" extrusionOk="0">
                    <a:moveTo>
                      <a:pt x="0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2" y="1751"/>
                    </a:cubicBezTo>
                    <a:lnTo>
                      <a:pt x="94" y="1751"/>
                    </a:lnTo>
                    <a:cubicBezTo>
                      <a:pt x="94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9"/>
              <p:cNvSpPr/>
              <p:nvPr/>
            </p:nvSpPr>
            <p:spPr>
              <a:xfrm>
                <a:off x="4553325" y="3110825"/>
                <a:ext cx="24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0" y="0"/>
                    </a:moveTo>
                    <a:cubicBezTo>
                      <a:pt x="2" y="227"/>
                      <a:pt x="5" y="480"/>
                      <a:pt x="9" y="748"/>
                    </a:cubicBezTo>
                    <a:cubicBezTo>
                      <a:pt x="15" y="1120"/>
                      <a:pt x="23" y="1466"/>
                      <a:pt x="32" y="1751"/>
                    </a:cubicBezTo>
                    <a:lnTo>
                      <a:pt x="95" y="1751"/>
                    </a:lnTo>
                    <a:cubicBezTo>
                      <a:pt x="94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9"/>
              <p:cNvSpPr/>
              <p:nvPr/>
            </p:nvSpPr>
            <p:spPr>
              <a:xfrm>
                <a:off x="4570025" y="3112025"/>
                <a:ext cx="235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645" extrusionOk="0">
                    <a:moveTo>
                      <a:pt x="0" y="0"/>
                    </a:moveTo>
                    <a:cubicBezTo>
                      <a:pt x="1" y="215"/>
                      <a:pt x="4" y="451"/>
                      <a:pt x="8" y="700"/>
                    </a:cubicBezTo>
                    <a:cubicBezTo>
                      <a:pt x="13" y="1047"/>
                      <a:pt x="21" y="1371"/>
                      <a:pt x="29" y="1644"/>
                    </a:cubicBezTo>
                    <a:cubicBezTo>
                      <a:pt x="52" y="1634"/>
                      <a:pt x="73" y="1621"/>
                      <a:pt x="94" y="1609"/>
                    </a:cubicBezTo>
                    <a:cubicBezTo>
                      <a:pt x="93" y="1343"/>
                      <a:pt x="90" y="1031"/>
                      <a:pt x="85" y="698"/>
                    </a:cubicBezTo>
                    <a:cubicBezTo>
                      <a:pt x="81" y="463"/>
                      <a:pt x="76" y="239"/>
                      <a:pt x="72" y="34"/>
                    </a:cubicBezTo>
                    <a:cubicBezTo>
                      <a:pt x="48" y="22"/>
                      <a:pt x="25" y="10"/>
                      <a:pt x="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9"/>
              <p:cNvSpPr/>
              <p:nvPr/>
            </p:nvSpPr>
            <p:spPr>
              <a:xfrm>
                <a:off x="4500975" y="3058325"/>
                <a:ext cx="556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080" extrusionOk="0">
                    <a:moveTo>
                      <a:pt x="23" y="0"/>
                    </a:moveTo>
                    <a:lnTo>
                      <a:pt x="23" y="1725"/>
                    </a:lnTo>
                    <a:cubicBezTo>
                      <a:pt x="23" y="1833"/>
                      <a:pt x="14" y="1946"/>
                      <a:pt x="0" y="2059"/>
                    </a:cubicBezTo>
                    <a:cubicBezTo>
                      <a:pt x="122" y="2074"/>
                      <a:pt x="246" y="2080"/>
                      <a:pt x="368" y="2080"/>
                    </a:cubicBezTo>
                    <a:cubicBezTo>
                      <a:pt x="387" y="2080"/>
                      <a:pt x="405" y="2079"/>
                      <a:pt x="424" y="2079"/>
                    </a:cubicBezTo>
                    <a:cubicBezTo>
                      <a:pt x="1028" y="2073"/>
                      <a:pt x="1628" y="1995"/>
                      <a:pt x="2224" y="1891"/>
                    </a:cubicBezTo>
                    <a:cubicBezTo>
                      <a:pt x="2221" y="1835"/>
                      <a:pt x="2217" y="1779"/>
                      <a:pt x="2217" y="1725"/>
                    </a:cubicBezTo>
                    <a:lnTo>
                      <a:pt x="2217" y="0"/>
                    </a:lnTo>
                    <a:lnTo>
                      <a:pt x="1506" y="0"/>
                    </a:lnTo>
                    <a:cubicBezTo>
                      <a:pt x="1379" y="6"/>
                      <a:pt x="1253" y="9"/>
                      <a:pt x="1127" y="9"/>
                    </a:cubicBezTo>
                    <a:cubicBezTo>
                      <a:pt x="1006" y="9"/>
                      <a:pt x="885" y="6"/>
                      <a:pt x="764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9"/>
              <p:cNvSpPr/>
              <p:nvPr/>
            </p:nvSpPr>
            <p:spPr>
              <a:xfrm>
                <a:off x="4623975" y="2937900"/>
                <a:ext cx="755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209" extrusionOk="0">
                    <a:moveTo>
                      <a:pt x="1960" y="1"/>
                    </a:moveTo>
                    <a:cubicBezTo>
                      <a:pt x="1459" y="1"/>
                      <a:pt x="880" y="371"/>
                      <a:pt x="503" y="985"/>
                    </a:cubicBezTo>
                    <a:cubicBezTo>
                      <a:pt x="0" y="1802"/>
                      <a:pt x="45" y="2742"/>
                      <a:pt x="601" y="3083"/>
                    </a:cubicBezTo>
                    <a:cubicBezTo>
                      <a:pt x="739" y="3168"/>
                      <a:pt x="896" y="3208"/>
                      <a:pt x="1061" y="3208"/>
                    </a:cubicBezTo>
                    <a:cubicBezTo>
                      <a:pt x="1562" y="3208"/>
                      <a:pt x="2141" y="2838"/>
                      <a:pt x="2518" y="2224"/>
                    </a:cubicBezTo>
                    <a:cubicBezTo>
                      <a:pt x="3020" y="1408"/>
                      <a:pt x="2976" y="468"/>
                      <a:pt x="2419" y="126"/>
                    </a:cubicBezTo>
                    <a:cubicBezTo>
                      <a:pt x="2281" y="41"/>
                      <a:pt x="2125" y="1"/>
                      <a:pt x="1960" y="1"/>
                    </a:cubicBezTo>
                    <a:close/>
                  </a:path>
                </a:pathLst>
              </a:custGeom>
              <a:solidFill>
                <a:srgbClr val="F99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9"/>
              <p:cNvSpPr/>
              <p:nvPr/>
            </p:nvSpPr>
            <p:spPr>
              <a:xfrm>
                <a:off x="4647800" y="2957300"/>
                <a:ext cx="4362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203" extrusionOk="0">
                    <a:moveTo>
                      <a:pt x="1447" y="0"/>
                    </a:moveTo>
                    <a:cubicBezTo>
                      <a:pt x="1407" y="0"/>
                      <a:pt x="1366" y="10"/>
                      <a:pt x="1327" y="23"/>
                    </a:cubicBezTo>
                    <a:cubicBezTo>
                      <a:pt x="1160" y="82"/>
                      <a:pt x="1022" y="199"/>
                      <a:pt x="886" y="313"/>
                    </a:cubicBezTo>
                    <a:cubicBezTo>
                      <a:pt x="780" y="404"/>
                      <a:pt x="672" y="495"/>
                      <a:pt x="588" y="607"/>
                    </a:cubicBezTo>
                    <a:cubicBezTo>
                      <a:pt x="514" y="707"/>
                      <a:pt x="461" y="819"/>
                      <a:pt x="410" y="932"/>
                    </a:cubicBezTo>
                    <a:cubicBezTo>
                      <a:pt x="245" y="1303"/>
                      <a:pt x="107" y="1687"/>
                      <a:pt x="0" y="2079"/>
                    </a:cubicBezTo>
                    <a:lnTo>
                      <a:pt x="75" y="2161"/>
                    </a:lnTo>
                    <a:cubicBezTo>
                      <a:pt x="140" y="2190"/>
                      <a:pt x="203" y="2202"/>
                      <a:pt x="264" y="2202"/>
                    </a:cubicBezTo>
                    <a:cubicBezTo>
                      <a:pt x="487" y="2202"/>
                      <a:pt x="685" y="2035"/>
                      <a:pt x="854" y="1893"/>
                    </a:cubicBezTo>
                    <a:cubicBezTo>
                      <a:pt x="1110" y="1679"/>
                      <a:pt x="1390" y="1398"/>
                      <a:pt x="1519" y="1087"/>
                    </a:cubicBezTo>
                    <a:cubicBezTo>
                      <a:pt x="1639" y="800"/>
                      <a:pt x="1745" y="509"/>
                      <a:pt x="1653" y="196"/>
                    </a:cubicBezTo>
                    <a:cubicBezTo>
                      <a:pt x="1632" y="125"/>
                      <a:pt x="1597" y="51"/>
                      <a:pt x="1531" y="19"/>
                    </a:cubicBezTo>
                    <a:cubicBezTo>
                      <a:pt x="1504" y="5"/>
                      <a:pt x="1476" y="0"/>
                      <a:pt x="1447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9"/>
              <p:cNvSpPr/>
              <p:nvPr/>
            </p:nvSpPr>
            <p:spPr>
              <a:xfrm>
                <a:off x="4648050" y="2956600"/>
                <a:ext cx="361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110" extrusionOk="0">
                    <a:moveTo>
                      <a:pt x="1381" y="0"/>
                    </a:moveTo>
                    <a:cubicBezTo>
                      <a:pt x="1368" y="0"/>
                      <a:pt x="1352" y="1"/>
                      <a:pt x="1335" y="3"/>
                    </a:cubicBezTo>
                    <a:cubicBezTo>
                      <a:pt x="1263" y="11"/>
                      <a:pt x="1162" y="44"/>
                      <a:pt x="1053" y="106"/>
                    </a:cubicBezTo>
                    <a:cubicBezTo>
                      <a:pt x="831" y="226"/>
                      <a:pt x="564" y="469"/>
                      <a:pt x="372" y="802"/>
                    </a:cubicBezTo>
                    <a:cubicBezTo>
                      <a:pt x="178" y="1135"/>
                      <a:pt x="97" y="1474"/>
                      <a:pt x="53" y="1714"/>
                    </a:cubicBezTo>
                    <a:cubicBezTo>
                      <a:pt x="9" y="1957"/>
                      <a:pt x="1" y="2109"/>
                      <a:pt x="1" y="2109"/>
                    </a:cubicBezTo>
                    <a:cubicBezTo>
                      <a:pt x="1" y="2109"/>
                      <a:pt x="59" y="1922"/>
                      <a:pt x="119" y="1732"/>
                    </a:cubicBezTo>
                    <a:cubicBezTo>
                      <a:pt x="179" y="1555"/>
                      <a:pt x="259" y="1326"/>
                      <a:pt x="376" y="1088"/>
                    </a:cubicBezTo>
                    <a:cubicBezTo>
                      <a:pt x="379" y="1087"/>
                      <a:pt x="380" y="1087"/>
                      <a:pt x="382" y="1086"/>
                    </a:cubicBezTo>
                    <a:cubicBezTo>
                      <a:pt x="474" y="1064"/>
                      <a:pt x="596" y="1043"/>
                      <a:pt x="731" y="1029"/>
                    </a:cubicBezTo>
                    <a:cubicBezTo>
                      <a:pt x="789" y="1023"/>
                      <a:pt x="844" y="1020"/>
                      <a:pt x="896" y="1020"/>
                    </a:cubicBezTo>
                    <a:cubicBezTo>
                      <a:pt x="1026" y="1020"/>
                      <a:pt x="1132" y="1035"/>
                      <a:pt x="1190" y="1035"/>
                    </a:cubicBezTo>
                    <a:cubicBezTo>
                      <a:pt x="1218" y="1035"/>
                      <a:pt x="1235" y="1032"/>
                      <a:pt x="1239" y="1022"/>
                    </a:cubicBezTo>
                    <a:cubicBezTo>
                      <a:pt x="1255" y="994"/>
                      <a:pt x="1074" y="887"/>
                      <a:pt x="815" y="887"/>
                    </a:cubicBezTo>
                    <a:cubicBezTo>
                      <a:pt x="784" y="887"/>
                      <a:pt x="751" y="888"/>
                      <a:pt x="717" y="892"/>
                    </a:cubicBezTo>
                    <a:cubicBezTo>
                      <a:pt x="608" y="903"/>
                      <a:pt x="511" y="937"/>
                      <a:pt x="435" y="977"/>
                    </a:cubicBezTo>
                    <a:cubicBezTo>
                      <a:pt x="454" y="942"/>
                      <a:pt x="470" y="907"/>
                      <a:pt x="491" y="872"/>
                    </a:cubicBezTo>
                    <a:cubicBezTo>
                      <a:pt x="672" y="557"/>
                      <a:pt x="909" y="322"/>
                      <a:pt x="1104" y="189"/>
                    </a:cubicBezTo>
                    <a:cubicBezTo>
                      <a:pt x="1296" y="46"/>
                      <a:pt x="1446" y="34"/>
                      <a:pt x="1446" y="15"/>
                    </a:cubicBezTo>
                    <a:cubicBezTo>
                      <a:pt x="1446" y="9"/>
                      <a:pt x="1423" y="0"/>
                      <a:pt x="1381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9"/>
              <p:cNvSpPr/>
              <p:nvPr/>
            </p:nvSpPr>
            <p:spPr>
              <a:xfrm>
                <a:off x="4358475" y="2937900"/>
                <a:ext cx="755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209" extrusionOk="0">
                    <a:moveTo>
                      <a:pt x="1061" y="1"/>
                    </a:moveTo>
                    <a:cubicBezTo>
                      <a:pt x="896" y="1"/>
                      <a:pt x="739" y="41"/>
                      <a:pt x="601" y="126"/>
                    </a:cubicBezTo>
                    <a:cubicBezTo>
                      <a:pt x="45" y="468"/>
                      <a:pt x="1" y="1408"/>
                      <a:pt x="503" y="2224"/>
                    </a:cubicBezTo>
                    <a:cubicBezTo>
                      <a:pt x="880" y="2838"/>
                      <a:pt x="1459" y="3208"/>
                      <a:pt x="1960" y="3208"/>
                    </a:cubicBezTo>
                    <a:cubicBezTo>
                      <a:pt x="2125" y="3208"/>
                      <a:pt x="2281" y="3168"/>
                      <a:pt x="2419" y="3083"/>
                    </a:cubicBezTo>
                    <a:cubicBezTo>
                      <a:pt x="2975" y="2742"/>
                      <a:pt x="3020" y="1802"/>
                      <a:pt x="2518" y="985"/>
                    </a:cubicBezTo>
                    <a:cubicBezTo>
                      <a:pt x="2140" y="371"/>
                      <a:pt x="1561" y="1"/>
                      <a:pt x="1061" y="1"/>
                    </a:cubicBezTo>
                    <a:close/>
                  </a:path>
                </a:pathLst>
              </a:custGeom>
              <a:solidFill>
                <a:srgbClr val="F99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9"/>
              <p:cNvSpPr/>
              <p:nvPr/>
            </p:nvSpPr>
            <p:spPr>
              <a:xfrm>
                <a:off x="4366550" y="2957300"/>
                <a:ext cx="4365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3" extrusionOk="0">
                    <a:moveTo>
                      <a:pt x="298" y="0"/>
                    </a:moveTo>
                    <a:cubicBezTo>
                      <a:pt x="269" y="0"/>
                      <a:pt x="240" y="5"/>
                      <a:pt x="214" y="19"/>
                    </a:cubicBezTo>
                    <a:cubicBezTo>
                      <a:pt x="147" y="51"/>
                      <a:pt x="112" y="125"/>
                      <a:pt x="92" y="196"/>
                    </a:cubicBezTo>
                    <a:cubicBezTo>
                      <a:pt x="1" y="509"/>
                      <a:pt x="106" y="800"/>
                      <a:pt x="225" y="1087"/>
                    </a:cubicBezTo>
                    <a:cubicBezTo>
                      <a:pt x="354" y="1398"/>
                      <a:pt x="635" y="1679"/>
                      <a:pt x="890" y="1893"/>
                    </a:cubicBezTo>
                    <a:cubicBezTo>
                      <a:pt x="1060" y="2035"/>
                      <a:pt x="1258" y="2202"/>
                      <a:pt x="1481" y="2202"/>
                    </a:cubicBezTo>
                    <a:cubicBezTo>
                      <a:pt x="1542" y="2202"/>
                      <a:pt x="1605" y="2190"/>
                      <a:pt x="1669" y="2161"/>
                    </a:cubicBezTo>
                    <a:lnTo>
                      <a:pt x="1745" y="2079"/>
                    </a:lnTo>
                    <a:cubicBezTo>
                      <a:pt x="1637" y="1687"/>
                      <a:pt x="1500" y="1303"/>
                      <a:pt x="1334" y="932"/>
                    </a:cubicBezTo>
                    <a:cubicBezTo>
                      <a:pt x="1284" y="819"/>
                      <a:pt x="1231" y="707"/>
                      <a:pt x="1157" y="607"/>
                    </a:cubicBezTo>
                    <a:cubicBezTo>
                      <a:pt x="1073" y="495"/>
                      <a:pt x="965" y="404"/>
                      <a:pt x="858" y="313"/>
                    </a:cubicBezTo>
                    <a:cubicBezTo>
                      <a:pt x="724" y="199"/>
                      <a:pt x="584" y="82"/>
                      <a:pt x="417" y="23"/>
                    </a:cubicBezTo>
                    <a:cubicBezTo>
                      <a:pt x="379" y="10"/>
                      <a:pt x="338" y="0"/>
                      <a:pt x="298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9"/>
              <p:cNvSpPr/>
              <p:nvPr/>
            </p:nvSpPr>
            <p:spPr>
              <a:xfrm>
                <a:off x="4373750" y="2956600"/>
                <a:ext cx="361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110" extrusionOk="0">
                    <a:moveTo>
                      <a:pt x="66" y="0"/>
                    </a:moveTo>
                    <a:cubicBezTo>
                      <a:pt x="23" y="0"/>
                      <a:pt x="1" y="9"/>
                      <a:pt x="1" y="15"/>
                    </a:cubicBezTo>
                    <a:cubicBezTo>
                      <a:pt x="2" y="34"/>
                      <a:pt x="150" y="46"/>
                      <a:pt x="343" y="189"/>
                    </a:cubicBezTo>
                    <a:cubicBezTo>
                      <a:pt x="539" y="322"/>
                      <a:pt x="774" y="557"/>
                      <a:pt x="956" y="872"/>
                    </a:cubicBezTo>
                    <a:cubicBezTo>
                      <a:pt x="976" y="907"/>
                      <a:pt x="993" y="942"/>
                      <a:pt x="1012" y="977"/>
                    </a:cubicBezTo>
                    <a:cubicBezTo>
                      <a:pt x="935" y="937"/>
                      <a:pt x="839" y="903"/>
                      <a:pt x="729" y="892"/>
                    </a:cubicBezTo>
                    <a:cubicBezTo>
                      <a:pt x="695" y="888"/>
                      <a:pt x="663" y="887"/>
                      <a:pt x="631" y="887"/>
                    </a:cubicBezTo>
                    <a:cubicBezTo>
                      <a:pt x="372" y="887"/>
                      <a:pt x="192" y="994"/>
                      <a:pt x="208" y="1022"/>
                    </a:cubicBezTo>
                    <a:cubicBezTo>
                      <a:pt x="211" y="1032"/>
                      <a:pt x="228" y="1035"/>
                      <a:pt x="256" y="1035"/>
                    </a:cubicBezTo>
                    <a:cubicBezTo>
                      <a:pt x="314" y="1035"/>
                      <a:pt x="421" y="1020"/>
                      <a:pt x="551" y="1020"/>
                    </a:cubicBezTo>
                    <a:cubicBezTo>
                      <a:pt x="602" y="1020"/>
                      <a:pt x="657" y="1023"/>
                      <a:pt x="715" y="1029"/>
                    </a:cubicBezTo>
                    <a:cubicBezTo>
                      <a:pt x="850" y="1043"/>
                      <a:pt x="973" y="1064"/>
                      <a:pt x="1064" y="1086"/>
                    </a:cubicBezTo>
                    <a:cubicBezTo>
                      <a:pt x="1066" y="1087"/>
                      <a:pt x="1068" y="1087"/>
                      <a:pt x="1070" y="1088"/>
                    </a:cubicBezTo>
                    <a:cubicBezTo>
                      <a:pt x="1187" y="1326"/>
                      <a:pt x="1268" y="1555"/>
                      <a:pt x="1327" y="1732"/>
                    </a:cubicBezTo>
                    <a:cubicBezTo>
                      <a:pt x="1387" y="1922"/>
                      <a:pt x="1446" y="2109"/>
                      <a:pt x="1446" y="2109"/>
                    </a:cubicBezTo>
                    <a:cubicBezTo>
                      <a:pt x="1446" y="2109"/>
                      <a:pt x="1437" y="1957"/>
                      <a:pt x="1394" y="1714"/>
                    </a:cubicBezTo>
                    <a:cubicBezTo>
                      <a:pt x="1350" y="1474"/>
                      <a:pt x="1269" y="1135"/>
                      <a:pt x="1075" y="802"/>
                    </a:cubicBezTo>
                    <a:cubicBezTo>
                      <a:pt x="883" y="469"/>
                      <a:pt x="616" y="226"/>
                      <a:pt x="395" y="106"/>
                    </a:cubicBezTo>
                    <a:cubicBezTo>
                      <a:pt x="285" y="44"/>
                      <a:pt x="184" y="11"/>
                      <a:pt x="113" y="3"/>
                    </a:cubicBezTo>
                    <a:cubicBezTo>
                      <a:pt x="95" y="1"/>
                      <a:pt x="79" y="0"/>
                      <a:pt x="66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9"/>
              <p:cNvSpPr/>
              <p:nvPr/>
            </p:nvSpPr>
            <p:spPr>
              <a:xfrm>
                <a:off x="4403150" y="2772425"/>
                <a:ext cx="251675" cy="318775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12751" extrusionOk="0">
                    <a:moveTo>
                      <a:pt x="4616" y="1"/>
                    </a:moveTo>
                    <a:cubicBezTo>
                      <a:pt x="2059" y="1"/>
                      <a:pt x="1" y="2088"/>
                      <a:pt x="54" y="4628"/>
                    </a:cubicBezTo>
                    <a:lnTo>
                      <a:pt x="125" y="7974"/>
                    </a:lnTo>
                    <a:cubicBezTo>
                      <a:pt x="181" y="10628"/>
                      <a:pt x="2362" y="12750"/>
                      <a:pt x="5034" y="12750"/>
                    </a:cubicBezTo>
                    <a:cubicBezTo>
                      <a:pt x="7705" y="12750"/>
                      <a:pt x="9886" y="10628"/>
                      <a:pt x="9942" y="7974"/>
                    </a:cubicBezTo>
                    <a:lnTo>
                      <a:pt x="10012" y="4628"/>
                    </a:lnTo>
                    <a:cubicBezTo>
                      <a:pt x="10066" y="2088"/>
                      <a:pt x="8008" y="1"/>
                      <a:pt x="5450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9"/>
              <p:cNvSpPr/>
              <p:nvPr/>
            </p:nvSpPr>
            <p:spPr>
              <a:xfrm>
                <a:off x="4404225" y="2799075"/>
                <a:ext cx="244050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9762" h="3767" extrusionOk="0">
                    <a:moveTo>
                      <a:pt x="5221" y="0"/>
                    </a:moveTo>
                    <a:cubicBezTo>
                      <a:pt x="3953" y="0"/>
                      <a:pt x="2690" y="261"/>
                      <a:pt x="1424" y="395"/>
                    </a:cubicBezTo>
                    <a:cubicBezTo>
                      <a:pt x="1311" y="407"/>
                      <a:pt x="1196" y="419"/>
                      <a:pt x="1080" y="433"/>
                    </a:cubicBezTo>
                    <a:cubicBezTo>
                      <a:pt x="1129" y="818"/>
                      <a:pt x="879" y="1152"/>
                      <a:pt x="513" y="1281"/>
                    </a:cubicBezTo>
                    <a:cubicBezTo>
                      <a:pt x="500" y="1285"/>
                      <a:pt x="490" y="1289"/>
                      <a:pt x="481" y="1292"/>
                    </a:cubicBezTo>
                    <a:cubicBezTo>
                      <a:pt x="471" y="1298"/>
                      <a:pt x="460" y="1305"/>
                      <a:pt x="444" y="1313"/>
                    </a:cubicBezTo>
                    <a:cubicBezTo>
                      <a:pt x="401" y="1336"/>
                      <a:pt x="358" y="1360"/>
                      <a:pt x="316" y="1387"/>
                    </a:cubicBezTo>
                    <a:cubicBezTo>
                      <a:pt x="252" y="1427"/>
                      <a:pt x="188" y="1467"/>
                      <a:pt x="127" y="1511"/>
                    </a:cubicBezTo>
                    <a:cubicBezTo>
                      <a:pt x="102" y="1531"/>
                      <a:pt x="87" y="1541"/>
                      <a:pt x="77" y="1548"/>
                    </a:cubicBezTo>
                    <a:cubicBezTo>
                      <a:pt x="51" y="1570"/>
                      <a:pt x="27" y="1593"/>
                      <a:pt x="1" y="1614"/>
                    </a:cubicBezTo>
                    <a:lnTo>
                      <a:pt x="250" y="1952"/>
                    </a:lnTo>
                    <a:cubicBezTo>
                      <a:pt x="1089" y="3195"/>
                      <a:pt x="2655" y="3766"/>
                      <a:pt x="4167" y="3766"/>
                    </a:cubicBezTo>
                    <a:cubicBezTo>
                      <a:pt x="4297" y="3766"/>
                      <a:pt x="4426" y="3762"/>
                      <a:pt x="4555" y="3754"/>
                    </a:cubicBezTo>
                    <a:cubicBezTo>
                      <a:pt x="4765" y="3741"/>
                      <a:pt x="5036" y="3654"/>
                      <a:pt x="5033" y="3444"/>
                    </a:cubicBezTo>
                    <a:lnTo>
                      <a:pt x="5033" y="3444"/>
                    </a:lnTo>
                    <a:cubicBezTo>
                      <a:pt x="5217" y="3499"/>
                      <a:pt x="5408" y="3526"/>
                      <a:pt x="5600" y="3526"/>
                    </a:cubicBezTo>
                    <a:cubicBezTo>
                      <a:pt x="5967" y="3526"/>
                      <a:pt x="6335" y="3426"/>
                      <a:pt x="6648" y="3234"/>
                    </a:cubicBezTo>
                    <a:cubicBezTo>
                      <a:pt x="6720" y="3190"/>
                      <a:pt x="6793" y="3140"/>
                      <a:pt x="6877" y="3126"/>
                    </a:cubicBezTo>
                    <a:cubicBezTo>
                      <a:pt x="6894" y="3123"/>
                      <a:pt x="6911" y="3122"/>
                      <a:pt x="6928" y="3122"/>
                    </a:cubicBezTo>
                    <a:cubicBezTo>
                      <a:pt x="6991" y="3122"/>
                      <a:pt x="7054" y="3138"/>
                      <a:pt x="7116" y="3154"/>
                    </a:cubicBezTo>
                    <a:cubicBezTo>
                      <a:pt x="7578" y="3269"/>
                      <a:pt x="8054" y="3328"/>
                      <a:pt x="8529" y="3328"/>
                    </a:cubicBezTo>
                    <a:cubicBezTo>
                      <a:pt x="8565" y="3328"/>
                      <a:pt x="8602" y="3327"/>
                      <a:pt x="8638" y="3327"/>
                    </a:cubicBezTo>
                    <a:cubicBezTo>
                      <a:pt x="9061" y="3318"/>
                      <a:pt x="9574" y="3194"/>
                      <a:pt x="9693" y="2787"/>
                    </a:cubicBezTo>
                    <a:cubicBezTo>
                      <a:pt x="9761" y="2555"/>
                      <a:pt x="9671" y="2308"/>
                      <a:pt x="9558" y="2095"/>
                    </a:cubicBezTo>
                    <a:cubicBezTo>
                      <a:pt x="8863" y="788"/>
                      <a:pt x="7318" y="134"/>
                      <a:pt x="5842" y="23"/>
                    </a:cubicBezTo>
                    <a:cubicBezTo>
                      <a:pt x="5635" y="7"/>
                      <a:pt x="5428" y="0"/>
                      <a:pt x="5221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9"/>
              <p:cNvSpPr/>
              <p:nvPr/>
            </p:nvSpPr>
            <p:spPr>
              <a:xfrm>
                <a:off x="4518775" y="2947900"/>
                <a:ext cx="2287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2" extrusionOk="0">
                    <a:moveTo>
                      <a:pt x="383" y="0"/>
                    </a:moveTo>
                    <a:lnTo>
                      <a:pt x="371" y="135"/>
                    </a:lnTo>
                    <a:cubicBezTo>
                      <a:pt x="279" y="412"/>
                      <a:pt x="137" y="674"/>
                      <a:pt x="69" y="959"/>
                    </a:cubicBezTo>
                    <a:cubicBezTo>
                      <a:pt x="1" y="1243"/>
                      <a:pt x="19" y="1573"/>
                      <a:pt x="214" y="1791"/>
                    </a:cubicBezTo>
                    <a:cubicBezTo>
                      <a:pt x="258" y="1842"/>
                      <a:pt x="313" y="1885"/>
                      <a:pt x="377" y="1906"/>
                    </a:cubicBezTo>
                    <a:cubicBezTo>
                      <a:pt x="409" y="1917"/>
                      <a:pt x="441" y="1922"/>
                      <a:pt x="474" y="1922"/>
                    </a:cubicBezTo>
                    <a:cubicBezTo>
                      <a:pt x="587" y="1922"/>
                      <a:pt x="702" y="1865"/>
                      <a:pt x="803" y="1806"/>
                    </a:cubicBezTo>
                    <a:cubicBezTo>
                      <a:pt x="836" y="1787"/>
                      <a:pt x="870" y="1766"/>
                      <a:pt x="889" y="1733"/>
                    </a:cubicBezTo>
                    <a:cubicBezTo>
                      <a:pt x="914" y="1690"/>
                      <a:pt x="908" y="1635"/>
                      <a:pt x="901" y="1585"/>
                    </a:cubicBezTo>
                    <a:cubicBezTo>
                      <a:pt x="843" y="1177"/>
                      <a:pt x="756" y="765"/>
                      <a:pt x="554" y="406"/>
                    </a:cubicBezTo>
                    <a:cubicBezTo>
                      <a:pt x="482" y="277"/>
                      <a:pt x="392" y="148"/>
                      <a:pt x="383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9"/>
              <p:cNvSpPr/>
              <p:nvPr/>
            </p:nvSpPr>
            <p:spPr>
              <a:xfrm>
                <a:off x="4387000" y="2821000"/>
                <a:ext cx="40775" cy="1397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5591" extrusionOk="0">
                    <a:moveTo>
                      <a:pt x="1069" y="1"/>
                    </a:moveTo>
                    <a:cubicBezTo>
                      <a:pt x="750" y="298"/>
                      <a:pt x="527" y="696"/>
                      <a:pt x="369" y="1112"/>
                    </a:cubicBezTo>
                    <a:cubicBezTo>
                      <a:pt x="79" y="1875"/>
                      <a:pt x="1" y="2699"/>
                      <a:pt x="48" y="3510"/>
                    </a:cubicBezTo>
                    <a:cubicBezTo>
                      <a:pt x="80" y="4070"/>
                      <a:pt x="22" y="5019"/>
                      <a:pt x="398" y="5477"/>
                    </a:cubicBezTo>
                    <a:cubicBezTo>
                      <a:pt x="464" y="5557"/>
                      <a:pt x="530" y="5591"/>
                      <a:pt x="595" y="5591"/>
                    </a:cubicBezTo>
                    <a:cubicBezTo>
                      <a:pt x="904" y="5591"/>
                      <a:pt x="1187" y="4829"/>
                      <a:pt x="1274" y="4605"/>
                    </a:cubicBezTo>
                    <a:cubicBezTo>
                      <a:pt x="1482" y="4068"/>
                      <a:pt x="1585" y="3494"/>
                      <a:pt x="1602" y="2920"/>
                    </a:cubicBezTo>
                    <a:cubicBezTo>
                      <a:pt x="1631" y="1923"/>
                      <a:pt x="1405" y="933"/>
                      <a:pt x="1069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9"/>
              <p:cNvSpPr/>
              <p:nvPr/>
            </p:nvSpPr>
            <p:spPr>
              <a:xfrm>
                <a:off x="4641950" y="2829875"/>
                <a:ext cx="27200" cy="12952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5181" extrusionOk="0">
                    <a:moveTo>
                      <a:pt x="592" y="1"/>
                    </a:moveTo>
                    <a:cubicBezTo>
                      <a:pt x="195" y="850"/>
                      <a:pt x="0" y="1789"/>
                      <a:pt x="8" y="2725"/>
                    </a:cubicBezTo>
                    <a:cubicBezTo>
                      <a:pt x="12" y="3185"/>
                      <a:pt x="65" y="3645"/>
                      <a:pt x="167" y="4094"/>
                    </a:cubicBezTo>
                    <a:cubicBezTo>
                      <a:pt x="234" y="4393"/>
                      <a:pt x="257" y="4838"/>
                      <a:pt x="463" y="5079"/>
                    </a:cubicBezTo>
                    <a:cubicBezTo>
                      <a:pt x="524" y="5151"/>
                      <a:pt x="569" y="5180"/>
                      <a:pt x="603" y="5180"/>
                    </a:cubicBezTo>
                    <a:cubicBezTo>
                      <a:pt x="683" y="5180"/>
                      <a:pt x="710" y="5025"/>
                      <a:pt x="752" y="4866"/>
                    </a:cubicBezTo>
                    <a:cubicBezTo>
                      <a:pt x="834" y="4555"/>
                      <a:pt x="892" y="4238"/>
                      <a:pt x="932" y="3920"/>
                    </a:cubicBezTo>
                    <a:cubicBezTo>
                      <a:pt x="1088" y="2626"/>
                      <a:pt x="920" y="1315"/>
                      <a:pt x="678" y="43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9"/>
              <p:cNvSpPr/>
              <p:nvPr/>
            </p:nvSpPr>
            <p:spPr>
              <a:xfrm>
                <a:off x="4436000" y="2937800"/>
                <a:ext cx="65700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865" extrusionOk="0">
                    <a:moveTo>
                      <a:pt x="1440" y="0"/>
                    </a:moveTo>
                    <a:cubicBezTo>
                      <a:pt x="1070" y="0"/>
                      <a:pt x="598" y="248"/>
                      <a:pt x="1" y="928"/>
                    </a:cubicBezTo>
                    <a:cubicBezTo>
                      <a:pt x="1" y="928"/>
                      <a:pt x="526" y="1864"/>
                      <a:pt x="1473" y="1864"/>
                    </a:cubicBezTo>
                    <a:cubicBezTo>
                      <a:pt x="1807" y="1864"/>
                      <a:pt x="2193" y="1748"/>
                      <a:pt x="2627" y="1434"/>
                    </a:cubicBezTo>
                    <a:cubicBezTo>
                      <a:pt x="2484" y="894"/>
                      <a:pt x="2144" y="0"/>
                      <a:pt x="1440" y="0"/>
                    </a:cubicBezTo>
                    <a:close/>
                  </a:path>
                </a:pathLst>
              </a:custGeom>
              <a:solidFill>
                <a:srgbClr val="FF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9"/>
              <p:cNvSpPr/>
              <p:nvPr/>
            </p:nvSpPr>
            <p:spPr>
              <a:xfrm>
                <a:off x="4556750" y="2937800"/>
                <a:ext cx="65675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865" extrusionOk="0">
                    <a:moveTo>
                      <a:pt x="1188" y="0"/>
                    </a:moveTo>
                    <a:cubicBezTo>
                      <a:pt x="484" y="0"/>
                      <a:pt x="144" y="894"/>
                      <a:pt x="0" y="1434"/>
                    </a:cubicBezTo>
                    <a:cubicBezTo>
                      <a:pt x="435" y="1748"/>
                      <a:pt x="821" y="1864"/>
                      <a:pt x="1155" y="1864"/>
                    </a:cubicBezTo>
                    <a:cubicBezTo>
                      <a:pt x="2102" y="1864"/>
                      <a:pt x="2627" y="928"/>
                      <a:pt x="2627" y="928"/>
                    </a:cubicBezTo>
                    <a:cubicBezTo>
                      <a:pt x="2030" y="248"/>
                      <a:pt x="1558" y="0"/>
                      <a:pt x="1188" y="0"/>
                    </a:cubicBezTo>
                    <a:close/>
                  </a:path>
                </a:pathLst>
              </a:custGeom>
              <a:solidFill>
                <a:srgbClr val="FF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9"/>
              <p:cNvSpPr/>
              <p:nvPr/>
            </p:nvSpPr>
            <p:spPr>
              <a:xfrm>
                <a:off x="4436700" y="2937800"/>
                <a:ext cx="648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09" extrusionOk="0">
                    <a:moveTo>
                      <a:pt x="1413" y="1"/>
                    </a:moveTo>
                    <a:cubicBezTo>
                      <a:pt x="1048" y="1"/>
                      <a:pt x="585" y="242"/>
                      <a:pt x="1" y="897"/>
                    </a:cubicBezTo>
                    <a:cubicBezTo>
                      <a:pt x="296" y="730"/>
                      <a:pt x="624" y="651"/>
                      <a:pt x="952" y="651"/>
                    </a:cubicBezTo>
                    <a:cubicBezTo>
                      <a:pt x="1568" y="651"/>
                      <a:pt x="2185" y="927"/>
                      <a:pt x="2592" y="1408"/>
                    </a:cubicBezTo>
                    <a:cubicBezTo>
                      <a:pt x="2445" y="866"/>
                      <a:pt x="2105" y="1"/>
                      <a:pt x="1413" y="1"/>
                    </a:cubicBezTo>
                    <a:close/>
                  </a:path>
                </a:pathLst>
              </a:custGeom>
              <a:solidFill>
                <a:srgbClr val="B74057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9"/>
              <p:cNvSpPr/>
              <p:nvPr/>
            </p:nvSpPr>
            <p:spPr>
              <a:xfrm>
                <a:off x="4517575" y="2915725"/>
                <a:ext cx="13850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233" extrusionOk="0">
                    <a:moveTo>
                      <a:pt x="23" y="0"/>
                    </a:moveTo>
                    <a:cubicBezTo>
                      <a:pt x="22" y="0"/>
                      <a:pt x="21" y="0"/>
                      <a:pt x="21" y="1"/>
                    </a:cubicBezTo>
                    <a:cubicBezTo>
                      <a:pt x="1" y="18"/>
                      <a:pt x="135" y="163"/>
                      <a:pt x="254" y="446"/>
                    </a:cubicBezTo>
                    <a:cubicBezTo>
                      <a:pt x="312" y="587"/>
                      <a:pt x="362" y="762"/>
                      <a:pt x="384" y="961"/>
                    </a:cubicBezTo>
                    <a:cubicBezTo>
                      <a:pt x="403" y="1160"/>
                      <a:pt x="395" y="1383"/>
                      <a:pt x="330" y="1603"/>
                    </a:cubicBezTo>
                    <a:cubicBezTo>
                      <a:pt x="273" y="1823"/>
                      <a:pt x="142" y="2014"/>
                      <a:pt x="79" y="2228"/>
                    </a:cubicBezTo>
                    <a:cubicBezTo>
                      <a:pt x="13" y="2444"/>
                      <a:pt x="31" y="2653"/>
                      <a:pt x="82" y="2810"/>
                    </a:cubicBezTo>
                    <a:cubicBezTo>
                      <a:pt x="133" y="2969"/>
                      <a:pt x="212" y="3081"/>
                      <a:pt x="273" y="3147"/>
                    </a:cubicBezTo>
                    <a:cubicBezTo>
                      <a:pt x="330" y="3206"/>
                      <a:pt x="372" y="3233"/>
                      <a:pt x="384" y="3233"/>
                    </a:cubicBezTo>
                    <a:cubicBezTo>
                      <a:pt x="386" y="3233"/>
                      <a:pt x="387" y="3232"/>
                      <a:pt x="388" y="3232"/>
                    </a:cubicBezTo>
                    <a:cubicBezTo>
                      <a:pt x="409" y="3215"/>
                      <a:pt x="256" y="3076"/>
                      <a:pt x="187" y="2782"/>
                    </a:cubicBezTo>
                    <a:cubicBezTo>
                      <a:pt x="155" y="2637"/>
                      <a:pt x="150" y="2454"/>
                      <a:pt x="214" y="2272"/>
                    </a:cubicBezTo>
                    <a:cubicBezTo>
                      <a:pt x="274" y="2088"/>
                      <a:pt x="411" y="1893"/>
                      <a:pt x="478" y="1645"/>
                    </a:cubicBezTo>
                    <a:cubicBezTo>
                      <a:pt x="548" y="1403"/>
                      <a:pt x="554" y="1159"/>
                      <a:pt x="525" y="945"/>
                    </a:cubicBezTo>
                    <a:cubicBezTo>
                      <a:pt x="493" y="730"/>
                      <a:pt x="428" y="544"/>
                      <a:pt x="352" y="400"/>
                    </a:cubicBezTo>
                    <a:cubicBezTo>
                      <a:pt x="206" y="123"/>
                      <a:pt x="47" y="0"/>
                      <a:pt x="23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9"/>
              <p:cNvSpPr/>
              <p:nvPr/>
            </p:nvSpPr>
            <p:spPr>
              <a:xfrm>
                <a:off x="4536450" y="2988500"/>
                <a:ext cx="71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7" extrusionOk="0">
                    <a:moveTo>
                      <a:pt x="202" y="0"/>
                    </a:moveTo>
                    <a:cubicBezTo>
                      <a:pt x="173" y="0"/>
                      <a:pt x="139" y="10"/>
                      <a:pt x="106" y="26"/>
                    </a:cubicBezTo>
                    <a:cubicBezTo>
                      <a:pt x="45" y="57"/>
                      <a:pt x="0" y="105"/>
                      <a:pt x="11" y="146"/>
                    </a:cubicBezTo>
                    <a:cubicBezTo>
                      <a:pt x="17" y="171"/>
                      <a:pt x="47" y="186"/>
                      <a:pt x="87" y="186"/>
                    </a:cubicBezTo>
                    <a:cubicBezTo>
                      <a:pt x="113" y="186"/>
                      <a:pt x="144" y="179"/>
                      <a:pt x="175" y="163"/>
                    </a:cubicBezTo>
                    <a:cubicBezTo>
                      <a:pt x="252" y="125"/>
                      <a:pt x="285" y="55"/>
                      <a:pt x="259" y="22"/>
                    </a:cubicBezTo>
                    <a:cubicBezTo>
                      <a:pt x="246" y="7"/>
                      <a:pt x="226" y="0"/>
                      <a:pt x="202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9"/>
              <p:cNvSpPr/>
              <p:nvPr/>
            </p:nvSpPr>
            <p:spPr>
              <a:xfrm>
                <a:off x="4474550" y="2954400"/>
                <a:ext cx="16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63" extrusionOk="0">
                    <a:moveTo>
                      <a:pt x="332" y="0"/>
                    </a:moveTo>
                    <a:cubicBezTo>
                      <a:pt x="149" y="0"/>
                      <a:pt x="1" y="149"/>
                      <a:pt x="1" y="331"/>
                    </a:cubicBezTo>
                    <a:cubicBezTo>
                      <a:pt x="1" y="515"/>
                      <a:pt x="149" y="662"/>
                      <a:pt x="332" y="662"/>
                    </a:cubicBezTo>
                    <a:cubicBezTo>
                      <a:pt x="515" y="662"/>
                      <a:pt x="664" y="515"/>
                      <a:pt x="664" y="331"/>
                    </a:cubicBezTo>
                    <a:cubicBezTo>
                      <a:pt x="664" y="149"/>
                      <a:pt x="515" y="0"/>
                      <a:pt x="332" y="0"/>
                    </a:cubicBezTo>
                    <a:close/>
                  </a:path>
                </a:pathLst>
              </a:custGeom>
              <a:solidFill>
                <a:srgbClr val="E27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9"/>
              <p:cNvSpPr/>
              <p:nvPr/>
            </p:nvSpPr>
            <p:spPr>
              <a:xfrm>
                <a:off x="4557175" y="2937800"/>
                <a:ext cx="648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09" extrusionOk="0">
                    <a:moveTo>
                      <a:pt x="1180" y="1"/>
                    </a:moveTo>
                    <a:cubicBezTo>
                      <a:pt x="488" y="1"/>
                      <a:pt x="148" y="866"/>
                      <a:pt x="1" y="1408"/>
                    </a:cubicBezTo>
                    <a:cubicBezTo>
                      <a:pt x="408" y="927"/>
                      <a:pt x="1025" y="651"/>
                      <a:pt x="1641" y="651"/>
                    </a:cubicBezTo>
                    <a:cubicBezTo>
                      <a:pt x="1969" y="651"/>
                      <a:pt x="2297" y="730"/>
                      <a:pt x="2592" y="897"/>
                    </a:cubicBezTo>
                    <a:cubicBezTo>
                      <a:pt x="2008" y="242"/>
                      <a:pt x="1545" y="1"/>
                      <a:pt x="1180" y="1"/>
                    </a:cubicBezTo>
                    <a:close/>
                  </a:path>
                </a:pathLst>
              </a:custGeom>
              <a:solidFill>
                <a:srgbClr val="B74057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9"/>
              <p:cNvSpPr/>
              <p:nvPr/>
            </p:nvSpPr>
            <p:spPr>
              <a:xfrm>
                <a:off x="4567300" y="2954400"/>
                <a:ext cx="165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332" y="0"/>
                    </a:moveTo>
                    <a:cubicBezTo>
                      <a:pt x="149" y="0"/>
                      <a:pt x="1" y="149"/>
                      <a:pt x="1" y="331"/>
                    </a:cubicBezTo>
                    <a:cubicBezTo>
                      <a:pt x="1" y="515"/>
                      <a:pt x="149" y="662"/>
                      <a:pt x="332" y="662"/>
                    </a:cubicBezTo>
                    <a:cubicBezTo>
                      <a:pt x="515" y="662"/>
                      <a:pt x="663" y="515"/>
                      <a:pt x="663" y="331"/>
                    </a:cubicBezTo>
                    <a:cubicBezTo>
                      <a:pt x="663" y="149"/>
                      <a:pt x="515" y="0"/>
                      <a:pt x="332" y="0"/>
                    </a:cubicBezTo>
                    <a:close/>
                  </a:path>
                </a:pathLst>
              </a:custGeom>
              <a:solidFill>
                <a:srgbClr val="E27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9"/>
              <p:cNvSpPr/>
              <p:nvPr/>
            </p:nvSpPr>
            <p:spPr>
              <a:xfrm>
                <a:off x="4435425" y="2935425"/>
                <a:ext cx="671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1529" extrusionOk="0">
                    <a:moveTo>
                      <a:pt x="1416" y="0"/>
                    </a:moveTo>
                    <a:cubicBezTo>
                      <a:pt x="1194" y="0"/>
                      <a:pt x="986" y="58"/>
                      <a:pt x="812" y="143"/>
                    </a:cubicBezTo>
                    <a:cubicBezTo>
                      <a:pt x="593" y="251"/>
                      <a:pt x="430" y="398"/>
                      <a:pt x="311" y="530"/>
                    </a:cubicBezTo>
                    <a:cubicBezTo>
                      <a:pt x="75" y="800"/>
                      <a:pt x="0" y="1009"/>
                      <a:pt x="24" y="1023"/>
                    </a:cubicBezTo>
                    <a:cubicBezTo>
                      <a:pt x="25" y="1024"/>
                      <a:pt x="27" y="1024"/>
                      <a:pt x="29" y="1024"/>
                    </a:cubicBezTo>
                    <a:cubicBezTo>
                      <a:pt x="67" y="1024"/>
                      <a:pt x="192" y="856"/>
                      <a:pt x="426" y="646"/>
                    </a:cubicBezTo>
                    <a:cubicBezTo>
                      <a:pt x="550" y="538"/>
                      <a:pt x="708" y="419"/>
                      <a:pt x="901" y="336"/>
                    </a:cubicBezTo>
                    <a:cubicBezTo>
                      <a:pt x="1050" y="273"/>
                      <a:pt x="1224" y="230"/>
                      <a:pt x="1404" y="230"/>
                    </a:cubicBezTo>
                    <a:cubicBezTo>
                      <a:pt x="1456" y="230"/>
                      <a:pt x="1508" y="234"/>
                      <a:pt x="1561" y="242"/>
                    </a:cubicBezTo>
                    <a:cubicBezTo>
                      <a:pt x="1795" y="273"/>
                      <a:pt x="1990" y="390"/>
                      <a:pt x="2133" y="544"/>
                    </a:cubicBezTo>
                    <a:cubicBezTo>
                      <a:pt x="2277" y="695"/>
                      <a:pt x="2369" y="868"/>
                      <a:pt x="2436" y="1019"/>
                    </a:cubicBezTo>
                    <a:cubicBezTo>
                      <a:pt x="2562" y="1320"/>
                      <a:pt x="2614" y="1529"/>
                      <a:pt x="2648" y="1529"/>
                    </a:cubicBezTo>
                    <a:cubicBezTo>
                      <a:pt x="2649" y="1529"/>
                      <a:pt x="2650" y="1529"/>
                      <a:pt x="2650" y="1529"/>
                    </a:cubicBezTo>
                    <a:cubicBezTo>
                      <a:pt x="2677" y="1523"/>
                      <a:pt x="2685" y="1307"/>
                      <a:pt x="2588" y="964"/>
                    </a:cubicBezTo>
                    <a:cubicBezTo>
                      <a:pt x="2537" y="793"/>
                      <a:pt x="2451" y="589"/>
                      <a:pt x="2291" y="401"/>
                    </a:cubicBezTo>
                    <a:cubicBezTo>
                      <a:pt x="2211" y="308"/>
                      <a:pt x="2112" y="219"/>
                      <a:pt x="1993" y="150"/>
                    </a:cubicBezTo>
                    <a:cubicBezTo>
                      <a:pt x="1873" y="80"/>
                      <a:pt x="1736" y="33"/>
                      <a:pt x="1593" y="13"/>
                    </a:cubicBezTo>
                    <a:cubicBezTo>
                      <a:pt x="1533" y="4"/>
                      <a:pt x="1475" y="0"/>
                      <a:pt x="1416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9"/>
              <p:cNvSpPr/>
              <p:nvPr/>
            </p:nvSpPr>
            <p:spPr>
              <a:xfrm>
                <a:off x="4555900" y="2935425"/>
                <a:ext cx="671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529" extrusionOk="0">
                    <a:moveTo>
                      <a:pt x="1268" y="0"/>
                    </a:moveTo>
                    <a:cubicBezTo>
                      <a:pt x="1210" y="0"/>
                      <a:pt x="1151" y="4"/>
                      <a:pt x="1092" y="13"/>
                    </a:cubicBezTo>
                    <a:cubicBezTo>
                      <a:pt x="949" y="33"/>
                      <a:pt x="811" y="80"/>
                      <a:pt x="692" y="150"/>
                    </a:cubicBezTo>
                    <a:cubicBezTo>
                      <a:pt x="573" y="219"/>
                      <a:pt x="473" y="308"/>
                      <a:pt x="394" y="401"/>
                    </a:cubicBezTo>
                    <a:cubicBezTo>
                      <a:pt x="234" y="589"/>
                      <a:pt x="148" y="793"/>
                      <a:pt x="96" y="963"/>
                    </a:cubicBezTo>
                    <a:cubicBezTo>
                      <a:pt x="0" y="1307"/>
                      <a:pt x="8" y="1523"/>
                      <a:pt x="34" y="1529"/>
                    </a:cubicBezTo>
                    <a:cubicBezTo>
                      <a:pt x="35" y="1529"/>
                      <a:pt x="36" y="1529"/>
                      <a:pt x="36" y="1529"/>
                    </a:cubicBezTo>
                    <a:cubicBezTo>
                      <a:pt x="72" y="1529"/>
                      <a:pt x="124" y="1320"/>
                      <a:pt x="250" y="1019"/>
                    </a:cubicBezTo>
                    <a:cubicBezTo>
                      <a:pt x="316" y="868"/>
                      <a:pt x="409" y="695"/>
                      <a:pt x="552" y="544"/>
                    </a:cubicBezTo>
                    <a:cubicBezTo>
                      <a:pt x="694" y="390"/>
                      <a:pt x="890" y="273"/>
                      <a:pt x="1125" y="242"/>
                    </a:cubicBezTo>
                    <a:cubicBezTo>
                      <a:pt x="1177" y="234"/>
                      <a:pt x="1229" y="230"/>
                      <a:pt x="1281" y="230"/>
                    </a:cubicBezTo>
                    <a:cubicBezTo>
                      <a:pt x="1461" y="230"/>
                      <a:pt x="1635" y="273"/>
                      <a:pt x="1783" y="336"/>
                    </a:cubicBezTo>
                    <a:cubicBezTo>
                      <a:pt x="1977" y="419"/>
                      <a:pt x="2135" y="538"/>
                      <a:pt x="2259" y="646"/>
                    </a:cubicBezTo>
                    <a:cubicBezTo>
                      <a:pt x="2493" y="856"/>
                      <a:pt x="2618" y="1024"/>
                      <a:pt x="2655" y="1024"/>
                    </a:cubicBezTo>
                    <a:cubicBezTo>
                      <a:pt x="2657" y="1024"/>
                      <a:pt x="2659" y="1024"/>
                      <a:pt x="2661" y="1023"/>
                    </a:cubicBezTo>
                    <a:cubicBezTo>
                      <a:pt x="2684" y="1009"/>
                      <a:pt x="2609" y="800"/>
                      <a:pt x="2374" y="530"/>
                    </a:cubicBezTo>
                    <a:cubicBezTo>
                      <a:pt x="2255" y="398"/>
                      <a:pt x="2092" y="251"/>
                      <a:pt x="1872" y="143"/>
                    </a:cubicBezTo>
                    <a:cubicBezTo>
                      <a:pt x="1699" y="58"/>
                      <a:pt x="1490" y="0"/>
                      <a:pt x="1268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9"/>
              <p:cNvSpPr/>
              <p:nvPr/>
            </p:nvSpPr>
            <p:spPr>
              <a:xfrm>
                <a:off x="4449775" y="2889475"/>
                <a:ext cx="5450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442" extrusionOk="0">
                    <a:moveTo>
                      <a:pt x="46" y="0"/>
                    </a:moveTo>
                    <a:cubicBezTo>
                      <a:pt x="41" y="0"/>
                      <a:pt x="37" y="1"/>
                      <a:pt x="34" y="3"/>
                    </a:cubicBezTo>
                    <a:cubicBezTo>
                      <a:pt x="0" y="23"/>
                      <a:pt x="37" y="176"/>
                      <a:pt x="169" y="389"/>
                    </a:cubicBezTo>
                    <a:cubicBezTo>
                      <a:pt x="299" y="601"/>
                      <a:pt x="534" y="865"/>
                      <a:pt x="857" y="1075"/>
                    </a:cubicBezTo>
                    <a:cubicBezTo>
                      <a:pt x="1180" y="1285"/>
                      <a:pt x="1517" y="1393"/>
                      <a:pt x="1764" y="1426"/>
                    </a:cubicBezTo>
                    <a:cubicBezTo>
                      <a:pt x="1842" y="1437"/>
                      <a:pt x="1910" y="1442"/>
                      <a:pt x="1968" y="1442"/>
                    </a:cubicBezTo>
                    <a:cubicBezTo>
                      <a:pt x="2094" y="1442"/>
                      <a:pt x="2168" y="1420"/>
                      <a:pt x="2171" y="1392"/>
                    </a:cubicBezTo>
                    <a:cubicBezTo>
                      <a:pt x="2179" y="1303"/>
                      <a:pt x="1604" y="1202"/>
                      <a:pt x="1025" y="818"/>
                    </a:cubicBezTo>
                    <a:cubicBezTo>
                      <a:pt x="464" y="460"/>
                      <a:pt x="141" y="0"/>
                      <a:pt x="46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9"/>
              <p:cNvSpPr/>
              <p:nvPr/>
            </p:nvSpPr>
            <p:spPr>
              <a:xfrm>
                <a:off x="4546975" y="2889475"/>
                <a:ext cx="545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442" extrusionOk="0">
                    <a:moveTo>
                      <a:pt x="2135" y="0"/>
                    </a:moveTo>
                    <a:cubicBezTo>
                      <a:pt x="2039" y="0"/>
                      <a:pt x="1717" y="460"/>
                      <a:pt x="1156" y="818"/>
                    </a:cubicBezTo>
                    <a:cubicBezTo>
                      <a:pt x="576" y="1202"/>
                      <a:pt x="1" y="1303"/>
                      <a:pt x="10" y="1392"/>
                    </a:cubicBezTo>
                    <a:cubicBezTo>
                      <a:pt x="12" y="1420"/>
                      <a:pt x="86" y="1442"/>
                      <a:pt x="212" y="1442"/>
                    </a:cubicBezTo>
                    <a:cubicBezTo>
                      <a:pt x="270" y="1442"/>
                      <a:pt x="339" y="1437"/>
                      <a:pt x="417" y="1426"/>
                    </a:cubicBezTo>
                    <a:cubicBezTo>
                      <a:pt x="664" y="1393"/>
                      <a:pt x="1001" y="1285"/>
                      <a:pt x="1324" y="1075"/>
                    </a:cubicBezTo>
                    <a:cubicBezTo>
                      <a:pt x="1646" y="865"/>
                      <a:pt x="1882" y="601"/>
                      <a:pt x="2012" y="389"/>
                    </a:cubicBezTo>
                    <a:cubicBezTo>
                      <a:pt x="2144" y="176"/>
                      <a:pt x="2181" y="23"/>
                      <a:pt x="2146" y="3"/>
                    </a:cubicBezTo>
                    <a:cubicBezTo>
                      <a:pt x="2143" y="1"/>
                      <a:pt x="2139" y="0"/>
                      <a:pt x="2135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9"/>
              <p:cNvSpPr/>
              <p:nvPr/>
            </p:nvSpPr>
            <p:spPr>
              <a:xfrm>
                <a:off x="4493200" y="3013925"/>
                <a:ext cx="8637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783" extrusionOk="0">
                    <a:moveTo>
                      <a:pt x="1326" y="1"/>
                    </a:moveTo>
                    <a:cubicBezTo>
                      <a:pt x="986" y="1"/>
                      <a:pt x="683" y="66"/>
                      <a:pt x="463" y="160"/>
                    </a:cubicBezTo>
                    <a:cubicBezTo>
                      <a:pt x="148" y="291"/>
                      <a:pt x="1" y="449"/>
                      <a:pt x="12" y="460"/>
                    </a:cubicBezTo>
                    <a:cubicBezTo>
                      <a:pt x="13" y="462"/>
                      <a:pt x="15" y="463"/>
                      <a:pt x="18" y="463"/>
                    </a:cubicBezTo>
                    <a:cubicBezTo>
                      <a:pt x="54" y="463"/>
                      <a:pt x="218" y="352"/>
                      <a:pt x="501" y="262"/>
                    </a:cubicBezTo>
                    <a:cubicBezTo>
                      <a:pt x="702" y="195"/>
                      <a:pt x="967" y="149"/>
                      <a:pt x="1263" y="149"/>
                    </a:cubicBezTo>
                    <a:cubicBezTo>
                      <a:pt x="1416" y="149"/>
                      <a:pt x="1577" y="162"/>
                      <a:pt x="1742" y="190"/>
                    </a:cubicBezTo>
                    <a:cubicBezTo>
                      <a:pt x="2229" y="273"/>
                      <a:pt x="2648" y="449"/>
                      <a:pt x="2948" y="580"/>
                    </a:cubicBezTo>
                    <a:cubicBezTo>
                      <a:pt x="3220" y="700"/>
                      <a:pt x="3398" y="783"/>
                      <a:pt x="3437" y="783"/>
                    </a:cubicBezTo>
                    <a:cubicBezTo>
                      <a:pt x="3441" y="783"/>
                      <a:pt x="3444" y="782"/>
                      <a:pt x="3445" y="780"/>
                    </a:cubicBezTo>
                    <a:cubicBezTo>
                      <a:pt x="3455" y="763"/>
                      <a:pt x="3288" y="642"/>
                      <a:pt x="2995" y="482"/>
                    </a:cubicBezTo>
                    <a:cubicBezTo>
                      <a:pt x="2704" y="325"/>
                      <a:pt x="2279" y="126"/>
                      <a:pt x="1768" y="38"/>
                    </a:cubicBezTo>
                    <a:cubicBezTo>
                      <a:pt x="1616" y="12"/>
                      <a:pt x="1468" y="1"/>
                      <a:pt x="1326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9"/>
              <p:cNvSpPr/>
              <p:nvPr/>
            </p:nvSpPr>
            <p:spPr>
              <a:xfrm>
                <a:off x="4519050" y="2757325"/>
                <a:ext cx="142050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4809" extrusionOk="0">
                    <a:moveTo>
                      <a:pt x="711" y="1"/>
                    </a:moveTo>
                    <a:lnTo>
                      <a:pt x="78" y="213"/>
                    </a:lnTo>
                    <a:lnTo>
                      <a:pt x="78" y="213"/>
                    </a:lnTo>
                    <a:cubicBezTo>
                      <a:pt x="285" y="148"/>
                      <a:pt x="500" y="114"/>
                      <a:pt x="717" y="105"/>
                    </a:cubicBezTo>
                    <a:lnTo>
                      <a:pt x="717" y="105"/>
                    </a:lnTo>
                    <a:cubicBezTo>
                      <a:pt x="715" y="70"/>
                      <a:pt x="713" y="35"/>
                      <a:pt x="711" y="1"/>
                    </a:cubicBezTo>
                    <a:close/>
                    <a:moveTo>
                      <a:pt x="78" y="213"/>
                    </a:moveTo>
                    <a:cubicBezTo>
                      <a:pt x="52" y="221"/>
                      <a:pt x="26" y="230"/>
                      <a:pt x="0" y="239"/>
                    </a:cubicBezTo>
                    <a:lnTo>
                      <a:pt x="78" y="213"/>
                    </a:lnTo>
                    <a:close/>
                    <a:moveTo>
                      <a:pt x="847" y="102"/>
                    </a:moveTo>
                    <a:cubicBezTo>
                      <a:pt x="804" y="102"/>
                      <a:pt x="760" y="103"/>
                      <a:pt x="717" y="105"/>
                    </a:cubicBezTo>
                    <a:lnTo>
                      <a:pt x="717" y="105"/>
                    </a:lnTo>
                    <a:cubicBezTo>
                      <a:pt x="780" y="1095"/>
                      <a:pt x="1062" y="2085"/>
                      <a:pt x="1642" y="2888"/>
                    </a:cubicBezTo>
                    <a:cubicBezTo>
                      <a:pt x="1878" y="3216"/>
                      <a:pt x="2161" y="3507"/>
                      <a:pt x="2442" y="3798"/>
                    </a:cubicBezTo>
                    <a:cubicBezTo>
                      <a:pt x="2651" y="4013"/>
                      <a:pt x="2862" y="4230"/>
                      <a:pt x="3121" y="4383"/>
                    </a:cubicBezTo>
                    <a:cubicBezTo>
                      <a:pt x="3840" y="4809"/>
                      <a:pt x="4751" y="4649"/>
                      <a:pt x="5574" y="4805"/>
                    </a:cubicBezTo>
                    <a:cubicBezTo>
                      <a:pt x="5682" y="4556"/>
                      <a:pt x="5583" y="4271"/>
                      <a:pt x="5477" y="4022"/>
                    </a:cubicBezTo>
                    <a:cubicBezTo>
                      <a:pt x="5077" y="3076"/>
                      <a:pt x="4555" y="2166"/>
                      <a:pt x="3826" y="1444"/>
                    </a:cubicBezTo>
                    <a:cubicBezTo>
                      <a:pt x="3095" y="721"/>
                      <a:pt x="2139" y="196"/>
                      <a:pt x="1114" y="113"/>
                    </a:cubicBezTo>
                    <a:cubicBezTo>
                      <a:pt x="1026" y="106"/>
                      <a:pt x="936" y="102"/>
                      <a:pt x="847" y="102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9"/>
              <p:cNvSpPr/>
              <p:nvPr/>
            </p:nvSpPr>
            <p:spPr>
              <a:xfrm>
                <a:off x="4411700" y="2757675"/>
                <a:ext cx="182750" cy="126725"/>
              </a:xfrm>
              <a:custGeom>
                <a:avLst/>
                <a:gdLst/>
                <a:ahLst/>
                <a:cxnLst/>
                <a:rect l="l" t="t" r="r" b="b"/>
                <a:pathLst>
                  <a:path w="7310" h="5069" extrusionOk="0">
                    <a:moveTo>
                      <a:pt x="5440" y="0"/>
                    </a:moveTo>
                    <a:cubicBezTo>
                      <a:pt x="5158" y="0"/>
                      <a:pt x="4882" y="32"/>
                      <a:pt x="4681" y="48"/>
                    </a:cubicBezTo>
                    <a:cubicBezTo>
                      <a:pt x="3587" y="132"/>
                      <a:pt x="2511" y="456"/>
                      <a:pt x="1557" y="999"/>
                    </a:cubicBezTo>
                    <a:cubicBezTo>
                      <a:pt x="974" y="1330"/>
                      <a:pt x="0" y="2006"/>
                      <a:pt x="136" y="2775"/>
                    </a:cubicBezTo>
                    <a:cubicBezTo>
                      <a:pt x="266" y="3517"/>
                      <a:pt x="950" y="4214"/>
                      <a:pt x="1574" y="4577"/>
                    </a:cubicBezTo>
                    <a:cubicBezTo>
                      <a:pt x="2148" y="4910"/>
                      <a:pt x="2813" y="5068"/>
                      <a:pt x="3478" y="5068"/>
                    </a:cubicBezTo>
                    <a:cubicBezTo>
                      <a:pt x="3694" y="5068"/>
                      <a:pt x="3909" y="5052"/>
                      <a:pt x="4121" y="5019"/>
                    </a:cubicBezTo>
                    <a:lnTo>
                      <a:pt x="4121" y="5019"/>
                    </a:lnTo>
                    <a:cubicBezTo>
                      <a:pt x="4112" y="5020"/>
                      <a:pt x="4103" y="5020"/>
                      <a:pt x="4093" y="5020"/>
                    </a:cubicBezTo>
                    <a:cubicBezTo>
                      <a:pt x="3618" y="5020"/>
                      <a:pt x="3145" y="4824"/>
                      <a:pt x="2809" y="4487"/>
                    </a:cubicBezTo>
                    <a:lnTo>
                      <a:pt x="2809" y="4487"/>
                    </a:lnTo>
                    <a:cubicBezTo>
                      <a:pt x="3332" y="4698"/>
                      <a:pt x="3895" y="4804"/>
                      <a:pt x="4459" y="4804"/>
                    </a:cubicBezTo>
                    <a:cubicBezTo>
                      <a:pt x="4870" y="4804"/>
                      <a:pt x="5281" y="4748"/>
                      <a:pt x="5676" y="4633"/>
                    </a:cubicBezTo>
                    <a:cubicBezTo>
                      <a:pt x="5145" y="4514"/>
                      <a:pt x="4651" y="4238"/>
                      <a:pt x="4271" y="3849"/>
                    </a:cubicBezTo>
                    <a:lnTo>
                      <a:pt x="4271" y="3849"/>
                    </a:lnTo>
                    <a:cubicBezTo>
                      <a:pt x="4871" y="4126"/>
                      <a:pt x="5676" y="4492"/>
                      <a:pt x="6418" y="4492"/>
                    </a:cubicBezTo>
                    <a:cubicBezTo>
                      <a:pt x="6734" y="4492"/>
                      <a:pt x="7037" y="4426"/>
                      <a:pt x="7309" y="4259"/>
                    </a:cubicBezTo>
                    <a:cubicBezTo>
                      <a:pt x="7170" y="4141"/>
                      <a:pt x="7010" y="4042"/>
                      <a:pt x="6874" y="3916"/>
                    </a:cubicBezTo>
                    <a:cubicBezTo>
                      <a:pt x="6368" y="3441"/>
                      <a:pt x="6307" y="2810"/>
                      <a:pt x="6400" y="2154"/>
                    </a:cubicBezTo>
                    <a:cubicBezTo>
                      <a:pt x="6469" y="1665"/>
                      <a:pt x="6744" y="1022"/>
                      <a:pt x="6576" y="531"/>
                    </a:cubicBezTo>
                    <a:cubicBezTo>
                      <a:pt x="6427" y="95"/>
                      <a:pt x="5926" y="0"/>
                      <a:pt x="5440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9"/>
              <p:cNvSpPr/>
              <p:nvPr/>
            </p:nvSpPr>
            <p:spPr>
              <a:xfrm>
                <a:off x="4407925" y="2809800"/>
                <a:ext cx="1192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40" extrusionOk="0">
                    <a:moveTo>
                      <a:pt x="57" y="1"/>
                    </a:moveTo>
                    <a:cubicBezTo>
                      <a:pt x="27" y="1"/>
                      <a:pt x="1" y="288"/>
                      <a:pt x="115" y="617"/>
                    </a:cubicBezTo>
                    <a:cubicBezTo>
                      <a:pt x="223" y="933"/>
                      <a:pt x="410" y="1140"/>
                      <a:pt x="445" y="1140"/>
                    </a:cubicBezTo>
                    <a:cubicBezTo>
                      <a:pt x="447" y="1140"/>
                      <a:pt x="448" y="1139"/>
                      <a:pt x="449" y="1138"/>
                    </a:cubicBezTo>
                    <a:cubicBezTo>
                      <a:pt x="477" y="1118"/>
                      <a:pt x="329" y="890"/>
                      <a:pt x="225" y="580"/>
                    </a:cubicBezTo>
                    <a:cubicBezTo>
                      <a:pt x="116" y="270"/>
                      <a:pt x="91" y="1"/>
                      <a:pt x="57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9"/>
              <p:cNvSpPr/>
              <p:nvPr/>
            </p:nvSpPr>
            <p:spPr>
              <a:xfrm>
                <a:off x="4387750" y="2815900"/>
                <a:ext cx="19175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241" extrusionOk="0">
                    <a:moveTo>
                      <a:pt x="751" y="1"/>
                    </a:moveTo>
                    <a:cubicBezTo>
                      <a:pt x="730" y="1"/>
                      <a:pt x="610" y="69"/>
                      <a:pt x="482" y="236"/>
                    </a:cubicBezTo>
                    <a:cubicBezTo>
                      <a:pt x="341" y="412"/>
                      <a:pt x="215" y="703"/>
                      <a:pt x="145" y="1032"/>
                    </a:cubicBezTo>
                    <a:cubicBezTo>
                      <a:pt x="0" y="1691"/>
                      <a:pt x="71" y="2241"/>
                      <a:pt x="100" y="2241"/>
                    </a:cubicBezTo>
                    <a:cubicBezTo>
                      <a:pt x="101" y="2241"/>
                      <a:pt x="101" y="2241"/>
                      <a:pt x="101" y="2241"/>
                    </a:cubicBezTo>
                    <a:cubicBezTo>
                      <a:pt x="136" y="2240"/>
                      <a:pt x="117" y="1699"/>
                      <a:pt x="258" y="1057"/>
                    </a:cubicBezTo>
                    <a:cubicBezTo>
                      <a:pt x="326" y="737"/>
                      <a:pt x="433" y="460"/>
                      <a:pt x="548" y="282"/>
                    </a:cubicBezTo>
                    <a:cubicBezTo>
                      <a:pt x="661" y="103"/>
                      <a:pt x="766" y="17"/>
                      <a:pt x="754" y="2"/>
                    </a:cubicBezTo>
                    <a:cubicBezTo>
                      <a:pt x="753" y="1"/>
                      <a:pt x="752" y="1"/>
                      <a:pt x="751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9"/>
              <p:cNvSpPr/>
              <p:nvPr/>
            </p:nvSpPr>
            <p:spPr>
              <a:xfrm>
                <a:off x="4400375" y="2825950"/>
                <a:ext cx="121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537" extrusionOk="0">
                    <a:moveTo>
                      <a:pt x="468" y="1"/>
                    </a:moveTo>
                    <a:cubicBezTo>
                      <a:pt x="452" y="1"/>
                      <a:pt x="383" y="248"/>
                      <a:pt x="291" y="651"/>
                    </a:cubicBezTo>
                    <a:cubicBezTo>
                      <a:pt x="200" y="1057"/>
                      <a:pt x="86" y="1623"/>
                      <a:pt x="32" y="2260"/>
                    </a:cubicBezTo>
                    <a:cubicBezTo>
                      <a:pt x="5" y="2577"/>
                      <a:pt x="0" y="2882"/>
                      <a:pt x="11" y="3159"/>
                    </a:cubicBezTo>
                    <a:cubicBezTo>
                      <a:pt x="27" y="3436"/>
                      <a:pt x="55" y="3685"/>
                      <a:pt x="97" y="3890"/>
                    </a:cubicBezTo>
                    <a:cubicBezTo>
                      <a:pt x="114" y="3993"/>
                      <a:pt x="140" y="4084"/>
                      <a:pt x="160" y="4165"/>
                    </a:cubicBezTo>
                    <a:cubicBezTo>
                      <a:pt x="179" y="4246"/>
                      <a:pt x="201" y="4314"/>
                      <a:pt x="221" y="4369"/>
                    </a:cubicBezTo>
                    <a:cubicBezTo>
                      <a:pt x="259" y="4478"/>
                      <a:pt x="283" y="4537"/>
                      <a:pt x="291" y="4537"/>
                    </a:cubicBezTo>
                    <a:cubicBezTo>
                      <a:pt x="291" y="4537"/>
                      <a:pt x="292" y="4537"/>
                      <a:pt x="292" y="4537"/>
                    </a:cubicBezTo>
                    <a:cubicBezTo>
                      <a:pt x="311" y="4531"/>
                      <a:pt x="237" y="4284"/>
                      <a:pt x="178" y="3876"/>
                    </a:cubicBezTo>
                    <a:cubicBezTo>
                      <a:pt x="146" y="3672"/>
                      <a:pt x="128" y="3427"/>
                      <a:pt x="118" y="3155"/>
                    </a:cubicBezTo>
                    <a:cubicBezTo>
                      <a:pt x="113" y="2883"/>
                      <a:pt x="121" y="2583"/>
                      <a:pt x="146" y="2269"/>
                    </a:cubicBezTo>
                    <a:cubicBezTo>
                      <a:pt x="200" y="1641"/>
                      <a:pt x="301" y="1076"/>
                      <a:pt x="371" y="667"/>
                    </a:cubicBezTo>
                    <a:cubicBezTo>
                      <a:pt x="443" y="258"/>
                      <a:pt x="484" y="4"/>
                      <a:pt x="468" y="1"/>
                    </a:cubicBezTo>
                    <a:cubicBezTo>
                      <a:pt x="468" y="1"/>
                      <a:pt x="468" y="1"/>
                      <a:pt x="468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29"/>
              <p:cNvSpPr/>
              <p:nvPr/>
            </p:nvSpPr>
            <p:spPr>
              <a:xfrm>
                <a:off x="4416000" y="2864775"/>
                <a:ext cx="36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046" extrusionOk="0"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0" y="3"/>
                      <a:pt x="12" y="459"/>
                      <a:pt x="21" y="1023"/>
                    </a:cubicBezTo>
                    <a:cubicBezTo>
                      <a:pt x="32" y="1586"/>
                      <a:pt x="36" y="2043"/>
                      <a:pt x="69" y="2045"/>
                    </a:cubicBezTo>
                    <a:cubicBezTo>
                      <a:pt x="69" y="2045"/>
                      <a:pt x="69" y="2045"/>
                      <a:pt x="69" y="2045"/>
                    </a:cubicBezTo>
                    <a:cubicBezTo>
                      <a:pt x="100" y="2045"/>
                      <a:pt x="147" y="1587"/>
                      <a:pt x="136" y="1021"/>
                    </a:cubicBezTo>
                    <a:cubicBezTo>
                      <a:pt x="127" y="455"/>
                      <a:pt x="64" y="0"/>
                      <a:pt x="33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29"/>
              <p:cNvSpPr/>
              <p:nvPr/>
            </p:nvSpPr>
            <p:spPr>
              <a:xfrm>
                <a:off x="4415150" y="2756800"/>
                <a:ext cx="13847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2201" extrusionOk="0">
                    <a:moveTo>
                      <a:pt x="4415" y="1"/>
                    </a:moveTo>
                    <a:cubicBezTo>
                      <a:pt x="4338" y="1"/>
                      <a:pt x="4258" y="8"/>
                      <a:pt x="4175" y="11"/>
                    </a:cubicBezTo>
                    <a:cubicBezTo>
                      <a:pt x="4009" y="16"/>
                      <a:pt x="3833" y="41"/>
                      <a:pt x="3648" y="64"/>
                    </a:cubicBezTo>
                    <a:cubicBezTo>
                      <a:pt x="3280" y="123"/>
                      <a:pt x="2879" y="220"/>
                      <a:pt x="2474" y="368"/>
                    </a:cubicBezTo>
                    <a:cubicBezTo>
                      <a:pt x="2070" y="523"/>
                      <a:pt x="1705" y="713"/>
                      <a:pt x="1389" y="910"/>
                    </a:cubicBezTo>
                    <a:cubicBezTo>
                      <a:pt x="1233" y="1015"/>
                      <a:pt x="1085" y="1111"/>
                      <a:pt x="956" y="1217"/>
                    </a:cubicBezTo>
                    <a:cubicBezTo>
                      <a:pt x="892" y="1269"/>
                      <a:pt x="826" y="1316"/>
                      <a:pt x="769" y="1367"/>
                    </a:cubicBezTo>
                    <a:cubicBezTo>
                      <a:pt x="714" y="1416"/>
                      <a:pt x="659" y="1466"/>
                      <a:pt x="604" y="1516"/>
                    </a:cubicBezTo>
                    <a:cubicBezTo>
                      <a:pt x="498" y="1607"/>
                      <a:pt x="413" y="1704"/>
                      <a:pt x="336" y="1784"/>
                    </a:cubicBezTo>
                    <a:cubicBezTo>
                      <a:pt x="258" y="1864"/>
                      <a:pt x="197" y="1938"/>
                      <a:pt x="149" y="2001"/>
                    </a:cubicBezTo>
                    <a:cubicBezTo>
                      <a:pt x="51" y="2124"/>
                      <a:pt x="0" y="2195"/>
                      <a:pt x="6" y="2200"/>
                    </a:cubicBezTo>
                    <a:cubicBezTo>
                      <a:pt x="7" y="2200"/>
                      <a:pt x="7" y="2201"/>
                      <a:pt x="8" y="2201"/>
                    </a:cubicBezTo>
                    <a:cubicBezTo>
                      <a:pt x="35" y="2201"/>
                      <a:pt x="250" y="1931"/>
                      <a:pt x="659" y="1577"/>
                    </a:cubicBezTo>
                    <a:cubicBezTo>
                      <a:pt x="714" y="1529"/>
                      <a:pt x="770" y="1482"/>
                      <a:pt x="825" y="1435"/>
                    </a:cubicBezTo>
                    <a:cubicBezTo>
                      <a:pt x="884" y="1387"/>
                      <a:pt x="949" y="1343"/>
                      <a:pt x="1014" y="1294"/>
                    </a:cubicBezTo>
                    <a:cubicBezTo>
                      <a:pt x="1142" y="1192"/>
                      <a:pt x="1292" y="1101"/>
                      <a:pt x="1444" y="1000"/>
                    </a:cubicBezTo>
                    <a:cubicBezTo>
                      <a:pt x="1759" y="812"/>
                      <a:pt x="2118" y="628"/>
                      <a:pt x="2514" y="477"/>
                    </a:cubicBezTo>
                    <a:cubicBezTo>
                      <a:pt x="2911" y="331"/>
                      <a:pt x="3303" y="233"/>
                      <a:pt x="3665" y="169"/>
                    </a:cubicBezTo>
                    <a:cubicBezTo>
                      <a:pt x="3846" y="144"/>
                      <a:pt x="4018" y="115"/>
                      <a:pt x="4182" y="106"/>
                    </a:cubicBezTo>
                    <a:cubicBezTo>
                      <a:pt x="4263" y="101"/>
                      <a:pt x="4341" y="91"/>
                      <a:pt x="4417" y="90"/>
                    </a:cubicBezTo>
                    <a:cubicBezTo>
                      <a:pt x="4490" y="89"/>
                      <a:pt x="4562" y="88"/>
                      <a:pt x="4635" y="86"/>
                    </a:cubicBezTo>
                    <a:cubicBezTo>
                      <a:pt x="4639" y="86"/>
                      <a:pt x="4642" y="86"/>
                      <a:pt x="4646" y="86"/>
                    </a:cubicBezTo>
                    <a:cubicBezTo>
                      <a:pt x="5114" y="86"/>
                      <a:pt x="5428" y="133"/>
                      <a:pt x="5513" y="133"/>
                    </a:cubicBezTo>
                    <a:cubicBezTo>
                      <a:pt x="5528" y="133"/>
                      <a:pt x="5536" y="131"/>
                      <a:pt x="5537" y="128"/>
                    </a:cubicBezTo>
                    <a:cubicBezTo>
                      <a:pt x="5539" y="120"/>
                      <a:pt x="5454" y="100"/>
                      <a:pt x="5299" y="71"/>
                    </a:cubicBezTo>
                    <a:cubicBezTo>
                      <a:pt x="5222" y="56"/>
                      <a:pt x="5127" y="40"/>
                      <a:pt x="5016" y="31"/>
                    </a:cubicBezTo>
                    <a:cubicBezTo>
                      <a:pt x="4906" y="22"/>
                      <a:pt x="4783" y="5"/>
                      <a:pt x="4647" y="5"/>
                    </a:cubicBezTo>
                    <a:cubicBezTo>
                      <a:pt x="4643" y="5"/>
                      <a:pt x="4640" y="5"/>
                      <a:pt x="4637" y="5"/>
                    </a:cubicBezTo>
                    <a:cubicBezTo>
                      <a:pt x="4562" y="3"/>
                      <a:pt x="4488" y="2"/>
                      <a:pt x="4415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9"/>
              <p:cNvSpPr/>
              <p:nvPr/>
            </p:nvSpPr>
            <p:spPr>
              <a:xfrm>
                <a:off x="4431525" y="2773850"/>
                <a:ext cx="23140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2400" extrusionOk="0">
                    <a:moveTo>
                      <a:pt x="5018" y="0"/>
                    </a:moveTo>
                    <a:cubicBezTo>
                      <a:pt x="4992" y="0"/>
                      <a:pt x="4967" y="0"/>
                      <a:pt x="4941" y="1"/>
                    </a:cubicBezTo>
                    <a:cubicBezTo>
                      <a:pt x="4217" y="11"/>
                      <a:pt x="3535" y="124"/>
                      <a:pt x="2928" y="263"/>
                    </a:cubicBezTo>
                    <a:cubicBezTo>
                      <a:pt x="2319" y="401"/>
                      <a:pt x="1780" y="572"/>
                      <a:pt x="1343" y="748"/>
                    </a:cubicBezTo>
                    <a:cubicBezTo>
                      <a:pt x="904" y="923"/>
                      <a:pt x="566" y="1106"/>
                      <a:pt x="340" y="1242"/>
                    </a:cubicBezTo>
                    <a:cubicBezTo>
                      <a:pt x="228" y="1311"/>
                      <a:pt x="142" y="1367"/>
                      <a:pt x="86" y="1408"/>
                    </a:cubicBezTo>
                    <a:cubicBezTo>
                      <a:pt x="29" y="1448"/>
                      <a:pt x="1" y="1472"/>
                      <a:pt x="3" y="1474"/>
                    </a:cubicBezTo>
                    <a:cubicBezTo>
                      <a:pt x="3" y="1475"/>
                      <a:pt x="3" y="1475"/>
                      <a:pt x="4" y="1475"/>
                    </a:cubicBezTo>
                    <a:cubicBezTo>
                      <a:pt x="20" y="1475"/>
                      <a:pt x="143" y="1400"/>
                      <a:pt x="362" y="1281"/>
                    </a:cubicBezTo>
                    <a:cubicBezTo>
                      <a:pt x="594" y="1158"/>
                      <a:pt x="933" y="988"/>
                      <a:pt x="1373" y="824"/>
                    </a:cubicBezTo>
                    <a:cubicBezTo>
                      <a:pt x="1810" y="659"/>
                      <a:pt x="2345" y="498"/>
                      <a:pt x="2950" y="366"/>
                    </a:cubicBezTo>
                    <a:cubicBezTo>
                      <a:pt x="3555" y="235"/>
                      <a:pt x="4230" y="126"/>
                      <a:pt x="4943" y="116"/>
                    </a:cubicBezTo>
                    <a:cubicBezTo>
                      <a:pt x="4969" y="116"/>
                      <a:pt x="4995" y="115"/>
                      <a:pt x="5021" y="115"/>
                    </a:cubicBezTo>
                    <a:cubicBezTo>
                      <a:pt x="5704" y="115"/>
                      <a:pt x="6355" y="214"/>
                      <a:pt x="6914" y="412"/>
                    </a:cubicBezTo>
                    <a:cubicBezTo>
                      <a:pt x="7495" y="615"/>
                      <a:pt x="7972" y="916"/>
                      <a:pt x="8325" y="1217"/>
                    </a:cubicBezTo>
                    <a:cubicBezTo>
                      <a:pt x="8679" y="1521"/>
                      <a:pt x="8908" y="1826"/>
                      <a:pt x="9046" y="2047"/>
                    </a:cubicBezTo>
                    <a:cubicBezTo>
                      <a:pt x="9076" y="2098"/>
                      <a:pt x="9106" y="2147"/>
                      <a:pt x="9136" y="2197"/>
                    </a:cubicBezTo>
                    <a:cubicBezTo>
                      <a:pt x="9156" y="2234"/>
                      <a:pt x="9176" y="2272"/>
                      <a:pt x="9196" y="2308"/>
                    </a:cubicBezTo>
                    <a:cubicBezTo>
                      <a:pt x="9228" y="2368"/>
                      <a:pt x="9247" y="2399"/>
                      <a:pt x="9251" y="2399"/>
                    </a:cubicBezTo>
                    <a:cubicBezTo>
                      <a:pt x="9252" y="2399"/>
                      <a:pt x="9252" y="2399"/>
                      <a:pt x="9252" y="2399"/>
                    </a:cubicBezTo>
                    <a:cubicBezTo>
                      <a:pt x="9255" y="2397"/>
                      <a:pt x="9244" y="2363"/>
                      <a:pt x="9217" y="2299"/>
                    </a:cubicBezTo>
                    <a:cubicBezTo>
                      <a:pt x="9204" y="2266"/>
                      <a:pt x="9187" y="2226"/>
                      <a:pt x="9166" y="2180"/>
                    </a:cubicBezTo>
                    <a:cubicBezTo>
                      <a:pt x="9139" y="2128"/>
                      <a:pt x="9112" y="2077"/>
                      <a:pt x="9084" y="2025"/>
                    </a:cubicBezTo>
                    <a:cubicBezTo>
                      <a:pt x="8957" y="1793"/>
                      <a:pt x="8734" y="1474"/>
                      <a:pt x="8379" y="1156"/>
                    </a:cubicBezTo>
                    <a:cubicBezTo>
                      <a:pt x="8026" y="840"/>
                      <a:pt x="7542" y="525"/>
                      <a:pt x="6949" y="311"/>
                    </a:cubicBezTo>
                    <a:cubicBezTo>
                      <a:pt x="6378" y="103"/>
                      <a:pt x="5713" y="0"/>
                      <a:pt x="5018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9"/>
              <p:cNvSpPr/>
              <p:nvPr/>
            </p:nvSpPr>
            <p:spPr>
              <a:xfrm>
                <a:off x="4424250" y="2820900"/>
                <a:ext cx="625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44" extrusionOk="0">
                    <a:moveTo>
                      <a:pt x="14" y="1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0" y="4"/>
                      <a:pt x="38" y="196"/>
                      <a:pt x="201" y="460"/>
                    </a:cubicBezTo>
                    <a:cubicBezTo>
                      <a:pt x="363" y="726"/>
                      <a:pt x="650" y="1044"/>
                      <a:pt x="1008" y="1345"/>
                    </a:cubicBezTo>
                    <a:cubicBezTo>
                      <a:pt x="1367" y="1646"/>
                      <a:pt x="1738" y="1861"/>
                      <a:pt x="2017" y="1985"/>
                    </a:cubicBezTo>
                    <a:cubicBezTo>
                      <a:pt x="2266" y="2097"/>
                      <a:pt x="2439" y="2143"/>
                      <a:pt x="2479" y="2143"/>
                    </a:cubicBezTo>
                    <a:cubicBezTo>
                      <a:pt x="2484" y="2143"/>
                      <a:pt x="2487" y="2143"/>
                      <a:pt x="2487" y="2141"/>
                    </a:cubicBezTo>
                    <a:cubicBezTo>
                      <a:pt x="2501" y="2111"/>
                      <a:pt x="1785" y="1853"/>
                      <a:pt x="1081" y="1257"/>
                    </a:cubicBezTo>
                    <a:cubicBezTo>
                      <a:pt x="731" y="962"/>
                      <a:pt x="441" y="659"/>
                      <a:pt x="269" y="416"/>
                    </a:cubicBezTo>
                    <a:cubicBezTo>
                      <a:pt x="98" y="177"/>
                      <a:pt x="33" y="1"/>
                      <a:pt x="14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9"/>
              <p:cNvSpPr/>
              <p:nvPr/>
            </p:nvSpPr>
            <p:spPr>
              <a:xfrm>
                <a:off x="4447750" y="2805250"/>
                <a:ext cx="19130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307" extrusionOk="0">
                    <a:moveTo>
                      <a:pt x="3574" y="1"/>
                    </a:moveTo>
                    <a:cubicBezTo>
                      <a:pt x="2599" y="1"/>
                      <a:pt x="1731" y="176"/>
                      <a:pt x="1106" y="353"/>
                    </a:cubicBezTo>
                    <a:cubicBezTo>
                      <a:pt x="758" y="452"/>
                      <a:pt x="480" y="548"/>
                      <a:pt x="291" y="622"/>
                    </a:cubicBezTo>
                    <a:cubicBezTo>
                      <a:pt x="103" y="694"/>
                      <a:pt x="1" y="741"/>
                      <a:pt x="3" y="748"/>
                    </a:cubicBezTo>
                    <a:cubicBezTo>
                      <a:pt x="4" y="749"/>
                      <a:pt x="5" y="750"/>
                      <a:pt x="7" y="750"/>
                    </a:cubicBezTo>
                    <a:cubicBezTo>
                      <a:pt x="29" y="750"/>
                      <a:pt x="132" y="718"/>
                      <a:pt x="306" y="664"/>
                    </a:cubicBezTo>
                    <a:cubicBezTo>
                      <a:pt x="498" y="603"/>
                      <a:pt x="779" y="520"/>
                      <a:pt x="1127" y="432"/>
                    </a:cubicBezTo>
                    <a:cubicBezTo>
                      <a:pt x="1748" y="275"/>
                      <a:pt x="2600" y="116"/>
                      <a:pt x="3554" y="116"/>
                    </a:cubicBezTo>
                    <a:cubicBezTo>
                      <a:pt x="3671" y="116"/>
                      <a:pt x="3789" y="118"/>
                      <a:pt x="3908" y="123"/>
                    </a:cubicBezTo>
                    <a:cubicBezTo>
                      <a:pt x="5004" y="169"/>
                      <a:pt x="5971" y="452"/>
                      <a:pt x="6623" y="752"/>
                    </a:cubicBezTo>
                    <a:cubicBezTo>
                      <a:pt x="7256" y="1039"/>
                      <a:pt x="7611" y="1306"/>
                      <a:pt x="7644" y="1306"/>
                    </a:cubicBezTo>
                    <a:cubicBezTo>
                      <a:pt x="7646" y="1306"/>
                      <a:pt x="7646" y="1306"/>
                      <a:pt x="7647" y="1305"/>
                    </a:cubicBezTo>
                    <a:cubicBezTo>
                      <a:pt x="7651" y="1300"/>
                      <a:pt x="7566" y="1227"/>
                      <a:pt x="7400" y="1110"/>
                    </a:cubicBezTo>
                    <a:cubicBezTo>
                      <a:pt x="7235" y="993"/>
                      <a:pt x="6984" y="837"/>
                      <a:pt x="6657" y="679"/>
                    </a:cubicBezTo>
                    <a:cubicBezTo>
                      <a:pt x="6007" y="356"/>
                      <a:pt x="5026" y="53"/>
                      <a:pt x="3913" y="8"/>
                    </a:cubicBezTo>
                    <a:cubicBezTo>
                      <a:pt x="3799" y="3"/>
                      <a:pt x="3686" y="1"/>
                      <a:pt x="3574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4467525" y="2835825"/>
                <a:ext cx="1407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546" extrusionOk="0">
                    <a:moveTo>
                      <a:pt x="14" y="0"/>
                    </a:moveTo>
                    <a:cubicBezTo>
                      <a:pt x="7" y="0"/>
                      <a:pt x="3" y="1"/>
                      <a:pt x="2" y="3"/>
                    </a:cubicBezTo>
                    <a:cubicBezTo>
                      <a:pt x="1" y="9"/>
                      <a:pt x="76" y="40"/>
                      <a:pt x="216" y="71"/>
                    </a:cubicBezTo>
                    <a:cubicBezTo>
                      <a:pt x="357" y="104"/>
                      <a:pt x="565" y="138"/>
                      <a:pt x="822" y="153"/>
                    </a:cubicBezTo>
                    <a:cubicBezTo>
                      <a:pt x="956" y="163"/>
                      <a:pt x="1103" y="166"/>
                      <a:pt x="1260" y="166"/>
                    </a:cubicBezTo>
                    <a:cubicBezTo>
                      <a:pt x="1532" y="166"/>
                      <a:pt x="1837" y="157"/>
                      <a:pt x="2162" y="157"/>
                    </a:cubicBezTo>
                    <a:cubicBezTo>
                      <a:pt x="2375" y="157"/>
                      <a:pt x="2597" y="161"/>
                      <a:pt x="2825" y="173"/>
                    </a:cubicBezTo>
                    <a:cubicBezTo>
                      <a:pt x="3604" y="208"/>
                      <a:pt x="4304" y="309"/>
                      <a:pt x="4808" y="398"/>
                    </a:cubicBezTo>
                    <a:cubicBezTo>
                      <a:pt x="5262" y="477"/>
                      <a:pt x="5557" y="545"/>
                      <a:pt x="5615" y="545"/>
                    </a:cubicBezTo>
                    <a:cubicBezTo>
                      <a:pt x="5621" y="545"/>
                      <a:pt x="5625" y="544"/>
                      <a:pt x="5625" y="543"/>
                    </a:cubicBezTo>
                    <a:cubicBezTo>
                      <a:pt x="5627" y="535"/>
                      <a:pt x="5552" y="509"/>
                      <a:pt x="5414" y="467"/>
                    </a:cubicBezTo>
                    <a:cubicBezTo>
                      <a:pt x="5276" y="427"/>
                      <a:pt x="5075" y="371"/>
                      <a:pt x="4824" y="317"/>
                    </a:cubicBezTo>
                    <a:cubicBezTo>
                      <a:pt x="4322" y="207"/>
                      <a:pt x="3616" y="94"/>
                      <a:pt x="2831" y="58"/>
                    </a:cubicBezTo>
                    <a:cubicBezTo>
                      <a:pt x="2645" y="48"/>
                      <a:pt x="2465" y="44"/>
                      <a:pt x="2290" y="44"/>
                    </a:cubicBezTo>
                    <a:cubicBezTo>
                      <a:pt x="1795" y="44"/>
                      <a:pt x="1348" y="74"/>
                      <a:pt x="984" y="74"/>
                    </a:cubicBezTo>
                    <a:cubicBezTo>
                      <a:pt x="929" y="74"/>
                      <a:pt x="877" y="74"/>
                      <a:pt x="826" y="72"/>
                    </a:cubicBezTo>
                    <a:cubicBezTo>
                      <a:pt x="369" y="65"/>
                      <a:pt x="75" y="0"/>
                      <a:pt x="1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4662475" y="2840800"/>
                <a:ext cx="6875" cy="809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3238" extrusionOk="0"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" y="6"/>
                      <a:pt x="85" y="726"/>
                      <a:pt x="134" y="1618"/>
                    </a:cubicBezTo>
                    <a:cubicBezTo>
                      <a:pt x="185" y="2511"/>
                      <a:pt x="182" y="3236"/>
                      <a:pt x="216" y="3237"/>
                    </a:cubicBezTo>
                    <a:cubicBezTo>
                      <a:pt x="232" y="3237"/>
                      <a:pt x="252" y="3056"/>
                      <a:pt x="264" y="2762"/>
                    </a:cubicBezTo>
                    <a:cubicBezTo>
                      <a:pt x="275" y="2468"/>
                      <a:pt x="274" y="2060"/>
                      <a:pt x="250" y="1611"/>
                    </a:cubicBezTo>
                    <a:cubicBezTo>
                      <a:pt x="223" y="1164"/>
                      <a:pt x="179" y="758"/>
                      <a:pt x="134" y="468"/>
                    </a:cubicBezTo>
                    <a:cubicBezTo>
                      <a:pt x="91" y="177"/>
                      <a:pt x="50" y="0"/>
                      <a:pt x="35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4646625" y="2855075"/>
                <a:ext cx="912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27" extrusionOk="0">
                    <a:moveTo>
                      <a:pt x="34" y="0"/>
                    </a:moveTo>
                    <a:cubicBezTo>
                      <a:pt x="34" y="0"/>
                      <a:pt x="33" y="0"/>
                      <a:pt x="33" y="1"/>
                    </a:cubicBezTo>
                    <a:cubicBezTo>
                      <a:pt x="1" y="8"/>
                      <a:pt x="90" y="502"/>
                      <a:pt x="168" y="1115"/>
                    </a:cubicBezTo>
                    <a:cubicBezTo>
                      <a:pt x="249" y="1726"/>
                      <a:pt x="288" y="2226"/>
                      <a:pt x="321" y="2226"/>
                    </a:cubicBezTo>
                    <a:cubicBezTo>
                      <a:pt x="321" y="2226"/>
                      <a:pt x="321" y="2226"/>
                      <a:pt x="321" y="2226"/>
                    </a:cubicBezTo>
                    <a:cubicBezTo>
                      <a:pt x="352" y="2225"/>
                      <a:pt x="364" y="1718"/>
                      <a:pt x="283" y="1100"/>
                    </a:cubicBezTo>
                    <a:cubicBezTo>
                      <a:pt x="204" y="485"/>
                      <a:pt x="65" y="0"/>
                      <a:pt x="3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9"/>
              <p:cNvSpPr/>
              <p:nvPr/>
            </p:nvSpPr>
            <p:spPr>
              <a:xfrm>
                <a:off x="4370800" y="2898175"/>
                <a:ext cx="31827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2731" h="4266" extrusionOk="0">
                    <a:moveTo>
                      <a:pt x="3850" y="213"/>
                    </a:moveTo>
                    <a:cubicBezTo>
                      <a:pt x="4721" y="213"/>
                      <a:pt x="5457" y="798"/>
                      <a:pt x="5691" y="1595"/>
                    </a:cubicBezTo>
                    <a:cubicBezTo>
                      <a:pt x="5689" y="1596"/>
                      <a:pt x="5688" y="1598"/>
                      <a:pt x="5687" y="1599"/>
                    </a:cubicBezTo>
                    <a:lnTo>
                      <a:pt x="5694" y="1608"/>
                    </a:lnTo>
                    <a:cubicBezTo>
                      <a:pt x="5742" y="1774"/>
                      <a:pt x="5769" y="1951"/>
                      <a:pt x="5769" y="2133"/>
                    </a:cubicBezTo>
                    <a:cubicBezTo>
                      <a:pt x="5769" y="3191"/>
                      <a:pt x="4908" y="4052"/>
                      <a:pt x="3850" y="4052"/>
                    </a:cubicBezTo>
                    <a:cubicBezTo>
                      <a:pt x="2791" y="4052"/>
                      <a:pt x="1930" y="3191"/>
                      <a:pt x="1930" y="2133"/>
                    </a:cubicBezTo>
                    <a:cubicBezTo>
                      <a:pt x="1930" y="1075"/>
                      <a:pt x="2791" y="213"/>
                      <a:pt x="3850" y="213"/>
                    </a:cubicBezTo>
                    <a:close/>
                    <a:moveTo>
                      <a:pt x="8826" y="213"/>
                    </a:moveTo>
                    <a:cubicBezTo>
                      <a:pt x="9884" y="213"/>
                      <a:pt x="10745" y="1075"/>
                      <a:pt x="10745" y="2133"/>
                    </a:cubicBezTo>
                    <a:cubicBezTo>
                      <a:pt x="10745" y="3191"/>
                      <a:pt x="9884" y="4052"/>
                      <a:pt x="8826" y="4052"/>
                    </a:cubicBezTo>
                    <a:cubicBezTo>
                      <a:pt x="7767" y="4052"/>
                      <a:pt x="6906" y="3191"/>
                      <a:pt x="6906" y="2133"/>
                    </a:cubicBezTo>
                    <a:cubicBezTo>
                      <a:pt x="6906" y="1075"/>
                      <a:pt x="7767" y="213"/>
                      <a:pt x="8826" y="213"/>
                    </a:cubicBezTo>
                    <a:close/>
                    <a:moveTo>
                      <a:pt x="3850" y="1"/>
                    </a:moveTo>
                    <a:cubicBezTo>
                      <a:pt x="3071" y="1"/>
                      <a:pt x="2390" y="421"/>
                      <a:pt x="2018" y="1046"/>
                    </a:cubicBezTo>
                    <a:lnTo>
                      <a:pt x="90" y="1596"/>
                    </a:lnTo>
                    <a:cubicBezTo>
                      <a:pt x="33" y="1613"/>
                      <a:pt x="1" y="1671"/>
                      <a:pt x="17" y="1728"/>
                    </a:cubicBezTo>
                    <a:cubicBezTo>
                      <a:pt x="30" y="1775"/>
                      <a:pt x="72" y="1806"/>
                      <a:pt x="119" y="1806"/>
                    </a:cubicBezTo>
                    <a:cubicBezTo>
                      <a:pt x="128" y="1806"/>
                      <a:pt x="139" y="1804"/>
                      <a:pt x="148" y="1801"/>
                    </a:cubicBezTo>
                    <a:lnTo>
                      <a:pt x="1884" y="1306"/>
                    </a:lnTo>
                    <a:lnTo>
                      <a:pt x="1884" y="1306"/>
                    </a:lnTo>
                    <a:cubicBezTo>
                      <a:pt x="1777" y="1560"/>
                      <a:pt x="1717" y="1840"/>
                      <a:pt x="1717" y="2133"/>
                    </a:cubicBezTo>
                    <a:cubicBezTo>
                      <a:pt x="1717" y="3308"/>
                      <a:pt x="2674" y="4265"/>
                      <a:pt x="3850" y="4265"/>
                    </a:cubicBezTo>
                    <a:cubicBezTo>
                      <a:pt x="5025" y="4265"/>
                      <a:pt x="5982" y="3308"/>
                      <a:pt x="5982" y="2133"/>
                    </a:cubicBezTo>
                    <a:cubicBezTo>
                      <a:pt x="5982" y="1977"/>
                      <a:pt x="5964" y="1825"/>
                      <a:pt x="5932" y="1678"/>
                    </a:cubicBezTo>
                    <a:cubicBezTo>
                      <a:pt x="6023" y="1619"/>
                      <a:pt x="6167" y="1547"/>
                      <a:pt x="6334" y="1547"/>
                    </a:cubicBezTo>
                    <a:cubicBezTo>
                      <a:pt x="6460" y="1547"/>
                      <a:pt x="6598" y="1588"/>
                      <a:pt x="6736" y="1704"/>
                    </a:cubicBezTo>
                    <a:cubicBezTo>
                      <a:pt x="6707" y="1843"/>
                      <a:pt x="6693" y="1986"/>
                      <a:pt x="6693" y="2133"/>
                    </a:cubicBezTo>
                    <a:cubicBezTo>
                      <a:pt x="6693" y="3308"/>
                      <a:pt x="7650" y="4265"/>
                      <a:pt x="8826" y="4265"/>
                    </a:cubicBezTo>
                    <a:cubicBezTo>
                      <a:pt x="10001" y="4265"/>
                      <a:pt x="10958" y="3308"/>
                      <a:pt x="10958" y="2133"/>
                    </a:cubicBezTo>
                    <a:cubicBezTo>
                      <a:pt x="10958" y="1833"/>
                      <a:pt x="10895" y="1547"/>
                      <a:pt x="10782" y="1287"/>
                    </a:cubicBezTo>
                    <a:lnTo>
                      <a:pt x="10782" y="1287"/>
                    </a:lnTo>
                    <a:lnTo>
                      <a:pt x="12583" y="1801"/>
                    </a:lnTo>
                    <a:cubicBezTo>
                      <a:pt x="12592" y="1804"/>
                      <a:pt x="12602" y="1806"/>
                      <a:pt x="12612" y="1806"/>
                    </a:cubicBezTo>
                    <a:cubicBezTo>
                      <a:pt x="12658" y="1806"/>
                      <a:pt x="12701" y="1775"/>
                      <a:pt x="12714" y="1728"/>
                    </a:cubicBezTo>
                    <a:cubicBezTo>
                      <a:pt x="12730" y="1671"/>
                      <a:pt x="12697" y="1613"/>
                      <a:pt x="12641" y="1596"/>
                    </a:cubicBezTo>
                    <a:lnTo>
                      <a:pt x="10691" y="1040"/>
                    </a:lnTo>
                    <a:cubicBezTo>
                      <a:pt x="10681" y="1037"/>
                      <a:pt x="10670" y="1036"/>
                      <a:pt x="10660" y="1036"/>
                    </a:cubicBezTo>
                    <a:cubicBezTo>
                      <a:pt x="10657" y="1036"/>
                      <a:pt x="10654" y="1036"/>
                      <a:pt x="10650" y="1037"/>
                    </a:cubicBezTo>
                    <a:cubicBezTo>
                      <a:pt x="10278" y="417"/>
                      <a:pt x="9600" y="1"/>
                      <a:pt x="8826" y="1"/>
                    </a:cubicBezTo>
                    <a:cubicBezTo>
                      <a:pt x="7877" y="1"/>
                      <a:pt x="7072" y="624"/>
                      <a:pt x="6796" y="1481"/>
                    </a:cubicBezTo>
                    <a:cubicBezTo>
                      <a:pt x="6642" y="1375"/>
                      <a:pt x="6485" y="1334"/>
                      <a:pt x="6337" y="1334"/>
                    </a:cubicBezTo>
                    <a:cubicBezTo>
                      <a:pt x="6163" y="1334"/>
                      <a:pt x="6001" y="1391"/>
                      <a:pt x="5873" y="1464"/>
                    </a:cubicBezTo>
                    <a:cubicBezTo>
                      <a:pt x="5592" y="616"/>
                      <a:pt x="4792" y="1"/>
                      <a:pt x="3850" y="1"/>
                    </a:cubicBezTo>
                    <a:close/>
                  </a:path>
                </a:pathLst>
              </a:custGeom>
              <a:solidFill>
                <a:srgbClr val="FFD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9"/>
              <p:cNvSpPr/>
              <p:nvPr/>
            </p:nvSpPr>
            <p:spPr>
              <a:xfrm>
                <a:off x="4378075" y="2741700"/>
                <a:ext cx="293150" cy="213875"/>
              </a:xfrm>
              <a:custGeom>
                <a:avLst/>
                <a:gdLst/>
                <a:ahLst/>
                <a:cxnLst/>
                <a:rect l="l" t="t" r="r" b="b"/>
                <a:pathLst>
                  <a:path w="11726" h="8555" extrusionOk="0">
                    <a:moveTo>
                      <a:pt x="6561" y="0"/>
                    </a:moveTo>
                    <a:cubicBezTo>
                      <a:pt x="6231" y="0"/>
                      <a:pt x="5901" y="21"/>
                      <a:pt x="5575" y="60"/>
                    </a:cubicBezTo>
                    <a:cubicBezTo>
                      <a:pt x="4599" y="176"/>
                      <a:pt x="3594" y="310"/>
                      <a:pt x="2723" y="811"/>
                    </a:cubicBezTo>
                    <a:cubicBezTo>
                      <a:pt x="2020" y="1215"/>
                      <a:pt x="1429" y="1863"/>
                      <a:pt x="1234" y="2650"/>
                    </a:cubicBezTo>
                    <a:cubicBezTo>
                      <a:pt x="1180" y="2643"/>
                      <a:pt x="1129" y="2640"/>
                      <a:pt x="1080" y="2640"/>
                    </a:cubicBezTo>
                    <a:cubicBezTo>
                      <a:pt x="440" y="2640"/>
                      <a:pt x="311" y="3194"/>
                      <a:pt x="230" y="3761"/>
                    </a:cubicBezTo>
                    <a:cubicBezTo>
                      <a:pt x="1" y="5363"/>
                      <a:pt x="149" y="7019"/>
                      <a:pt x="659" y="8555"/>
                    </a:cubicBezTo>
                    <a:lnTo>
                      <a:pt x="764" y="8554"/>
                    </a:lnTo>
                    <a:cubicBezTo>
                      <a:pt x="751" y="8447"/>
                      <a:pt x="740" y="8341"/>
                      <a:pt x="731" y="8234"/>
                    </a:cubicBezTo>
                    <a:cubicBezTo>
                      <a:pt x="662" y="7393"/>
                      <a:pt x="600" y="6547"/>
                      <a:pt x="695" y="5709"/>
                    </a:cubicBezTo>
                    <a:cubicBezTo>
                      <a:pt x="764" y="5103"/>
                      <a:pt x="772" y="3752"/>
                      <a:pt x="1605" y="3744"/>
                    </a:cubicBezTo>
                    <a:cubicBezTo>
                      <a:pt x="1673" y="2909"/>
                      <a:pt x="2308" y="2200"/>
                      <a:pt x="3061" y="1831"/>
                    </a:cubicBezTo>
                    <a:cubicBezTo>
                      <a:pt x="3814" y="1462"/>
                      <a:pt x="4673" y="1378"/>
                      <a:pt x="5510" y="1344"/>
                    </a:cubicBezTo>
                    <a:cubicBezTo>
                      <a:pt x="5771" y="1334"/>
                      <a:pt x="6032" y="1327"/>
                      <a:pt x="6294" y="1327"/>
                    </a:cubicBezTo>
                    <a:cubicBezTo>
                      <a:pt x="7366" y="1327"/>
                      <a:pt x="8440" y="1432"/>
                      <a:pt x="9456" y="1766"/>
                    </a:cubicBezTo>
                    <a:cubicBezTo>
                      <a:pt x="10295" y="2042"/>
                      <a:pt x="11093" y="2491"/>
                      <a:pt x="11725" y="3100"/>
                    </a:cubicBezTo>
                    <a:cubicBezTo>
                      <a:pt x="11408" y="2113"/>
                      <a:pt x="10538" y="1205"/>
                      <a:pt x="9668" y="735"/>
                    </a:cubicBezTo>
                    <a:cubicBezTo>
                      <a:pt x="8715" y="219"/>
                      <a:pt x="7637" y="0"/>
                      <a:pt x="6561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33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498" name="Google Shape;1498;p38"/>
          <p:cNvSpPr txBox="1">
            <a:spLocks noGrp="1"/>
          </p:cNvSpPr>
          <p:nvPr>
            <p:ph type="subTitle" idx="4294967295"/>
          </p:nvPr>
        </p:nvSpPr>
        <p:spPr>
          <a:xfrm>
            <a:off x="724100" y="1347975"/>
            <a:ext cx="7717500" cy="31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already sorted-by-label dataset from Kaggle, consisting of the following emotional speech datasets: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Ryerson  Audio-Visual  Database  of  Emotional  Speech  and Song  (RAVDESS) - 2,076 (16.22%)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Crowd-sourced Emotional Multimodal Actors Dataset (CREMA-D) - 7,442 (58.15%)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Surrey Audio-Visual Expressed  Emotion  (SAVEE)  Database - 480 (3.75%)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Toronto  emotional  speech  set (TESS) - 2,800 (21.88%)</a:t>
            </a:r>
            <a:endParaRPr/>
          </a:p>
        </p:txBody>
      </p:sp>
      <p:pic>
        <p:nvPicPr>
          <p:cNvPr id="2" name="Audio Recording Apr 29, 2021 at 11:44:12 PM" descr="Audio Recording Apr 29, 2021 at 11:44:12 PM">
            <a:hlinkClick r:id="" action="ppaction://media"/>
            <a:extLst>
              <a:ext uri="{FF2B5EF4-FFF2-40B4-BE49-F238E27FC236}">
                <a16:creationId xmlns:a16="http://schemas.microsoft.com/office/drawing/2014/main" id="{77C3C8E8-FA0F-9444-A919-20351B7E58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24325" y="410957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8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504" name="Google Shape;1504;p39"/>
          <p:cNvSpPr txBox="1">
            <a:spLocks noGrp="1"/>
          </p:cNvSpPr>
          <p:nvPr>
            <p:ph type="subTitle" idx="4294967295"/>
          </p:nvPr>
        </p:nvSpPr>
        <p:spPr>
          <a:xfrm>
            <a:off x="724100" y="1347975"/>
            <a:ext cx="7717500" cy="31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mentioned above, the examples are sorted by labels, aka different emotions: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Angry - 2167 records (16.7%) 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Happy - 2167 records (16.46%)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Sad - 2167 records (16.35%)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Neutral - 1795 records (14.26%)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Fearful - 2047 records (16.46%)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Disgusted - 1863 records (15.03%)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Surprised - 592 records (4.74%)</a:t>
            </a:r>
            <a:endParaRPr/>
          </a:p>
        </p:txBody>
      </p:sp>
      <p:pic>
        <p:nvPicPr>
          <p:cNvPr id="2" name="Audio Recording Apr 29, 2021 at 11:45:38 PM" descr="Audio Recording Apr 29, 2021 at 11:45:38 PM">
            <a:hlinkClick r:id="" action="ppaction://media"/>
            <a:extLst>
              <a:ext uri="{FF2B5EF4-FFF2-40B4-BE49-F238E27FC236}">
                <a16:creationId xmlns:a16="http://schemas.microsoft.com/office/drawing/2014/main" id="{A6F80AB7-CEAF-FA48-AC73-9135B30275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35200" y="410957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510" name="Google Shape;1510;p40"/>
          <p:cNvSpPr txBox="1">
            <a:spLocks noGrp="1"/>
          </p:cNvSpPr>
          <p:nvPr>
            <p:ph type="subTitle" idx="4294967295"/>
          </p:nvPr>
        </p:nvSpPr>
        <p:spPr>
          <a:xfrm>
            <a:off x="724100" y="1347975"/>
            <a:ext cx="7717500" cy="31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Train-test split: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split: 80% training data &amp; 20% test data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Transfer the voice data into Mel-Frequency Cepstral Coefficients (MFCC), which can be put into various deep learning models for further analysis.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Normalize the input based on the training data</a:t>
            </a:r>
            <a:endParaRPr/>
          </a:p>
        </p:txBody>
      </p:sp>
      <p:pic>
        <p:nvPicPr>
          <p:cNvPr id="2" name="Audio Recording Apr 29, 2021 at 11:49:11 PM" descr="Audio Recording Apr 29, 2021 at 11:49:11 PM">
            <a:hlinkClick r:id="" action="ppaction://media"/>
            <a:extLst>
              <a:ext uri="{FF2B5EF4-FFF2-40B4-BE49-F238E27FC236}">
                <a16:creationId xmlns:a16="http://schemas.microsoft.com/office/drawing/2014/main" id="{91FD108C-AA78-7245-B31F-2C4426ACB7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35200" y="410957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5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1"/>
          <p:cNvSpPr txBox="1">
            <a:spLocks noGrp="1"/>
          </p:cNvSpPr>
          <p:nvPr>
            <p:ph type="title"/>
          </p:nvPr>
        </p:nvSpPr>
        <p:spPr>
          <a:xfrm>
            <a:off x="4657975" y="2437350"/>
            <a:ext cx="37608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16" name="Google Shape;1516;p41"/>
          <p:cNvSpPr txBox="1">
            <a:spLocks noGrp="1"/>
          </p:cNvSpPr>
          <p:nvPr>
            <p:ph type="title" idx="2"/>
          </p:nvPr>
        </p:nvSpPr>
        <p:spPr>
          <a:xfrm>
            <a:off x="4669838" y="1360175"/>
            <a:ext cx="37608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17" name="Google Shape;1517;p41"/>
          <p:cNvSpPr/>
          <p:nvPr/>
        </p:nvSpPr>
        <p:spPr>
          <a:xfrm rot="-521016">
            <a:off x="1673247" y="1267035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41"/>
          <p:cNvSpPr/>
          <p:nvPr/>
        </p:nvSpPr>
        <p:spPr>
          <a:xfrm rot="341704">
            <a:off x="1835230" y="1267014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41"/>
          <p:cNvGrpSpPr/>
          <p:nvPr/>
        </p:nvGrpSpPr>
        <p:grpSpPr>
          <a:xfrm rot="756278">
            <a:off x="1867488" y="1216689"/>
            <a:ext cx="1822867" cy="2560714"/>
            <a:chOff x="5009494" y="1453996"/>
            <a:chExt cx="1823052" cy="2560974"/>
          </a:xfrm>
        </p:grpSpPr>
        <p:grpSp>
          <p:nvGrpSpPr>
            <p:cNvPr id="1520" name="Google Shape;1520;p41"/>
            <p:cNvGrpSpPr/>
            <p:nvPr/>
          </p:nvGrpSpPr>
          <p:grpSpPr>
            <a:xfrm rot="-218709">
              <a:off x="5085997" y="1504596"/>
              <a:ext cx="1670046" cy="2459774"/>
              <a:chOff x="2903825" y="2119650"/>
              <a:chExt cx="623100" cy="917750"/>
            </a:xfrm>
          </p:grpSpPr>
          <p:sp>
            <p:nvSpPr>
              <p:cNvPr id="1521" name="Google Shape;1521;p41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1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3" name="Google Shape;1523;p41"/>
            <p:cNvGrpSpPr/>
            <p:nvPr/>
          </p:nvGrpSpPr>
          <p:grpSpPr>
            <a:xfrm rot="-192296">
              <a:off x="5430829" y="1941977"/>
              <a:ext cx="980381" cy="1259528"/>
              <a:chOff x="3791775" y="4269150"/>
              <a:chExt cx="430225" cy="552700"/>
            </a:xfrm>
          </p:grpSpPr>
          <p:sp>
            <p:nvSpPr>
              <p:cNvPr id="1524" name="Google Shape;1524;p41"/>
              <p:cNvSpPr/>
              <p:nvPr/>
            </p:nvSpPr>
            <p:spPr>
              <a:xfrm>
                <a:off x="3791775" y="4269150"/>
                <a:ext cx="430225" cy="481025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9241" extrusionOk="0">
                    <a:moveTo>
                      <a:pt x="8719" y="1"/>
                    </a:moveTo>
                    <a:cubicBezTo>
                      <a:pt x="6694" y="1"/>
                      <a:pt x="4514" y="496"/>
                      <a:pt x="3298" y="2284"/>
                    </a:cubicBezTo>
                    <a:cubicBezTo>
                      <a:pt x="2325" y="3716"/>
                      <a:pt x="2069" y="5970"/>
                      <a:pt x="2094" y="7669"/>
                    </a:cubicBezTo>
                    <a:cubicBezTo>
                      <a:pt x="2117" y="9213"/>
                      <a:pt x="2222" y="10649"/>
                      <a:pt x="1209" y="11903"/>
                    </a:cubicBezTo>
                    <a:cubicBezTo>
                      <a:pt x="418" y="12882"/>
                      <a:pt x="0" y="14166"/>
                      <a:pt x="63" y="15430"/>
                    </a:cubicBezTo>
                    <a:cubicBezTo>
                      <a:pt x="118" y="16534"/>
                      <a:pt x="540" y="17695"/>
                      <a:pt x="1278" y="18523"/>
                    </a:cubicBezTo>
                    <a:cubicBezTo>
                      <a:pt x="1733" y="19034"/>
                      <a:pt x="2461" y="19240"/>
                      <a:pt x="3189" y="19240"/>
                    </a:cubicBezTo>
                    <a:cubicBezTo>
                      <a:pt x="3699" y="19240"/>
                      <a:pt x="4210" y="19139"/>
                      <a:pt x="4628" y="18972"/>
                    </a:cubicBezTo>
                    <a:lnTo>
                      <a:pt x="13080" y="19045"/>
                    </a:lnTo>
                    <a:cubicBezTo>
                      <a:pt x="13977" y="18865"/>
                      <a:pt x="14898" y="18602"/>
                      <a:pt x="15577" y="17983"/>
                    </a:cubicBezTo>
                    <a:cubicBezTo>
                      <a:pt x="17209" y="16497"/>
                      <a:pt x="16441" y="13832"/>
                      <a:pt x="15591" y="12144"/>
                    </a:cubicBezTo>
                    <a:cubicBezTo>
                      <a:pt x="14656" y="10287"/>
                      <a:pt x="14658" y="8124"/>
                      <a:pt x="14780" y="6094"/>
                    </a:cubicBezTo>
                    <a:cubicBezTo>
                      <a:pt x="14876" y="4496"/>
                      <a:pt x="14322" y="2229"/>
                      <a:pt x="12778" y="1454"/>
                    </a:cubicBezTo>
                    <a:cubicBezTo>
                      <a:pt x="12597" y="1363"/>
                      <a:pt x="12394" y="1304"/>
                      <a:pt x="12193" y="1304"/>
                    </a:cubicBezTo>
                    <a:cubicBezTo>
                      <a:pt x="12100" y="1304"/>
                      <a:pt x="12008" y="1317"/>
                      <a:pt x="11918" y="1345"/>
                    </a:cubicBezTo>
                    <a:cubicBezTo>
                      <a:pt x="11277" y="287"/>
                      <a:pt x="9894" y="4"/>
                      <a:pt x="8757" y="1"/>
                    </a:cubicBezTo>
                    <a:cubicBezTo>
                      <a:pt x="8744" y="1"/>
                      <a:pt x="8732" y="1"/>
                      <a:pt x="871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1"/>
              <p:cNvSpPr/>
              <p:nvPr/>
            </p:nvSpPr>
            <p:spPr>
              <a:xfrm>
                <a:off x="4140275" y="4497500"/>
                <a:ext cx="40125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9374" extrusionOk="0">
                    <a:moveTo>
                      <a:pt x="404" y="1"/>
                    </a:moveTo>
                    <a:cubicBezTo>
                      <a:pt x="400" y="1"/>
                      <a:pt x="378" y="29"/>
                      <a:pt x="340" y="82"/>
                    </a:cubicBezTo>
                    <a:cubicBezTo>
                      <a:pt x="320" y="109"/>
                      <a:pt x="298" y="144"/>
                      <a:pt x="275" y="189"/>
                    </a:cubicBezTo>
                    <a:cubicBezTo>
                      <a:pt x="250" y="232"/>
                      <a:pt x="223" y="282"/>
                      <a:pt x="198" y="342"/>
                    </a:cubicBezTo>
                    <a:cubicBezTo>
                      <a:pt x="92" y="578"/>
                      <a:pt x="1" y="953"/>
                      <a:pt x="29" y="1418"/>
                    </a:cubicBezTo>
                    <a:cubicBezTo>
                      <a:pt x="52" y="1881"/>
                      <a:pt x="196" y="2424"/>
                      <a:pt x="448" y="2977"/>
                    </a:cubicBezTo>
                    <a:cubicBezTo>
                      <a:pt x="690" y="3535"/>
                      <a:pt x="1019" y="4116"/>
                      <a:pt x="1238" y="4772"/>
                    </a:cubicBezTo>
                    <a:cubicBezTo>
                      <a:pt x="1461" y="5425"/>
                      <a:pt x="1492" y="6097"/>
                      <a:pt x="1416" y="6688"/>
                    </a:cubicBezTo>
                    <a:cubicBezTo>
                      <a:pt x="1338" y="7282"/>
                      <a:pt x="1152" y="7798"/>
                      <a:pt x="944" y="8201"/>
                    </a:cubicBezTo>
                    <a:cubicBezTo>
                      <a:pt x="732" y="8603"/>
                      <a:pt x="508" y="8900"/>
                      <a:pt x="335" y="9088"/>
                    </a:cubicBezTo>
                    <a:cubicBezTo>
                      <a:pt x="255" y="9187"/>
                      <a:pt x="178" y="9251"/>
                      <a:pt x="133" y="9301"/>
                    </a:cubicBezTo>
                    <a:cubicBezTo>
                      <a:pt x="85" y="9347"/>
                      <a:pt x="60" y="9373"/>
                      <a:pt x="60" y="9373"/>
                    </a:cubicBezTo>
                    <a:cubicBezTo>
                      <a:pt x="60" y="9373"/>
                      <a:pt x="87" y="9349"/>
                      <a:pt x="136" y="9304"/>
                    </a:cubicBezTo>
                    <a:cubicBezTo>
                      <a:pt x="183" y="9257"/>
                      <a:pt x="264" y="9196"/>
                      <a:pt x="349" y="9100"/>
                    </a:cubicBezTo>
                    <a:cubicBezTo>
                      <a:pt x="531" y="8920"/>
                      <a:pt x="768" y="8629"/>
                      <a:pt x="996" y="8229"/>
                    </a:cubicBezTo>
                    <a:cubicBezTo>
                      <a:pt x="1221" y="7829"/>
                      <a:pt x="1424" y="7307"/>
                      <a:pt x="1516" y="6702"/>
                    </a:cubicBezTo>
                    <a:cubicBezTo>
                      <a:pt x="1605" y="6100"/>
                      <a:pt x="1580" y="5406"/>
                      <a:pt x="1351" y="4734"/>
                    </a:cubicBezTo>
                    <a:cubicBezTo>
                      <a:pt x="1126" y="4063"/>
                      <a:pt x="793" y="3482"/>
                      <a:pt x="548" y="2933"/>
                    </a:cubicBezTo>
                    <a:cubicBezTo>
                      <a:pt x="294" y="2387"/>
                      <a:pt x="147" y="1863"/>
                      <a:pt x="113" y="1412"/>
                    </a:cubicBezTo>
                    <a:cubicBezTo>
                      <a:pt x="75" y="960"/>
                      <a:pt x="152" y="595"/>
                      <a:pt x="242" y="360"/>
                    </a:cubicBezTo>
                    <a:cubicBezTo>
                      <a:pt x="332" y="123"/>
                      <a:pt x="415" y="7"/>
                      <a:pt x="405" y="1"/>
                    </a:cubicBezTo>
                    <a:cubicBezTo>
                      <a:pt x="405" y="1"/>
                      <a:pt x="405" y="1"/>
                      <a:pt x="404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1"/>
              <p:cNvSpPr/>
              <p:nvPr/>
            </p:nvSpPr>
            <p:spPr>
              <a:xfrm>
                <a:off x="4099100" y="4511875"/>
                <a:ext cx="36850" cy="2313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9254" extrusionOk="0">
                    <a:moveTo>
                      <a:pt x="808" y="0"/>
                    </a:moveTo>
                    <a:cubicBezTo>
                      <a:pt x="800" y="0"/>
                      <a:pt x="738" y="121"/>
                      <a:pt x="638" y="343"/>
                    </a:cubicBezTo>
                    <a:cubicBezTo>
                      <a:pt x="539" y="568"/>
                      <a:pt x="393" y="894"/>
                      <a:pt x="259" y="1314"/>
                    </a:cubicBezTo>
                    <a:cubicBezTo>
                      <a:pt x="127" y="1734"/>
                      <a:pt x="0" y="2257"/>
                      <a:pt x="37" y="2850"/>
                    </a:cubicBezTo>
                    <a:cubicBezTo>
                      <a:pt x="57" y="3145"/>
                      <a:pt x="122" y="3454"/>
                      <a:pt x="245" y="3751"/>
                    </a:cubicBezTo>
                    <a:cubicBezTo>
                      <a:pt x="362" y="4049"/>
                      <a:pt x="524" y="4338"/>
                      <a:pt x="686" y="4630"/>
                    </a:cubicBezTo>
                    <a:cubicBezTo>
                      <a:pt x="850" y="4922"/>
                      <a:pt x="1007" y="5207"/>
                      <a:pt x="1120" y="5497"/>
                    </a:cubicBezTo>
                    <a:cubicBezTo>
                      <a:pt x="1237" y="5785"/>
                      <a:pt x="1301" y="6080"/>
                      <a:pt x="1329" y="6365"/>
                    </a:cubicBezTo>
                    <a:cubicBezTo>
                      <a:pt x="1383" y="6936"/>
                      <a:pt x="1300" y="7456"/>
                      <a:pt x="1214" y="7883"/>
                    </a:cubicBezTo>
                    <a:cubicBezTo>
                      <a:pt x="1123" y="8312"/>
                      <a:pt x="1022" y="8652"/>
                      <a:pt x="954" y="8888"/>
                    </a:cubicBezTo>
                    <a:cubicBezTo>
                      <a:pt x="886" y="9112"/>
                      <a:pt x="844" y="9254"/>
                      <a:pt x="844" y="9254"/>
                    </a:cubicBezTo>
                    <a:cubicBezTo>
                      <a:pt x="844" y="9254"/>
                      <a:pt x="893" y="9114"/>
                      <a:pt x="971" y="8893"/>
                    </a:cubicBezTo>
                    <a:cubicBezTo>
                      <a:pt x="1050" y="8661"/>
                      <a:pt x="1166" y="8324"/>
                      <a:pt x="1272" y="7896"/>
                    </a:cubicBezTo>
                    <a:cubicBezTo>
                      <a:pt x="1374" y="7469"/>
                      <a:pt x="1474" y="6944"/>
                      <a:pt x="1429" y="6356"/>
                    </a:cubicBezTo>
                    <a:cubicBezTo>
                      <a:pt x="1407" y="6063"/>
                      <a:pt x="1344" y="5754"/>
                      <a:pt x="1227" y="5455"/>
                    </a:cubicBezTo>
                    <a:cubicBezTo>
                      <a:pt x="1113" y="5155"/>
                      <a:pt x="954" y="4865"/>
                      <a:pt x="790" y="4572"/>
                    </a:cubicBezTo>
                    <a:cubicBezTo>
                      <a:pt x="628" y="4280"/>
                      <a:pt x="468" y="3996"/>
                      <a:pt x="353" y="3707"/>
                    </a:cubicBezTo>
                    <a:cubicBezTo>
                      <a:pt x="232" y="3420"/>
                      <a:pt x="169" y="3126"/>
                      <a:pt x="147" y="2842"/>
                    </a:cubicBezTo>
                    <a:cubicBezTo>
                      <a:pt x="105" y="2271"/>
                      <a:pt x="219" y="1756"/>
                      <a:pt x="341" y="1340"/>
                    </a:cubicBezTo>
                    <a:cubicBezTo>
                      <a:pt x="462" y="920"/>
                      <a:pt x="595" y="591"/>
                      <a:pt x="681" y="361"/>
                    </a:cubicBezTo>
                    <a:cubicBezTo>
                      <a:pt x="769" y="131"/>
                      <a:pt x="817" y="4"/>
                      <a:pt x="809" y="0"/>
                    </a:cubicBezTo>
                    <a:cubicBezTo>
                      <a:pt x="809" y="0"/>
                      <a:pt x="809" y="0"/>
                      <a:pt x="808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1"/>
              <p:cNvSpPr/>
              <p:nvPr/>
            </p:nvSpPr>
            <p:spPr>
              <a:xfrm>
                <a:off x="4057800" y="4531000"/>
                <a:ext cx="33675" cy="17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60" extrusionOk="0">
                    <a:moveTo>
                      <a:pt x="924" y="0"/>
                    </a:moveTo>
                    <a:cubicBezTo>
                      <a:pt x="915" y="0"/>
                      <a:pt x="848" y="84"/>
                      <a:pt x="741" y="240"/>
                    </a:cubicBezTo>
                    <a:cubicBezTo>
                      <a:pt x="633" y="399"/>
                      <a:pt x="477" y="633"/>
                      <a:pt x="323" y="948"/>
                    </a:cubicBezTo>
                    <a:cubicBezTo>
                      <a:pt x="172" y="1258"/>
                      <a:pt x="17" y="1659"/>
                      <a:pt x="5" y="2131"/>
                    </a:cubicBezTo>
                    <a:cubicBezTo>
                      <a:pt x="0" y="2365"/>
                      <a:pt x="39" y="2614"/>
                      <a:pt x="125" y="2854"/>
                    </a:cubicBezTo>
                    <a:cubicBezTo>
                      <a:pt x="209" y="3094"/>
                      <a:pt x="332" y="3326"/>
                      <a:pt x="465" y="3555"/>
                    </a:cubicBezTo>
                    <a:cubicBezTo>
                      <a:pt x="597" y="3784"/>
                      <a:pt x="733" y="4002"/>
                      <a:pt x="843" y="4220"/>
                    </a:cubicBezTo>
                    <a:cubicBezTo>
                      <a:pt x="954" y="4439"/>
                      <a:pt x="1040" y="4660"/>
                      <a:pt x="1104" y="4876"/>
                    </a:cubicBezTo>
                    <a:cubicBezTo>
                      <a:pt x="1234" y="5309"/>
                      <a:pt x="1271" y="5719"/>
                      <a:pt x="1269" y="6062"/>
                    </a:cubicBezTo>
                    <a:cubicBezTo>
                      <a:pt x="1263" y="6405"/>
                      <a:pt x="1216" y="6681"/>
                      <a:pt x="1175" y="6868"/>
                    </a:cubicBezTo>
                    <a:cubicBezTo>
                      <a:pt x="1154" y="6964"/>
                      <a:pt x="1134" y="7035"/>
                      <a:pt x="1120" y="7084"/>
                    </a:cubicBezTo>
                    <a:cubicBezTo>
                      <a:pt x="1107" y="7132"/>
                      <a:pt x="1099" y="7159"/>
                      <a:pt x="1099" y="7159"/>
                    </a:cubicBezTo>
                    <a:cubicBezTo>
                      <a:pt x="1099" y="7159"/>
                      <a:pt x="1109" y="7133"/>
                      <a:pt x="1126" y="7086"/>
                    </a:cubicBezTo>
                    <a:cubicBezTo>
                      <a:pt x="1142" y="7038"/>
                      <a:pt x="1168" y="6967"/>
                      <a:pt x="1193" y="6874"/>
                    </a:cubicBezTo>
                    <a:cubicBezTo>
                      <a:pt x="1245" y="6688"/>
                      <a:pt x="1306" y="6412"/>
                      <a:pt x="1328" y="6063"/>
                    </a:cubicBezTo>
                    <a:cubicBezTo>
                      <a:pt x="1347" y="5717"/>
                      <a:pt x="1323" y="5296"/>
                      <a:pt x="1201" y="4849"/>
                    </a:cubicBezTo>
                    <a:cubicBezTo>
                      <a:pt x="1140" y="4625"/>
                      <a:pt x="1056" y="4396"/>
                      <a:pt x="945" y="4170"/>
                    </a:cubicBezTo>
                    <a:cubicBezTo>
                      <a:pt x="834" y="3943"/>
                      <a:pt x="699" y="3722"/>
                      <a:pt x="568" y="3495"/>
                    </a:cubicBezTo>
                    <a:cubicBezTo>
                      <a:pt x="437" y="3268"/>
                      <a:pt x="317" y="3043"/>
                      <a:pt x="235" y="2814"/>
                    </a:cubicBezTo>
                    <a:cubicBezTo>
                      <a:pt x="152" y="2587"/>
                      <a:pt x="113" y="2354"/>
                      <a:pt x="115" y="2132"/>
                    </a:cubicBezTo>
                    <a:cubicBezTo>
                      <a:pt x="120" y="1685"/>
                      <a:pt x="260" y="1293"/>
                      <a:pt x="400" y="983"/>
                    </a:cubicBezTo>
                    <a:cubicBezTo>
                      <a:pt x="541" y="671"/>
                      <a:pt x="685" y="432"/>
                      <a:pt x="781" y="264"/>
                    </a:cubicBezTo>
                    <a:cubicBezTo>
                      <a:pt x="878" y="97"/>
                      <a:pt x="932" y="5"/>
                      <a:pt x="925" y="0"/>
                    </a:cubicBezTo>
                    <a:cubicBezTo>
                      <a:pt x="925" y="0"/>
                      <a:pt x="924" y="0"/>
                      <a:pt x="924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1"/>
              <p:cNvSpPr/>
              <p:nvPr/>
            </p:nvSpPr>
            <p:spPr>
              <a:xfrm>
                <a:off x="3831175" y="4485950"/>
                <a:ext cx="46800" cy="248250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9930" extrusionOk="0">
                    <a:moveTo>
                      <a:pt x="1103" y="1"/>
                    </a:moveTo>
                    <a:cubicBezTo>
                      <a:pt x="1103" y="1"/>
                      <a:pt x="1103" y="1"/>
                      <a:pt x="1103" y="1"/>
                    </a:cubicBezTo>
                    <a:cubicBezTo>
                      <a:pt x="1093" y="8"/>
                      <a:pt x="1184" y="132"/>
                      <a:pt x="1293" y="383"/>
                    </a:cubicBezTo>
                    <a:cubicBezTo>
                      <a:pt x="1400" y="633"/>
                      <a:pt x="1510" y="1020"/>
                      <a:pt x="1514" y="1508"/>
                    </a:cubicBezTo>
                    <a:cubicBezTo>
                      <a:pt x="1516" y="1752"/>
                      <a:pt x="1495" y="2019"/>
                      <a:pt x="1443" y="2301"/>
                    </a:cubicBezTo>
                    <a:cubicBezTo>
                      <a:pt x="1389" y="2583"/>
                      <a:pt x="1307" y="2879"/>
                      <a:pt x="1200" y="3184"/>
                    </a:cubicBezTo>
                    <a:cubicBezTo>
                      <a:pt x="990" y="3797"/>
                      <a:pt x="676" y="4443"/>
                      <a:pt x="416" y="5153"/>
                    </a:cubicBezTo>
                    <a:cubicBezTo>
                      <a:pt x="156" y="5861"/>
                      <a:pt x="0" y="6589"/>
                      <a:pt x="66" y="7252"/>
                    </a:cubicBezTo>
                    <a:cubicBezTo>
                      <a:pt x="128" y="7915"/>
                      <a:pt x="399" y="8468"/>
                      <a:pt x="687" y="8869"/>
                    </a:cubicBezTo>
                    <a:cubicBezTo>
                      <a:pt x="976" y="9275"/>
                      <a:pt x="1289" y="9535"/>
                      <a:pt x="1510" y="9698"/>
                    </a:cubicBezTo>
                    <a:cubicBezTo>
                      <a:pt x="1623" y="9778"/>
                      <a:pt x="1713" y="9837"/>
                      <a:pt x="1776" y="9873"/>
                    </a:cubicBezTo>
                    <a:cubicBezTo>
                      <a:pt x="1837" y="9909"/>
                      <a:pt x="1871" y="9929"/>
                      <a:pt x="1871" y="9929"/>
                    </a:cubicBezTo>
                    <a:cubicBezTo>
                      <a:pt x="1871" y="9929"/>
                      <a:pt x="1838" y="9908"/>
                      <a:pt x="1779" y="9868"/>
                    </a:cubicBezTo>
                    <a:cubicBezTo>
                      <a:pt x="1717" y="9830"/>
                      <a:pt x="1631" y="9767"/>
                      <a:pt x="1521" y="9683"/>
                    </a:cubicBezTo>
                    <a:cubicBezTo>
                      <a:pt x="1308" y="9512"/>
                      <a:pt x="1009" y="9242"/>
                      <a:pt x="735" y="8835"/>
                    </a:cubicBezTo>
                    <a:cubicBezTo>
                      <a:pt x="465" y="8431"/>
                      <a:pt x="214" y="7885"/>
                      <a:pt x="166" y="7243"/>
                    </a:cubicBezTo>
                    <a:cubicBezTo>
                      <a:pt x="114" y="6600"/>
                      <a:pt x="271" y="5894"/>
                      <a:pt x="528" y="5194"/>
                    </a:cubicBezTo>
                    <a:cubicBezTo>
                      <a:pt x="784" y="4492"/>
                      <a:pt x="1096" y="3843"/>
                      <a:pt x="1304" y="3220"/>
                    </a:cubicBezTo>
                    <a:cubicBezTo>
                      <a:pt x="1409" y="2909"/>
                      <a:pt x="1490" y="2607"/>
                      <a:pt x="1541" y="2318"/>
                    </a:cubicBezTo>
                    <a:cubicBezTo>
                      <a:pt x="1589" y="2029"/>
                      <a:pt x="1606" y="1755"/>
                      <a:pt x="1598" y="1506"/>
                    </a:cubicBezTo>
                    <a:cubicBezTo>
                      <a:pt x="1583" y="1006"/>
                      <a:pt x="1458" y="612"/>
                      <a:pt x="1334" y="364"/>
                    </a:cubicBezTo>
                    <a:cubicBezTo>
                      <a:pt x="1274" y="238"/>
                      <a:pt x="1217" y="147"/>
                      <a:pt x="1174" y="87"/>
                    </a:cubicBezTo>
                    <a:cubicBezTo>
                      <a:pt x="1131" y="31"/>
                      <a:pt x="1108" y="1"/>
                      <a:pt x="1103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1"/>
              <p:cNvSpPr/>
              <p:nvPr/>
            </p:nvSpPr>
            <p:spPr>
              <a:xfrm>
                <a:off x="3884150" y="4495575"/>
                <a:ext cx="2902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9368" extrusionOk="0">
                    <a:moveTo>
                      <a:pt x="425" y="1"/>
                    </a:moveTo>
                    <a:cubicBezTo>
                      <a:pt x="425" y="1"/>
                      <a:pt x="425" y="1"/>
                      <a:pt x="425" y="1"/>
                    </a:cubicBezTo>
                    <a:cubicBezTo>
                      <a:pt x="421" y="4"/>
                      <a:pt x="439" y="34"/>
                      <a:pt x="475" y="89"/>
                    </a:cubicBezTo>
                    <a:cubicBezTo>
                      <a:pt x="513" y="143"/>
                      <a:pt x="562" y="225"/>
                      <a:pt x="621" y="334"/>
                    </a:cubicBezTo>
                    <a:cubicBezTo>
                      <a:pt x="739" y="551"/>
                      <a:pt x="867" y="890"/>
                      <a:pt x="922" y="1328"/>
                    </a:cubicBezTo>
                    <a:cubicBezTo>
                      <a:pt x="976" y="1767"/>
                      <a:pt x="951" y="2298"/>
                      <a:pt x="834" y="2872"/>
                    </a:cubicBezTo>
                    <a:cubicBezTo>
                      <a:pt x="719" y="3446"/>
                      <a:pt x="507" y="4059"/>
                      <a:pt x="318" y="4716"/>
                    </a:cubicBezTo>
                    <a:cubicBezTo>
                      <a:pt x="128" y="5372"/>
                      <a:pt x="0" y="6024"/>
                      <a:pt x="23" y="6623"/>
                    </a:cubicBezTo>
                    <a:cubicBezTo>
                      <a:pt x="45" y="7222"/>
                      <a:pt x="192" y="7748"/>
                      <a:pt x="371" y="8159"/>
                    </a:cubicBezTo>
                    <a:cubicBezTo>
                      <a:pt x="550" y="8572"/>
                      <a:pt x="755" y="8876"/>
                      <a:pt x="908" y="9072"/>
                    </a:cubicBezTo>
                    <a:cubicBezTo>
                      <a:pt x="987" y="9170"/>
                      <a:pt x="1049" y="9245"/>
                      <a:pt x="1094" y="9293"/>
                    </a:cubicBezTo>
                    <a:cubicBezTo>
                      <a:pt x="1137" y="9340"/>
                      <a:pt x="1161" y="9367"/>
                      <a:pt x="1161" y="9367"/>
                    </a:cubicBezTo>
                    <a:cubicBezTo>
                      <a:pt x="1161" y="9367"/>
                      <a:pt x="1138" y="9339"/>
                      <a:pt x="1098" y="9289"/>
                    </a:cubicBezTo>
                    <a:cubicBezTo>
                      <a:pt x="1055" y="9240"/>
                      <a:pt x="997" y="9162"/>
                      <a:pt x="923" y="9061"/>
                    </a:cubicBezTo>
                    <a:cubicBezTo>
                      <a:pt x="779" y="8858"/>
                      <a:pt x="590" y="8549"/>
                      <a:pt x="426" y="8136"/>
                    </a:cubicBezTo>
                    <a:cubicBezTo>
                      <a:pt x="263" y="7725"/>
                      <a:pt x="134" y="7204"/>
                      <a:pt x="124" y="6621"/>
                    </a:cubicBezTo>
                    <a:cubicBezTo>
                      <a:pt x="113" y="6036"/>
                      <a:pt x="244" y="5401"/>
                      <a:pt x="433" y="4749"/>
                    </a:cubicBezTo>
                    <a:cubicBezTo>
                      <a:pt x="620" y="4097"/>
                      <a:pt x="831" y="3479"/>
                      <a:pt x="943" y="2893"/>
                    </a:cubicBezTo>
                    <a:cubicBezTo>
                      <a:pt x="1055" y="2309"/>
                      <a:pt x="1072" y="1765"/>
                      <a:pt x="1005" y="1317"/>
                    </a:cubicBezTo>
                    <a:cubicBezTo>
                      <a:pt x="938" y="869"/>
                      <a:pt x="794" y="525"/>
                      <a:pt x="662" y="311"/>
                    </a:cubicBezTo>
                    <a:cubicBezTo>
                      <a:pt x="595" y="204"/>
                      <a:pt x="539" y="124"/>
                      <a:pt x="494" y="74"/>
                    </a:cubicBezTo>
                    <a:cubicBezTo>
                      <a:pt x="454" y="26"/>
                      <a:pt x="431" y="1"/>
                      <a:pt x="42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1"/>
              <p:cNvSpPr/>
              <p:nvPr/>
            </p:nvSpPr>
            <p:spPr>
              <a:xfrm>
                <a:off x="3935925" y="4523650"/>
                <a:ext cx="20075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607" extrusionOk="0">
                    <a:moveTo>
                      <a:pt x="111" y="0"/>
                    </a:moveTo>
                    <a:cubicBezTo>
                      <a:pt x="111" y="0"/>
                      <a:pt x="111" y="0"/>
                      <a:pt x="110" y="0"/>
                    </a:cubicBezTo>
                    <a:cubicBezTo>
                      <a:pt x="89" y="7"/>
                      <a:pt x="262" y="422"/>
                      <a:pt x="329" y="1132"/>
                    </a:cubicBezTo>
                    <a:cubicBezTo>
                      <a:pt x="361" y="1485"/>
                      <a:pt x="366" y="1910"/>
                      <a:pt x="331" y="2380"/>
                    </a:cubicBezTo>
                    <a:cubicBezTo>
                      <a:pt x="300" y="2850"/>
                      <a:pt x="229" y="3365"/>
                      <a:pt x="157" y="3906"/>
                    </a:cubicBezTo>
                    <a:cubicBezTo>
                      <a:pt x="84" y="4449"/>
                      <a:pt x="25" y="4969"/>
                      <a:pt x="12" y="5445"/>
                    </a:cubicBezTo>
                    <a:cubicBezTo>
                      <a:pt x="0" y="5920"/>
                      <a:pt x="16" y="6355"/>
                      <a:pt x="118" y="6706"/>
                    </a:cubicBezTo>
                    <a:cubicBezTo>
                      <a:pt x="212" y="7058"/>
                      <a:pt x="385" y="7310"/>
                      <a:pt x="537" y="7441"/>
                    </a:cubicBezTo>
                    <a:cubicBezTo>
                      <a:pt x="615" y="7506"/>
                      <a:pt x="682" y="7548"/>
                      <a:pt x="730" y="7572"/>
                    </a:cubicBezTo>
                    <a:cubicBezTo>
                      <a:pt x="776" y="7594"/>
                      <a:pt x="802" y="7607"/>
                      <a:pt x="802" y="7607"/>
                    </a:cubicBezTo>
                    <a:cubicBezTo>
                      <a:pt x="802" y="7607"/>
                      <a:pt x="777" y="7592"/>
                      <a:pt x="731" y="7567"/>
                    </a:cubicBezTo>
                    <a:cubicBezTo>
                      <a:pt x="686" y="7540"/>
                      <a:pt x="622" y="7496"/>
                      <a:pt x="551" y="7428"/>
                    </a:cubicBezTo>
                    <a:cubicBezTo>
                      <a:pt x="407" y="7291"/>
                      <a:pt x="253" y="7038"/>
                      <a:pt x="176" y="6691"/>
                    </a:cubicBezTo>
                    <a:cubicBezTo>
                      <a:pt x="91" y="6346"/>
                      <a:pt x="90" y="5919"/>
                      <a:pt x="112" y="5449"/>
                    </a:cubicBezTo>
                    <a:cubicBezTo>
                      <a:pt x="137" y="4979"/>
                      <a:pt x="202" y="4464"/>
                      <a:pt x="275" y="3922"/>
                    </a:cubicBezTo>
                    <a:cubicBezTo>
                      <a:pt x="347" y="3381"/>
                      <a:pt x="415" y="2863"/>
                      <a:pt x="441" y="2387"/>
                    </a:cubicBezTo>
                    <a:cubicBezTo>
                      <a:pt x="470" y="1912"/>
                      <a:pt x="456" y="1481"/>
                      <a:pt x="413" y="1123"/>
                    </a:cubicBezTo>
                    <a:cubicBezTo>
                      <a:pt x="368" y="764"/>
                      <a:pt x="295" y="480"/>
                      <a:pt x="231" y="289"/>
                    </a:cubicBezTo>
                    <a:cubicBezTo>
                      <a:pt x="200" y="193"/>
                      <a:pt x="171" y="121"/>
                      <a:pt x="149" y="73"/>
                    </a:cubicBezTo>
                    <a:cubicBezTo>
                      <a:pt x="128" y="24"/>
                      <a:pt x="115" y="0"/>
                      <a:pt x="111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1"/>
              <p:cNvSpPr/>
              <p:nvPr/>
            </p:nvSpPr>
            <p:spPr>
              <a:xfrm>
                <a:off x="3831525" y="4452575"/>
                <a:ext cx="764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139" extrusionOk="0">
                    <a:moveTo>
                      <a:pt x="1046" y="0"/>
                    </a:moveTo>
                    <a:cubicBezTo>
                      <a:pt x="858" y="0"/>
                      <a:pt x="682" y="50"/>
                      <a:pt x="533" y="155"/>
                    </a:cubicBezTo>
                    <a:cubicBezTo>
                      <a:pt x="0" y="529"/>
                      <a:pt x="14" y="1466"/>
                      <a:pt x="563" y="2248"/>
                    </a:cubicBezTo>
                    <a:cubicBezTo>
                      <a:pt x="959" y="2810"/>
                      <a:pt x="1525" y="3139"/>
                      <a:pt x="2009" y="3139"/>
                    </a:cubicBezTo>
                    <a:cubicBezTo>
                      <a:pt x="2198" y="3139"/>
                      <a:pt x="2374" y="3089"/>
                      <a:pt x="2523" y="2984"/>
                    </a:cubicBezTo>
                    <a:cubicBezTo>
                      <a:pt x="3055" y="2610"/>
                      <a:pt x="3041" y="1673"/>
                      <a:pt x="2492" y="892"/>
                    </a:cubicBezTo>
                    <a:cubicBezTo>
                      <a:pt x="2097" y="329"/>
                      <a:pt x="1531" y="0"/>
                      <a:pt x="1046" y="0"/>
                    </a:cubicBezTo>
                    <a:close/>
                  </a:path>
                </a:pathLst>
              </a:custGeom>
              <a:solidFill>
                <a:srgbClr val="F2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41"/>
              <p:cNvSpPr/>
              <p:nvPr/>
            </p:nvSpPr>
            <p:spPr>
              <a:xfrm>
                <a:off x="4098225" y="4452575"/>
                <a:ext cx="764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139" extrusionOk="0">
                    <a:moveTo>
                      <a:pt x="2009" y="0"/>
                    </a:moveTo>
                    <a:cubicBezTo>
                      <a:pt x="1525" y="0"/>
                      <a:pt x="959" y="329"/>
                      <a:pt x="563" y="892"/>
                    </a:cubicBezTo>
                    <a:cubicBezTo>
                      <a:pt x="14" y="1673"/>
                      <a:pt x="0" y="2610"/>
                      <a:pt x="533" y="2984"/>
                    </a:cubicBezTo>
                    <a:cubicBezTo>
                      <a:pt x="682" y="3089"/>
                      <a:pt x="858" y="3139"/>
                      <a:pt x="1046" y="3139"/>
                    </a:cubicBezTo>
                    <a:cubicBezTo>
                      <a:pt x="1531" y="3139"/>
                      <a:pt x="2096" y="2810"/>
                      <a:pt x="2492" y="2248"/>
                    </a:cubicBezTo>
                    <a:cubicBezTo>
                      <a:pt x="3041" y="1466"/>
                      <a:pt x="3055" y="529"/>
                      <a:pt x="2523" y="155"/>
                    </a:cubicBezTo>
                    <a:cubicBezTo>
                      <a:pt x="2374" y="50"/>
                      <a:pt x="2198" y="0"/>
                      <a:pt x="2009" y="0"/>
                    </a:cubicBezTo>
                    <a:close/>
                  </a:path>
                </a:pathLst>
              </a:custGeom>
              <a:solidFill>
                <a:srgbClr val="F2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41"/>
              <p:cNvSpPr/>
              <p:nvPr/>
            </p:nvSpPr>
            <p:spPr>
              <a:xfrm>
                <a:off x="4120625" y="4472550"/>
                <a:ext cx="458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120" extrusionOk="0">
                    <a:moveTo>
                      <a:pt x="1551" y="0"/>
                    </a:moveTo>
                    <a:cubicBezTo>
                      <a:pt x="1516" y="0"/>
                      <a:pt x="1481" y="7"/>
                      <a:pt x="1448" y="17"/>
                    </a:cubicBezTo>
                    <a:cubicBezTo>
                      <a:pt x="1277" y="65"/>
                      <a:pt x="1132" y="173"/>
                      <a:pt x="990" y="278"/>
                    </a:cubicBezTo>
                    <a:cubicBezTo>
                      <a:pt x="878" y="362"/>
                      <a:pt x="766" y="446"/>
                      <a:pt x="676" y="553"/>
                    </a:cubicBezTo>
                    <a:cubicBezTo>
                      <a:pt x="596" y="646"/>
                      <a:pt x="536" y="755"/>
                      <a:pt x="479" y="864"/>
                    </a:cubicBezTo>
                    <a:cubicBezTo>
                      <a:pt x="292" y="1223"/>
                      <a:pt x="132" y="1597"/>
                      <a:pt x="0" y="1980"/>
                    </a:cubicBezTo>
                    <a:lnTo>
                      <a:pt x="70" y="2066"/>
                    </a:lnTo>
                    <a:cubicBezTo>
                      <a:pt x="142" y="2104"/>
                      <a:pt x="213" y="2120"/>
                      <a:pt x="282" y="2120"/>
                    </a:cubicBezTo>
                    <a:cubicBezTo>
                      <a:pt x="494" y="2120"/>
                      <a:pt x="692" y="1972"/>
                      <a:pt x="862" y="1848"/>
                    </a:cubicBezTo>
                    <a:cubicBezTo>
                      <a:pt x="1129" y="1651"/>
                      <a:pt x="1425" y="1388"/>
                      <a:pt x="1573" y="1086"/>
                    </a:cubicBezTo>
                    <a:cubicBezTo>
                      <a:pt x="1709" y="809"/>
                      <a:pt x="1832" y="526"/>
                      <a:pt x="1760" y="209"/>
                    </a:cubicBezTo>
                    <a:cubicBezTo>
                      <a:pt x="1744" y="136"/>
                      <a:pt x="1714" y="61"/>
                      <a:pt x="1649" y="24"/>
                    </a:cubicBezTo>
                    <a:cubicBezTo>
                      <a:pt x="1620" y="7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41"/>
              <p:cNvSpPr/>
              <p:nvPr/>
            </p:nvSpPr>
            <p:spPr>
              <a:xfrm>
                <a:off x="3840325" y="4472550"/>
                <a:ext cx="458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120" extrusionOk="0">
                    <a:moveTo>
                      <a:pt x="281" y="0"/>
                    </a:moveTo>
                    <a:cubicBezTo>
                      <a:pt x="247" y="0"/>
                      <a:pt x="213" y="7"/>
                      <a:pt x="183" y="24"/>
                    </a:cubicBezTo>
                    <a:cubicBezTo>
                      <a:pt x="119" y="61"/>
                      <a:pt x="88" y="136"/>
                      <a:pt x="72" y="209"/>
                    </a:cubicBezTo>
                    <a:cubicBezTo>
                      <a:pt x="0" y="526"/>
                      <a:pt x="123" y="809"/>
                      <a:pt x="259" y="1086"/>
                    </a:cubicBezTo>
                    <a:cubicBezTo>
                      <a:pt x="407" y="1388"/>
                      <a:pt x="703" y="1651"/>
                      <a:pt x="970" y="1848"/>
                    </a:cubicBezTo>
                    <a:cubicBezTo>
                      <a:pt x="1140" y="1972"/>
                      <a:pt x="1338" y="2120"/>
                      <a:pt x="1550" y="2120"/>
                    </a:cubicBezTo>
                    <a:cubicBezTo>
                      <a:pt x="1619" y="2120"/>
                      <a:pt x="1690" y="2104"/>
                      <a:pt x="1762" y="2066"/>
                    </a:cubicBezTo>
                    <a:lnTo>
                      <a:pt x="1832" y="1980"/>
                    </a:lnTo>
                    <a:cubicBezTo>
                      <a:pt x="1700" y="1597"/>
                      <a:pt x="1540" y="1223"/>
                      <a:pt x="1353" y="864"/>
                    </a:cubicBezTo>
                    <a:cubicBezTo>
                      <a:pt x="1296" y="755"/>
                      <a:pt x="1237" y="646"/>
                      <a:pt x="1156" y="553"/>
                    </a:cubicBezTo>
                    <a:cubicBezTo>
                      <a:pt x="1066" y="446"/>
                      <a:pt x="954" y="362"/>
                      <a:pt x="842" y="278"/>
                    </a:cubicBezTo>
                    <a:cubicBezTo>
                      <a:pt x="700" y="173"/>
                      <a:pt x="555" y="65"/>
                      <a:pt x="385" y="17"/>
                    </a:cubicBezTo>
                    <a:cubicBezTo>
                      <a:pt x="352" y="7"/>
                      <a:pt x="316" y="0"/>
                      <a:pt x="281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41"/>
              <p:cNvSpPr/>
              <p:nvPr/>
            </p:nvSpPr>
            <p:spPr>
              <a:xfrm>
                <a:off x="3846050" y="4471750"/>
                <a:ext cx="392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015" extrusionOk="0">
                    <a:moveTo>
                      <a:pt x="89" y="1"/>
                    </a:moveTo>
                    <a:cubicBezTo>
                      <a:pt x="31" y="1"/>
                      <a:pt x="1" y="13"/>
                      <a:pt x="2" y="21"/>
                    </a:cubicBezTo>
                    <a:cubicBezTo>
                      <a:pt x="3" y="39"/>
                      <a:pt x="152" y="42"/>
                      <a:pt x="352" y="173"/>
                    </a:cubicBezTo>
                    <a:cubicBezTo>
                      <a:pt x="555" y="293"/>
                      <a:pt x="804" y="512"/>
                      <a:pt x="1004" y="814"/>
                    </a:cubicBezTo>
                    <a:cubicBezTo>
                      <a:pt x="1027" y="848"/>
                      <a:pt x="1045" y="881"/>
                      <a:pt x="1066" y="915"/>
                    </a:cubicBezTo>
                    <a:cubicBezTo>
                      <a:pt x="987" y="881"/>
                      <a:pt x="890" y="853"/>
                      <a:pt x="780" y="848"/>
                    </a:cubicBezTo>
                    <a:cubicBezTo>
                      <a:pt x="765" y="848"/>
                      <a:pt x="751" y="847"/>
                      <a:pt x="738" y="847"/>
                    </a:cubicBezTo>
                    <a:cubicBezTo>
                      <a:pt x="450" y="847"/>
                      <a:pt x="251" y="981"/>
                      <a:pt x="269" y="1010"/>
                    </a:cubicBezTo>
                    <a:cubicBezTo>
                      <a:pt x="272" y="1017"/>
                      <a:pt x="283" y="1020"/>
                      <a:pt x="302" y="1020"/>
                    </a:cubicBezTo>
                    <a:cubicBezTo>
                      <a:pt x="367" y="1020"/>
                      <a:pt x="520" y="984"/>
                      <a:pt x="707" y="984"/>
                    </a:cubicBezTo>
                    <a:cubicBezTo>
                      <a:pt x="729" y="984"/>
                      <a:pt x="752" y="984"/>
                      <a:pt x="774" y="985"/>
                    </a:cubicBezTo>
                    <a:cubicBezTo>
                      <a:pt x="910" y="991"/>
                      <a:pt x="1033" y="1004"/>
                      <a:pt x="1125" y="1020"/>
                    </a:cubicBezTo>
                    <a:cubicBezTo>
                      <a:pt x="1127" y="1020"/>
                      <a:pt x="1129" y="1021"/>
                      <a:pt x="1132" y="1021"/>
                    </a:cubicBezTo>
                    <a:cubicBezTo>
                      <a:pt x="1262" y="1252"/>
                      <a:pt x="1357" y="1474"/>
                      <a:pt x="1427" y="1646"/>
                    </a:cubicBezTo>
                    <a:cubicBezTo>
                      <a:pt x="1498" y="1832"/>
                      <a:pt x="1568" y="2015"/>
                      <a:pt x="1568" y="2015"/>
                    </a:cubicBezTo>
                    <a:cubicBezTo>
                      <a:pt x="1568" y="2015"/>
                      <a:pt x="1550" y="1865"/>
                      <a:pt x="1492" y="1625"/>
                    </a:cubicBezTo>
                    <a:cubicBezTo>
                      <a:pt x="1433" y="1389"/>
                      <a:pt x="1331" y="1056"/>
                      <a:pt x="1118" y="738"/>
                    </a:cubicBezTo>
                    <a:cubicBezTo>
                      <a:pt x="907" y="418"/>
                      <a:pt x="626" y="192"/>
                      <a:pt x="398" y="87"/>
                    </a:cubicBezTo>
                    <a:cubicBezTo>
                      <a:pt x="286" y="32"/>
                      <a:pt x="183" y="5"/>
                      <a:pt x="112" y="1"/>
                    </a:cubicBezTo>
                    <a:cubicBezTo>
                      <a:pt x="104" y="1"/>
                      <a:pt x="96" y="1"/>
                      <a:pt x="8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41"/>
              <p:cNvSpPr/>
              <p:nvPr/>
            </p:nvSpPr>
            <p:spPr>
              <a:xfrm>
                <a:off x="4120875" y="4471750"/>
                <a:ext cx="3920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015" extrusionOk="0">
                    <a:moveTo>
                      <a:pt x="1479" y="1"/>
                    </a:moveTo>
                    <a:cubicBezTo>
                      <a:pt x="1472" y="1"/>
                      <a:pt x="1465" y="1"/>
                      <a:pt x="1457" y="1"/>
                    </a:cubicBezTo>
                    <a:cubicBezTo>
                      <a:pt x="1385" y="5"/>
                      <a:pt x="1282" y="32"/>
                      <a:pt x="1171" y="87"/>
                    </a:cubicBezTo>
                    <a:cubicBezTo>
                      <a:pt x="943" y="192"/>
                      <a:pt x="661" y="418"/>
                      <a:pt x="451" y="738"/>
                    </a:cubicBezTo>
                    <a:cubicBezTo>
                      <a:pt x="237" y="1056"/>
                      <a:pt x="136" y="1389"/>
                      <a:pt x="76" y="1625"/>
                    </a:cubicBezTo>
                    <a:cubicBezTo>
                      <a:pt x="19" y="1865"/>
                      <a:pt x="1" y="2015"/>
                      <a:pt x="1" y="2015"/>
                    </a:cubicBezTo>
                    <a:cubicBezTo>
                      <a:pt x="1" y="2015"/>
                      <a:pt x="70" y="1832"/>
                      <a:pt x="142" y="1646"/>
                    </a:cubicBezTo>
                    <a:cubicBezTo>
                      <a:pt x="212" y="1474"/>
                      <a:pt x="306" y="1252"/>
                      <a:pt x="437" y="1021"/>
                    </a:cubicBezTo>
                    <a:cubicBezTo>
                      <a:pt x="440" y="1021"/>
                      <a:pt x="441" y="1020"/>
                      <a:pt x="443" y="1020"/>
                    </a:cubicBezTo>
                    <a:cubicBezTo>
                      <a:pt x="536" y="1004"/>
                      <a:pt x="659" y="991"/>
                      <a:pt x="794" y="985"/>
                    </a:cubicBezTo>
                    <a:cubicBezTo>
                      <a:pt x="817" y="984"/>
                      <a:pt x="839" y="984"/>
                      <a:pt x="861" y="984"/>
                    </a:cubicBezTo>
                    <a:cubicBezTo>
                      <a:pt x="1049" y="984"/>
                      <a:pt x="1202" y="1020"/>
                      <a:pt x="1266" y="1020"/>
                    </a:cubicBezTo>
                    <a:cubicBezTo>
                      <a:pt x="1285" y="1020"/>
                      <a:pt x="1296" y="1017"/>
                      <a:pt x="1299" y="1010"/>
                    </a:cubicBezTo>
                    <a:cubicBezTo>
                      <a:pt x="1318" y="981"/>
                      <a:pt x="1119" y="847"/>
                      <a:pt x="831" y="847"/>
                    </a:cubicBezTo>
                    <a:cubicBezTo>
                      <a:pt x="817" y="847"/>
                      <a:pt x="803" y="848"/>
                      <a:pt x="789" y="848"/>
                    </a:cubicBezTo>
                    <a:cubicBezTo>
                      <a:pt x="679" y="853"/>
                      <a:pt x="581" y="881"/>
                      <a:pt x="503" y="915"/>
                    </a:cubicBezTo>
                    <a:cubicBezTo>
                      <a:pt x="524" y="881"/>
                      <a:pt x="542" y="848"/>
                      <a:pt x="565" y="814"/>
                    </a:cubicBezTo>
                    <a:cubicBezTo>
                      <a:pt x="765" y="512"/>
                      <a:pt x="1013" y="293"/>
                      <a:pt x="1217" y="173"/>
                    </a:cubicBezTo>
                    <a:cubicBezTo>
                      <a:pt x="1417" y="42"/>
                      <a:pt x="1565" y="39"/>
                      <a:pt x="1567" y="21"/>
                    </a:cubicBezTo>
                    <a:cubicBezTo>
                      <a:pt x="1568" y="13"/>
                      <a:pt x="1537" y="1"/>
                      <a:pt x="147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41"/>
              <p:cNvSpPr/>
              <p:nvPr/>
            </p:nvSpPr>
            <p:spPr>
              <a:xfrm>
                <a:off x="3813200" y="4589900"/>
                <a:ext cx="388200" cy="231950"/>
              </a:xfrm>
              <a:custGeom>
                <a:avLst/>
                <a:gdLst/>
                <a:ahLst/>
                <a:cxnLst/>
                <a:rect l="l" t="t" r="r" b="b"/>
                <a:pathLst>
                  <a:path w="15528" h="9278" extrusionOk="0">
                    <a:moveTo>
                      <a:pt x="6616" y="0"/>
                    </a:moveTo>
                    <a:lnTo>
                      <a:pt x="6616" y="2071"/>
                    </a:lnTo>
                    <a:cubicBezTo>
                      <a:pt x="6616" y="2438"/>
                      <a:pt x="6479" y="2792"/>
                      <a:pt x="6226" y="3059"/>
                    </a:cubicBezTo>
                    <a:cubicBezTo>
                      <a:pt x="5879" y="3426"/>
                      <a:pt x="5260" y="3909"/>
                      <a:pt x="4228" y="4250"/>
                    </a:cubicBezTo>
                    <a:cubicBezTo>
                      <a:pt x="2344" y="4870"/>
                      <a:pt x="379" y="5724"/>
                      <a:pt x="1" y="7817"/>
                    </a:cubicBezTo>
                    <a:cubicBezTo>
                      <a:pt x="350" y="8126"/>
                      <a:pt x="1344" y="8479"/>
                      <a:pt x="2714" y="8761"/>
                    </a:cubicBezTo>
                    <a:cubicBezTo>
                      <a:pt x="3611" y="8957"/>
                      <a:pt x="4541" y="9085"/>
                      <a:pt x="5472" y="9159"/>
                    </a:cubicBezTo>
                    <a:cubicBezTo>
                      <a:pt x="6287" y="9234"/>
                      <a:pt x="7151" y="9277"/>
                      <a:pt x="8035" y="9277"/>
                    </a:cubicBezTo>
                    <a:cubicBezTo>
                      <a:pt x="10256" y="9277"/>
                      <a:pt x="12608" y="9004"/>
                      <a:pt x="14639" y="8264"/>
                    </a:cubicBezTo>
                    <a:cubicBezTo>
                      <a:pt x="15059" y="8114"/>
                      <a:pt x="15364" y="7961"/>
                      <a:pt x="15528" y="7817"/>
                    </a:cubicBezTo>
                    <a:cubicBezTo>
                      <a:pt x="15150" y="5724"/>
                      <a:pt x="13184" y="4870"/>
                      <a:pt x="11301" y="4250"/>
                    </a:cubicBezTo>
                    <a:cubicBezTo>
                      <a:pt x="10269" y="3909"/>
                      <a:pt x="9651" y="3426"/>
                      <a:pt x="9302" y="3059"/>
                    </a:cubicBezTo>
                    <a:cubicBezTo>
                      <a:pt x="9050" y="2792"/>
                      <a:pt x="8912" y="2438"/>
                      <a:pt x="8912" y="2071"/>
                    </a:cubicBezTo>
                    <a:lnTo>
                      <a:pt x="8912" y="0"/>
                    </a:ln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1"/>
              <p:cNvSpPr/>
              <p:nvPr/>
            </p:nvSpPr>
            <p:spPr>
              <a:xfrm>
                <a:off x="4146850" y="4717150"/>
                <a:ext cx="4750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07" extrusionOk="0">
                    <a:moveTo>
                      <a:pt x="1" y="0"/>
                    </a:moveTo>
                    <a:cubicBezTo>
                      <a:pt x="64" y="35"/>
                      <a:pt x="127" y="70"/>
                      <a:pt x="189" y="107"/>
                    </a:cubicBezTo>
                    <a:cubicBezTo>
                      <a:pt x="127" y="70"/>
                      <a:pt x="64" y="35"/>
                      <a:pt x="1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1"/>
              <p:cNvSpPr/>
              <p:nvPr/>
            </p:nvSpPr>
            <p:spPr>
              <a:xfrm>
                <a:off x="4138775" y="4712950"/>
                <a:ext cx="64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2" extrusionOk="0">
                    <a:moveTo>
                      <a:pt x="1" y="1"/>
                    </a:moveTo>
                    <a:cubicBezTo>
                      <a:pt x="87" y="44"/>
                      <a:pt x="173" y="87"/>
                      <a:pt x="256" y="132"/>
                    </a:cubicBezTo>
                    <a:cubicBezTo>
                      <a:pt x="173" y="87"/>
                      <a:pt x="87" y="44"/>
                      <a:pt x="1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1"/>
              <p:cNvSpPr/>
              <p:nvPr/>
            </p:nvSpPr>
            <p:spPr>
              <a:xfrm>
                <a:off x="3838375" y="4732975"/>
                <a:ext cx="58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11" extrusionOk="0">
                    <a:moveTo>
                      <a:pt x="0" y="211"/>
                    </a:moveTo>
                    <a:cubicBezTo>
                      <a:pt x="75" y="138"/>
                      <a:pt x="152" y="68"/>
                      <a:pt x="232" y="0"/>
                    </a:cubicBezTo>
                    <a:cubicBezTo>
                      <a:pt x="152" y="68"/>
                      <a:pt x="75" y="138"/>
                      <a:pt x="0" y="21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1"/>
              <p:cNvSpPr/>
              <p:nvPr/>
            </p:nvSpPr>
            <p:spPr>
              <a:xfrm>
                <a:off x="3823800" y="4738650"/>
                <a:ext cx="142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25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349" y="216"/>
                      <a:pt x="158" y="456"/>
                      <a:pt x="0" y="724"/>
                    </a:cubicBezTo>
                    <a:cubicBezTo>
                      <a:pt x="158" y="456"/>
                      <a:pt x="350" y="217"/>
                      <a:pt x="568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1"/>
              <p:cNvSpPr/>
              <p:nvPr/>
            </p:nvSpPr>
            <p:spPr>
              <a:xfrm>
                <a:off x="4153225" y="4720800"/>
                <a:ext cx="48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20" extrusionOk="0">
                    <a:moveTo>
                      <a:pt x="1" y="0"/>
                    </a:moveTo>
                    <a:cubicBezTo>
                      <a:pt x="65" y="39"/>
                      <a:pt x="129" y="79"/>
                      <a:pt x="192" y="120"/>
                    </a:cubicBezTo>
                    <a:cubicBezTo>
                      <a:pt x="129" y="79"/>
                      <a:pt x="65" y="39"/>
                      <a:pt x="1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41"/>
              <p:cNvSpPr/>
              <p:nvPr/>
            </p:nvSpPr>
            <p:spPr>
              <a:xfrm>
                <a:off x="4159250" y="4724600"/>
                <a:ext cx="57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63" extrusionOk="0">
                    <a:moveTo>
                      <a:pt x="0" y="1"/>
                    </a:moveTo>
                    <a:cubicBezTo>
                      <a:pt x="78" y="53"/>
                      <a:pt x="155" y="107"/>
                      <a:pt x="230" y="163"/>
                    </a:cubicBezTo>
                    <a:cubicBezTo>
                      <a:pt x="155" y="107"/>
                      <a:pt x="78" y="53"/>
                      <a:pt x="0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41"/>
              <p:cNvSpPr/>
              <p:nvPr/>
            </p:nvSpPr>
            <p:spPr>
              <a:xfrm>
                <a:off x="3813200" y="4728650"/>
                <a:ext cx="3882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15528" h="3728" extrusionOk="0">
                    <a:moveTo>
                      <a:pt x="14072" y="1"/>
                    </a:moveTo>
                    <a:cubicBezTo>
                      <a:pt x="12762" y="653"/>
                      <a:pt x="11329" y="1058"/>
                      <a:pt x="9880" y="1283"/>
                    </a:cubicBezTo>
                    <a:cubicBezTo>
                      <a:pt x="8614" y="1480"/>
                      <a:pt x="7332" y="1544"/>
                      <a:pt x="6049" y="1544"/>
                    </a:cubicBezTo>
                    <a:cubicBezTo>
                      <a:pt x="5436" y="1544"/>
                      <a:pt x="4822" y="1530"/>
                      <a:pt x="4210" y="1508"/>
                    </a:cubicBezTo>
                    <a:cubicBezTo>
                      <a:pt x="2943" y="1462"/>
                      <a:pt x="1661" y="1381"/>
                      <a:pt x="424" y="1124"/>
                    </a:cubicBezTo>
                    <a:cubicBezTo>
                      <a:pt x="226" y="1459"/>
                      <a:pt x="78" y="1836"/>
                      <a:pt x="1" y="2267"/>
                    </a:cubicBezTo>
                    <a:cubicBezTo>
                      <a:pt x="350" y="2576"/>
                      <a:pt x="1344" y="2929"/>
                      <a:pt x="2714" y="3211"/>
                    </a:cubicBezTo>
                    <a:cubicBezTo>
                      <a:pt x="3611" y="3407"/>
                      <a:pt x="4541" y="3535"/>
                      <a:pt x="5472" y="3609"/>
                    </a:cubicBezTo>
                    <a:cubicBezTo>
                      <a:pt x="6287" y="3684"/>
                      <a:pt x="7151" y="3727"/>
                      <a:pt x="8035" y="3727"/>
                    </a:cubicBezTo>
                    <a:cubicBezTo>
                      <a:pt x="10256" y="3727"/>
                      <a:pt x="12608" y="3454"/>
                      <a:pt x="14639" y="2714"/>
                    </a:cubicBezTo>
                    <a:cubicBezTo>
                      <a:pt x="15059" y="2564"/>
                      <a:pt x="15364" y="2411"/>
                      <a:pt x="15528" y="2267"/>
                    </a:cubicBezTo>
                    <a:cubicBezTo>
                      <a:pt x="15346" y="1263"/>
                      <a:pt x="14799" y="545"/>
                      <a:pt x="14072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41"/>
              <p:cNvSpPr/>
              <p:nvPr/>
            </p:nvSpPr>
            <p:spPr>
              <a:xfrm>
                <a:off x="3837975" y="47382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" y="17"/>
                    </a:moveTo>
                    <a:cubicBezTo>
                      <a:pt x="6" y="12"/>
                      <a:pt x="11" y="6"/>
                      <a:pt x="16" y="1"/>
                    </a:cubicBezTo>
                    <a:cubicBezTo>
                      <a:pt x="11" y="6"/>
                      <a:pt x="6" y="12"/>
                      <a:pt x="1" y="17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41"/>
              <p:cNvSpPr/>
              <p:nvPr/>
            </p:nvSpPr>
            <p:spPr>
              <a:xfrm>
                <a:off x="4158000" y="4723775"/>
                <a:ext cx="12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34" extrusionOk="0">
                    <a:moveTo>
                      <a:pt x="1" y="1"/>
                    </a:moveTo>
                    <a:cubicBezTo>
                      <a:pt x="17" y="12"/>
                      <a:pt x="34" y="23"/>
                      <a:pt x="50" y="34"/>
                    </a:cubicBezTo>
                    <a:cubicBezTo>
                      <a:pt x="34" y="23"/>
                      <a:pt x="17" y="12"/>
                      <a:pt x="1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41"/>
              <p:cNvSpPr/>
              <p:nvPr/>
            </p:nvSpPr>
            <p:spPr>
              <a:xfrm>
                <a:off x="4151575" y="4719800"/>
                <a:ext cx="16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41" extrusionOk="0">
                    <a:moveTo>
                      <a:pt x="0" y="1"/>
                    </a:moveTo>
                    <a:cubicBezTo>
                      <a:pt x="23" y="14"/>
                      <a:pt x="45" y="27"/>
                      <a:pt x="67" y="40"/>
                    </a:cubicBezTo>
                    <a:cubicBezTo>
                      <a:pt x="45" y="27"/>
                      <a:pt x="23" y="14"/>
                      <a:pt x="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1"/>
              <p:cNvSpPr/>
              <p:nvPr/>
            </p:nvSpPr>
            <p:spPr>
              <a:xfrm>
                <a:off x="4145175" y="4716225"/>
                <a:ext cx="170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8" extrusionOk="0">
                    <a:moveTo>
                      <a:pt x="0" y="1"/>
                    </a:moveTo>
                    <a:cubicBezTo>
                      <a:pt x="23" y="13"/>
                      <a:pt x="45" y="25"/>
                      <a:pt x="68" y="37"/>
                    </a:cubicBezTo>
                    <a:cubicBezTo>
                      <a:pt x="45" y="25"/>
                      <a:pt x="23" y="13"/>
                      <a:pt x="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1"/>
              <p:cNvSpPr/>
              <p:nvPr/>
            </p:nvSpPr>
            <p:spPr>
              <a:xfrm>
                <a:off x="4165000" y="472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1"/>
              <p:cNvSpPr/>
              <p:nvPr/>
            </p:nvSpPr>
            <p:spPr>
              <a:xfrm>
                <a:off x="3823800" y="4712950"/>
                <a:ext cx="3412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2173" extrusionOk="0">
                    <a:moveTo>
                      <a:pt x="12600" y="1"/>
                    </a:moveTo>
                    <a:cubicBezTo>
                      <a:pt x="10714" y="715"/>
                      <a:pt x="8697" y="1084"/>
                      <a:pt x="6681" y="1180"/>
                    </a:cubicBezTo>
                    <a:cubicBezTo>
                      <a:pt x="6303" y="1198"/>
                      <a:pt x="5926" y="1207"/>
                      <a:pt x="5549" y="1207"/>
                    </a:cubicBezTo>
                    <a:cubicBezTo>
                      <a:pt x="3965" y="1207"/>
                      <a:pt x="2382" y="1055"/>
                      <a:pt x="815" y="801"/>
                    </a:cubicBezTo>
                    <a:cubicBezTo>
                      <a:pt x="735" y="869"/>
                      <a:pt x="658" y="939"/>
                      <a:pt x="583" y="1012"/>
                    </a:cubicBezTo>
                    <a:cubicBezTo>
                      <a:pt x="578" y="1017"/>
                      <a:pt x="573" y="1023"/>
                      <a:pt x="568" y="1028"/>
                    </a:cubicBezTo>
                    <a:cubicBezTo>
                      <a:pt x="350" y="1245"/>
                      <a:pt x="158" y="1484"/>
                      <a:pt x="0" y="1752"/>
                    </a:cubicBezTo>
                    <a:cubicBezTo>
                      <a:pt x="1237" y="2009"/>
                      <a:pt x="2519" y="2090"/>
                      <a:pt x="3786" y="2136"/>
                    </a:cubicBezTo>
                    <a:cubicBezTo>
                      <a:pt x="4398" y="2158"/>
                      <a:pt x="5012" y="2172"/>
                      <a:pt x="5625" y="2172"/>
                    </a:cubicBezTo>
                    <a:cubicBezTo>
                      <a:pt x="6908" y="2172"/>
                      <a:pt x="8190" y="2108"/>
                      <a:pt x="9456" y="1911"/>
                    </a:cubicBezTo>
                    <a:cubicBezTo>
                      <a:pt x="10905" y="1686"/>
                      <a:pt x="12338" y="1281"/>
                      <a:pt x="13648" y="629"/>
                    </a:cubicBezTo>
                    <a:cubicBezTo>
                      <a:pt x="13573" y="573"/>
                      <a:pt x="13496" y="519"/>
                      <a:pt x="13418" y="467"/>
                    </a:cubicBezTo>
                    <a:cubicBezTo>
                      <a:pt x="13402" y="456"/>
                      <a:pt x="13385" y="445"/>
                      <a:pt x="13369" y="434"/>
                    </a:cubicBezTo>
                    <a:cubicBezTo>
                      <a:pt x="13306" y="393"/>
                      <a:pt x="13242" y="353"/>
                      <a:pt x="13178" y="314"/>
                    </a:cubicBezTo>
                    <a:cubicBezTo>
                      <a:pt x="13156" y="301"/>
                      <a:pt x="13134" y="288"/>
                      <a:pt x="13111" y="275"/>
                    </a:cubicBezTo>
                    <a:cubicBezTo>
                      <a:pt x="13049" y="238"/>
                      <a:pt x="12986" y="203"/>
                      <a:pt x="12923" y="168"/>
                    </a:cubicBezTo>
                    <a:cubicBezTo>
                      <a:pt x="12900" y="156"/>
                      <a:pt x="12878" y="144"/>
                      <a:pt x="12855" y="132"/>
                    </a:cubicBezTo>
                    <a:cubicBezTo>
                      <a:pt x="12772" y="87"/>
                      <a:pt x="12686" y="44"/>
                      <a:pt x="1260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1"/>
              <p:cNvSpPr/>
              <p:nvPr/>
            </p:nvSpPr>
            <p:spPr>
              <a:xfrm>
                <a:off x="3977150" y="4589900"/>
                <a:ext cx="58850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467" extrusionOk="0">
                    <a:moveTo>
                      <a:pt x="58" y="0"/>
                    </a:moveTo>
                    <a:lnTo>
                      <a:pt x="58" y="2071"/>
                    </a:lnTo>
                    <a:cubicBezTo>
                      <a:pt x="58" y="2206"/>
                      <a:pt x="37" y="2338"/>
                      <a:pt x="1" y="2467"/>
                    </a:cubicBezTo>
                    <a:cubicBezTo>
                      <a:pt x="815" y="2443"/>
                      <a:pt x="1600" y="2220"/>
                      <a:pt x="2354" y="1882"/>
                    </a:cubicBezTo>
                    <a:lnTo>
                      <a:pt x="2354" y="0"/>
                    </a:ln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1"/>
              <p:cNvSpPr/>
              <p:nvPr/>
            </p:nvSpPr>
            <p:spPr>
              <a:xfrm>
                <a:off x="3875075" y="4301300"/>
                <a:ext cx="254125" cy="306275"/>
              </a:xfrm>
              <a:custGeom>
                <a:avLst/>
                <a:gdLst/>
                <a:ahLst/>
                <a:cxnLst/>
                <a:rect l="l" t="t" r="r" b="b"/>
                <a:pathLst>
                  <a:path w="10165" h="12251" extrusionOk="0">
                    <a:moveTo>
                      <a:pt x="4526" y="0"/>
                    </a:moveTo>
                    <a:cubicBezTo>
                      <a:pt x="2017" y="0"/>
                      <a:pt x="0" y="2064"/>
                      <a:pt x="59" y="4572"/>
                    </a:cubicBezTo>
                    <a:lnTo>
                      <a:pt x="124" y="7406"/>
                    </a:lnTo>
                    <a:cubicBezTo>
                      <a:pt x="187" y="10100"/>
                      <a:pt x="2388" y="12250"/>
                      <a:pt x="5083" y="12250"/>
                    </a:cubicBezTo>
                    <a:cubicBezTo>
                      <a:pt x="7776" y="12250"/>
                      <a:pt x="9977" y="10100"/>
                      <a:pt x="10040" y="7406"/>
                    </a:cubicBezTo>
                    <a:lnTo>
                      <a:pt x="10106" y="4572"/>
                    </a:lnTo>
                    <a:cubicBezTo>
                      <a:pt x="10164" y="2064"/>
                      <a:pt x="8147" y="0"/>
                      <a:pt x="5639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1"/>
              <p:cNvSpPr/>
              <p:nvPr/>
            </p:nvSpPr>
            <p:spPr>
              <a:xfrm>
                <a:off x="3988800" y="4478525"/>
                <a:ext cx="294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370" extrusionOk="0">
                    <a:moveTo>
                      <a:pt x="759" y="1"/>
                    </a:moveTo>
                    <a:cubicBezTo>
                      <a:pt x="499" y="1"/>
                      <a:pt x="266" y="196"/>
                      <a:pt x="149" y="426"/>
                    </a:cubicBezTo>
                    <a:cubicBezTo>
                      <a:pt x="0" y="715"/>
                      <a:pt x="88" y="1093"/>
                      <a:pt x="313" y="1317"/>
                    </a:cubicBezTo>
                    <a:cubicBezTo>
                      <a:pt x="329" y="1333"/>
                      <a:pt x="346" y="1349"/>
                      <a:pt x="367" y="1358"/>
                    </a:cubicBezTo>
                    <a:cubicBezTo>
                      <a:pt x="390" y="1368"/>
                      <a:pt x="417" y="1369"/>
                      <a:pt x="442" y="1369"/>
                    </a:cubicBezTo>
                    <a:cubicBezTo>
                      <a:pt x="627" y="1368"/>
                      <a:pt x="817" y="1322"/>
                      <a:pt x="966" y="1213"/>
                    </a:cubicBezTo>
                    <a:cubicBezTo>
                      <a:pt x="1030" y="1167"/>
                      <a:pt x="1079" y="1110"/>
                      <a:pt x="1119" y="1047"/>
                    </a:cubicBezTo>
                    <a:cubicBezTo>
                      <a:pt x="1157" y="894"/>
                      <a:pt x="1179" y="739"/>
                      <a:pt x="1176" y="591"/>
                    </a:cubicBezTo>
                    <a:cubicBezTo>
                      <a:pt x="1164" y="425"/>
                      <a:pt x="1127" y="273"/>
                      <a:pt x="1055" y="148"/>
                    </a:cubicBezTo>
                    <a:cubicBezTo>
                      <a:pt x="1036" y="119"/>
                      <a:pt x="1016" y="90"/>
                      <a:pt x="992" y="64"/>
                    </a:cubicBezTo>
                    <a:cubicBezTo>
                      <a:pt x="940" y="27"/>
                      <a:pt x="873" y="6"/>
                      <a:pt x="784" y="1"/>
                    </a:cubicBezTo>
                    <a:cubicBezTo>
                      <a:pt x="776" y="1"/>
                      <a:pt x="768" y="1"/>
                      <a:pt x="759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1"/>
              <p:cNvSpPr/>
              <p:nvPr/>
            </p:nvSpPr>
            <p:spPr>
              <a:xfrm>
                <a:off x="3912800" y="4452400"/>
                <a:ext cx="632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876" extrusionOk="0">
                    <a:moveTo>
                      <a:pt x="1134" y="1"/>
                    </a:moveTo>
                    <a:cubicBezTo>
                      <a:pt x="800" y="1"/>
                      <a:pt x="418" y="220"/>
                      <a:pt x="1" y="811"/>
                    </a:cubicBezTo>
                    <a:cubicBezTo>
                      <a:pt x="1" y="811"/>
                      <a:pt x="466" y="1875"/>
                      <a:pt x="1684" y="1875"/>
                    </a:cubicBezTo>
                    <a:cubicBezTo>
                      <a:pt x="1933" y="1875"/>
                      <a:pt x="2213" y="1831"/>
                      <a:pt x="2528" y="1724"/>
                    </a:cubicBezTo>
                    <a:cubicBezTo>
                      <a:pt x="2473" y="1303"/>
                      <a:pt x="1946" y="1"/>
                      <a:pt x="1134" y="1"/>
                    </a:cubicBezTo>
                    <a:close/>
                  </a:path>
                </a:pathLst>
              </a:custGeom>
              <a:solidFill>
                <a:srgbClr val="F7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1"/>
              <p:cNvSpPr/>
              <p:nvPr/>
            </p:nvSpPr>
            <p:spPr>
              <a:xfrm>
                <a:off x="4027900" y="4452400"/>
                <a:ext cx="632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876" extrusionOk="0">
                    <a:moveTo>
                      <a:pt x="1395" y="1"/>
                    </a:moveTo>
                    <a:cubicBezTo>
                      <a:pt x="582" y="1"/>
                      <a:pt x="55" y="1303"/>
                      <a:pt x="1" y="1724"/>
                    </a:cubicBezTo>
                    <a:cubicBezTo>
                      <a:pt x="315" y="1831"/>
                      <a:pt x="596" y="1875"/>
                      <a:pt x="845" y="1875"/>
                    </a:cubicBezTo>
                    <a:cubicBezTo>
                      <a:pt x="2062" y="1875"/>
                      <a:pt x="2528" y="811"/>
                      <a:pt x="2528" y="811"/>
                    </a:cubicBezTo>
                    <a:cubicBezTo>
                      <a:pt x="2111" y="220"/>
                      <a:pt x="1729" y="1"/>
                      <a:pt x="1395" y="1"/>
                    </a:cubicBezTo>
                    <a:close/>
                  </a:path>
                </a:pathLst>
              </a:custGeom>
              <a:solidFill>
                <a:srgbClr val="F7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1"/>
              <p:cNvSpPr/>
              <p:nvPr/>
            </p:nvSpPr>
            <p:spPr>
              <a:xfrm>
                <a:off x="3966900" y="4517300"/>
                <a:ext cx="6857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913" extrusionOk="0">
                    <a:moveTo>
                      <a:pt x="1407" y="1"/>
                    </a:moveTo>
                    <a:cubicBezTo>
                      <a:pt x="1173" y="1"/>
                      <a:pt x="939" y="57"/>
                      <a:pt x="735" y="172"/>
                    </a:cubicBezTo>
                    <a:cubicBezTo>
                      <a:pt x="392" y="365"/>
                      <a:pt x="72" y="674"/>
                      <a:pt x="35" y="1086"/>
                    </a:cubicBezTo>
                    <a:cubicBezTo>
                      <a:pt x="0" y="1486"/>
                      <a:pt x="172" y="1913"/>
                      <a:pt x="583" y="1913"/>
                    </a:cubicBezTo>
                    <a:cubicBezTo>
                      <a:pt x="632" y="1913"/>
                      <a:pt x="684" y="1907"/>
                      <a:pt x="740" y="1894"/>
                    </a:cubicBezTo>
                    <a:cubicBezTo>
                      <a:pt x="1006" y="1833"/>
                      <a:pt x="1198" y="1744"/>
                      <a:pt x="1420" y="1744"/>
                    </a:cubicBezTo>
                    <a:cubicBezTo>
                      <a:pt x="1523" y="1744"/>
                      <a:pt x="1632" y="1763"/>
                      <a:pt x="1757" y="1813"/>
                    </a:cubicBezTo>
                    <a:cubicBezTo>
                      <a:pt x="1908" y="1872"/>
                      <a:pt x="2069" y="1909"/>
                      <a:pt x="2216" y="1909"/>
                    </a:cubicBezTo>
                    <a:cubicBezTo>
                      <a:pt x="2496" y="1909"/>
                      <a:pt x="2724" y="1775"/>
                      <a:pt x="2732" y="1406"/>
                    </a:cubicBezTo>
                    <a:cubicBezTo>
                      <a:pt x="2743" y="937"/>
                      <a:pt x="2598" y="485"/>
                      <a:pt x="2178" y="220"/>
                    </a:cubicBezTo>
                    <a:cubicBezTo>
                      <a:pt x="1949" y="75"/>
                      <a:pt x="1677" y="1"/>
                      <a:pt x="1407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1"/>
              <p:cNvSpPr/>
              <p:nvPr/>
            </p:nvSpPr>
            <p:spPr>
              <a:xfrm>
                <a:off x="3987850" y="4478350"/>
                <a:ext cx="1717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381" extrusionOk="0">
                    <a:moveTo>
                      <a:pt x="648" y="0"/>
                    </a:moveTo>
                    <a:cubicBezTo>
                      <a:pt x="603" y="0"/>
                      <a:pt x="520" y="16"/>
                      <a:pt x="418" y="72"/>
                    </a:cubicBezTo>
                    <a:cubicBezTo>
                      <a:pt x="269" y="151"/>
                      <a:pt x="83" y="341"/>
                      <a:pt x="40" y="612"/>
                    </a:cubicBezTo>
                    <a:cubicBezTo>
                      <a:pt x="1" y="887"/>
                      <a:pt x="130" y="1119"/>
                      <a:pt x="250" y="1233"/>
                    </a:cubicBezTo>
                    <a:cubicBezTo>
                      <a:pt x="311" y="1293"/>
                      <a:pt x="368" y="1330"/>
                      <a:pt x="409" y="1351"/>
                    </a:cubicBezTo>
                    <a:cubicBezTo>
                      <a:pt x="450" y="1372"/>
                      <a:pt x="474" y="1381"/>
                      <a:pt x="474" y="1381"/>
                    </a:cubicBezTo>
                    <a:cubicBezTo>
                      <a:pt x="474" y="1381"/>
                      <a:pt x="454" y="1365"/>
                      <a:pt x="421" y="1334"/>
                    </a:cubicBezTo>
                    <a:cubicBezTo>
                      <a:pt x="387" y="1305"/>
                      <a:pt x="343" y="1257"/>
                      <a:pt x="298" y="1192"/>
                    </a:cubicBezTo>
                    <a:cubicBezTo>
                      <a:pt x="210" y="1066"/>
                      <a:pt x="132" y="855"/>
                      <a:pt x="166" y="632"/>
                    </a:cubicBezTo>
                    <a:cubicBezTo>
                      <a:pt x="201" y="407"/>
                      <a:pt x="345" y="236"/>
                      <a:pt x="466" y="147"/>
                    </a:cubicBezTo>
                    <a:cubicBezTo>
                      <a:pt x="589" y="54"/>
                      <a:pt x="687" y="28"/>
                      <a:pt x="683" y="9"/>
                    </a:cubicBezTo>
                    <a:cubicBezTo>
                      <a:pt x="682" y="4"/>
                      <a:pt x="670" y="0"/>
                      <a:pt x="648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1"/>
              <p:cNvSpPr/>
              <p:nvPr/>
            </p:nvSpPr>
            <p:spPr>
              <a:xfrm>
                <a:off x="4009950" y="4502475"/>
                <a:ext cx="76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34" extrusionOk="0">
                    <a:moveTo>
                      <a:pt x="305" y="1"/>
                    </a:moveTo>
                    <a:cubicBezTo>
                      <a:pt x="305" y="1"/>
                      <a:pt x="203" y="1"/>
                      <a:pt x="124" y="62"/>
                    </a:cubicBezTo>
                    <a:cubicBezTo>
                      <a:pt x="47" y="123"/>
                      <a:pt x="0" y="196"/>
                      <a:pt x="22" y="223"/>
                    </a:cubicBezTo>
                    <a:cubicBezTo>
                      <a:pt x="28" y="230"/>
                      <a:pt x="38" y="234"/>
                      <a:pt x="51" y="234"/>
                    </a:cubicBezTo>
                    <a:cubicBezTo>
                      <a:pt x="87" y="234"/>
                      <a:pt x="145" y="207"/>
                      <a:pt x="203" y="162"/>
                    </a:cubicBezTo>
                    <a:cubicBezTo>
                      <a:pt x="281" y="101"/>
                      <a:pt x="305" y="1"/>
                      <a:pt x="305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1"/>
              <p:cNvSpPr/>
              <p:nvPr/>
            </p:nvSpPr>
            <p:spPr>
              <a:xfrm>
                <a:off x="3977600" y="4546125"/>
                <a:ext cx="48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760" extrusionOk="0">
                    <a:moveTo>
                      <a:pt x="1025" y="1"/>
                    </a:moveTo>
                    <a:cubicBezTo>
                      <a:pt x="753" y="1"/>
                      <a:pt x="482" y="113"/>
                      <a:pt x="285" y="302"/>
                    </a:cubicBezTo>
                    <a:cubicBezTo>
                      <a:pt x="159" y="424"/>
                      <a:pt x="64" y="573"/>
                      <a:pt x="0" y="736"/>
                    </a:cubicBezTo>
                    <a:cubicBezTo>
                      <a:pt x="48" y="751"/>
                      <a:pt x="101" y="759"/>
                      <a:pt x="159" y="759"/>
                    </a:cubicBezTo>
                    <a:cubicBezTo>
                      <a:pt x="206" y="759"/>
                      <a:pt x="257" y="753"/>
                      <a:pt x="312" y="741"/>
                    </a:cubicBezTo>
                    <a:cubicBezTo>
                      <a:pt x="578" y="680"/>
                      <a:pt x="770" y="591"/>
                      <a:pt x="992" y="591"/>
                    </a:cubicBezTo>
                    <a:cubicBezTo>
                      <a:pt x="1095" y="591"/>
                      <a:pt x="1204" y="610"/>
                      <a:pt x="1329" y="660"/>
                    </a:cubicBezTo>
                    <a:cubicBezTo>
                      <a:pt x="1480" y="719"/>
                      <a:pt x="1640" y="756"/>
                      <a:pt x="1786" y="756"/>
                    </a:cubicBezTo>
                    <a:cubicBezTo>
                      <a:pt x="1832" y="756"/>
                      <a:pt x="1877" y="752"/>
                      <a:pt x="1920" y="744"/>
                    </a:cubicBezTo>
                    <a:cubicBezTo>
                      <a:pt x="1917" y="722"/>
                      <a:pt x="1914" y="699"/>
                      <a:pt x="1909" y="676"/>
                    </a:cubicBezTo>
                    <a:cubicBezTo>
                      <a:pt x="1832" y="349"/>
                      <a:pt x="1544" y="88"/>
                      <a:pt x="1214" y="20"/>
                    </a:cubicBezTo>
                    <a:cubicBezTo>
                      <a:pt x="1152" y="7"/>
                      <a:pt x="1088" y="1"/>
                      <a:pt x="1025" y="1"/>
                    </a:cubicBezTo>
                    <a:close/>
                  </a:path>
                </a:pathLst>
              </a:custGeom>
              <a:solidFill>
                <a:srgbClr val="EA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1"/>
              <p:cNvSpPr/>
              <p:nvPr/>
            </p:nvSpPr>
            <p:spPr>
              <a:xfrm>
                <a:off x="3944725" y="4471900"/>
                <a:ext cx="171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5" extrusionOk="0">
                    <a:moveTo>
                      <a:pt x="343" y="1"/>
                    </a:moveTo>
                    <a:cubicBezTo>
                      <a:pt x="154" y="1"/>
                      <a:pt x="0" y="154"/>
                      <a:pt x="0" y="342"/>
                    </a:cubicBezTo>
                    <a:cubicBezTo>
                      <a:pt x="0" y="531"/>
                      <a:pt x="154" y="684"/>
                      <a:pt x="343" y="684"/>
                    </a:cubicBezTo>
                    <a:cubicBezTo>
                      <a:pt x="531" y="684"/>
                      <a:pt x="684" y="531"/>
                      <a:pt x="684" y="342"/>
                    </a:cubicBezTo>
                    <a:cubicBezTo>
                      <a:pt x="684" y="154"/>
                      <a:pt x="531" y="1"/>
                      <a:pt x="343" y="1"/>
                    </a:cubicBezTo>
                    <a:close/>
                  </a:path>
                </a:pathLst>
              </a:custGeom>
              <a:solidFill>
                <a:srgbClr val="E87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1"/>
              <p:cNvSpPr/>
              <p:nvPr/>
            </p:nvSpPr>
            <p:spPr>
              <a:xfrm>
                <a:off x="4050525" y="4469350"/>
                <a:ext cx="1710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4" extrusionOk="0">
                    <a:moveTo>
                      <a:pt x="342" y="1"/>
                    </a:moveTo>
                    <a:cubicBezTo>
                      <a:pt x="153" y="1"/>
                      <a:pt x="0" y="153"/>
                      <a:pt x="0" y="342"/>
                    </a:cubicBezTo>
                    <a:cubicBezTo>
                      <a:pt x="0" y="531"/>
                      <a:pt x="153" y="683"/>
                      <a:pt x="342" y="683"/>
                    </a:cubicBezTo>
                    <a:cubicBezTo>
                      <a:pt x="530" y="683"/>
                      <a:pt x="683" y="531"/>
                      <a:pt x="683" y="342"/>
                    </a:cubicBezTo>
                    <a:cubicBezTo>
                      <a:pt x="683" y="153"/>
                      <a:pt x="530" y="1"/>
                      <a:pt x="342" y="1"/>
                    </a:cubicBezTo>
                    <a:close/>
                  </a:path>
                </a:pathLst>
              </a:custGeom>
              <a:solidFill>
                <a:srgbClr val="E87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1"/>
              <p:cNvSpPr/>
              <p:nvPr/>
            </p:nvSpPr>
            <p:spPr>
              <a:xfrm>
                <a:off x="3928125" y="4416550"/>
                <a:ext cx="4782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108" extrusionOk="0">
                    <a:moveTo>
                      <a:pt x="99" y="0"/>
                    </a:moveTo>
                    <a:cubicBezTo>
                      <a:pt x="72" y="0"/>
                      <a:pt x="54" y="6"/>
                      <a:pt x="47" y="19"/>
                    </a:cubicBezTo>
                    <a:cubicBezTo>
                      <a:pt x="1" y="97"/>
                      <a:pt x="371" y="399"/>
                      <a:pt x="874" y="695"/>
                    </a:cubicBezTo>
                    <a:cubicBezTo>
                      <a:pt x="1295" y="943"/>
                      <a:pt x="1676" y="1107"/>
                      <a:pt x="1814" y="1107"/>
                    </a:cubicBezTo>
                    <a:cubicBezTo>
                      <a:pt x="1841" y="1107"/>
                      <a:pt x="1858" y="1101"/>
                      <a:pt x="1866" y="1088"/>
                    </a:cubicBezTo>
                    <a:cubicBezTo>
                      <a:pt x="1912" y="1011"/>
                      <a:pt x="1542" y="708"/>
                      <a:pt x="1040" y="413"/>
                    </a:cubicBezTo>
                    <a:cubicBezTo>
                      <a:pt x="618" y="164"/>
                      <a:pt x="237" y="0"/>
                      <a:pt x="99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1"/>
              <p:cNvSpPr/>
              <p:nvPr/>
            </p:nvSpPr>
            <p:spPr>
              <a:xfrm>
                <a:off x="4016525" y="4416550"/>
                <a:ext cx="478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08" extrusionOk="0">
                    <a:moveTo>
                      <a:pt x="1814" y="0"/>
                    </a:moveTo>
                    <a:cubicBezTo>
                      <a:pt x="1676" y="0"/>
                      <a:pt x="1295" y="164"/>
                      <a:pt x="872" y="413"/>
                    </a:cubicBezTo>
                    <a:cubicBezTo>
                      <a:pt x="370" y="708"/>
                      <a:pt x="0" y="1011"/>
                      <a:pt x="46" y="1088"/>
                    </a:cubicBezTo>
                    <a:cubicBezTo>
                      <a:pt x="54" y="1101"/>
                      <a:pt x="72" y="1107"/>
                      <a:pt x="98" y="1107"/>
                    </a:cubicBezTo>
                    <a:cubicBezTo>
                      <a:pt x="237" y="1107"/>
                      <a:pt x="618" y="943"/>
                      <a:pt x="1039" y="695"/>
                    </a:cubicBezTo>
                    <a:cubicBezTo>
                      <a:pt x="1541" y="399"/>
                      <a:pt x="1911" y="97"/>
                      <a:pt x="1865" y="19"/>
                    </a:cubicBezTo>
                    <a:cubicBezTo>
                      <a:pt x="1858" y="6"/>
                      <a:pt x="1840" y="0"/>
                      <a:pt x="1814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1"/>
              <p:cNvSpPr/>
              <p:nvPr/>
            </p:nvSpPr>
            <p:spPr>
              <a:xfrm>
                <a:off x="3912475" y="4449175"/>
                <a:ext cx="64325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853" extrusionOk="0">
                    <a:moveTo>
                      <a:pt x="1119" y="0"/>
                    </a:moveTo>
                    <a:cubicBezTo>
                      <a:pt x="1019" y="0"/>
                      <a:pt x="921" y="15"/>
                      <a:pt x="829" y="45"/>
                    </a:cubicBezTo>
                    <a:cubicBezTo>
                      <a:pt x="581" y="130"/>
                      <a:pt x="408" y="278"/>
                      <a:pt x="285" y="419"/>
                    </a:cubicBezTo>
                    <a:cubicBezTo>
                      <a:pt x="162" y="560"/>
                      <a:pt x="92" y="691"/>
                      <a:pt x="51" y="784"/>
                    </a:cubicBezTo>
                    <a:cubicBezTo>
                      <a:pt x="11" y="877"/>
                      <a:pt x="1" y="933"/>
                      <a:pt x="14" y="940"/>
                    </a:cubicBezTo>
                    <a:cubicBezTo>
                      <a:pt x="15" y="941"/>
                      <a:pt x="17" y="941"/>
                      <a:pt x="18" y="941"/>
                    </a:cubicBezTo>
                    <a:cubicBezTo>
                      <a:pt x="54" y="941"/>
                      <a:pt x="161" y="749"/>
                      <a:pt x="395" y="526"/>
                    </a:cubicBezTo>
                    <a:cubicBezTo>
                      <a:pt x="516" y="414"/>
                      <a:pt x="686" y="295"/>
                      <a:pt x="887" y="237"/>
                    </a:cubicBezTo>
                    <a:cubicBezTo>
                      <a:pt x="949" y="219"/>
                      <a:pt x="1017" y="211"/>
                      <a:pt x="1087" y="211"/>
                    </a:cubicBezTo>
                    <a:cubicBezTo>
                      <a:pt x="1237" y="211"/>
                      <a:pt x="1400" y="250"/>
                      <a:pt x="1550" y="320"/>
                    </a:cubicBezTo>
                    <a:cubicBezTo>
                      <a:pt x="1771" y="426"/>
                      <a:pt x="1937" y="607"/>
                      <a:pt x="2063" y="788"/>
                    </a:cubicBezTo>
                    <a:cubicBezTo>
                      <a:pt x="2186" y="973"/>
                      <a:pt x="2271" y="1160"/>
                      <a:pt x="2335" y="1320"/>
                    </a:cubicBezTo>
                    <a:cubicBezTo>
                      <a:pt x="2458" y="1639"/>
                      <a:pt x="2506" y="1853"/>
                      <a:pt x="2539" y="1853"/>
                    </a:cubicBezTo>
                    <a:cubicBezTo>
                      <a:pt x="2540" y="1853"/>
                      <a:pt x="2540" y="1853"/>
                      <a:pt x="2541" y="1853"/>
                    </a:cubicBezTo>
                    <a:cubicBezTo>
                      <a:pt x="2567" y="1849"/>
                      <a:pt x="2573" y="1624"/>
                      <a:pt x="2480" y="1272"/>
                    </a:cubicBezTo>
                    <a:cubicBezTo>
                      <a:pt x="2432" y="1097"/>
                      <a:pt x="2359" y="890"/>
                      <a:pt x="2232" y="679"/>
                    </a:cubicBezTo>
                    <a:cubicBezTo>
                      <a:pt x="2103" y="473"/>
                      <a:pt x="1914" y="254"/>
                      <a:pt x="1645" y="125"/>
                    </a:cubicBezTo>
                    <a:cubicBezTo>
                      <a:pt x="1475" y="45"/>
                      <a:pt x="1294" y="0"/>
                      <a:pt x="1119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1"/>
              <p:cNvSpPr/>
              <p:nvPr/>
            </p:nvSpPr>
            <p:spPr>
              <a:xfrm>
                <a:off x="4027100" y="4449175"/>
                <a:ext cx="64325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853" extrusionOk="0">
                    <a:moveTo>
                      <a:pt x="1455" y="0"/>
                    </a:moveTo>
                    <a:cubicBezTo>
                      <a:pt x="1280" y="0"/>
                      <a:pt x="1098" y="45"/>
                      <a:pt x="929" y="125"/>
                    </a:cubicBezTo>
                    <a:cubicBezTo>
                      <a:pt x="660" y="254"/>
                      <a:pt x="470" y="473"/>
                      <a:pt x="342" y="679"/>
                    </a:cubicBezTo>
                    <a:cubicBezTo>
                      <a:pt x="214" y="890"/>
                      <a:pt x="141" y="1097"/>
                      <a:pt x="93" y="1272"/>
                    </a:cubicBezTo>
                    <a:cubicBezTo>
                      <a:pt x="1" y="1624"/>
                      <a:pt x="7" y="1849"/>
                      <a:pt x="33" y="1853"/>
                    </a:cubicBezTo>
                    <a:cubicBezTo>
                      <a:pt x="33" y="1853"/>
                      <a:pt x="34" y="1853"/>
                      <a:pt x="34" y="1853"/>
                    </a:cubicBezTo>
                    <a:cubicBezTo>
                      <a:pt x="67" y="1853"/>
                      <a:pt x="116" y="1639"/>
                      <a:pt x="239" y="1320"/>
                    </a:cubicBezTo>
                    <a:cubicBezTo>
                      <a:pt x="303" y="1160"/>
                      <a:pt x="387" y="973"/>
                      <a:pt x="510" y="788"/>
                    </a:cubicBezTo>
                    <a:cubicBezTo>
                      <a:pt x="636" y="607"/>
                      <a:pt x="803" y="426"/>
                      <a:pt x="1024" y="320"/>
                    </a:cubicBezTo>
                    <a:cubicBezTo>
                      <a:pt x="1174" y="250"/>
                      <a:pt x="1336" y="211"/>
                      <a:pt x="1487" y="211"/>
                    </a:cubicBezTo>
                    <a:cubicBezTo>
                      <a:pt x="1557" y="211"/>
                      <a:pt x="1624" y="219"/>
                      <a:pt x="1687" y="237"/>
                    </a:cubicBezTo>
                    <a:cubicBezTo>
                      <a:pt x="1887" y="295"/>
                      <a:pt x="2058" y="414"/>
                      <a:pt x="2178" y="526"/>
                    </a:cubicBezTo>
                    <a:cubicBezTo>
                      <a:pt x="2413" y="749"/>
                      <a:pt x="2520" y="941"/>
                      <a:pt x="2556" y="941"/>
                    </a:cubicBezTo>
                    <a:cubicBezTo>
                      <a:pt x="2558" y="941"/>
                      <a:pt x="2559" y="941"/>
                      <a:pt x="2561" y="940"/>
                    </a:cubicBezTo>
                    <a:cubicBezTo>
                      <a:pt x="2573" y="933"/>
                      <a:pt x="2562" y="877"/>
                      <a:pt x="2522" y="784"/>
                    </a:cubicBezTo>
                    <a:cubicBezTo>
                      <a:pt x="2481" y="691"/>
                      <a:pt x="2411" y="560"/>
                      <a:pt x="2289" y="419"/>
                    </a:cubicBezTo>
                    <a:cubicBezTo>
                      <a:pt x="2166" y="278"/>
                      <a:pt x="1992" y="130"/>
                      <a:pt x="1744" y="45"/>
                    </a:cubicBezTo>
                    <a:cubicBezTo>
                      <a:pt x="1652" y="15"/>
                      <a:pt x="1555" y="0"/>
                      <a:pt x="1455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1"/>
              <p:cNvSpPr/>
              <p:nvPr/>
            </p:nvSpPr>
            <p:spPr>
              <a:xfrm>
                <a:off x="3906425" y="4504775"/>
                <a:ext cx="617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748" extrusionOk="0">
                    <a:moveTo>
                      <a:pt x="1172" y="1"/>
                    </a:moveTo>
                    <a:cubicBezTo>
                      <a:pt x="1043" y="1"/>
                      <a:pt x="918" y="12"/>
                      <a:pt x="805" y="33"/>
                    </a:cubicBezTo>
                    <a:cubicBezTo>
                      <a:pt x="472" y="94"/>
                      <a:pt x="150" y="315"/>
                      <a:pt x="78" y="631"/>
                    </a:cubicBezTo>
                    <a:cubicBezTo>
                      <a:pt x="1" y="967"/>
                      <a:pt x="228" y="1311"/>
                      <a:pt x="527" y="1505"/>
                    </a:cubicBezTo>
                    <a:cubicBezTo>
                      <a:pt x="770" y="1663"/>
                      <a:pt x="1064" y="1747"/>
                      <a:pt x="1359" y="1747"/>
                    </a:cubicBezTo>
                    <a:cubicBezTo>
                      <a:pt x="1465" y="1747"/>
                      <a:pt x="1572" y="1736"/>
                      <a:pt x="1676" y="1714"/>
                    </a:cubicBezTo>
                    <a:cubicBezTo>
                      <a:pt x="2034" y="1637"/>
                      <a:pt x="2384" y="1389"/>
                      <a:pt x="2431" y="1041"/>
                    </a:cubicBezTo>
                    <a:cubicBezTo>
                      <a:pt x="2467" y="772"/>
                      <a:pt x="2269" y="378"/>
                      <a:pt x="2031" y="219"/>
                    </a:cubicBezTo>
                    <a:cubicBezTo>
                      <a:pt x="1800" y="65"/>
                      <a:pt x="1476" y="1"/>
                      <a:pt x="1172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1"/>
              <p:cNvSpPr/>
              <p:nvPr/>
            </p:nvSpPr>
            <p:spPr>
              <a:xfrm>
                <a:off x="3877050" y="4321350"/>
                <a:ext cx="185575" cy="131250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5250" extrusionOk="0">
                    <a:moveTo>
                      <a:pt x="6849" y="1"/>
                    </a:moveTo>
                    <a:cubicBezTo>
                      <a:pt x="6755" y="1"/>
                      <a:pt x="6660" y="10"/>
                      <a:pt x="6567" y="21"/>
                    </a:cubicBezTo>
                    <a:cubicBezTo>
                      <a:pt x="5813" y="111"/>
                      <a:pt x="5074" y="306"/>
                      <a:pt x="4352" y="543"/>
                    </a:cubicBezTo>
                    <a:cubicBezTo>
                      <a:pt x="3803" y="723"/>
                      <a:pt x="3257" y="929"/>
                      <a:pt x="2770" y="1239"/>
                    </a:cubicBezTo>
                    <a:cubicBezTo>
                      <a:pt x="1718" y="1908"/>
                      <a:pt x="1023" y="3002"/>
                      <a:pt x="363" y="4060"/>
                    </a:cubicBezTo>
                    <a:cubicBezTo>
                      <a:pt x="237" y="4262"/>
                      <a:pt x="112" y="4466"/>
                      <a:pt x="1" y="4677"/>
                    </a:cubicBezTo>
                    <a:lnTo>
                      <a:pt x="14" y="5250"/>
                    </a:lnTo>
                    <a:lnTo>
                      <a:pt x="199" y="5187"/>
                    </a:lnTo>
                    <a:cubicBezTo>
                      <a:pt x="298" y="4988"/>
                      <a:pt x="440" y="4820"/>
                      <a:pt x="607" y="4679"/>
                    </a:cubicBezTo>
                    <a:cubicBezTo>
                      <a:pt x="1414" y="3874"/>
                      <a:pt x="2864" y="3694"/>
                      <a:pt x="3881" y="3342"/>
                    </a:cubicBezTo>
                    <a:cubicBezTo>
                      <a:pt x="4860" y="3003"/>
                      <a:pt x="5923" y="2587"/>
                      <a:pt x="6667" y="1833"/>
                    </a:cubicBezTo>
                    <a:cubicBezTo>
                      <a:pt x="6978" y="1519"/>
                      <a:pt x="7338" y="1139"/>
                      <a:pt x="7401" y="680"/>
                    </a:cubicBezTo>
                    <a:cubicBezTo>
                      <a:pt x="7422" y="526"/>
                      <a:pt x="7422" y="368"/>
                      <a:pt x="7414" y="209"/>
                    </a:cubicBezTo>
                    <a:cubicBezTo>
                      <a:pt x="7367" y="160"/>
                      <a:pt x="7314" y="119"/>
                      <a:pt x="7253" y="86"/>
                    </a:cubicBezTo>
                    <a:cubicBezTo>
                      <a:pt x="7129" y="21"/>
                      <a:pt x="6990" y="1"/>
                      <a:pt x="6849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1"/>
              <p:cNvSpPr/>
              <p:nvPr/>
            </p:nvSpPr>
            <p:spPr>
              <a:xfrm>
                <a:off x="4041800" y="4504775"/>
                <a:ext cx="6165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748" extrusionOk="0">
                    <a:moveTo>
                      <a:pt x="1296" y="1"/>
                    </a:moveTo>
                    <a:cubicBezTo>
                      <a:pt x="991" y="1"/>
                      <a:pt x="667" y="65"/>
                      <a:pt x="436" y="219"/>
                    </a:cubicBezTo>
                    <a:cubicBezTo>
                      <a:pt x="198" y="378"/>
                      <a:pt x="0" y="772"/>
                      <a:pt x="37" y="1041"/>
                    </a:cubicBezTo>
                    <a:cubicBezTo>
                      <a:pt x="84" y="1389"/>
                      <a:pt x="433" y="1637"/>
                      <a:pt x="791" y="1714"/>
                    </a:cubicBezTo>
                    <a:cubicBezTo>
                      <a:pt x="895" y="1736"/>
                      <a:pt x="1002" y="1747"/>
                      <a:pt x="1109" y="1747"/>
                    </a:cubicBezTo>
                    <a:cubicBezTo>
                      <a:pt x="1403" y="1747"/>
                      <a:pt x="1698" y="1663"/>
                      <a:pt x="1941" y="1505"/>
                    </a:cubicBezTo>
                    <a:cubicBezTo>
                      <a:pt x="2239" y="1311"/>
                      <a:pt x="2466" y="967"/>
                      <a:pt x="2389" y="631"/>
                    </a:cubicBezTo>
                    <a:cubicBezTo>
                      <a:pt x="2317" y="315"/>
                      <a:pt x="1995" y="94"/>
                      <a:pt x="1663" y="33"/>
                    </a:cubicBezTo>
                    <a:cubicBezTo>
                      <a:pt x="1549" y="12"/>
                      <a:pt x="1424" y="1"/>
                      <a:pt x="1296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1"/>
              <p:cNvSpPr/>
              <p:nvPr/>
            </p:nvSpPr>
            <p:spPr>
              <a:xfrm>
                <a:off x="3861175" y="4283250"/>
                <a:ext cx="210775" cy="17787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7115" extrusionOk="0">
                    <a:moveTo>
                      <a:pt x="4979" y="1"/>
                    </a:moveTo>
                    <a:cubicBezTo>
                      <a:pt x="4611" y="1"/>
                      <a:pt x="4245" y="23"/>
                      <a:pt x="3888" y="108"/>
                    </a:cubicBezTo>
                    <a:cubicBezTo>
                      <a:pt x="3264" y="256"/>
                      <a:pt x="2698" y="590"/>
                      <a:pt x="2195" y="989"/>
                    </a:cubicBezTo>
                    <a:cubicBezTo>
                      <a:pt x="1870" y="1248"/>
                      <a:pt x="1572" y="1540"/>
                      <a:pt x="1306" y="1859"/>
                    </a:cubicBezTo>
                    <a:cubicBezTo>
                      <a:pt x="618" y="2686"/>
                      <a:pt x="127" y="3713"/>
                      <a:pt x="38" y="4794"/>
                    </a:cubicBezTo>
                    <a:cubicBezTo>
                      <a:pt x="0" y="5242"/>
                      <a:pt x="13" y="5742"/>
                      <a:pt x="65" y="6190"/>
                    </a:cubicBezTo>
                    <a:cubicBezTo>
                      <a:pt x="93" y="6426"/>
                      <a:pt x="385" y="7115"/>
                      <a:pt x="674" y="7115"/>
                    </a:cubicBezTo>
                    <a:cubicBezTo>
                      <a:pt x="734" y="7115"/>
                      <a:pt x="793" y="7085"/>
                      <a:pt x="850" y="7017"/>
                    </a:cubicBezTo>
                    <a:cubicBezTo>
                      <a:pt x="1057" y="6768"/>
                      <a:pt x="1137" y="6440"/>
                      <a:pt x="1264" y="6143"/>
                    </a:cubicBezTo>
                    <a:cubicBezTo>
                      <a:pt x="1396" y="5836"/>
                      <a:pt x="1550" y="5532"/>
                      <a:pt x="1861" y="5399"/>
                    </a:cubicBezTo>
                    <a:cubicBezTo>
                      <a:pt x="2232" y="5240"/>
                      <a:pt x="2584" y="5036"/>
                      <a:pt x="2955" y="4872"/>
                    </a:cubicBezTo>
                    <a:cubicBezTo>
                      <a:pt x="3708" y="4537"/>
                      <a:pt x="4481" y="4249"/>
                      <a:pt x="5228" y="3900"/>
                    </a:cubicBezTo>
                    <a:cubicBezTo>
                      <a:pt x="6453" y="3329"/>
                      <a:pt x="7654" y="2547"/>
                      <a:pt x="8301" y="1361"/>
                    </a:cubicBezTo>
                    <a:cubicBezTo>
                      <a:pt x="8368" y="1237"/>
                      <a:pt x="8431" y="1103"/>
                      <a:pt x="8425" y="962"/>
                    </a:cubicBezTo>
                    <a:cubicBezTo>
                      <a:pt x="8413" y="674"/>
                      <a:pt x="8130" y="479"/>
                      <a:pt x="7863" y="368"/>
                    </a:cubicBezTo>
                    <a:cubicBezTo>
                      <a:pt x="7147" y="70"/>
                      <a:pt x="6352" y="40"/>
                      <a:pt x="5576" y="14"/>
                    </a:cubicBezTo>
                    <a:cubicBezTo>
                      <a:pt x="5377" y="7"/>
                      <a:pt x="5178" y="1"/>
                      <a:pt x="497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1"/>
              <p:cNvSpPr/>
              <p:nvPr/>
            </p:nvSpPr>
            <p:spPr>
              <a:xfrm>
                <a:off x="4039850" y="4305925"/>
                <a:ext cx="109450" cy="1589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6357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370"/>
                      <a:pt x="183" y="723"/>
                      <a:pt x="427" y="1001"/>
                    </a:cubicBezTo>
                    <a:cubicBezTo>
                      <a:pt x="671" y="1278"/>
                      <a:pt x="975" y="1494"/>
                      <a:pt x="1261" y="1727"/>
                    </a:cubicBezTo>
                    <a:cubicBezTo>
                      <a:pt x="1895" y="2243"/>
                      <a:pt x="2455" y="2873"/>
                      <a:pt x="2825" y="3605"/>
                    </a:cubicBezTo>
                    <a:cubicBezTo>
                      <a:pt x="3006" y="3962"/>
                      <a:pt x="3140" y="4343"/>
                      <a:pt x="3205" y="4738"/>
                    </a:cubicBezTo>
                    <a:cubicBezTo>
                      <a:pt x="3256" y="5052"/>
                      <a:pt x="3024" y="6164"/>
                      <a:pt x="3359" y="6338"/>
                    </a:cubicBezTo>
                    <a:cubicBezTo>
                      <a:pt x="3383" y="6351"/>
                      <a:pt x="3407" y="6357"/>
                      <a:pt x="3429" y="6357"/>
                    </a:cubicBezTo>
                    <a:cubicBezTo>
                      <a:pt x="3620" y="6357"/>
                      <a:pt x="3711" y="5910"/>
                      <a:pt x="3751" y="5773"/>
                    </a:cubicBezTo>
                    <a:cubicBezTo>
                      <a:pt x="4053" y="4744"/>
                      <a:pt x="4377" y="3609"/>
                      <a:pt x="3940" y="2573"/>
                    </a:cubicBezTo>
                    <a:cubicBezTo>
                      <a:pt x="3676" y="1949"/>
                      <a:pt x="3185" y="1456"/>
                      <a:pt x="2705" y="980"/>
                    </a:cubicBezTo>
                    <a:cubicBezTo>
                      <a:pt x="2286" y="565"/>
                      <a:pt x="1837" y="133"/>
                      <a:pt x="1262" y="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1"/>
              <p:cNvSpPr/>
              <p:nvPr/>
            </p:nvSpPr>
            <p:spPr>
              <a:xfrm>
                <a:off x="4060575" y="4310525"/>
                <a:ext cx="30250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1" extrusionOk="0">
                    <a:moveTo>
                      <a:pt x="1209" y="1"/>
                    </a:moveTo>
                    <a:lnTo>
                      <a:pt x="1209" y="1"/>
                    </a:lnTo>
                    <a:cubicBezTo>
                      <a:pt x="1209" y="1"/>
                      <a:pt x="1124" y="79"/>
                      <a:pt x="1038" y="159"/>
                    </a:cubicBezTo>
                    <a:cubicBezTo>
                      <a:pt x="933" y="256"/>
                      <a:pt x="788" y="386"/>
                      <a:pt x="624" y="527"/>
                    </a:cubicBezTo>
                    <a:cubicBezTo>
                      <a:pt x="299" y="809"/>
                      <a:pt x="0" y="997"/>
                      <a:pt x="18" y="1027"/>
                    </a:cubicBezTo>
                    <a:cubicBezTo>
                      <a:pt x="19" y="1030"/>
                      <a:pt x="22" y="1031"/>
                      <a:pt x="27" y="1031"/>
                    </a:cubicBezTo>
                    <a:cubicBezTo>
                      <a:pt x="85" y="1031"/>
                      <a:pt x="392" y="885"/>
                      <a:pt x="702" y="617"/>
                    </a:cubicBezTo>
                    <a:cubicBezTo>
                      <a:pt x="871" y="472"/>
                      <a:pt x="1000" y="317"/>
                      <a:pt x="1083" y="198"/>
                    </a:cubicBezTo>
                    <a:cubicBezTo>
                      <a:pt x="1167" y="80"/>
                      <a:pt x="1209" y="1"/>
                      <a:pt x="1209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1"/>
              <p:cNvSpPr/>
              <p:nvPr/>
            </p:nvSpPr>
            <p:spPr>
              <a:xfrm>
                <a:off x="4073725" y="4328950"/>
                <a:ext cx="62600" cy="112975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4519" extrusionOk="0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1" y="20"/>
                      <a:pt x="251" y="187"/>
                      <a:pt x="603" y="514"/>
                    </a:cubicBezTo>
                    <a:cubicBezTo>
                      <a:pt x="691" y="597"/>
                      <a:pt x="786" y="687"/>
                      <a:pt x="881" y="792"/>
                    </a:cubicBezTo>
                    <a:cubicBezTo>
                      <a:pt x="980" y="893"/>
                      <a:pt x="1075" y="1011"/>
                      <a:pt x="1177" y="1132"/>
                    </a:cubicBezTo>
                    <a:cubicBezTo>
                      <a:pt x="1373" y="1381"/>
                      <a:pt x="1572" y="1668"/>
                      <a:pt x="1751" y="1988"/>
                    </a:cubicBezTo>
                    <a:cubicBezTo>
                      <a:pt x="1927" y="2309"/>
                      <a:pt x="2065" y="2630"/>
                      <a:pt x="2173" y="2929"/>
                    </a:cubicBezTo>
                    <a:cubicBezTo>
                      <a:pt x="2223" y="3080"/>
                      <a:pt x="2273" y="3222"/>
                      <a:pt x="2307" y="3359"/>
                    </a:cubicBezTo>
                    <a:cubicBezTo>
                      <a:pt x="2347" y="3496"/>
                      <a:pt x="2374" y="3625"/>
                      <a:pt x="2397" y="3743"/>
                    </a:cubicBezTo>
                    <a:cubicBezTo>
                      <a:pt x="2425" y="3861"/>
                      <a:pt x="2437" y="3969"/>
                      <a:pt x="2453" y="4064"/>
                    </a:cubicBezTo>
                    <a:cubicBezTo>
                      <a:pt x="2470" y="4158"/>
                      <a:pt x="2479" y="4240"/>
                      <a:pt x="2484" y="4309"/>
                    </a:cubicBezTo>
                    <a:cubicBezTo>
                      <a:pt x="2496" y="4435"/>
                      <a:pt x="2504" y="4518"/>
                      <a:pt x="2504" y="4518"/>
                    </a:cubicBezTo>
                    <a:cubicBezTo>
                      <a:pt x="2504" y="4518"/>
                      <a:pt x="2503" y="4434"/>
                      <a:pt x="2502" y="4307"/>
                    </a:cubicBezTo>
                    <a:cubicBezTo>
                      <a:pt x="2502" y="4239"/>
                      <a:pt x="2500" y="4156"/>
                      <a:pt x="2491" y="4060"/>
                    </a:cubicBezTo>
                    <a:cubicBezTo>
                      <a:pt x="2482" y="3964"/>
                      <a:pt x="2478" y="3853"/>
                      <a:pt x="2456" y="3733"/>
                    </a:cubicBezTo>
                    <a:cubicBezTo>
                      <a:pt x="2439" y="3612"/>
                      <a:pt x="2419" y="3480"/>
                      <a:pt x="2385" y="3340"/>
                    </a:cubicBezTo>
                    <a:cubicBezTo>
                      <a:pt x="2359" y="3199"/>
                      <a:pt x="2313" y="3052"/>
                      <a:pt x="2269" y="2897"/>
                    </a:cubicBezTo>
                    <a:cubicBezTo>
                      <a:pt x="2169" y="2589"/>
                      <a:pt x="2034" y="2258"/>
                      <a:pt x="1856" y="1930"/>
                    </a:cubicBezTo>
                    <a:cubicBezTo>
                      <a:pt x="1673" y="1604"/>
                      <a:pt x="1467" y="1312"/>
                      <a:pt x="1262" y="1062"/>
                    </a:cubicBezTo>
                    <a:cubicBezTo>
                      <a:pt x="1156" y="941"/>
                      <a:pt x="1056" y="823"/>
                      <a:pt x="952" y="723"/>
                    </a:cubicBezTo>
                    <a:cubicBezTo>
                      <a:pt x="853" y="620"/>
                      <a:pt x="752" y="531"/>
                      <a:pt x="660" y="451"/>
                    </a:cubicBezTo>
                    <a:cubicBezTo>
                      <a:pt x="570" y="369"/>
                      <a:pt x="479" y="305"/>
                      <a:pt x="402" y="246"/>
                    </a:cubicBezTo>
                    <a:cubicBezTo>
                      <a:pt x="326" y="186"/>
                      <a:pt x="256" y="139"/>
                      <a:pt x="199" y="104"/>
                    </a:cubicBezTo>
                    <a:cubicBezTo>
                      <a:pt x="93" y="37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1"/>
              <p:cNvSpPr/>
              <p:nvPr/>
            </p:nvSpPr>
            <p:spPr>
              <a:xfrm>
                <a:off x="4085775" y="4316875"/>
                <a:ext cx="7067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4714" extrusionOk="0">
                    <a:moveTo>
                      <a:pt x="50" y="0"/>
                    </a:moveTo>
                    <a:cubicBezTo>
                      <a:pt x="22" y="0"/>
                      <a:pt x="7" y="3"/>
                      <a:pt x="7" y="5"/>
                    </a:cubicBezTo>
                    <a:cubicBezTo>
                      <a:pt x="1" y="30"/>
                      <a:pt x="348" y="39"/>
                      <a:pt x="796" y="325"/>
                    </a:cubicBezTo>
                    <a:cubicBezTo>
                      <a:pt x="1019" y="465"/>
                      <a:pt x="1258" y="675"/>
                      <a:pt x="1485" y="939"/>
                    </a:cubicBezTo>
                    <a:cubicBezTo>
                      <a:pt x="1710" y="1206"/>
                      <a:pt x="1927" y="1528"/>
                      <a:pt x="2114" y="1886"/>
                    </a:cubicBezTo>
                    <a:cubicBezTo>
                      <a:pt x="2493" y="2602"/>
                      <a:pt x="2672" y="3325"/>
                      <a:pt x="2743" y="3851"/>
                    </a:cubicBezTo>
                    <a:cubicBezTo>
                      <a:pt x="2781" y="4116"/>
                      <a:pt x="2789" y="4331"/>
                      <a:pt x="2797" y="4482"/>
                    </a:cubicBezTo>
                    <a:cubicBezTo>
                      <a:pt x="2798" y="4622"/>
                      <a:pt x="2800" y="4714"/>
                      <a:pt x="2800" y="4714"/>
                    </a:cubicBezTo>
                    <a:cubicBezTo>
                      <a:pt x="2800" y="4714"/>
                      <a:pt x="2806" y="4622"/>
                      <a:pt x="2816" y="4482"/>
                    </a:cubicBezTo>
                    <a:cubicBezTo>
                      <a:pt x="2819" y="4331"/>
                      <a:pt x="2827" y="4113"/>
                      <a:pt x="2802" y="3845"/>
                    </a:cubicBezTo>
                    <a:cubicBezTo>
                      <a:pt x="2761" y="3311"/>
                      <a:pt x="2608" y="2563"/>
                      <a:pt x="2219" y="1830"/>
                    </a:cubicBezTo>
                    <a:cubicBezTo>
                      <a:pt x="2029" y="1464"/>
                      <a:pt x="1804" y="1138"/>
                      <a:pt x="1568" y="868"/>
                    </a:cubicBezTo>
                    <a:cubicBezTo>
                      <a:pt x="1329" y="599"/>
                      <a:pt x="1077" y="389"/>
                      <a:pt x="840" y="254"/>
                    </a:cubicBezTo>
                    <a:cubicBezTo>
                      <a:pt x="606" y="113"/>
                      <a:pt x="390" y="51"/>
                      <a:pt x="242" y="23"/>
                    </a:cubicBezTo>
                    <a:cubicBezTo>
                      <a:pt x="155" y="5"/>
                      <a:pt x="90" y="0"/>
                      <a:pt x="50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>
                <a:off x="3853150" y="4285000"/>
                <a:ext cx="23317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5304" extrusionOk="0">
                    <a:moveTo>
                      <a:pt x="6233" y="1"/>
                    </a:moveTo>
                    <a:cubicBezTo>
                      <a:pt x="6118" y="1"/>
                      <a:pt x="6001" y="5"/>
                      <a:pt x="5883" y="12"/>
                    </a:cubicBezTo>
                    <a:cubicBezTo>
                      <a:pt x="5135" y="55"/>
                      <a:pt x="4321" y="236"/>
                      <a:pt x="3525" y="570"/>
                    </a:cubicBezTo>
                    <a:cubicBezTo>
                      <a:pt x="3127" y="737"/>
                      <a:pt x="2753" y="933"/>
                      <a:pt x="2407" y="1147"/>
                    </a:cubicBezTo>
                    <a:cubicBezTo>
                      <a:pt x="2061" y="1364"/>
                      <a:pt x="1749" y="1609"/>
                      <a:pt x="1494" y="1887"/>
                    </a:cubicBezTo>
                    <a:cubicBezTo>
                      <a:pt x="1238" y="2163"/>
                      <a:pt x="1042" y="2474"/>
                      <a:pt x="926" y="2787"/>
                    </a:cubicBezTo>
                    <a:cubicBezTo>
                      <a:pt x="804" y="3099"/>
                      <a:pt x="737" y="3402"/>
                      <a:pt x="676" y="3676"/>
                    </a:cubicBezTo>
                    <a:cubicBezTo>
                      <a:pt x="562" y="4225"/>
                      <a:pt x="447" y="4664"/>
                      <a:pt x="308" y="4946"/>
                    </a:cubicBezTo>
                    <a:cubicBezTo>
                      <a:pt x="246" y="5090"/>
                      <a:pt x="173" y="5191"/>
                      <a:pt x="109" y="5241"/>
                    </a:cubicBezTo>
                    <a:cubicBezTo>
                      <a:pt x="77" y="5268"/>
                      <a:pt x="49" y="5283"/>
                      <a:pt x="29" y="5292"/>
                    </a:cubicBezTo>
                    <a:cubicBezTo>
                      <a:pt x="10" y="5300"/>
                      <a:pt x="1" y="5303"/>
                      <a:pt x="1" y="5303"/>
                    </a:cubicBezTo>
                    <a:cubicBezTo>
                      <a:pt x="1" y="5303"/>
                      <a:pt x="10" y="5300"/>
                      <a:pt x="30" y="5293"/>
                    </a:cubicBezTo>
                    <a:cubicBezTo>
                      <a:pt x="50" y="5285"/>
                      <a:pt x="78" y="5271"/>
                      <a:pt x="111" y="5246"/>
                    </a:cubicBezTo>
                    <a:cubicBezTo>
                      <a:pt x="180" y="5197"/>
                      <a:pt x="257" y="5097"/>
                      <a:pt x="324" y="4955"/>
                    </a:cubicBezTo>
                    <a:cubicBezTo>
                      <a:pt x="475" y="4677"/>
                      <a:pt x="606" y="4235"/>
                      <a:pt x="734" y="3689"/>
                    </a:cubicBezTo>
                    <a:cubicBezTo>
                      <a:pt x="803" y="3417"/>
                      <a:pt x="876" y="3119"/>
                      <a:pt x="1001" y="2818"/>
                    </a:cubicBezTo>
                    <a:cubicBezTo>
                      <a:pt x="1122" y="2514"/>
                      <a:pt x="1315" y="2220"/>
                      <a:pt x="1567" y="1956"/>
                    </a:cubicBezTo>
                    <a:cubicBezTo>
                      <a:pt x="2073" y="1423"/>
                      <a:pt x="2793" y="1015"/>
                      <a:pt x="3572" y="680"/>
                    </a:cubicBezTo>
                    <a:cubicBezTo>
                      <a:pt x="4356" y="351"/>
                      <a:pt x="5156" y="169"/>
                      <a:pt x="5889" y="121"/>
                    </a:cubicBezTo>
                    <a:cubicBezTo>
                      <a:pt x="6023" y="112"/>
                      <a:pt x="6155" y="108"/>
                      <a:pt x="6284" y="108"/>
                    </a:cubicBezTo>
                    <a:cubicBezTo>
                      <a:pt x="6509" y="108"/>
                      <a:pt x="6726" y="121"/>
                      <a:pt x="6932" y="142"/>
                    </a:cubicBezTo>
                    <a:cubicBezTo>
                      <a:pt x="7258" y="176"/>
                      <a:pt x="7559" y="232"/>
                      <a:pt x="7826" y="309"/>
                    </a:cubicBezTo>
                    <a:cubicBezTo>
                      <a:pt x="8362" y="462"/>
                      <a:pt x="8754" y="700"/>
                      <a:pt x="8987" y="905"/>
                    </a:cubicBezTo>
                    <a:cubicBezTo>
                      <a:pt x="9216" y="1103"/>
                      <a:pt x="9308" y="1254"/>
                      <a:pt x="9322" y="1254"/>
                    </a:cubicBezTo>
                    <a:cubicBezTo>
                      <a:pt x="9322" y="1254"/>
                      <a:pt x="9323" y="1254"/>
                      <a:pt x="9323" y="1254"/>
                    </a:cubicBezTo>
                    <a:cubicBezTo>
                      <a:pt x="9326" y="1251"/>
                      <a:pt x="9305" y="1214"/>
                      <a:pt x="9258" y="1145"/>
                    </a:cubicBezTo>
                    <a:cubicBezTo>
                      <a:pt x="9209" y="1077"/>
                      <a:pt x="9134" y="979"/>
                      <a:pt x="9017" y="871"/>
                    </a:cubicBezTo>
                    <a:cubicBezTo>
                      <a:pt x="8790" y="651"/>
                      <a:pt x="8394" y="394"/>
                      <a:pt x="7850" y="228"/>
                    </a:cubicBezTo>
                    <a:cubicBezTo>
                      <a:pt x="7579" y="145"/>
                      <a:pt x="7274" y="82"/>
                      <a:pt x="6944" y="44"/>
                    </a:cubicBezTo>
                    <a:cubicBezTo>
                      <a:pt x="6718" y="17"/>
                      <a:pt x="6480" y="1"/>
                      <a:pt x="6233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1"/>
              <p:cNvSpPr/>
              <p:nvPr/>
            </p:nvSpPr>
            <p:spPr>
              <a:xfrm>
                <a:off x="3867175" y="4313375"/>
                <a:ext cx="203400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4906" extrusionOk="0">
                    <a:moveTo>
                      <a:pt x="5637" y="1"/>
                    </a:moveTo>
                    <a:cubicBezTo>
                      <a:pt x="5446" y="1"/>
                      <a:pt x="5247" y="15"/>
                      <a:pt x="5043" y="48"/>
                    </a:cubicBezTo>
                    <a:cubicBezTo>
                      <a:pt x="4416" y="145"/>
                      <a:pt x="3748" y="414"/>
                      <a:pt x="3164" y="862"/>
                    </a:cubicBezTo>
                    <a:cubicBezTo>
                      <a:pt x="2874" y="1088"/>
                      <a:pt x="2618" y="1342"/>
                      <a:pt x="2406" y="1617"/>
                    </a:cubicBezTo>
                    <a:cubicBezTo>
                      <a:pt x="2193" y="1891"/>
                      <a:pt x="2028" y="2180"/>
                      <a:pt x="1879" y="2459"/>
                    </a:cubicBezTo>
                    <a:cubicBezTo>
                      <a:pt x="1587" y="3017"/>
                      <a:pt x="1356" y="3532"/>
                      <a:pt x="1103" y="3930"/>
                    </a:cubicBezTo>
                    <a:cubicBezTo>
                      <a:pt x="852" y="4327"/>
                      <a:pt x="604" y="4627"/>
                      <a:pt x="382" y="4763"/>
                    </a:cubicBezTo>
                    <a:cubicBezTo>
                      <a:pt x="160" y="4905"/>
                      <a:pt x="1" y="4885"/>
                      <a:pt x="4" y="4898"/>
                    </a:cubicBezTo>
                    <a:cubicBezTo>
                      <a:pt x="4" y="4900"/>
                      <a:pt x="23" y="4905"/>
                      <a:pt x="62" y="4905"/>
                    </a:cubicBezTo>
                    <a:cubicBezTo>
                      <a:pt x="76" y="4905"/>
                      <a:pt x="93" y="4904"/>
                      <a:pt x="112" y="4903"/>
                    </a:cubicBezTo>
                    <a:cubicBezTo>
                      <a:pt x="183" y="4897"/>
                      <a:pt x="287" y="4870"/>
                      <a:pt x="406" y="4803"/>
                    </a:cubicBezTo>
                    <a:cubicBezTo>
                      <a:pt x="647" y="4671"/>
                      <a:pt x="910" y="4373"/>
                      <a:pt x="1174" y="3976"/>
                    </a:cubicBezTo>
                    <a:cubicBezTo>
                      <a:pt x="1441" y="3577"/>
                      <a:pt x="1681" y="3060"/>
                      <a:pt x="1976" y="2510"/>
                    </a:cubicBezTo>
                    <a:cubicBezTo>
                      <a:pt x="2125" y="2236"/>
                      <a:pt x="2291" y="1953"/>
                      <a:pt x="2499" y="1689"/>
                    </a:cubicBezTo>
                    <a:cubicBezTo>
                      <a:pt x="2705" y="1422"/>
                      <a:pt x="2955" y="1176"/>
                      <a:pt x="3237" y="957"/>
                    </a:cubicBezTo>
                    <a:cubicBezTo>
                      <a:pt x="3804" y="521"/>
                      <a:pt x="4450" y="252"/>
                      <a:pt x="5060" y="147"/>
                    </a:cubicBezTo>
                    <a:cubicBezTo>
                      <a:pt x="5288" y="106"/>
                      <a:pt x="5510" y="88"/>
                      <a:pt x="5723" y="88"/>
                    </a:cubicBezTo>
                    <a:cubicBezTo>
                      <a:pt x="6081" y="88"/>
                      <a:pt x="6411" y="137"/>
                      <a:pt x="6698" y="205"/>
                    </a:cubicBezTo>
                    <a:cubicBezTo>
                      <a:pt x="7157" y="315"/>
                      <a:pt x="7515" y="459"/>
                      <a:pt x="7760" y="562"/>
                    </a:cubicBezTo>
                    <a:cubicBezTo>
                      <a:pt x="8003" y="665"/>
                      <a:pt x="8136" y="729"/>
                      <a:pt x="8136" y="729"/>
                    </a:cubicBezTo>
                    <a:cubicBezTo>
                      <a:pt x="8136" y="729"/>
                      <a:pt x="8007" y="658"/>
                      <a:pt x="7767" y="544"/>
                    </a:cubicBezTo>
                    <a:cubicBezTo>
                      <a:pt x="7527" y="431"/>
                      <a:pt x="7174" y="273"/>
                      <a:pt x="6713" y="148"/>
                    </a:cubicBezTo>
                    <a:cubicBezTo>
                      <a:pt x="6402" y="63"/>
                      <a:pt x="6036" y="1"/>
                      <a:pt x="5637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1"/>
              <p:cNvSpPr/>
              <p:nvPr/>
            </p:nvSpPr>
            <p:spPr>
              <a:xfrm>
                <a:off x="3918625" y="4336450"/>
                <a:ext cx="117350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2429" extrusionOk="0">
                    <a:moveTo>
                      <a:pt x="4249" y="0"/>
                    </a:moveTo>
                    <a:cubicBezTo>
                      <a:pt x="4147" y="0"/>
                      <a:pt x="4030" y="7"/>
                      <a:pt x="3900" y="23"/>
                    </a:cubicBezTo>
                    <a:cubicBezTo>
                      <a:pt x="3409" y="78"/>
                      <a:pt x="2753" y="328"/>
                      <a:pt x="2136" y="760"/>
                    </a:cubicBezTo>
                    <a:cubicBezTo>
                      <a:pt x="1519" y="1192"/>
                      <a:pt x="1020" y="1648"/>
                      <a:pt x="635" y="1945"/>
                    </a:cubicBezTo>
                    <a:cubicBezTo>
                      <a:pt x="254" y="2248"/>
                      <a:pt x="0" y="2412"/>
                      <a:pt x="10" y="2427"/>
                    </a:cubicBezTo>
                    <a:cubicBezTo>
                      <a:pt x="10" y="2428"/>
                      <a:pt x="11" y="2428"/>
                      <a:pt x="12" y="2428"/>
                    </a:cubicBezTo>
                    <a:cubicBezTo>
                      <a:pt x="26" y="2428"/>
                      <a:pt x="93" y="2396"/>
                      <a:pt x="201" y="2333"/>
                    </a:cubicBezTo>
                    <a:cubicBezTo>
                      <a:pt x="321" y="2265"/>
                      <a:pt x="486" y="2156"/>
                      <a:pt x="685" y="2013"/>
                    </a:cubicBezTo>
                    <a:cubicBezTo>
                      <a:pt x="1087" y="1730"/>
                      <a:pt x="1597" y="1283"/>
                      <a:pt x="2203" y="858"/>
                    </a:cubicBezTo>
                    <a:cubicBezTo>
                      <a:pt x="2809" y="435"/>
                      <a:pt x="3432" y="165"/>
                      <a:pt x="3910" y="81"/>
                    </a:cubicBezTo>
                    <a:cubicBezTo>
                      <a:pt x="4114" y="43"/>
                      <a:pt x="4289" y="31"/>
                      <a:pt x="4420" y="31"/>
                    </a:cubicBezTo>
                    <a:cubicBezTo>
                      <a:pt x="4442" y="31"/>
                      <a:pt x="4462" y="31"/>
                      <a:pt x="4481" y="31"/>
                    </a:cubicBezTo>
                    <a:cubicBezTo>
                      <a:pt x="4485" y="31"/>
                      <a:pt x="4488" y="31"/>
                      <a:pt x="4492" y="31"/>
                    </a:cubicBezTo>
                    <a:cubicBezTo>
                      <a:pt x="4555" y="31"/>
                      <a:pt x="4604" y="39"/>
                      <a:pt x="4638" y="40"/>
                    </a:cubicBezTo>
                    <a:cubicBezTo>
                      <a:pt x="4673" y="42"/>
                      <a:pt x="4693" y="44"/>
                      <a:pt x="4693" y="44"/>
                    </a:cubicBezTo>
                    <a:cubicBezTo>
                      <a:pt x="4693" y="44"/>
                      <a:pt x="4673" y="40"/>
                      <a:pt x="4639" y="35"/>
                    </a:cubicBezTo>
                    <a:cubicBezTo>
                      <a:pt x="4603" y="31"/>
                      <a:pt x="4551" y="17"/>
                      <a:pt x="4483" y="13"/>
                    </a:cubicBezTo>
                    <a:cubicBezTo>
                      <a:pt x="4418" y="5"/>
                      <a:pt x="4340" y="0"/>
                      <a:pt x="4249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Audio Recording Apr 29, 2021 at 11:49:58 PM" descr="Audio Recording Apr 29, 2021 at 11:49:58 PM">
            <a:hlinkClick r:id="" action="ppaction://media"/>
            <a:extLst>
              <a:ext uri="{FF2B5EF4-FFF2-40B4-BE49-F238E27FC236}">
                <a16:creationId xmlns:a16="http://schemas.microsoft.com/office/drawing/2014/main" id="{81062F0A-BFD2-464E-82A3-4DBBF3D485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36351" y="4194566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Methods</a:t>
            </a:r>
            <a:endParaRPr/>
          </a:p>
        </p:txBody>
      </p:sp>
      <p:sp>
        <p:nvSpPr>
          <p:cNvPr id="1582" name="Google Shape;1582;p42"/>
          <p:cNvSpPr txBox="1">
            <a:spLocks noGrp="1"/>
          </p:cNvSpPr>
          <p:nvPr>
            <p:ph type="subTitle" idx="1"/>
          </p:nvPr>
        </p:nvSpPr>
        <p:spPr>
          <a:xfrm>
            <a:off x="706875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Baseline / Benchmark</a:t>
            </a:r>
            <a:endParaRPr/>
          </a:p>
        </p:txBody>
      </p:sp>
      <p:sp>
        <p:nvSpPr>
          <p:cNvPr id="1583" name="Google Shape;1583;p42"/>
          <p:cNvSpPr txBox="1">
            <a:spLocks noGrp="1"/>
          </p:cNvSpPr>
          <p:nvPr>
            <p:ph type="subTitle" idx="2"/>
          </p:nvPr>
        </p:nvSpPr>
        <p:spPr>
          <a:xfrm>
            <a:off x="3363599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Useful for sequential data</a:t>
            </a:r>
            <a:endParaRPr/>
          </a:p>
        </p:txBody>
      </p:sp>
      <p:sp>
        <p:nvSpPr>
          <p:cNvPr id="1584" name="Google Shape;1584;p42"/>
          <p:cNvSpPr txBox="1">
            <a:spLocks noGrp="1"/>
          </p:cNvSpPr>
          <p:nvPr>
            <p:ph type="subTitle" idx="3"/>
          </p:nvPr>
        </p:nvSpPr>
        <p:spPr>
          <a:xfrm>
            <a:off x="6020323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Good for large datasets and sequential modeling</a:t>
            </a:r>
            <a:endParaRPr/>
          </a:p>
        </p:txBody>
      </p:sp>
      <p:sp>
        <p:nvSpPr>
          <p:cNvPr id="1585" name="Google Shape;1585;p42"/>
          <p:cNvSpPr txBox="1">
            <a:spLocks noGrp="1"/>
          </p:cNvSpPr>
          <p:nvPr>
            <p:ph type="subTitle" idx="4"/>
          </p:nvPr>
        </p:nvSpPr>
        <p:spPr>
          <a:xfrm>
            <a:off x="706875" y="2033550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Multinomial Logistic Regression</a:t>
            </a:r>
            <a:endParaRPr/>
          </a:p>
        </p:txBody>
      </p:sp>
      <p:sp>
        <p:nvSpPr>
          <p:cNvPr id="1586" name="Google Shape;1586;p42"/>
          <p:cNvSpPr txBox="1">
            <a:spLocks noGrp="1"/>
          </p:cNvSpPr>
          <p:nvPr>
            <p:ph type="subTitle" idx="5"/>
          </p:nvPr>
        </p:nvSpPr>
        <p:spPr>
          <a:xfrm>
            <a:off x="3363599" y="2354550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587" name="Google Shape;1587;p42"/>
          <p:cNvSpPr txBox="1">
            <a:spLocks noGrp="1"/>
          </p:cNvSpPr>
          <p:nvPr>
            <p:ph type="subTitle" idx="6"/>
          </p:nvPr>
        </p:nvSpPr>
        <p:spPr>
          <a:xfrm>
            <a:off x="6020323" y="2354550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RNN</a:t>
            </a:r>
            <a:endParaRPr/>
          </a:p>
        </p:txBody>
      </p:sp>
      <p:pic>
        <p:nvPicPr>
          <p:cNvPr id="2" name="Audio Recording Apr 29, 2021 at 11:50:36 PM" descr="Audio Recording Apr 29, 2021 at 11:50:36 PM">
            <a:hlinkClick r:id="" action="ppaction://media"/>
            <a:extLst>
              <a:ext uri="{FF2B5EF4-FFF2-40B4-BE49-F238E27FC236}">
                <a16:creationId xmlns:a16="http://schemas.microsoft.com/office/drawing/2014/main" id="{C7F6721B-3890-BE4A-A3AE-423C428BE7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30725" y="409327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5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3"/>
          <p:cNvSpPr txBox="1">
            <a:spLocks noGrp="1"/>
          </p:cNvSpPr>
          <p:nvPr>
            <p:ph type="title"/>
          </p:nvPr>
        </p:nvSpPr>
        <p:spPr>
          <a:xfrm>
            <a:off x="4657975" y="2437350"/>
            <a:ext cx="37608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593" name="Google Shape;1593;p43"/>
          <p:cNvSpPr txBox="1">
            <a:spLocks noGrp="1"/>
          </p:cNvSpPr>
          <p:nvPr>
            <p:ph type="title" idx="2"/>
          </p:nvPr>
        </p:nvSpPr>
        <p:spPr>
          <a:xfrm>
            <a:off x="4669838" y="1360175"/>
            <a:ext cx="37608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94" name="Google Shape;1594;p43"/>
          <p:cNvSpPr/>
          <p:nvPr/>
        </p:nvSpPr>
        <p:spPr>
          <a:xfrm rot="-521016">
            <a:off x="1673247" y="1267035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43"/>
          <p:cNvSpPr/>
          <p:nvPr/>
        </p:nvSpPr>
        <p:spPr>
          <a:xfrm rot="341704">
            <a:off x="1835230" y="1267014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6" name="Google Shape;1596;p43"/>
          <p:cNvGrpSpPr/>
          <p:nvPr/>
        </p:nvGrpSpPr>
        <p:grpSpPr>
          <a:xfrm rot="756278">
            <a:off x="1867488" y="1216689"/>
            <a:ext cx="1822867" cy="2560714"/>
            <a:chOff x="5009494" y="1453996"/>
            <a:chExt cx="1823052" cy="2560974"/>
          </a:xfrm>
        </p:grpSpPr>
        <p:grpSp>
          <p:nvGrpSpPr>
            <p:cNvPr id="1597" name="Google Shape;1597;p43"/>
            <p:cNvGrpSpPr/>
            <p:nvPr/>
          </p:nvGrpSpPr>
          <p:grpSpPr>
            <a:xfrm rot="-218709">
              <a:off x="5085997" y="1504596"/>
              <a:ext cx="1670046" cy="2459774"/>
              <a:chOff x="2903825" y="2119650"/>
              <a:chExt cx="623100" cy="917750"/>
            </a:xfrm>
          </p:grpSpPr>
          <p:sp>
            <p:nvSpPr>
              <p:cNvPr id="1598" name="Google Shape;1598;p43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3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3"/>
            <p:cNvGrpSpPr/>
            <p:nvPr/>
          </p:nvGrpSpPr>
          <p:grpSpPr>
            <a:xfrm rot="-192296">
              <a:off x="5430829" y="1941977"/>
              <a:ext cx="980381" cy="1259528"/>
              <a:chOff x="3791775" y="4269150"/>
              <a:chExt cx="430225" cy="552700"/>
            </a:xfrm>
          </p:grpSpPr>
          <p:sp>
            <p:nvSpPr>
              <p:cNvPr id="1601" name="Google Shape;1601;p43"/>
              <p:cNvSpPr/>
              <p:nvPr/>
            </p:nvSpPr>
            <p:spPr>
              <a:xfrm>
                <a:off x="3791775" y="4269150"/>
                <a:ext cx="430225" cy="481025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9241" extrusionOk="0">
                    <a:moveTo>
                      <a:pt x="8719" y="1"/>
                    </a:moveTo>
                    <a:cubicBezTo>
                      <a:pt x="6694" y="1"/>
                      <a:pt x="4514" y="496"/>
                      <a:pt x="3298" y="2284"/>
                    </a:cubicBezTo>
                    <a:cubicBezTo>
                      <a:pt x="2325" y="3716"/>
                      <a:pt x="2069" y="5970"/>
                      <a:pt x="2094" y="7669"/>
                    </a:cubicBezTo>
                    <a:cubicBezTo>
                      <a:pt x="2117" y="9213"/>
                      <a:pt x="2222" y="10649"/>
                      <a:pt x="1209" y="11903"/>
                    </a:cubicBezTo>
                    <a:cubicBezTo>
                      <a:pt x="418" y="12882"/>
                      <a:pt x="0" y="14166"/>
                      <a:pt x="63" y="15430"/>
                    </a:cubicBezTo>
                    <a:cubicBezTo>
                      <a:pt x="118" y="16534"/>
                      <a:pt x="540" y="17695"/>
                      <a:pt x="1278" y="18523"/>
                    </a:cubicBezTo>
                    <a:cubicBezTo>
                      <a:pt x="1733" y="19034"/>
                      <a:pt x="2461" y="19240"/>
                      <a:pt x="3189" y="19240"/>
                    </a:cubicBezTo>
                    <a:cubicBezTo>
                      <a:pt x="3699" y="19240"/>
                      <a:pt x="4210" y="19139"/>
                      <a:pt x="4628" y="18972"/>
                    </a:cubicBezTo>
                    <a:lnTo>
                      <a:pt x="13080" y="19045"/>
                    </a:lnTo>
                    <a:cubicBezTo>
                      <a:pt x="13977" y="18865"/>
                      <a:pt x="14898" y="18602"/>
                      <a:pt x="15577" y="17983"/>
                    </a:cubicBezTo>
                    <a:cubicBezTo>
                      <a:pt x="17209" y="16497"/>
                      <a:pt x="16441" y="13832"/>
                      <a:pt x="15591" y="12144"/>
                    </a:cubicBezTo>
                    <a:cubicBezTo>
                      <a:pt x="14656" y="10287"/>
                      <a:pt x="14658" y="8124"/>
                      <a:pt x="14780" y="6094"/>
                    </a:cubicBezTo>
                    <a:cubicBezTo>
                      <a:pt x="14876" y="4496"/>
                      <a:pt x="14322" y="2229"/>
                      <a:pt x="12778" y="1454"/>
                    </a:cubicBezTo>
                    <a:cubicBezTo>
                      <a:pt x="12597" y="1363"/>
                      <a:pt x="12394" y="1304"/>
                      <a:pt x="12193" y="1304"/>
                    </a:cubicBezTo>
                    <a:cubicBezTo>
                      <a:pt x="12100" y="1304"/>
                      <a:pt x="12008" y="1317"/>
                      <a:pt x="11918" y="1345"/>
                    </a:cubicBezTo>
                    <a:cubicBezTo>
                      <a:pt x="11277" y="287"/>
                      <a:pt x="9894" y="4"/>
                      <a:pt x="8757" y="1"/>
                    </a:cubicBezTo>
                    <a:cubicBezTo>
                      <a:pt x="8744" y="1"/>
                      <a:pt x="8732" y="1"/>
                      <a:pt x="871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3"/>
              <p:cNvSpPr/>
              <p:nvPr/>
            </p:nvSpPr>
            <p:spPr>
              <a:xfrm>
                <a:off x="4140275" y="4497500"/>
                <a:ext cx="40125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9374" extrusionOk="0">
                    <a:moveTo>
                      <a:pt x="404" y="1"/>
                    </a:moveTo>
                    <a:cubicBezTo>
                      <a:pt x="400" y="1"/>
                      <a:pt x="378" y="29"/>
                      <a:pt x="340" y="82"/>
                    </a:cubicBezTo>
                    <a:cubicBezTo>
                      <a:pt x="320" y="109"/>
                      <a:pt x="298" y="144"/>
                      <a:pt x="275" y="189"/>
                    </a:cubicBezTo>
                    <a:cubicBezTo>
                      <a:pt x="250" y="232"/>
                      <a:pt x="223" y="282"/>
                      <a:pt x="198" y="342"/>
                    </a:cubicBezTo>
                    <a:cubicBezTo>
                      <a:pt x="92" y="578"/>
                      <a:pt x="1" y="953"/>
                      <a:pt x="29" y="1418"/>
                    </a:cubicBezTo>
                    <a:cubicBezTo>
                      <a:pt x="52" y="1881"/>
                      <a:pt x="196" y="2424"/>
                      <a:pt x="448" y="2977"/>
                    </a:cubicBezTo>
                    <a:cubicBezTo>
                      <a:pt x="690" y="3535"/>
                      <a:pt x="1019" y="4116"/>
                      <a:pt x="1238" y="4772"/>
                    </a:cubicBezTo>
                    <a:cubicBezTo>
                      <a:pt x="1461" y="5425"/>
                      <a:pt x="1492" y="6097"/>
                      <a:pt x="1416" y="6688"/>
                    </a:cubicBezTo>
                    <a:cubicBezTo>
                      <a:pt x="1338" y="7282"/>
                      <a:pt x="1152" y="7798"/>
                      <a:pt x="944" y="8201"/>
                    </a:cubicBezTo>
                    <a:cubicBezTo>
                      <a:pt x="732" y="8603"/>
                      <a:pt x="508" y="8900"/>
                      <a:pt x="335" y="9088"/>
                    </a:cubicBezTo>
                    <a:cubicBezTo>
                      <a:pt x="255" y="9187"/>
                      <a:pt x="178" y="9251"/>
                      <a:pt x="133" y="9301"/>
                    </a:cubicBezTo>
                    <a:cubicBezTo>
                      <a:pt x="85" y="9347"/>
                      <a:pt x="60" y="9373"/>
                      <a:pt x="60" y="9373"/>
                    </a:cubicBezTo>
                    <a:cubicBezTo>
                      <a:pt x="60" y="9373"/>
                      <a:pt x="87" y="9349"/>
                      <a:pt x="136" y="9304"/>
                    </a:cubicBezTo>
                    <a:cubicBezTo>
                      <a:pt x="183" y="9257"/>
                      <a:pt x="264" y="9196"/>
                      <a:pt x="349" y="9100"/>
                    </a:cubicBezTo>
                    <a:cubicBezTo>
                      <a:pt x="531" y="8920"/>
                      <a:pt x="768" y="8629"/>
                      <a:pt x="996" y="8229"/>
                    </a:cubicBezTo>
                    <a:cubicBezTo>
                      <a:pt x="1221" y="7829"/>
                      <a:pt x="1424" y="7307"/>
                      <a:pt x="1516" y="6702"/>
                    </a:cubicBezTo>
                    <a:cubicBezTo>
                      <a:pt x="1605" y="6100"/>
                      <a:pt x="1580" y="5406"/>
                      <a:pt x="1351" y="4734"/>
                    </a:cubicBezTo>
                    <a:cubicBezTo>
                      <a:pt x="1126" y="4063"/>
                      <a:pt x="793" y="3482"/>
                      <a:pt x="548" y="2933"/>
                    </a:cubicBezTo>
                    <a:cubicBezTo>
                      <a:pt x="294" y="2387"/>
                      <a:pt x="147" y="1863"/>
                      <a:pt x="113" y="1412"/>
                    </a:cubicBezTo>
                    <a:cubicBezTo>
                      <a:pt x="75" y="960"/>
                      <a:pt x="152" y="595"/>
                      <a:pt x="242" y="360"/>
                    </a:cubicBezTo>
                    <a:cubicBezTo>
                      <a:pt x="332" y="123"/>
                      <a:pt x="415" y="7"/>
                      <a:pt x="405" y="1"/>
                    </a:cubicBezTo>
                    <a:cubicBezTo>
                      <a:pt x="405" y="1"/>
                      <a:pt x="405" y="1"/>
                      <a:pt x="404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3"/>
              <p:cNvSpPr/>
              <p:nvPr/>
            </p:nvSpPr>
            <p:spPr>
              <a:xfrm>
                <a:off x="4099100" y="4511875"/>
                <a:ext cx="36850" cy="2313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9254" extrusionOk="0">
                    <a:moveTo>
                      <a:pt x="808" y="0"/>
                    </a:moveTo>
                    <a:cubicBezTo>
                      <a:pt x="800" y="0"/>
                      <a:pt x="738" y="121"/>
                      <a:pt x="638" y="343"/>
                    </a:cubicBezTo>
                    <a:cubicBezTo>
                      <a:pt x="539" y="568"/>
                      <a:pt x="393" y="894"/>
                      <a:pt x="259" y="1314"/>
                    </a:cubicBezTo>
                    <a:cubicBezTo>
                      <a:pt x="127" y="1734"/>
                      <a:pt x="0" y="2257"/>
                      <a:pt x="37" y="2850"/>
                    </a:cubicBezTo>
                    <a:cubicBezTo>
                      <a:pt x="57" y="3145"/>
                      <a:pt x="122" y="3454"/>
                      <a:pt x="245" y="3751"/>
                    </a:cubicBezTo>
                    <a:cubicBezTo>
                      <a:pt x="362" y="4049"/>
                      <a:pt x="524" y="4338"/>
                      <a:pt x="686" y="4630"/>
                    </a:cubicBezTo>
                    <a:cubicBezTo>
                      <a:pt x="850" y="4922"/>
                      <a:pt x="1007" y="5207"/>
                      <a:pt x="1120" y="5497"/>
                    </a:cubicBezTo>
                    <a:cubicBezTo>
                      <a:pt x="1237" y="5785"/>
                      <a:pt x="1301" y="6080"/>
                      <a:pt x="1329" y="6365"/>
                    </a:cubicBezTo>
                    <a:cubicBezTo>
                      <a:pt x="1383" y="6936"/>
                      <a:pt x="1300" y="7456"/>
                      <a:pt x="1214" y="7883"/>
                    </a:cubicBezTo>
                    <a:cubicBezTo>
                      <a:pt x="1123" y="8312"/>
                      <a:pt x="1022" y="8652"/>
                      <a:pt x="954" y="8888"/>
                    </a:cubicBezTo>
                    <a:cubicBezTo>
                      <a:pt x="886" y="9112"/>
                      <a:pt x="844" y="9254"/>
                      <a:pt x="844" y="9254"/>
                    </a:cubicBezTo>
                    <a:cubicBezTo>
                      <a:pt x="844" y="9254"/>
                      <a:pt x="893" y="9114"/>
                      <a:pt x="971" y="8893"/>
                    </a:cubicBezTo>
                    <a:cubicBezTo>
                      <a:pt x="1050" y="8661"/>
                      <a:pt x="1166" y="8324"/>
                      <a:pt x="1272" y="7896"/>
                    </a:cubicBezTo>
                    <a:cubicBezTo>
                      <a:pt x="1374" y="7469"/>
                      <a:pt x="1474" y="6944"/>
                      <a:pt x="1429" y="6356"/>
                    </a:cubicBezTo>
                    <a:cubicBezTo>
                      <a:pt x="1407" y="6063"/>
                      <a:pt x="1344" y="5754"/>
                      <a:pt x="1227" y="5455"/>
                    </a:cubicBezTo>
                    <a:cubicBezTo>
                      <a:pt x="1113" y="5155"/>
                      <a:pt x="954" y="4865"/>
                      <a:pt x="790" y="4572"/>
                    </a:cubicBezTo>
                    <a:cubicBezTo>
                      <a:pt x="628" y="4280"/>
                      <a:pt x="468" y="3996"/>
                      <a:pt x="353" y="3707"/>
                    </a:cubicBezTo>
                    <a:cubicBezTo>
                      <a:pt x="232" y="3420"/>
                      <a:pt x="169" y="3126"/>
                      <a:pt x="147" y="2842"/>
                    </a:cubicBezTo>
                    <a:cubicBezTo>
                      <a:pt x="105" y="2271"/>
                      <a:pt x="219" y="1756"/>
                      <a:pt x="341" y="1340"/>
                    </a:cubicBezTo>
                    <a:cubicBezTo>
                      <a:pt x="462" y="920"/>
                      <a:pt x="595" y="591"/>
                      <a:pt x="681" y="361"/>
                    </a:cubicBezTo>
                    <a:cubicBezTo>
                      <a:pt x="769" y="131"/>
                      <a:pt x="817" y="4"/>
                      <a:pt x="809" y="0"/>
                    </a:cubicBezTo>
                    <a:cubicBezTo>
                      <a:pt x="809" y="0"/>
                      <a:pt x="809" y="0"/>
                      <a:pt x="808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3"/>
              <p:cNvSpPr/>
              <p:nvPr/>
            </p:nvSpPr>
            <p:spPr>
              <a:xfrm>
                <a:off x="4057800" y="4531000"/>
                <a:ext cx="33675" cy="17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60" extrusionOk="0">
                    <a:moveTo>
                      <a:pt x="924" y="0"/>
                    </a:moveTo>
                    <a:cubicBezTo>
                      <a:pt x="915" y="0"/>
                      <a:pt x="848" y="84"/>
                      <a:pt x="741" y="240"/>
                    </a:cubicBezTo>
                    <a:cubicBezTo>
                      <a:pt x="633" y="399"/>
                      <a:pt x="477" y="633"/>
                      <a:pt x="323" y="948"/>
                    </a:cubicBezTo>
                    <a:cubicBezTo>
                      <a:pt x="172" y="1258"/>
                      <a:pt x="17" y="1659"/>
                      <a:pt x="5" y="2131"/>
                    </a:cubicBezTo>
                    <a:cubicBezTo>
                      <a:pt x="0" y="2365"/>
                      <a:pt x="39" y="2614"/>
                      <a:pt x="125" y="2854"/>
                    </a:cubicBezTo>
                    <a:cubicBezTo>
                      <a:pt x="209" y="3094"/>
                      <a:pt x="332" y="3326"/>
                      <a:pt x="465" y="3555"/>
                    </a:cubicBezTo>
                    <a:cubicBezTo>
                      <a:pt x="597" y="3784"/>
                      <a:pt x="733" y="4002"/>
                      <a:pt x="843" y="4220"/>
                    </a:cubicBezTo>
                    <a:cubicBezTo>
                      <a:pt x="954" y="4439"/>
                      <a:pt x="1040" y="4660"/>
                      <a:pt x="1104" y="4876"/>
                    </a:cubicBezTo>
                    <a:cubicBezTo>
                      <a:pt x="1234" y="5309"/>
                      <a:pt x="1271" y="5719"/>
                      <a:pt x="1269" y="6062"/>
                    </a:cubicBezTo>
                    <a:cubicBezTo>
                      <a:pt x="1263" y="6405"/>
                      <a:pt x="1216" y="6681"/>
                      <a:pt x="1175" y="6868"/>
                    </a:cubicBezTo>
                    <a:cubicBezTo>
                      <a:pt x="1154" y="6964"/>
                      <a:pt x="1134" y="7035"/>
                      <a:pt x="1120" y="7084"/>
                    </a:cubicBezTo>
                    <a:cubicBezTo>
                      <a:pt x="1107" y="7132"/>
                      <a:pt x="1099" y="7159"/>
                      <a:pt x="1099" y="7159"/>
                    </a:cubicBezTo>
                    <a:cubicBezTo>
                      <a:pt x="1099" y="7159"/>
                      <a:pt x="1109" y="7133"/>
                      <a:pt x="1126" y="7086"/>
                    </a:cubicBezTo>
                    <a:cubicBezTo>
                      <a:pt x="1142" y="7038"/>
                      <a:pt x="1168" y="6967"/>
                      <a:pt x="1193" y="6874"/>
                    </a:cubicBezTo>
                    <a:cubicBezTo>
                      <a:pt x="1245" y="6688"/>
                      <a:pt x="1306" y="6412"/>
                      <a:pt x="1328" y="6063"/>
                    </a:cubicBezTo>
                    <a:cubicBezTo>
                      <a:pt x="1347" y="5717"/>
                      <a:pt x="1323" y="5296"/>
                      <a:pt x="1201" y="4849"/>
                    </a:cubicBezTo>
                    <a:cubicBezTo>
                      <a:pt x="1140" y="4625"/>
                      <a:pt x="1056" y="4396"/>
                      <a:pt x="945" y="4170"/>
                    </a:cubicBezTo>
                    <a:cubicBezTo>
                      <a:pt x="834" y="3943"/>
                      <a:pt x="699" y="3722"/>
                      <a:pt x="568" y="3495"/>
                    </a:cubicBezTo>
                    <a:cubicBezTo>
                      <a:pt x="437" y="3268"/>
                      <a:pt x="317" y="3043"/>
                      <a:pt x="235" y="2814"/>
                    </a:cubicBezTo>
                    <a:cubicBezTo>
                      <a:pt x="152" y="2587"/>
                      <a:pt x="113" y="2354"/>
                      <a:pt x="115" y="2132"/>
                    </a:cubicBezTo>
                    <a:cubicBezTo>
                      <a:pt x="120" y="1685"/>
                      <a:pt x="260" y="1293"/>
                      <a:pt x="400" y="983"/>
                    </a:cubicBezTo>
                    <a:cubicBezTo>
                      <a:pt x="541" y="671"/>
                      <a:pt x="685" y="432"/>
                      <a:pt x="781" y="264"/>
                    </a:cubicBezTo>
                    <a:cubicBezTo>
                      <a:pt x="878" y="97"/>
                      <a:pt x="932" y="5"/>
                      <a:pt x="925" y="0"/>
                    </a:cubicBezTo>
                    <a:cubicBezTo>
                      <a:pt x="925" y="0"/>
                      <a:pt x="924" y="0"/>
                      <a:pt x="924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3"/>
              <p:cNvSpPr/>
              <p:nvPr/>
            </p:nvSpPr>
            <p:spPr>
              <a:xfrm>
                <a:off x="3831175" y="4485950"/>
                <a:ext cx="46800" cy="248250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9930" extrusionOk="0">
                    <a:moveTo>
                      <a:pt x="1103" y="1"/>
                    </a:moveTo>
                    <a:cubicBezTo>
                      <a:pt x="1103" y="1"/>
                      <a:pt x="1103" y="1"/>
                      <a:pt x="1103" y="1"/>
                    </a:cubicBezTo>
                    <a:cubicBezTo>
                      <a:pt x="1093" y="8"/>
                      <a:pt x="1184" y="132"/>
                      <a:pt x="1293" y="383"/>
                    </a:cubicBezTo>
                    <a:cubicBezTo>
                      <a:pt x="1400" y="633"/>
                      <a:pt x="1510" y="1020"/>
                      <a:pt x="1514" y="1508"/>
                    </a:cubicBezTo>
                    <a:cubicBezTo>
                      <a:pt x="1516" y="1752"/>
                      <a:pt x="1495" y="2019"/>
                      <a:pt x="1443" y="2301"/>
                    </a:cubicBezTo>
                    <a:cubicBezTo>
                      <a:pt x="1389" y="2583"/>
                      <a:pt x="1307" y="2879"/>
                      <a:pt x="1200" y="3184"/>
                    </a:cubicBezTo>
                    <a:cubicBezTo>
                      <a:pt x="990" y="3797"/>
                      <a:pt x="676" y="4443"/>
                      <a:pt x="416" y="5153"/>
                    </a:cubicBezTo>
                    <a:cubicBezTo>
                      <a:pt x="156" y="5861"/>
                      <a:pt x="0" y="6589"/>
                      <a:pt x="66" y="7252"/>
                    </a:cubicBezTo>
                    <a:cubicBezTo>
                      <a:pt x="128" y="7915"/>
                      <a:pt x="399" y="8468"/>
                      <a:pt x="687" y="8869"/>
                    </a:cubicBezTo>
                    <a:cubicBezTo>
                      <a:pt x="976" y="9275"/>
                      <a:pt x="1289" y="9535"/>
                      <a:pt x="1510" y="9698"/>
                    </a:cubicBezTo>
                    <a:cubicBezTo>
                      <a:pt x="1623" y="9778"/>
                      <a:pt x="1713" y="9837"/>
                      <a:pt x="1776" y="9873"/>
                    </a:cubicBezTo>
                    <a:cubicBezTo>
                      <a:pt x="1837" y="9909"/>
                      <a:pt x="1871" y="9929"/>
                      <a:pt x="1871" y="9929"/>
                    </a:cubicBezTo>
                    <a:cubicBezTo>
                      <a:pt x="1871" y="9929"/>
                      <a:pt x="1838" y="9908"/>
                      <a:pt x="1779" y="9868"/>
                    </a:cubicBezTo>
                    <a:cubicBezTo>
                      <a:pt x="1717" y="9830"/>
                      <a:pt x="1631" y="9767"/>
                      <a:pt x="1521" y="9683"/>
                    </a:cubicBezTo>
                    <a:cubicBezTo>
                      <a:pt x="1308" y="9512"/>
                      <a:pt x="1009" y="9242"/>
                      <a:pt x="735" y="8835"/>
                    </a:cubicBezTo>
                    <a:cubicBezTo>
                      <a:pt x="465" y="8431"/>
                      <a:pt x="214" y="7885"/>
                      <a:pt x="166" y="7243"/>
                    </a:cubicBezTo>
                    <a:cubicBezTo>
                      <a:pt x="114" y="6600"/>
                      <a:pt x="271" y="5894"/>
                      <a:pt x="528" y="5194"/>
                    </a:cubicBezTo>
                    <a:cubicBezTo>
                      <a:pt x="784" y="4492"/>
                      <a:pt x="1096" y="3843"/>
                      <a:pt x="1304" y="3220"/>
                    </a:cubicBezTo>
                    <a:cubicBezTo>
                      <a:pt x="1409" y="2909"/>
                      <a:pt x="1490" y="2607"/>
                      <a:pt x="1541" y="2318"/>
                    </a:cubicBezTo>
                    <a:cubicBezTo>
                      <a:pt x="1589" y="2029"/>
                      <a:pt x="1606" y="1755"/>
                      <a:pt x="1598" y="1506"/>
                    </a:cubicBezTo>
                    <a:cubicBezTo>
                      <a:pt x="1583" y="1006"/>
                      <a:pt x="1458" y="612"/>
                      <a:pt x="1334" y="364"/>
                    </a:cubicBezTo>
                    <a:cubicBezTo>
                      <a:pt x="1274" y="238"/>
                      <a:pt x="1217" y="147"/>
                      <a:pt x="1174" y="87"/>
                    </a:cubicBezTo>
                    <a:cubicBezTo>
                      <a:pt x="1131" y="31"/>
                      <a:pt x="1108" y="1"/>
                      <a:pt x="1103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3"/>
              <p:cNvSpPr/>
              <p:nvPr/>
            </p:nvSpPr>
            <p:spPr>
              <a:xfrm>
                <a:off x="3884150" y="4495575"/>
                <a:ext cx="2902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9368" extrusionOk="0">
                    <a:moveTo>
                      <a:pt x="425" y="1"/>
                    </a:moveTo>
                    <a:cubicBezTo>
                      <a:pt x="425" y="1"/>
                      <a:pt x="425" y="1"/>
                      <a:pt x="425" y="1"/>
                    </a:cubicBezTo>
                    <a:cubicBezTo>
                      <a:pt x="421" y="4"/>
                      <a:pt x="439" y="34"/>
                      <a:pt x="475" y="89"/>
                    </a:cubicBezTo>
                    <a:cubicBezTo>
                      <a:pt x="513" y="143"/>
                      <a:pt x="562" y="225"/>
                      <a:pt x="621" y="334"/>
                    </a:cubicBezTo>
                    <a:cubicBezTo>
                      <a:pt x="739" y="551"/>
                      <a:pt x="867" y="890"/>
                      <a:pt x="922" y="1328"/>
                    </a:cubicBezTo>
                    <a:cubicBezTo>
                      <a:pt x="976" y="1767"/>
                      <a:pt x="951" y="2298"/>
                      <a:pt x="834" y="2872"/>
                    </a:cubicBezTo>
                    <a:cubicBezTo>
                      <a:pt x="719" y="3446"/>
                      <a:pt x="507" y="4059"/>
                      <a:pt x="318" y="4716"/>
                    </a:cubicBezTo>
                    <a:cubicBezTo>
                      <a:pt x="128" y="5372"/>
                      <a:pt x="0" y="6024"/>
                      <a:pt x="23" y="6623"/>
                    </a:cubicBezTo>
                    <a:cubicBezTo>
                      <a:pt x="45" y="7222"/>
                      <a:pt x="192" y="7748"/>
                      <a:pt x="371" y="8159"/>
                    </a:cubicBezTo>
                    <a:cubicBezTo>
                      <a:pt x="550" y="8572"/>
                      <a:pt x="755" y="8876"/>
                      <a:pt x="908" y="9072"/>
                    </a:cubicBezTo>
                    <a:cubicBezTo>
                      <a:pt x="987" y="9170"/>
                      <a:pt x="1049" y="9245"/>
                      <a:pt x="1094" y="9293"/>
                    </a:cubicBezTo>
                    <a:cubicBezTo>
                      <a:pt x="1137" y="9340"/>
                      <a:pt x="1161" y="9367"/>
                      <a:pt x="1161" y="9367"/>
                    </a:cubicBezTo>
                    <a:cubicBezTo>
                      <a:pt x="1161" y="9367"/>
                      <a:pt x="1138" y="9339"/>
                      <a:pt x="1098" y="9289"/>
                    </a:cubicBezTo>
                    <a:cubicBezTo>
                      <a:pt x="1055" y="9240"/>
                      <a:pt x="997" y="9162"/>
                      <a:pt x="923" y="9061"/>
                    </a:cubicBezTo>
                    <a:cubicBezTo>
                      <a:pt x="779" y="8858"/>
                      <a:pt x="590" y="8549"/>
                      <a:pt x="426" y="8136"/>
                    </a:cubicBezTo>
                    <a:cubicBezTo>
                      <a:pt x="263" y="7725"/>
                      <a:pt x="134" y="7204"/>
                      <a:pt x="124" y="6621"/>
                    </a:cubicBezTo>
                    <a:cubicBezTo>
                      <a:pt x="113" y="6036"/>
                      <a:pt x="244" y="5401"/>
                      <a:pt x="433" y="4749"/>
                    </a:cubicBezTo>
                    <a:cubicBezTo>
                      <a:pt x="620" y="4097"/>
                      <a:pt x="831" y="3479"/>
                      <a:pt x="943" y="2893"/>
                    </a:cubicBezTo>
                    <a:cubicBezTo>
                      <a:pt x="1055" y="2309"/>
                      <a:pt x="1072" y="1765"/>
                      <a:pt x="1005" y="1317"/>
                    </a:cubicBezTo>
                    <a:cubicBezTo>
                      <a:pt x="938" y="869"/>
                      <a:pt x="794" y="525"/>
                      <a:pt x="662" y="311"/>
                    </a:cubicBezTo>
                    <a:cubicBezTo>
                      <a:pt x="595" y="204"/>
                      <a:pt x="539" y="124"/>
                      <a:pt x="494" y="74"/>
                    </a:cubicBezTo>
                    <a:cubicBezTo>
                      <a:pt x="454" y="26"/>
                      <a:pt x="431" y="1"/>
                      <a:pt x="42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3"/>
              <p:cNvSpPr/>
              <p:nvPr/>
            </p:nvSpPr>
            <p:spPr>
              <a:xfrm>
                <a:off x="3935925" y="4523650"/>
                <a:ext cx="20075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607" extrusionOk="0">
                    <a:moveTo>
                      <a:pt x="111" y="0"/>
                    </a:moveTo>
                    <a:cubicBezTo>
                      <a:pt x="111" y="0"/>
                      <a:pt x="111" y="0"/>
                      <a:pt x="110" y="0"/>
                    </a:cubicBezTo>
                    <a:cubicBezTo>
                      <a:pt x="89" y="7"/>
                      <a:pt x="262" y="422"/>
                      <a:pt x="329" y="1132"/>
                    </a:cubicBezTo>
                    <a:cubicBezTo>
                      <a:pt x="361" y="1485"/>
                      <a:pt x="366" y="1910"/>
                      <a:pt x="331" y="2380"/>
                    </a:cubicBezTo>
                    <a:cubicBezTo>
                      <a:pt x="300" y="2850"/>
                      <a:pt x="229" y="3365"/>
                      <a:pt x="157" y="3906"/>
                    </a:cubicBezTo>
                    <a:cubicBezTo>
                      <a:pt x="84" y="4449"/>
                      <a:pt x="25" y="4969"/>
                      <a:pt x="12" y="5445"/>
                    </a:cubicBezTo>
                    <a:cubicBezTo>
                      <a:pt x="0" y="5920"/>
                      <a:pt x="16" y="6355"/>
                      <a:pt x="118" y="6706"/>
                    </a:cubicBezTo>
                    <a:cubicBezTo>
                      <a:pt x="212" y="7058"/>
                      <a:pt x="385" y="7310"/>
                      <a:pt x="537" y="7441"/>
                    </a:cubicBezTo>
                    <a:cubicBezTo>
                      <a:pt x="615" y="7506"/>
                      <a:pt x="682" y="7548"/>
                      <a:pt x="730" y="7572"/>
                    </a:cubicBezTo>
                    <a:cubicBezTo>
                      <a:pt x="776" y="7594"/>
                      <a:pt x="802" y="7607"/>
                      <a:pt x="802" y="7607"/>
                    </a:cubicBezTo>
                    <a:cubicBezTo>
                      <a:pt x="802" y="7607"/>
                      <a:pt x="777" y="7592"/>
                      <a:pt x="731" y="7567"/>
                    </a:cubicBezTo>
                    <a:cubicBezTo>
                      <a:pt x="686" y="7540"/>
                      <a:pt x="622" y="7496"/>
                      <a:pt x="551" y="7428"/>
                    </a:cubicBezTo>
                    <a:cubicBezTo>
                      <a:pt x="407" y="7291"/>
                      <a:pt x="253" y="7038"/>
                      <a:pt x="176" y="6691"/>
                    </a:cubicBezTo>
                    <a:cubicBezTo>
                      <a:pt x="91" y="6346"/>
                      <a:pt x="90" y="5919"/>
                      <a:pt x="112" y="5449"/>
                    </a:cubicBezTo>
                    <a:cubicBezTo>
                      <a:pt x="137" y="4979"/>
                      <a:pt x="202" y="4464"/>
                      <a:pt x="275" y="3922"/>
                    </a:cubicBezTo>
                    <a:cubicBezTo>
                      <a:pt x="347" y="3381"/>
                      <a:pt x="415" y="2863"/>
                      <a:pt x="441" y="2387"/>
                    </a:cubicBezTo>
                    <a:cubicBezTo>
                      <a:pt x="470" y="1912"/>
                      <a:pt x="456" y="1481"/>
                      <a:pt x="413" y="1123"/>
                    </a:cubicBezTo>
                    <a:cubicBezTo>
                      <a:pt x="368" y="764"/>
                      <a:pt x="295" y="480"/>
                      <a:pt x="231" y="289"/>
                    </a:cubicBezTo>
                    <a:cubicBezTo>
                      <a:pt x="200" y="193"/>
                      <a:pt x="171" y="121"/>
                      <a:pt x="149" y="73"/>
                    </a:cubicBezTo>
                    <a:cubicBezTo>
                      <a:pt x="128" y="24"/>
                      <a:pt x="115" y="0"/>
                      <a:pt x="111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3"/>
              <p:cNvSpPr/>
              <p:nvPr/>
            </p:nvSpPr>
            <p:spPr>
              <a:xfrm>
                <a:off x="3831525" y="4452575"/>
                <a:ext cx="764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139" extrusionOk="0">
                    <a:moveTo>
                      <a:pt x="1046" y="0"/>
                    </a:moveTo>
                    <a:cubicBezTo>
                      <a:pt x="858" y="0"/>
                      <a:pt x="682" y="50"/>
                      <a:pt x="533" y="155"/>
                    </a:cubicBezTo>
                    <a:cubicBezTo>
                      <a:pt x="0" y="529"/>
                      <a:pt x="14" y="1466"/>
                      <a:pt x="563" y="2248"/>
                    </a:cubicBezTo>
                    <a:cubicBezTo>
                      <a:pt x="959" y="2810"/>
                      <a:pt x="1525" y="3139"/>
                      <a:pt x="2009" y="3139"/>
                    </a:cubicBezTo>
                    <a:cubicBezTo>
                      <a:pt x="2198" y="3139"/>
                      <a:pt x="2374" y="3089"/>
                      <a:pt x="2523" y="2984"/>
                    </a:cubicBezTo>
                    <a:cubicBezTo>
                      <a:pt x="3055" y="2610"/>
                      <a:pt x="3041" y="1673"/>
                      <a:pt x="2492" y="892"/>
                    </a:cubicBezTo>
                    <a:cubicBezTo>
                      <a:pt x="2097" y="329"/>
                      <a:pt x="1531" y="0"/>
                      <a:pt x="1046" y="0"/>
                    </a:cubicBezTo>
                    <a:close/>
                  </a:path>
                </a:pathLst>
              </a:custGeom>
              <a:solidFill>
                <a:srgbClr val="F2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3"/>
              <p:cNvSpPr/>
              <p:nvPr/>
            </p:nvSpPr>
            <p:spPr>
              <a:xfrm>
                <a:off x="4098225" y="4452575"/>
                <a:ext cx="764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139" extrusionOk="0">
                    <a:moveTo>
                      <a:pt x="2009" y="0"/>
                    </a:moveTo>
                    <a:cubicBezTo>
                      <a:pt x="1525" y="0"/>
                      <a:pt x="959" y="329"/>
                      <a:pt x="563" y="892"/>
                    </a:cubicBezTo>
                    <a:cubicBezTo>
                      <a:pt x="14" y="1673"/>
                      <a:pt x="0" y="2610"/>
                      <a:pt x="533" y="2984"/>
                    </a:cubicBezTo>
                    <a:cubicBezTo>
                      <a:pt x="682" y="3089"/>
                      <a:pt x="858" y="3139"/>
                      <a:pt x="1046" y="3139"/>
                    </a:cubicBezTo>
                    <a:cubicBezTo>
                      <a:pt x="1531" y="3139"/>
                      <a:pt x="2096" y="2810"/>
                      <a:pt x="2492" y="2248"/>
                    </a:cubicBezTo>
                    <a:cubicBezTo>
                      <a:pt x="3041" y="1466"/>
                      <a:pt x="3055" y="529"/>
                      <a:pt x="2523" y="155"/>
                    </a:cubicBezTo>
                    <a:cubicBezTo>
                      <a:pt x="2374" y="50"/>
                      <a:pt x="2198" y="0"/>
                      <a:pt x="2009" y="0"/>
                    </a:cubicBezTo>
                    <a:close/>
                  </a:path>
                </a:pathLst>
              </a:custGeom>
              <a:solidFill>
                <a:srgbClr val="F2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3"/>
              <p:cNvSpPr/>
              <p:nvPr/>
            </p:nvSpPr>
            <p:spPr>
              <a:xfrm>
                <a:off x="4120625" y="4472550"/>
                <a:ext cx="458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120" extrusionOk="0">
                    <a:moveTo>
                      <a:pt x="1551" y="0"/>
                    </a:moveTo>
                    <a:cubicBezTo>
                      <a:pt x="1516" y="0"/>
                      <a:pt x="1481" y="7"/>
                      <a:pt x="1448" y="17"/>
                    </a:cubicBezTo>
                    <a:cubicBezTo>
                      <a:pt x="1277" y="65"/>
                      <a:pt x="1132" y="173"/>
                      <a:pt x="990" y="278"/>
                    </a:cubicBezTo>
                    <a:cubicBezTo>
                      <a:pt x="878" y="362"/>
                      <a:pt x="766" y="446"/>
                      <a:pt x="676" y="553"/>
                    </a:cubicBezTo>
                    <a:cubicBezTo>
                      <a:pt x="596" y="646"/>
                      <a:pt x="536" y="755"/>
                      <a:pt x="479" y="864"/>
                    </a:cubicBezTo>
                    <a:cubicBezTo>
                      <a:pt x="292" y="1223"/>
                      <a:pt x="132" y="1597"/>
                      <a:pt x="0" y="1980"/>
                    </a:cubicBezTo>
                    <a:lnTo>
                      <a:pt x="70" y="2066"/>
                    </a:lnTo>
                    <a:cubicBezTo>
                      <a:pt x="142" y="2104"/>
                      <a:pt x="213" y="2120"/>
                      <a:pt x="282" y="2120"/>
                    </a:cubicBezTo>
                    <a:cubicBezTo>
                      <a:pt x="494" y="2120"/>
                      <a:pt x="692" y="1972"/>
                      <a:pt x="862" y="1848"/>
                    </a:cubicBezTo>
                    <a:cubicBezTo>
                      <a:pt x="1129" y="1651"/>
                      <a:pt x="1425" y="1388"/>
                      <a:pt x="1573" y="1086"/>
                    </a:cubicBezTo>
                    <a:cubicBezTo>
                      <a:pt x="1709" y="809"/>
                      <a:pt x="1832" y="526"/>
                      <a:pt x="1760" y="209"/>
                    </a:cubicBezTo>
                    <a:cubicBezTo>
                      <a:pt x="1744" y="136"/>
                      <a:pt x="1714" y="61"/>
                      <a:pt x="1649" y="24"/>
                    </a:cubicBezTo>
                    <a:cubicBezTo>
                      <a:pt x="1620" y="7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3"/>
              <p:cNvSpPr/>
              <p:nvPr/>
            </p:nvSpPr>
            <p:spPr>
              <a:xfrm>
                <a:off x="3840325" y="4472550"/>
                <a:ext cx="458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120" extrusionOk="0">
                    <a:moveTo>
                      <a:pt x="281" y="0"/>
                    </a:moveTo>
                    <a:cubicBezTo>
                      <a:pt x="247" y="0"/>
                      <a:pt x="213" y="7"/>
                      <a:pt x="183" y="24"/>
                    </a:cubicBezTo>
                    <a:cubicBezTo>
                      <a:pt x="119" y="61"/>
                      <a:pt x="88" y="136"/>
                      <a:pt x="72" y="209"/>
                    </a:cubicBezTo>
                    <a:cubicBezTo>
                      <a:pt x="0" y="526"/>
                      <a:pt x="123" y="809"/>
                      <a:pt x="259" y="1086"/>
                    </a:cubicBezTo>
                    <a:cubicBezTo>
                      <a:pt x="407" y="1388"/>
                      <a:pt x="703" y="1651"/>
                      <a:pt x="970" y="1848"/>
                    </a:cubicBezTo>
                    <a:cubicBezTo>
                      <a:pt x="1140" y="1972"/>
                      <a:pt x="1338" y="2120"/>
                      <a:pt x="1550" y="2120"/>
                    </a:cubicBezTo>
                    <a:cubicBezTo>
                      <a:pt x="1619" y="2120"/>
                      <a:pt x="1690" y="2104"/>
                      <a:pt x="1762" y="2066"/>
                    </a:cubicBezTo>
                    <a:lnTo>
                      <a:pt x="1832" y="1980"/>
                    </a:lnTo>
                    <a:cubicBezTo>
                      <a:pt x="1700" y="1597"/>
                      <a:pt x="1540" y="1223"/>
                      <a:pt x="1353" y="864"/>
                    </a:cubicBezTo>
                    <a:cubicBezTo>
                      <a:pt x="1296" y="755"/>
                      <a:pt x="1237" y="646"/>
                      <a:pt x="1156" y="553"/>
                    </a:cubicBezTo>
                    <a:cubicBezTo>
                      <a:pt x="1066" y="446"/>
                      <a:pt x="954" y="362"/>
                      <a:pt x="842" y="278"/>
                    </a:cubicBezTo>
                    <a:cubicBezTo>
                      <a:pt x="700" y="173"/>
                      <a:pt x="555" y="65"/>
                      <a:pt x="385" y="17"/>
                    </a:cubicBezTo>
                    <a:cubicBezTo>
                      <a:pt x="352" y="7"/>
                      <a:pt x="316" y="0"/>
                      <a:pt x="281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3"/>
              <p:cNvSpPr/>
              <p:nvPr/>
            </p:nvSpPr>
            <p:spPr>
              <a:xfrm>
                <a:off x="3846050" y="4471750"/>
                <a:ext cx="39225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015" extrusionOk="0">
                    <a:moveTo>
                      <a:pt x="89" y="1"/>
                    </a:moveTo>
                    <a:cubicBezTo>
                      <a:pt x="31" y="1"/>
                      <a:pt x="1" y="13"/>
                      <a:pt x="2" y="21"/>
                    </a:cubicBezTo>
                    <a:cubicBezTo>
                      <a:pt x="3" y="39"/>
                      <a:pt x="152" y="42"/>
                      <a:pt x="352" y="173"/>
                    </a:cubicBezTo>
                    <a:cubicBezTo>
                      <a:pt x="555" y="293"/>
                      <a:pt x="804" y="512"/>
                      <a:pt x="1004" y="814"/>
                    </a:cubicBezTo>
                    <a:cubicBezTo>
                      <a:pt x="1027" y="848"/>
                      <a:pt x="1045" y="881"/>
                      <a:pt x="1066" y="915"/>
                    </a:cubicBezTo>
                    <a:cubicBezTo>
                      <a:pt x="987" y="881"/>
                      <a:pt x="890" y="853"/>
                      <a:pt x="780" y="848"/>
                    </a:cubicBezTo>
                    <a:cubicBezTo>
                      <a:pt x="765" y="848"/>
                      <a:pt x="751" y="847"/>
                      <a:pt x="738" y="847"/>
                    </a:cubicBezTo>
                    <a:cubicBezTo>
                      <a:pt x="450" y="847"/>
                      <a:pt x="251" y="981"/>
                      <a:pt x="269" y="1010"/>
                    </a:cubicBezTo>
                    <a:cubicBezTo>
                      <a:pt x="272" y="1017"/>
                      <a:pt x="283" y="1020"/>
                      <a:pt x="302" y="1020"/>
                    </a:cubicBezTo>
                    <a:cubicBezTo>
                      <a:pt x="367" y="1020"/>
                      <a:pt x="520" y="984"/>
                      <a:pt x="707" y="984"/>
                    </a:cubicBezTo>
                    <a:cubicBezTo>
                      <a:pt x="729" y="984"/>
                      <a:pt x="752" y="984"/>
                      <a:pt x="774" y="985"/>
                    </a:cubicBezTo>
                    <a:cubicBezTo>
                      <a:pt x="910" y="991"/>
                      <a:pt x="1033" y="1004"/>
                      <a:pt x="1125" y="1020"/>
                    </a:cubicBezTo>
                    <a:cubicBezTo>
                      <a:pt x="1127" y="1020"/>
                      <a:pt x="1129" y="1021"/>
                      <a:pt x="1132" y="1021"/>
                    </a:cubicBezTo>
                    <a:cubicBezTo>
                      <a:pt x="1262" y="1252"/>
                      <a:pt x="1357" y="1474"/>
                      <a:pt x="1427" y="1646"/>
                    </a:cubicBezTo>
                    <a:cubicBezTo>
                      <a:pt x="1498" y="1832"/>
                      <a:pt x="1568" y="2015"/>
                      <a:pt x="1568" y="2015"/>
                    </a:cubicBezTo>
                    <a:cubicBezTo>
                      <a:pt x="1568" y="2015"/>
                      <a:pt x="1550" y="1865"/>
                      <a:pt x="1492" y="1625"/>
                    </a:cubicBezTo>
                    <a:cubicBezTo>
                      <a:pt x="1433" y="1389"/>
                      <a:pt x="1331" y="1056"/>
                      <a:pt x="1118" y="738"/>
                    </a:cubicBezTo>
                    <a:cubicBezTo>
                      <a:pt x="907" y="418"/>
                      <a:pt x="626" y="192"/>
                      <a:pt x="398" y="87"/>
                    </a:cubicBezTo>
                    <a:cubicBezTo>
                      <a:pt x="286" y="32"/>
                      <a:pt x="183" y="5"/>
                      <a:pt x="112" y="1"/>
                    </a:cubicBezTo>
                    <a:cubicBezTo>
                      <a:pt x="104" y="1"/>
                      <a:pt x="96" y="1"/>
                      <a:pt x="8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43"/>
              <p:cNvSpPr/>
              <p:nvPr/>
            </p:nvSpPr>
            <p:spPr>
              <a:xfrm>
                <a:off x="4120875" y="4471750"/>
                <a:ext cx="3920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015" extrusionOk="0">
                    <a:moveTo>
                      <a:pt x="1479" y="1"/>
                    </a:moveTo>
                    <a:cubicBezTo>
                      <a:pt x="1472" y="1"/>
                      <a:pt x="1465" y="1"/>
                      <a:pt x="1457" y="1"/>
                    </a:cubicBezTo>
                    <a:cubicBezTo>
                      <a:pt x="1385" y="5"/>
                      <a:pt x="1282" y="32"/>
                      <a:pt x="1171" y="87"/>
                    </a:cubicBezTo>
                    <a:cubicBezTo>
                      <a:pt x="943" y="192"/>
                      <a:pt x="661" y="418"/>
                      <a:pt x="451" y="738"/>
                    </a:cubicBezTo>
                    <a:cubicBezTo>
                      <a:pt x="237" y="1056"/>
                      <a:pt x="136" y="1389"/>
                      <a:pt x="76" y="1625"/>
                    </a:cubicBezTo>
                    <a:cubicBezTo>
                      <a:pt x="19" y="1865"/>
                      <a:pt x="1" y="2015"/>
                      <a:pt x="1" y="2015"/>
                    </a:cubicBezTo>
                    <a:cubicBezTo>
                      <a:pt x="1" y="2015"/>
                      <a:pt x="70" y="1832"/>
                      <a:pt x="142" y="1646"/>
                    </a:cubicBezTo>
                    <a:cubicBezTo>
                      <a:pt x="212" y="1474"/>
                      <a:pt x="306" y="1252"/>
                      <a:pt x="437" y="1021"/>
                    </a:cubicBezTo>
                    <a:cubicBezTo>
                      <a:pt x="440" y="1021"/>
                      <a:pt x="441" y="1020"/>
                      <a:pt x="443" y="1020"/>
                    </a:cubicBezTo>
                    <a:cubicBezTo>
                      <a:pt x="536" y="1004"/>
                      <a:pt x="659" y="991"/>
                      <a:pt x="794" y="985"/>
                    </a:cubicBezTo>
                    <a:cubicBezTo>
                      <a:pt x="817" y="984"/>
                      <a:pt x="839" y="984"/>
                      <a:pt x="861" y="984"/>
                    </a:cubicBezTo>
                    <a:cubicBezTo>
                      <a:pt x="1049" y="984"/>
                      <a:pt x="1202" y="1020"/>
                      <a:pt x="1266" y="1020"/>
                    </a:cubicBezTo>
                    <a:cubicBezTo>
                      <a:pt x="1285" y="1020"/>
                      <a:pt x="1296" y="1017"/>
                      <a:pt x="1299" y="1010"/>
                    </a:cubicBezTo>
                    <a:cubicBezTo>
                      <a:pt x="1318" y="981"/>
                      <a:pt x="1119" y="847"/>
                      <a:pt x="831" y="847"/>
                    </a:cubicBezTo>
                    <a:cubicBezTo>
                      <a:pt x="817" y="847"/>
                      <a:pt x="803" y="848"/>
                      <a:pt x="789" y="848"/>
                    </a:cubicBezTo>
                    <a:cubicBezTo>
                      <a:pt x="679" y="853"/>
                      <a:pt x="581" y="881"/>
                      <a:pt x="503" y="915"/>
                    </a:cubicBezTo>
                    <a:cubicBezTo>
                      <a:pt x="524" y="881"/>
                      <a:pt x="542" y="848"/>
                      <a:pt x="565" y="814"/>
                    </a:cubicBezTo>
                    <a:cubicBezTo>
                      <a:pt x="765" y="512"/>
                      <a:pt x="1013" y="293"/>
                      <a:pt x="1217" y="173"/>
                    </a:cubicBezTo>
                    <a:cubicBezTo>
                      <a:pt x="1417" y="42"/>
                      <a:pt x="1565" y="39"/>
                      <a:pt x="1567" y="21"/>
                    </a:cubicBezTo>
                    <a:cubicBezTo>
                      <a:pt x="1568" y="13"/>
                      <a:pt x="1537" y="1"/>
                      <a:pt x="147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3"/>
              <p:cNvSpPr/>
              <p:nvPr/>
            </p:nvSpPr>
            <p:spPr>
              <a:xfrm>
                <a:off x="3813200" y="4589900"/>
                <a:ext cx="388200" cy="231950"/>
              </a:xfrm>
              <a:custGeom>
                <a:avLst/>
                <a:gdLst/>
                <a:ahLst/>
                <a:cxnLst/>
                <a:rect l="l" t="t" r="r" b="b"/>
                <a:pathLst>
                  <a:path w="15528" h="9278" extrusionOk="0">
                    <a:moveTo>
                      <a:pt x="6616" y="0"/>
                    </a:moveTo>
                    <a:lnTo>
                      <a:pt x="6616" y="2071"/>
                    </a:lnTo>
                    <a:cubicBezTo>
                      <a:pt x="6616" y="2438"/>
                      <a:pt x="6479" y="2792"/>
                      <a:pt x="6226" y="3059"/>
                    </a:cubicBezTo>
                    <a:cubicBezTo>
                      <a:pt x="5879" y="3426"/>
                      <a:pt x="5260" y="3909"/>
                      <a:pt x="4228" y="4250"/>
                    </a:cubicBezTo>
                    <a:cubicBezTo>
                      <a:pt x="2344" y="4870"/>
                      <a:pt x="379" y="5724"/>
                      <a:pt x="1" y="7817"/>
                    </a:cubicBezTo>
                    <a:cubicBezTo>
                      <a:pt x="350" y="8126"/>
                      <a:pt x="1344" y="8479"/>
                      <a:pt x="2714" y="8761"/>
                    </a:cubicBezTo>
                    <a:cubicBezTo>
                      <a:pt x="3611" y="8957"/>
                      <a:pt x="4541" y="9085"/>
                      <a:pt x="5472" y="9159"/>
                    </a:cubicBezTo>
                    <a:cubicBezTo>
                      <a:pt x="6287" y="9234"/>
                      <a:pt x="7151" y="9277"/>
                      <a:pt x="8035" y="9277"/>
                    </a:cubicBezTo>
                    <a:cubicBezTo>
                      <a:pt x="10256" y="9277"/>
                      <a:pt x="12608" y="9004"/>
                      <a:pt x="14639" y="8264"/>
                    </a:cubicBezTo>
                    <a:cubicBezTo>
                      <a:pt x="15059" y="8114"/>
                      <a:pt x="15364" y="7961"/>
                      <a:pt x="15528" y="7817"/>
                    </a:cubicBezTo>
                    <a:cubicBezTo>
                      <a:pt x="15150" y="5724"/>
                      <a:pt x="13184" y="4870"/>
                      <a:pt x="11301" y="4250"/>
                    </a:cubicBezTo>
                    <a:cubicBezTo>
                      <a:pt x="10269" y="3909"/>
                      <a:pt x="9651" y="3426"/>
                      <a:pt x="9302" y="3059"/>
                    </a:cubicBezTo>
                    <a:cubicBezTo>
                      <a:pt x="9050" y="2792"/>
                      <a:pt x="8912" y="2438"/>
                      <a:pt x="8912" y="2071"/>
                    </a:cubicBezTo>
                    <a:lnTo>
                      <a:pt x="8912" y="0"/>
                    </a:ln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3"/>
              <p:cNvSpPr/>
              <p:nvPr/>
            </p:nvSpPr>
            <p:spPr>
              <a:xfrm>
                <a:off x="4146850" y="4717150"/>
                <a:ext cx="4750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07" extrusionOk="0">
                    <a:moveTo>
                      <a:pt x="1" y="0"/>
                    </a:moveTo>
                    <a:cubicBezTo>
                      <a:pt x="64" y="35"/>
                      <a:pt x="127" y="70"/>
                      <a:pt x="189" y="107"/>
                    </a:cubicBezTo>
                    <a:cubicBezTo>
                      <a:pt x="127" y="70"/>
                      <a:pt x="64" y="35"/>
                      <a:pt x="1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3"/>
              <p:cNvSpPr/>
              <p:nvPr/>
            </p:nvSpPr>
            <p:spPr>
              <a:xfrm>
                <a:off x="4138775" y="4712950"/>
                <a:ext cx="64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32" extrusionOk="0">
                    <a:moveTo>
                      <a:pt x="1" y="1"/>
                    </a:moveTo>
                    <a:cubicBezTo>
                      <a:pt x="87" y="44"/>
                      <a:pt x="173" y="87"/>
                      <a:pt x="256" y="132"/>
                    </a:cubicBezTo>
                    <a:cubicBezTo>
                      <a:pt x="173" y="87"/>
                      <a:pt x="87" y="44"/>
                      <a:pt x="1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43"/>
              <p:cNvSpPr/>
              <p:nvPr/>
            </p:nvSpPr>
            <p:spPr>
              <a:xfrm>
                <a:off x="3838375" y="4732975"/>
                <a:ext cx="58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11" extrusionOk="0">
                    <a:moveTo>
                      <a:pt x="0" y="211"/>
                    </a:moveTo>
                    <a:cubicBezTo>
                      <a:pt x="75" y="138"/>
                      <a:pt x="152" y="68"/>
                      <a:pt x="232" y="0"/>
                    </a:cubicBezTo>
                    <a:cubicBezTo>
                      <a:pt x="152" y="68"/>
                      <a:pt x="75" y="138"/>
                      <a:pt x="0" y="21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43"/>
              <p:cNvSpPr/>
              <p:nvPr/>
            </p:nvSpPr>
            <p:spPr>
              <a:xfrm>
                <a:off x="3823800" y="4738650"/>
                <a:ext cx="142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25" extrusionOk="0">
                    <a:moveTo>
                      <a:pt x="568" y="0"/>
                    </a:moveTo>
                    <a:lnTo>
                      <a:pt x="568" y="0"/>
                    </a:lnTo>
                    <a:cubicBezTo>
                      <a:pt x="349" y="216"/>
                      <a:pt x="158" y="456"/>
                      <a:pt x="0" y="724"/>
                    </a:cubicBezTo>
                    <a:cubicBezTo>
                      <a:pt x="158" y="456"/>
                      <a:pt x="350" y="217"/>
                      <a:pt x="568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43"/>
              <p:cNvSpPr/>
              <p:nvPr/>
            </p:nvSpPr>
            <p:spPr>
              <a:xfrm>
                <a:off x="4153225" y="4720800"/>
                <a:ext cx="4800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20" extrusionOk="0">
                    <a:moveTo>
                      <a:pt x="1" y="0"/>
                    </a:moveTo>
                    <a:cubicBezTo>
                      <a:pt x="65" y="39"/>
                      <a:pt x="129" y="79"/>
                      <a:pt x="192" y="120"/>
                    </a:cubicBezTo>
                    <a:cubicBezTo>
                      <a:pt x="129" y="79"/>
                      <a:pt x="65" y="39"/>
                      <a:pt x="1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3"/>
              <p:cNvSpPr/>
              <p:nvPr/>
            </p:nvSpPr>
            <p:spPr>
              <a:xfrm>
                <a:off x="4159250" y="4724600"/>
                <a:ext cx="57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63" extrusionOk="0">
                    <a:moveTo>
                      <a:pt x="0" y="1"/>
                    </a:moveTo>
                    <a:cubicBezTo>
                      <a:pt x="78" y="53"/>
                      <a:pt x="155" y="107"/>
                      <a:pt x="230" y="163"/>
                    </a:cubicBezTo>
                    <a:cubicBezTo>
                      <a:pt x="155" y="107"/>
                      <a:pt x="78" y="53"/>
                      <a:pt x="0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3"/>
              <p:cNvSpPr/>
              <p:nvPr/>
            </p:nvSpPr>
            <p:spPr>
              <a:xfrm>
                <a:off x="3813200" y="4728650"/>
                <a:ext cx="388200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15528" h="3728" extrusionOk="0">
                    <a:moveTo>
                      <a:pt x="14072" y="1"/>
                    </a:moveTo>
                    <a:cubicBezTo>
                      <a:pt x="12762" y="653"/>
                      <a:pt x="11329" y="1058"/>
                      <a:pt x="9880" y="1283"/>
                    </a:cubicBezTo>
                    <a:cubicBezTo>
                      <a:pt x="8614" y="1480"/>
                      <a:pt x="7332" y="1544"/>
                      <a:pt x="6049" y="1544"/>
                    </a:cubicBezTo>
                    <a:cubicBezTo>
                      <a:pt x="5436" y="1544"/>
                      <a:pt x="4822" y="1530"/>
                      <a:pt x="4210" y="1508"/>
                    </a:cubicBezTo>
                    <a:cubicBezTo>
                      <a:pt x="2943" y="1462"/>
                      <a:pt x="1661" y="1381"/>
                      <a:pt x="424" y="1124"/>
                    </a:cubicBezTo>
                    <a:cubicBezTo>
                      <a:pt x="226" y="1459"/>
                      <a:pt x="78" y="1836"/>
                      <a:pt x="1" y="2267"/>
                    </a:cubicBezTo>
                    <a:cubicBezTo>
                      <a:pt x="350" y="2576"/>
                      <a:pt x="1344" y="2929"/>
                      <a:pt x="2714" y="3211"/>
                    </a:cubicBezTo>
                    <a:cubicBezTo>
                      <a:pt x="3611" y="3407"/>
                      <a:pt x="4541" y="3535"/>
                      <a:pt x="5472" y="3609"/>
                    </a:cubicBezTo>
                    <a:cubicBezTo>
                      <a:pt x="6287" y="3684"/>
                      <a:pt x="7151" y="3727"/>
                      <a:pt x="8035" y="3727"/>
                    </a:cubicBezTo>
                    <a:cubicBezTo>
                      <a:pt x="10256" y="3727"/>
                      <a:pt x="12608" y="3454"/>
                      <a:pt x="14639" y="2714"/>
                    </a:cubicBezTo>
                    <a:cubicBezTo>
                      <a:pt x="15059" y="2564"/>
                      <a:pt x="15364" y="2411"/>
                      <a:pt x="15528" y="2267"/>
                    </a:cubicBezTo>
                    <a:cubicBezTo>
                      <a:pt x="15346" y="1263"/>
                      <a:pt x="14799" y="545"/>
                      <a:pt x="14072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43"/>
              <p:cNvSpPr/>
              <p:nvPr/>
            </p:nvSpPr>
            <p:spPr>
              <a:xfrm>
                <a:off x="3837975" y="4738225"/>
                <a:ext cx="425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8" extrusionOk="0">
                    <a:moveTo>
                      <a:pt x="1" y="17"/>
                    </a:moveTo>
                    <a:cubicBezTo>
                      <a:pt x="6" y="12"/>
                      <a:pt x="11" y="6"/>
                      <a:pt x="16" y="1"/>
                    </a:cubicBezTo>
                    <a:cubicBezTo>
                      <a:pt x="11" y="6"/>
                      <a:pt x="6" y="12"/>
                      <a:pt x="1" y="17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43"/>
              <p:cNvSpPr/>
              <p:nvPr/>
            </p:nvSpPr>
            <p:spPr>
              <a:xfrm>
                <a:off x="4158000" y="4723775"/>
                <a:ext cx="12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34" extrusionOk="0">
                    <a:moveTo>
                      <a:pt x="1" y="1"/>
                    </a:moveTo>
                    <a:cubicBezTo>
                      <a:pt x="17" y="12"/>
                      <a:pt x="34" y="23"/>
                      <a:pt x="50" y="34"/>
                    </a:cubicBezTo>
                    <a:cubicBezTo>
                      <a:pt x="34" y="23"/>
                      <a:pt x="17" y="12"/>
                      <a:pt x="1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43"/>
              <p:cNvSpPr/>
              <p:nvPr/>
            </p:nvSpPr>
            <p:spPr>
              <a:xfrm>
                <a:off x="4151575" y="4719800"/>
                <a:ext cx="16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41" extrusionOk="0">
                    <a:moveTo>
                      <a:pt x="0" y="1"/>
                    </a:moveTo>
                    <a:cubicBezTo>
                      <a:pt x="23" y="14"/>
                      <a:pt x="45" y="27"/>
                      <a:pt x="67" y="40"/>
                    </a:cubicBezTo>
                    <a:cubicBezTo>
                      <a:pt x="45" y="27"/>
                      <a:pt x="23" y="14"/>
                      <a:pt x="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43"/>
              <p:cNvSpPr/>
              <p:nvPr/>
            </p:nvSpPr>
            <p:spPr>
              <a:xfrm>
                <a:off x="4145175" y="4716225"/>
                <a:ext cx="1700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38" extrusionOk="0">
                    <a:moveTo>
                      <a:pt x="0" y="1"/>
                    </a:moveTo>
                    <a:cubicBezTo>
                      <a:pt x="23" y="13"/>
                      <a:pt x="45" y="25"/>
                      <a:pt x="68" y="37"/>
                    </a:cubicBezTo>
                    <a:cubicBezTo>
                      <a:pt x="45" y="25"/>
                      <a:pt x="23" y="13"/>
                      <a:pt x="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43"/>
              <p:cNvSpPr/>
              <p:nvPr/>
            </p:nvSpPr>
            <p:spPr>
              <a:xfrm>
                <a:off x="4165000" y="472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43"/>
              <p:cNvSpPr/>
              <p:nvPr/>
            </p:nvSpPr>
            <p:spPr>
              <a:xfrm>
                <a:off x="3823800" y="4712950"/>
                <a:ext cx="3412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2173" extrusionOk="0">
                    <a:moveTo>
                      <a:pt x="12600" y="1"/>
                    </a:moveTo>
                    <a:cubicBezTo>
                      <a:pt x="10714" y="715"/>
                      <a:pt x="8697" y="1084"/>
                      <a:pt x="6681" y="1180"/>
                    </a:cubicBezTo>
                    <a:cubicBezTo>
                      <a:pt x="6303" y="1198"/>
                      <a:pt x="5926" y="1207"/>
                      <a:pt x="5549" y="1207"/>
                    </a:cubicBezTo>
                    <a:cubicBezTo>
                      <a:pt x="3965" y="1207"/>
                      <a:pt x="2382" y="1055"/>
                      <a:pt x="815" y="801"/>
                    </a:cubicBezTo>
                    <a:cubicBezTo>
                      <a:pt x="735" y="869"/>
                      <a:pt x="658" y="939"/>
                      <a:pt x="583" y="1012"/>
                    </a:cubicBezTo>
                    <a:cubicBezTo>
                      <a:pt x="578" y="1017"/>
                      <a:pt x="573" y="1023"/>
                      <a:pt x="568" y="1028"/>
                    </a:cubicBezTo>
                    <a:cubicBezTo>
                      <a:pt x="350" y="1245"/>
                      <a:pt x="158" y="1484"/>
                      <a:pt x="0" y="1752"/>
                    </a:cubicBezTo>
                    <a:cubicBezTo>
                      <a:pt x="1237" y="2009"/>
                      <a:pt x="2519" y="2090"/>
                      <a:pt x="3786" y="2136"/>
                    </a:cubicBezTo>
                    <a:cubicBezTo>
                      <a:pt x="4398" y="2158"/>
                      <a:pt x="5012" y="2172"/>
                      <a:pt x="5625" y="2172"/>
                    </a:cubicBezTo>
                    <a:cubicBezTo>
                      <a:pt x="6908" y="2172"/>
                      <a:pt x="8190" y="2108"/>
                      <a:pt x="9456" y="1911"/>
                    </a:cubicBezTo>
                    <a:cubicBezTo>
                      <a:pt x="10905" y="1686"/>
                      <a:pt x="12338" y="1281"/>
                      <a:pt x="13648" y="629"/>
                    </a:cubicBezTo>
                    <a:cubicBezTo>
                      <a:pt x="13573" y="573"/>
                      <a:pt x="13496" y="519"/>
                      <a:pt x="13418" y="467"/>
                    </a:cubicBezTo>
                    <a:cubicBezTo>
                      <a:pt x="13402" y="456"/>
                      <a:pt x="13385" y="445"/>
                      <a:pt x="13369" y="434"/>
                    </a:cubicBezTo>
                    <a:cubicBezTo>
                      <a:pt x="13306" y="393"/>
                      <a:pt x="13242" y="353"/>
                      <a:pt x="13178" y="314"/>
                    </a:cubicBezTo>
                    <a:cubicBezTo>
                      <a:pt x="13156" y="301"/>
                      <a:pt x="13134" y="288"/>
                      <a:pt x="13111" y="275"/>
                    </a:cubicBezTo>
                    <a:cubicBezTo>
                      <a:pt x="13049" y="238"/>
                      <a:pt x="12986" y="203"/>
                      <a:pt x="12923" y="168"/>
                    </a:cubicBezTo>
                    <a:cubicBezTo>
                      <a:pt x="12900" y="156"/>
                      <a:pt x="12878" y="144"/>
                      <a:pt x="12855" y="132"/>
                    </a:cubicBezTo>
                    <a:cubicBezTo>
                      <a:pt x="12772" y="87"/>
                      <a:pt x="12686" y="44"/>
                      <a:pt x="1260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43"/>
              <p:cNvSpPr/>
              <p:nvPr/>
            </p:nvSpPr>
            <p:spPr>
              <a:xfrm>
                <a:off x="3977150" y="4589900"/>
                <a:ext cx="58850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2467" extrusionOk="0">
                    <a:moveTo>
                      <a:pt x="58" y="0"/>
                    </a:moveTo>
                    <a:lnTo>
                      <a:pt x="58" y="2071"/>
                    </a:lnTo>
                    <a:cubicBezTo>
                      <a:pt x="58" y="2206"/>
                      <a:pt x="37" y="2338"/>
                      <a:pt x="1" y="2467"/>
                    </a:cubicBezTo>
                    <a:cubicBezTo>
                      <a:pt x="815" y="2443"/>
                      <a:pt x="1600" y="2220"/>
                      <a:pt x="2354" y="1882"/>
                    </a:cubicBezTo>
                    <a:lnTo>
                      <a:pt x="2354" y="0"/>
                    </a:ln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43"/>
              <p:cNvSpPr/>
              <p:nvPr/>
            </p:nvSpPr>
            <p:spPr>
              <a:xfrm>
                <a:off x="3875075" y="4301300"/>
                <a:ext cx="254125" cy="306275"/>
              </a:xfrm>
              <a:custGeom>
                <a:avLst/>
                <a:gdLst/>
                <a:ahLst/>
                <a:cxnLst/>
                <a:rect l="l" t="t" r="r" b="b"/>
                <a:pathLst>
                  <a:path w="10165" h="12251" extrusionOk="0">
                    <a:moveTo>
                      <a:pt x="4526" y="0"/>
                    </a:moveTo>
                    <a:cubicBezTo>
                      <a:pt x="2017" y="0"/>
                      <a:pt x="0" y="2064"/>
                      <a:pt x="59" y="4572"/>
                    </a:cubicBezTo>
                    <a:lnTo>
                      <a:pt x="124" y="7406"/>
                    </a:lnTo>
                    <a:cubicBezTo>
                      <a:pt x="187" y="10100"/>
                      <a:pt x="2388" y="12250"/>
                      <a:pt x="5083" y="12250"/>
                    </a:cubicBezTo>
                    <a:cubicBezTo>
                      <a:pt x="7776" y="12250"/>
                      <a:pt x="9977" y="10100"/>
                      <a:pt x="10040" y="7406"/>
                    </a:cubicBezTo>
                    <a:lnTo>
                      <a:pt x="10106" y="4572"/>
                    </a:lnTo>
                    <a:cubicBezTo>
                      <a:pt x="10164" y="2064"/>
                      <a:pt x="8147" y="0"/>
                      <a:pt x="5639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43"/>
              <p:cNvSpPr/>
              <p:nvPr/>
            </p:nvSpPr>
            <p:spPr>
              <a:xfrm>
                <a:off x="3988800" y="4478525"/>
                <a:ext cx="29475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1370" extrusionOk="0">
                    <a:moveTo>
                      <a:pt x="759" y="1"/>
                    </a:moveTo>
                    <a:cubicBezTo>
                      <a:pt x="499" y="1"/>
                      <a:pt x="266" y="196"/>
                      <a:pt x="149" y="426"/>
                    </a:cubicBezTo>
                    <a:cubicBezTo>
                      <a:pt x="0" y="715"/>
                      <a:pt x="88" y="1093"/>
                      <a:pt x="313" y="1317"/>
                    </a:cubicBezTo>
                    <a:cubicBezTo>
                      <a:pt x="329" y="1333"/>
                      <a:pt x="346" y="1349"/>
                      <a:pt x="367" y="1358"/>
                    </a:cubicBezTo>
                    <a:cubicBezTo>
                      <a:pt x="390" y="1368"/>
                      <a:pt x="417" y="1369"/>
                      <a:pt x="442" y="1369"/>
                    </a:cubicBezTo>
                    <a:cubicBezTo>
                      <a:pt x="627" y="1368"/>
                      <a:pt x="817" y="1322"/>
                      <a:pt x="966" y="1213"/>
                    </a:cubicBezTo>
                    <a:cubicBezTo>
                      <a:pt x="1030" y="1167"/>
                      <a:pt x="1079" y="1110"/>
                      <a:pt x="1119" y="1047"/>
                    </a:cubicBezTo>
                    <a:cubicBezTo>
                      <a:pt x="1157" y="894"/>
                      <a:pt x="1179" y="739"/>
                      <a:pt x="1176" y="591"/>
                    </a:cubicBezTo>
                    <a:cubicBezTo>
                      <a:pt x="1164" y="425"/>
                      <a:pt x="1127" y="273"/>
                      <a:pt x="1055" y="148"/>
                    </a:cubicBezTo>
                    <a:cubicBezTo>
                      <a:pt x="1036" y="119"/>
                      <a:pt x="1016" y="90"/>
                      <a:pt x="992" y="64"/>
                    </a:cubicBezTo>
                    <a:cubicBezTo>
                      <a:pt x="940" y="27"/>
                      <a:pt x="873" y="6"/>
                      <a:pt x="784" y="1"/>
                    </a:cubicBezTo>
                    <a:cubicBezTo>
                      <a:pt x="776" y="1"/>
                      <a:pt x="768" y="1"/>
                      <a:pt x="759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43"/>
              <p:cNvSpPr/>
              <p:nvPr/>
            </p:nvSpPr>
            <p:spPr>
              <a:xfrm>
                <a:off x="3912800" y="4452400"/>
                <a:ext cx="632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876" extrusionOk="0">
                    <a:moveTo>
                      <a:pt x="1134" y="1"/>
                    </a:moveTo>
                    <a:cubicBezTo>
                      <a:pt x="800" y="1"/>
                      <a:pt x="418" y="220"/>
                      <a:pt x="1" y="811"/>
                    </a:cubicBezTo>
                    <a:cubicBezTo>
                      <a:pt x="1" y="811"/>
                      <a:pt x="466" y="1875"/>
                      <a:pt x="1684" y="1875"/>
                    </a:cubicBezTo>
                    <a:cubicBezTo>
                      <a:pt x="1933" y="1875"/>
                      <a:pt x="2213" y="1831"/>
                      <a:pt x="2528" y="1724"/>
                    </a:cubicBezTo>
                    <a:cubicBezTo>
                      <a:pt x="2473" y="1303"/>
                      <a:pt x="1946" y="1"/>
                      <a:pt x="1134" y="1"/>
                    </a:cubicBezTo>
                    <a:close/>
                  </a:path>
                </a:pathLst>
              </a:custGeom>
              <a:solidFill>
                <a:srgbClr val="F7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43"/>
              <p:cNvSpPr/>
              <p:nvPr/>
            </p:nvSpPr>
            <p:spPr>
              <a:xfrm>
                <a:off x="4027900" y="4452400"/>
                <a:ext cx="63200" cy="469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876" extrusionOk="0">
                    <a:moveTo>
                      <a:pt x="1395" y="1"/>
                    </a:moveTo>
                    <a:cubicBezTo>
                      <a:pt x="582" y="1"/>
                      <a:pt x="55" y="1303"/>
                      <a:pt x="1" y="1724"/>
                    </a:cubicBezTo>
                    <a:cubicBezTo>
                      <a:pt x="315" y="1831"/>
                      <a:pt x="596" y="1875"/>
                      <a:pt x="845" y="1875"/>
                    </a:cubicBezTo>
                    <a:cubicBezTo>
                      <a:pt x="2062" y="1875"/>
                      <a:pt x="2528" y="811"/>
                      <a:pt x="2528" y="811"/>
                    </a:cubicBezTo>
                    <a:cubicBezTo>
                      <a:pt x="2111" y="220"/>
                      <a:pt x="1729" y="1"/>
                      <a:pt x="1395" y="1"/>
                    </a:cubicBezTo>
                    <a:close/>
                  </a:path>
                </a:pathLst>
              </a:custGeom>
              <a:solidFill>
                <a:srgbClr val="F7E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43"/>
              <p:cNvSpPr/>
              <p:nvPr/>
            </p:nvSpPr>
            <p:spPr>
              <a:xfrm>
                <a:off x="3966900" y="4517300"/>
                <a:ext cx="68575" cy="47825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913" extrusionOk="0">
                    <a:moveTo>
                      <a:pt x="1407" y="1"/>
                    </a:moveTo>
                    <a:cubicBezTo>
                      <a:pt x="1173" y="1"/>
                      <a:pt x="939" y="57"/>
                      <a:pt x="735" y="172"/>
                    </a:cubicBezTo>
                    <a:cubicBezTo>
                      <a:pt x="392" y="365"/>
                      <a:pt x="72" y="674"/>
                      <a:pt x="35" y="1086"/>
                    </a:cubicBezTo>
                    <a:cubicBezTo>
                      <a:pt x="0" y="1486"/>
                      <a:pt x="172" y="1913"/>
                      <a:pt x="583" y="1913"/>
                    </a:cubicBezTo>
                    <a:cubicBezTo>
                      <a:pt x="632" y="1913"/>
                      <a:pt x="684" y="1907"/>
                      <a:pt x="740" y="1894"/>
                    </a:cubicBezTo>
                    <a:cubicBezTo>
                      <a:pt x="1006" y="1833"/>
                      <a:pt x="1198" y="1744"/>
                      <a:pt x="1420" y="1744"/>
                    </a:cubicBezTo>
                    <a:cubicBezTo>
                      <a:pt x="1523" y="1744"/>
                      <a:pt x="1632" y="1763"/>
                      <a:pt x="1757" y="1813"/>
                    </a:cubicBezTo>
                    <a:cubicBezTo>
                      <a:pt x="1908" y="1872"/>
                      <a:pt x="2069" y="1909"/>
                      <a:pt x="2216" y="1909"/>
                    </a:cubicBezTo>
                    <a:cubicBezTo>
                      <a:pt x="2496" y="1909"/>
                      <a:pt x="2724" y="1775"/>
                      <a:pt x="2732" y="1406"/>
                    </a:cubicBezTo>
                    <a:cubicBezTo>
                      <a:pt x="2743" y="937"/>
                      <a:pt x="2598" y="485"/>
                      <a:pt x="2178" y="220"/>
                    </a:cubicBezTo>
                    <a:cubicBezTo>
                      <a:pt x="1949" y="75"/>
                      <a:pt x="1677" y="1"/>
                      <a:pt x="1407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43"/>
              <p:cNvSpPr/>
              <p:nvPr/>
            </p:nvSpPr>
            <p:spPr>
              <a:xfrm>
                <a:off x="3987850" y="4478350"/>
                <a:ext cx="17175" cy="345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1381" extrusionOk="0">
                    <a:moveTo>
                      <a:pt x="648" y="0"/>
                    </a:moveTo>
                    <a:cubicBezTo>
                      <a:pt x="603" y="0"/>
                      <a:pt x="520" y="16"/>
                      <a:pt x="418" y="72"/>
                    </a:cubicBezTo>
                    <a:cubicBezTo>
                      <a:pt x="269" y="151"/>
                      <a:pt x="83" y="341"/>
                      <a:pt x="40" y="612"/>
                    </a:cubicBezTo>
                    <a:cubicBezTo>
                      <a:pt x="1" y="887"/>
                      <a:pt x="130" y="1119"/>
                      <a:pt x="250" y="1233"/>
                    </a:cubicBezTo>
                    <a:cubicBezTo>
                      <a:pt x="311" y="1293"/>
                      <a:pt x="368" y="1330"/>
                      <a:pt x="409" y="1351"/>
                    </a:cubicBezTo>
                    <a:cubicBezTo>
                      <a:pt x="450" y="1372"/>
                      <a:pt x="474" y="1381"/>
                      <a:pt x="474" y="1381"/>
                    </a:cubicBezTo>
                    <a:cubicBezTo>
                      <a:pt x="474" y="1381"/>
                      <a:pt x="454" y="1365"/>
                      <a:pt x="421" y="1334"/>
                    </a:cubicBezTo>
                    <a:cubicBezTo>
                      <a:pt x="387" y="1305"/>
                      <a:pt x="343" y="1257"/>
                      <a:pt x="298" y="1192"/>
                    </a:cubicBezTo>
                    <a:cubicBezTo>
                      <a:pt x="210" y="1066"/>
                      <a:pt x="132" y="855"/>
                      <a:pt x="166" y="632"/>
                    </a:cubicBezTo>
                    <a:cubicBezTo>
                      <a:pt x="201" y="407"/>
                      <a:pt x="345" y="236"/>
                      <a:pt x="466" y="147"/>
                    </a:cubicBezTo>
                    <a:cubicBezTo>
                      <a:pt x="589" y="54"/>
                      <a:pt x="687" y="28"/>
                      <a:pt x="683" y="9"/>
                    </a:cubicBezTo>
                    <a:cubicBezTo>
                      <a:pt x="682" y="4"/>
                      <a:pt x="670" y="0"/>
                      <a:pt x="648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43"/>
              <p:cNvSpPr/>
              <p:nvPr/>
            </p:nvSpPr>
            <p:spPr>
              <a:xfrm>
                <a:off x="4009950" y="4502475"/>
                <a:ext cx="76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34" extrusionOk="0">
                    <a:moveTo>
                      <a:pt x="305" y="1"/>
                    </a:moveTo>
                    <a:cubicBezTo>
                      <a:pt x="305" y="1"/>
                      <a:pt x="203" y="1"/>
                      <a:pt x="124" y="62"/>
                    </a:cubicBezTo>
                    <a:cubicBezTo>
                      <a:pt x="47" y="123"/>
                      <a:pt x="0" y="196"/>
                      <a:pt x="22" y="223"/>
                    </a:cubicBezTo>
                    <a:cubicBezTo>
                      <a:pt x="28" y="230"/>
                      <a:pt x="38" y="234"/>
                      <a:pt x="51" y="234"/>
                    </a:cubicBezTo>
                    <a:cubicBezTo>
                      <a:pt x="87" y="234"/>
                      <a:pt x="145" y="207"/>
                      <a:pt x="203" y="162"/>
                    </a:cubicBezTo>
                    <a:cubicBezTo>
                      <a:pt x="281" y="101"/>
                      <a:pt x="305" y="1"/>
                      <a:pt x="305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43"/>
              <p:cNvSpPr/>
              <p:nvPr/>
            </p:nvSpPr>
            <p:spPr>
              <a:xfrm>
                <a:off x="3977600" y="4546125"/>
                <a:ext cx="48025" cy="19000"/>
              </a:xfrm>
              <a:custGeom>
                <a:avLst/>
                <a:gdLst/>
                <a:ahLst/>
                <a:cxnLst/>
                <a:rect l="l" t="t" r="r" b="b"/>
                <a:pathLst>
                  <a:path w="1921" h="760" extrusionOk="0">
                    <a:moveTo>
                      <a:pt x="1025" y="1"/>
                    </a:moveTo>
                    <a:cubicBezTo>
                      <a:pt x="753" y="1"/>
                      <a:pt x="482" y="113"/>
                      <a:pt x="285" y="302"/>
                    </a:cubicBezTo>
                    <a:cubicBezTo>
                      <a:pt x="159" y="424"/>
                      <a:pt x="64" y="573"/>
                      <a:pt x="0" y="736"/>
                    </a:cubicBezTo>
                    <a:cubicBezTo>
                      <a:pt x="48" y="751"/>
                      <a:pt x="101" y="759"/>
                      <a:pt x="159" y="759"/>
                    </a:cubicBezTo>
                    <a:cubicBezTo>
                      <a:pt x="206" y="759"/>
                      <a:pt x="257" y="753"/>
                      <a:pt x="312" y="741"/>
                    </a:cubicBezTo>
                    <a:cubicBezTo>
                      <a:pt x="578" y="680"/>
                      <a:pt x="770" y="591"/>
                      <a:pt x="992" y="591"/>
                    </a:cubicBezTo>
                    <a:cubicBezTo>
                      <a:pt x="1095" y="591"/>
                      <a:pt x="1204" y="610"/>
                      <a:pt x="1329" y="660"/>
                    </a:cubicBezTo>
                    <a:cubicBezTo>
                      <a:pt x="1480" y="719"/>
                      <a:pt x="1640" y="756"/>
                      <a:pt x="1786" y="756"/>
                    </a:cubicBezTo>
                    <a:cubicBezTo>
                      <a:pt x="1832" y="756"/>
                      <a:pt x="1877" y="752"/>
                      <a:pt x="1920" y="744"/>
                    </a:cubicBezTo>
                    <a:cubicBezTo>
                      <a:pt x="1917" y="722"/>
                      <a:pt x="1914" y="699"/>
                      <a:pt x="1909" y="676"/>
                    </a:cubicBezTo>
                    <a:cubicBezTo>
                      <a:pt x="1832" y="349"/>
                      <a:pt x="1544" y="88"/>
                      <a:pt x="1214" y="20"/>
                    </a:cubicBezTo>
                    <a:cubicBezTo>
                      <a:pt x="1152" y="7"/>
                      <a:pt x="1088" y="1"/>
                      <a:pt x="1025" y="1"/>
                    </a:cubicBezTo>
                    <a:close/>
                  </a:path>
                </a:pathLst>
              </a:custGeom>
              <a:solidFill>
                <a:srgbClr val="EA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43"/>
              <p:cNvSpPr/>
              <p:nvPr/>
            </p:nvSpPr>
            <p:spPr>
              <a:xfrm>
                <a:off x="3944725" y="4471900"/>
                <a:ext cx="171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85" extrusionOk="0">
                    <a:moveTo>
                      <a:pt x="343" y="1"/>
                    </a:moveTo>
                    <a:cubicBezTo>
                      <a:pt x="154" y="1"/>
                      <a:pt x="0" y="154"/>
                      <a:pt x="0" y="342"/>
                    </a:cubicBezTo>
                    <a:cubicBezTo>
                      <a:pt x="0" y="531"/>
                      <a:pt x="154" y="684"/>
                      <a:pt x="343" y="684"/>
                    </a:cubicBezTo>
                    <a:cubicBezTo>
                      <a:pt x="531" y="684"/>
                      <a:pt x="684" y="531"/>
                      <a:pt x="684" y="342"/>
                    </a:cubicBezTo>
                    <a:cubicBezTo>
                      <a:pt x="684" y="154"/>
                      <a:pt x="531" y="1"/>
                      <a:pt x="343" y="1"/>
                    </a:cubicBezTo>
                    <a:close/>
                  </a:path>
                </a:pathLst>
              </a:custGeom>
              <a:solidFill>
                <a:srgbClr val="E87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43"/>
              <p:cNvSpPr/>
              <p:nvPr/>
            </p:nvSpPr>
            <p:spPr>
              <a:xfrm>
                <a:off x="4050525" y="4469350"/>
                <a:ext cx="17100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684" extrusionOk="0">
                    <a:moveTo>
                      <a:pt x="342" y="1"/>
                    </a:moveTo>
                    <a:cubicBezTo>
                      <a:pt x="153" y="1"/>
                      <a:pt x="0" y="153"/>
                      <a:pt x="0" y="342"/>
                    </a:cubicBezTo>
                    <a:cubicBezTo>
                      <a:pt x="0" y="531"/>
                      <a:pt x="153" y="683"/>
                      <a:pt x="342" y="683"/>
                    </a:cubicBezTo>
                    <a:cubicBezTo>
                      <a:pt x="530" y="683"/>
                      <a:pt x="683" y="531"/>
                      <a:pt x="683" y="342"/>
                    </a:cubicBezTo>
                    <a:cubicBezTo>
                      <a:pt x="683" y="153"/>
                      <a:pt x="530" y="1"/>
                      <a:pt x="342" y="1"/>
                    </a:cubicBezTo>
                    <a:close/>
                  </a:path>
                </a:pathLst>
              </a:custGeom>
              <a:solidFill>
                <a:srgbClr val="E879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43"/>
              <p:cNvSpPr/>
              <p:nvPr/>
            </p:nvSpPr>
            <p:spPr>
              <a:xfrm>
                <a:off x="3928125" y="4416550"/>
                <a:ext cx="47825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108" extrusionOk="0">
                    <a:moveTo>
                      <a:pt x="99" y="0"/>
                    </a:moveTo>
                    <a:cubicBezTo>
                      <a:pt x="72" y="0"/>
                      <a:pt x="54" y="6"/>
                      <a:pt x="47" y="19"/>
                    </a:cubicBezTo>
                    <a:cubicBezTo>
                      <a:pt x="1" y="97"/>
                      <a:pt x="371" y="399"/>
                      <a:pt x="874" y="695"/>
                    </a:cubicBezTo>
                    <a:cubicBezTo>
                      <a:pt x="1295" y="943"/>
                      <a:pt x="1676" y="1107"/>
                      <a:pt x="1814" y="1107"/>
                    </a:cubicBezTo>
                    <a:cubicBezTo>
                      <a:pt x="1841" y="1107"/>
                      <a:pt x="1858" y="1101"/>
                      <a:pt x="1866" y="1088"/>
                    </a:cubicBezTo>
                    <a:cubicBezTo>
                      <a:pt x="1912" y="1011"/>
                      <a:pt x="1542" y="708"/>
                      <a:pt x="1040" y="413"/>
                    </a:cubicBezTo>
                    <a:cubicBezTo>
                      <a:pt x="618" y="164"/>
                      <a:pt x="237" y="0"/>
                      <a:pt x="99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43"/>
              <p:cNvSpPr/>
              <p:nvPr/>
            </p:nvSpPr>
            <p:spPr>
              <a:xfrm>
                <a:off x="4016525" y="4416550"/>
                <a:ext cx="478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08" extrusionOk="0">
                    <a:moveTo>
                      <a:pt x="1814" y="0"/>
                    </a:moveTo>
                    <a:cubicBezTo>
                      <a:pt x="1676" y="0"/>
                      <a:pt x="1295" y="164"/>
                      <a:pt x="872" y="413"/>
                    </a:cubicBezTo>
                    <a:cubicBezTo>
                      <a:pt x="370" y="708"/>
                      <a:pt x="0" y="1011"/>
                      <a:pt x="46" y="1088"/>
                    </a:cubicBezTo>
                    <a:cubicBezTo>
                      <a:pt x="54" y="1101"/>
                      <a:pt x="72" y="1107"/>
                      <a:pt x="98" y="1107"/>
                    </a:cubicBezTo>
                    <a:cubicBezTo>
                      <a:pt x="237" y="1107"/>
                      <a:pt x="618" y="943"/>
                      <a:pt x="1039" y="695"/>
                    </a:cubicBezTo>
                    <a:cubicBezTo>
                      <a:pt x="1541" y="399"/>
                      <a:pt x="1911" y="97"/>
                      <a:pt x="1865" y="19"/>
                    </a:cubicBezTo>
                    <a:cubicBezTo>
                      <a:pt x="1858" y="6"/>
                      <a:pt x="1840" y="0"/>
                      <a:pt x="1814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43"/>
              <p:cNvSpPr/>
              <p:nvPr/>
            </p:nvSpPr>
            <p:spPr>
              <a:xfrm>
                <a:off x="3912475" y="4449175"/>
                <a:ext cx="64325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853" extrusionOk="0">
                    <a:moveTo>
                      <a:pt x="1119" y="0"/>
                    </a:moveTo>
                    <a:cubicBezTo>
                      <a:pt x="1019" y="0"/>
                      <a:pt x="921" y="15"/>
                      <a:pt x="829" y="45"/>
                    </a:cubicBezTo>
                    <a:cubicBezTo>
                      <a:pt x="581" y="130"/>
                      <a:pt x="408" y="278"/>
                      <a:pt x="285" y="419"/>
                    </a:cubicBezTo>
                    <a:cubicBezTo>
                      <a:pt x="162" y="560"/>
                      <a:pt x="92" y="691"/>
                      <a:pt x="51" y="784"/>
                    </a:cubicBezTo>
                    <a:cubicBezTo>
                      <a:pt x="11" y="877"/>
                      <a:pt x="1" y="933"/>
                      <a:pt x="14" y="940"/>
                    </a:cubicBezTo>
                    <a:cubicBezTo>
                      <a:pt x="15" y="941"/>
                      <a:pt x="17" y="941"/>
                      <a:pt x="18" y="941"/>
                    </a:cubicBezTo>
                    <a:cubicBezTo>
                      <a:pt x="54" y="941"/>
                      <a:pt x="161" y="749"/>
                      <a:pt x="395" y="526"/>
                    </a:cubicBezTo>
                    <a:cubicBezTo>
                      <a:pt x="516" y="414"/>
                      <a:pt x="686" y="295"/>
                      <a:pt x="887" y="237"/>
                    </a:cubicBezTo>
                    <a:cubicBezTo>
                      <a:pt x="949" y="219"/>
                      <a:pt x="1017" y="211"/>
                      <a:pt x="1087" y="211"/>
                    </a:cubicBezTo>
                    <a:cubicBezTo>
                      <a:pt x="1237" y="211"/>
                      <a:pt x="1400" y="250"/>
                      <a:pt x="1550" y="320"/>
                    </a:cubicBezTo>
                    <a:cubicBezTo>
                      <a:pt x="1771" y="426"/>
                      <a:pt x="1937" y="607"/>
                      <a:pt x="2063" y="788"/>
                    </a:cubicBezTo>
                    <a:cubicBezTo>
                      <a:pt x="2186" y="973"/>
                      <a:pt x="2271" y="1160"/>
                      <a:pt x="2335" y="1320"/>
                    </a:cubicBezTo>
                    <a:cubicBezTo>
                      <a:pt x="2458" y="1639"/>
                      <a:pt x="2506" y="1853"/>
                      <a:pt x="2539" y="1853"/>
                    </a:cubicBezTo>
                    <a:cubicBezTo>
                      <a:pt x="2540" y="1853"/>
                      <a:pt x="2540" y="1853"/>
                      <a:pt x="2541" y="1853"/>
                    </a:cubicBezTo>
                    <a:cubicBezTo>
                      <a:pt x="2567" y="1849"/>
                      <a:pt x="2573" y="1624"/>
                      <a:pt x="2480" y="1272"/>
                    </a:cubicBezTo>
                    <a:cubicBezTo>
                      <a:pt x="2432" y="1097"/>
                      <a:pt x="2359" y="890"/>
                      <a:pt x="2232" y="679"/>
                    </a:cubicBezTo>
                    <a:cubicBezTo>
                      <a:pt x="2103" y="473"/>
                      <a:pt x="1914" y="254"/>
                      <a:pt x="1645" y="125"/>
                    </a:cubicBezTo>
                    <a:cubicBezTo>
                      <a:pt x="1475" y="45"/>
                      <a:pt x="1294" y="0"/>
                      <a:pt x="1119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43"/>
              <p:cNvSpPr/>
              <p:nvPr/>
            </p:nvSpPr>
            <p:spPr>
              <a:xfrm>
                <a:off x="4027100" y="4449175"/>
                <a:ext cx="64325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853" extrusionOk="0">
                    <a:moveTo>
                      <a:pt x="1455" y="0"/>
                    </a:moveTo>
                    <a:cubicBezTo>
                      <a:pt x="1280" y="0"/>
                      <a:pt x="1098" y="45"/>
                      <a:pt x="929" y="125"/>
                    </a:cubicBezTo>
                    <a:cubicBezTo>
                      <a:pt x="660" y="254"/>
                      <a:pt x="470" y="473"/>
                      <a:pt x="342" y="679"/>
                    </a:cubicBezTo>
                    <a:cubicBezTo>
                      <a:pt x="214" y="890"/>
                      <a:pt x="141" y="1097"/>
                      <a:pt x="93" y="1272"/>
                    </a:cubicBezTo>
                    <a:cubicBezTo>
                      <a:pt x="1" y="1624"/>
                      <a:pt x="7" y="1849"/>
                      <a:pt x="33" y="1853"/>
                    </a:cubicBezTo>
                    <a:cubicBezTo>
                      <a:pt x="33" y="1853"/>
                      <a:pt x="34" y="1853"/>
                      <a:pt x="34" y="1853"/>
                    </a:cubicBezTo>
                    <a:cubicBezTo>
                      <a:pt x="67" y="1853"/>
                      <a:pt x="116" y="1639"/>
                      <a:pt x="239" y="1320"/>
                    </a:cubicBezTo>
                    <a:cubicBezTo>
                      <a:pt x="303" y="1160"/>
                      <a:pt x="387" y="973"/>
                      <a:pt x="510" y="788"/>
                    </a:cubicBezTo>
                    <a:cubicBezTo>
                      <a:pt x="636" y="607"/>
                      <a:pt x="803" y="426"/>
                      <a:pt x="1024" y="320"/>
                    </a:cubicBezTo>
                    <a:cubicBezTo>
                      <a:pt x="1174" y="250"/>
                      <a:pt x="1336" y="211"/>
                      <a:pt x="1487" y="211"/>
                    </a:cubicBezTo>
                    <a:cubicBezTo>
                      <a:pt x="1557" y="211"/>
                      <a:pt x="1624" y="219"/>
                      <a:pt x="1687" y="237"/>
                    </a:cubicBezTo>
                    <a:cubicBezTo>
                      <a:pt x="1887" y="295"/>
                      <a:pt x="2058" y="414"/>
                      <a:pt x="2178" y="526"/>
                    </a:cubicBezTo>
                    <a:cubicBezTo>
                      <a:pt x="2413" y="749"/>
                      <a:pt x="2520" y="941"/>
                      <a:pt x="2556" y="941"/>
                    </a:cubicBezTo>
                    <a:cubicBezTo>
                      <a:pt x="2558" y="941"/>
                      <a:pt x="2559" y="941"/>
                      <a:pt x="2561" y="940"/>
                    </a:cubicBezTo>
                    <a:cubicBezTo>
                      <a:pt x="2573" y="933"/>
                      <a:pt x="2562" y="877"/>
                      <a:pt x="2522" y="784"/>
                    </a:cubicBezTo>
                    <a:cubicBezTo>
                      <a:pt x="2481" y="691"/>
                      <a:pt x="2411" y="560"/>
                      <a:pt x="2289" y="419"/>
                    </a:cubicBezTo>
                    <a:cubicBezTo>
                      <a:pt x="2166" y="278"/>
                      <a:pt x="1992" y="130"/>
                      <a:pt x="1744" y="45"/>
                    </a:cubicBezTo>
                    <a:cubicBezTo>
                      <a:pt x="1652" y="15"/>
                      <a:pt x="1555" y="0"/>
                      <a:pt x="1455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43"/>
              <p:cNvSpPr/>
              <p:nvPr/>
            </p:nvSpPr>
            <p:spPr>
              <a:xfrm>
                <a:off x="3906425" y="4504775"/>
                <a:ext cx="6170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1748" extrusionOk="0">
                    <a:moveTo>
                      <a:pt x="1172" y="1"/>
                    </a:moveTo>
                    <a:cubicBezTo>
                      <a:pt x="1043" y="1"/>
                      <a:pt x="918" y="12"/>
                      <a:pt x="805" y="33"/>
                    </a:cubicBezTo>
                    <a:cubicBezTo>
                      <a:pt x="472" y="94"/>
                      <a:pt x="150" y="315"/>
                      <a:pt x="78" y="631"/>
                    </a:cubicBezTo>
                    <a:cubicBezTo>
                      <a:pt x="1" y="967"/>
                      <a:pt x="228" y="1311"/>
                      <a:pt x="527" y="1505"/>
                    </a:cubicBezTo>
                    <a:cubicBezTo>
                      <a:pt x="770" y="1663"/>
                      <a:pt x="1064" y="1747"/>
                      <a:pt x="1359" y="1747"/>
                    </a:cubicBezTo>
                    <a:cubicBezTo>
                      <a:pt x="1465" y="1747"/>
                      <a:pt x="1572" y="1736"/>
                      <a:pt x="1676" y="1714"/>
                    </a:cubicBezTo>
                    <a:cubicBezTo>
                      <a:pt x="2034" y="1637"/>
                      <a:pt x="2384" y="1389"/>
                      <a:pt x="2431" y="1041"/>
                    </a:cubicBezTo>
                    <a:cubicBezTo>
                      <a:pt x="2467" y="772"/>
                      <a:pt x="2269" y="378"/>
                      <a:pt x="2031" y="219"/>
                    </a:cubicBezTo>
                    <a:cubicBezTo>
                      <a:pt x="1800" y="65"/>
                      <a:pt x="1476" y="1"/>
                      <a:pt x="1172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43"/>
              <p:cNvSpPr/>
              <p:nvPr/>
            </p:nvSpPr>
            <p:spPr>
              <a:xfrm>
                <a:off x="3877050" y="4321350"/>
                <a:ext cx="185575" cy="131250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5250" extrusionOk="0">
                    <a:moveTo>
                      <a:pt x="6849" y="1"/>
                    </a:moveTo>
                    <a:cubicBezTo>
                      <a:pt x="6755" y="1"/>
                      <a:pt x="6660" y="10"/>
                      <a:pt x="6567" y="21"/>
                    </a:cubicBezTo>
                    <a:cubicBezTo>
                      <a:pt x="5813" y="111"/>
                      <a:pt x="5074" y="306"/>
                      <a:pt x="4352" y="543"/>
                    </a:cubicBezTo>
                    <a:cubicBezTo>
                      <a:pt x="3803" y="723"/>
                      <a:pt x="3257" y="929"/>
                      <a:pt x="2770" y="1239"/>
                    </a:cubicBezTo>
                    <a:cubicBezTo>
                      <a:pt x="1718" y="1908"/>
                      <a:pt x="1023" y="3002"/>
                      <a:pt x="363" y="4060"/>
                    </a:cubicBezTo>
                    <a:cubicBezTo>
                      <a:pt x="237" y="4262"/>
                      <a:pt x="112" y="4466"/>
                      <a:pt x="1" y="4677"/>
                    </a:cubicBezTo>
                    <a:lnTo>
                      <a:pt x="14" y="5250"/>
                    </a:lnTo>
                    <a:lnTo>
                      <a:pt x="199" y="5187"/>
                    </a:lnTo>
                    <a:cubicBezTo>
                      <a:pt x="298" y="4988"/>
                      <a:pt x="440" y="4820"/>
                      <a:pt x="607" y="4679"/>
                    </a:cubicBezTo>
                    <a:cubicBezTo>
                      <a:pt x="1414" y="3874"/>
                      <a:pt x="2864" y="3694"/>
                      <a:pt x="3881" y="3342"/>
                    </a:cubicBezTo>
                    <a:cubicBezTo>
                      <a:pt x="4860" y="3003"/>
                      <a:pt x="5923" y="2587"/>
                      <a:pt x="6667" y="1833"/>
                    </a:cubicBezTo>
                    <a:cubicBezTo>
                      <a:pt x="6978" y="1519"/>
                      <a:pt x="7338" y="1139"/>
                      <a:pt x="7401" y="680"/>
                    </a:cubicBezTo>
                    <a:cubicBezTo>
                      <a:pt x="7422" y="526"/>
                      <a:pt x="7422" y="368"/>
                      <a:pt x="7414" y="209"/>
                    </a:cubicBezTo>
                    <a:cubicBezTo>
                      <a:pt x="7367" y="160"/>
                      <a:pt x="7314" y="119"/>
                      <a:pt x="7253" y="86"/>
                    </a:cubicBezTo>
                    <a:cubicBezTo>
                      <a:pt x="7129" y="21"/>
                      <a:pt x="6990" y="1"/>
                      <a:pt x="6849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3"/>
              <p:cNvSpPr/>
              <p:nvPr/>
            </p:nvSpPr>
            <p:spPr>
              <a:xfrm>
                <a:off x="4041800" y="4504775"/>
                <a:ext cx="6165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748" extrusionOk="0">
                    <a:moveTo>
                      <a:pt x="1296" y="1"/>
                    </a:moveTo>
                    <a:cubicBezTo>
                      <a:pt x="991" y="1"/>
                      <a:pt x="667" y="65"/>
                      <a:pt x="436" y="219"/>
                    </a:cubicBezTo>
                    <a:cubicBezTo>
                      <a:pt x="198" y="378"/>
                      <a:pt x="0" y="772"/>
                      <a:pt x="37" y="1041"/>
                    </a:cubicBezTo>
                    <a:cubicBezTo>
                      <a:pt x="84" y="1389"/>
                      <a:pt x="433" y="1637"/>
                      <a:pt x="791" y="1714"/>
                    </a:cubicBezTo>
                    <a:cubicBezTo>
                      <a:pt x="895" y="1736"/>
                      <a:pt x="1002" y="1747"/>
                      <a:pt x="1109" y="1747"/>
                    </a:cubicBezTo>
                    <a:cubicBezTo>
                      <a:pt x="1403" y="1747"/>
                      <a:pt x="1698" y="1663"/>
                      <a:pt x="1941" y="1505"/>
                    </a:cubicBezTo>
                    <a:cubicBezTo>
                      <a:pt x="2239" y="1311"/>
                      <a:pt x="2466" y="967"/>
                      <a:pt x="2389" y="631"/>
                    </a:cubicBezTo>
                    <a:cubicBezTo>
                      <a:pt x="2317" y="315"/>
                      <a:pt x="1995" y="94"/>
                      <a:pt x="1663" y="33"/>
                    </a:cubicBezTo>
                    <a:cubicBezTo>
                      <a:pt x="1549" y="12"/>
                      <a:pt x="1424" y="1"/>
                      <a:pt x="1296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3"/>
              <p:cNvSpPr/>
              <p:nvPr/>
            </p:nvSpPr>
            <p:spPr>
              <a:xfrm>
                <a:off x="3861175" y="4283250"/>
                <a:ext cx="210775" cy="17787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7115" extrusionOk="0">
                    <a:moveTo>
                      <a:pt x="4979" y="1"/>
                    </a:moveTo>
                    <a:cubicBezTo>
                      <a:pt x="4611" y="1"/>
                      <a:pt x="4245" y="23"/>
                      <a:pt x="3888" y="108"/>
                    </a:cubicBezTo>
                    <a:cubicBezTo>
                      <a:pt x="3264" y="256"/>
                      <a:pt x="2698" y="590"/>
                      <a:pt x="2195" y="989"/>
                    </a:cubicBezTo>
                    <a:cubicBezTo>
                      <a:pt x="1870" y="1248"/>
                      <a:pt x="1572" y="1540"/>
                      <a:pt x="1306" y="1859"/>
                    </a:cubicBezTo>
                    <a:cubicBezTo>
                      <a:pt x="618" y="2686"/>
                      <a:pt x="127" y="3713"/>
                      <a:pt x="38" y="4794"/>
                    </a:cubicBezTo>
                    <a:cubicBezTo>
                      <a:pt x="0" y="5242"/>
                      <a:pt x="13" y="5742"/>
                      <a:pt x="65" y="6190"/>
                    </a:cubicBezTo>
                    <a:cubicBezTo>
                      <a:pt x="93" y="6426"/>
                      <a:pt x="385" y="7115"/>
                      <a:pt x="674" y="7115"/>
                    </a:cubicBezTo>
                    <a:cubicBezTo>
                      <a:pt x="734" y="7115"/>
                      <a:pt x="793" y="7085"/>
                      <a:pt x="850" y="7017"/>
                    </a:cubicBezTo>
                    <a:cubicBezTo>
                      <a:pt x="1057" y="6768"/>
                      <a:pt x="1137" y="6440"/>
                      <a:pt x="1264" y="6143"/>
                    </a:cubicBezTo>
                    <a:cubicBezTo>
                      <a:pt x="1396" y="5836"/>
                      <a:pt x="1550" y="5532"/>
                      <a:pt x="1861" y="5399"/>
                    </a:cubicBezTo>
                    <a:cubicBezTo>
                      <a:pt x="2232" y="5240"/>
                      <a:pt x="2584" y="5036"/>
                      <a:pt x="2955" y="4872"/>
                    </a:cubicBezTo>
                    <a:cubicBezTo>
                      <a:pt x="3708" y="4537"/>
                      <a:pt x="4481" y="4249"/>
                      <a:pt x="5228" y="3900"/>
                    </a:cubicBezTo>
                    <a:cubicBezTo>
                      <a:pt x="6453" y="3329"/>
                      <a:pt x="7654" y="2547"/>
                      <a:pt x="8301" y="1361"/>
                    </a:cubicBezTo>
                    <a:cubicBezTo>
                      <a:pt x="8368" y="1237"/>
                      <a:pt x="8431" y="1103"/>
                      <a:pt x="8425" y="962"/>
                    </a:cubicBezTo>
                    <a:cubicBezTo>
                      <a:pt x="8413" y="674"/>
                      <a:pt x="8130" y="479"/>
                      <a:pt x="7863" y="368"/>
                    </a:cubicBezTo>
                    <a:cubicBezTo>
                      <a:pt x="7147" y="70"/>
                      <a:pt x="6352" y="40"/>
                      <a:pt x="5576" y="14"/>
                    </a:cubicBezTo>
                    <a:cubicBezTo>
                      <a:pt x="5377" y="7"/>
                      <a:pt x="5178" y="1"/>
                      <a:pt x="497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3"/>
              <p:cNvSpPr/>
              <p:nvPr/>
            </p:nvSpPr>
            <p:spPr>
              <a:xfrm>
                <a:off x="4039850" y="4305925"/>
                <a:ext cx="109450" cy="1589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6357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0" y="370"/>
                      <a:pt x="183" y="723"/>
                      <a:pt x="427" y="1001"/>
                    </a:cubicBezTo>
                    <a:cubicBezTo>
                      <a:pt x="671" y="1278"/>
                      <a:pt x="975" y="1494"/>
                      <a:pt x="1261" y="1727"/>
                    </a:cubicBezTo>
                    <a:cubicBezTo>
                      <a:pt x="1895" y="2243"/>
                      <a:pt x="2455" y="2873"/>
                      <a:pt x="2825" y="3605"/>
                    </a:cubicBezTo>
                    <a:cubicBezTo>
                      <a:pt x="3006" y="3962"/>
                      <a:pt x="3140" y="4343"/>
                      <a:pt x="3205" y="4738"/>
                    </a:cubicBezTo>
                    <a:cubicBezTo>
                      <a:pt x="3256" y="5052"/>
                      <a:pt x="3024" y="6164"/>
                      <a:pt x="3359" y="6338"/>
                    </a:cubicBezTo>
                    <a:cubicBezTo>
                      <a:pt x="3383" y="6351"/>
                      <a:pt x="3407" y="6357"/>
                      <a:pt x="3429" y="6357"/>
                    </a:cubicBezTo>
                    <a:cubicBezTo>
                      <a:pt x="3620" y="6357"/>
                      <a:pt x="3711" y="5910"/>
                      <a:pt x="3751" y="5773"/>
                    </a:cubicBezTo>
                    <a:cubicBezTo>
                      <a:pt x="4053" y="4744"/>
                      <a:pt x="4377" y="3609"/>
                      <a:pt x="3940" y="2573"/>
                    </a:cubicBezTo>
                    <a:cubicBezTo>
                      <a:pt x="3676" y="1949"/>
                      <a:pt x="3185" y="1456"/>
                      <a:pt x="2705" y="980"/>
                    </a:cubicBezTo>
                    <a:cubicBezTo>
                      <a:pt x="2286" y="565"/>
                      <a:pt x="1837" y="133"/>
                      <a:pt x="1262" y="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3"/>
              <p:cNvSpPr/>
              <p:nvPr/>
            </p:nvSpPr>
            <p:spPr>
              <a:xfrm>
                <a:off x="4060575" y="4310525"/>
                <a:ext cx="30250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1" extrusionOk="0">
                    <a:moveTo>
                      <a:pt x="1209" y="1"/>
                    </a:moveTo>
                    <a:lnTo>
                      <a:pt x="1209" y="1"/>
                    </a:lnTo>
                    <a:cubicBezTo>
                      <a:pt x="1209" y="1"/>
                      <a:pt x="1124" y="79"/>
                      <a:pt x="1038" y="159"/>
                    </a:cubicBezTo>
                    <a:cubicBezTo>
                      <a:pt x="933" y="256"/>
                      <a:pt x="788" y="386"/>
                      <a:pt x="624" y="527"/>
                    </a:cubicBezTo>
                    <a:cubicBezTo>
                      <a:pt x="299" y="809"/>
                      <a:pt x="0" y="997"/>
                      <a:pt x="18" y="1027"/>
                    </a:cubicBezTo>
                    <a:cubicBezTo>
                      <a:pt x="19" y="1030"/>
                      <a:pt x="22" y="1031"/>
                      <a:pt x="27" y="1031"/>
                    </a:cubicBezTo>
                    <a:cubicBezTo>
                      <a:pt x="85" y="1031"/>
                      <a:pt x="392" y="885"/>
                      <a:pt x="702" y="617"/>
                    </a:cubicBezTo>
                    <a:cubicBezTo>
                      <a:pt x="871" y="472"/>
                      <a:pt x="1000" y="317"/>
                      <a:pt x="1083" y="198"/>
                    </a:cubicBezTo>
                    <a:cubicBezTo>
                      <a:pt x="1167" y="80"/>
                      <a:pt x="1209" y="1"/>
                      <a:pt x="1209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3"/>
              <p:cNvSpPr/>
              <p:nvPr/>
            </p:nvSpPr>
            <p:spPr>
              <a:xfrm>
                <a:off x="4073725" y="4328950"/>
                <a:ext cx="62600" cy="112975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4519" extrusionOk="0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1" y="20"/>
                      <a:pt x="251" y="187"/>
                      <a:pt x="603" y="514"/>
                    </a:cubicBezTo>
                    <a:cubicBezTo>
                      <a:pt x="691" y="597"/>
                      <a:pt x="786" y="687"/>
                      <a:pt x="881" y="792"/>
                    </a:cubicBezTo>
                    <a:cubicBezTo>
                      <a:pt x="980" y="893"/>
                      <a:pt x="1075" y="1011"/>
                      <a:pt x="1177" y="1132"/>
                    </a:cubicBezTo>
                    <a:cubicBezTo>
                      <a:pt x="1373" y="1381"/>
                      <a:pt x="1572" y="1668"/>
                      <a:pt x="1751" y="1988"/>
                    </a:cubicBezTo>
                    <a:cubicBezTo>
                      <a:pt x="1927" y="2309"/>
                      <a:pt x="2065" y="2630"/>
                      <a:pt x="2173" y="2929"/>
                    </a:cubicBezTo>
                    <a:cubicBezTo>
                      <a:pt x="2223" y="3080"/>
                      <a:pt x="2273" y="3222"/>
                      <a:pt x="2307" y="3359"/>
                    </a:cubicBezTo>
                    <a:cubicBezTo>
                      <a:pt x="2347" y="3496"/>
                      <a:pt x="2374" y="3625"/>
                      <a:pt x="2397" y="3743"/>
                    </a:cubicBezTo>
                    <a:cubicBezTo>
                      <a:pt x="2425" y="3861"/>
                      <a:pt x="2437" y="3969"/>
                      <a:pt x="2453" y="4064"/>
                    </a:cubicBezTo>
                    <a:cubicBezTo>
                      <a:pt x="2470" y="4158"/>
                      <a:pt x="2479" y="4240"/>
                      <a:pt x="2484" y="4309"/>
                    </a:cubicBezTo>
                    <a:cubicBezTo>
                      <a:pt x="2496" y="4435"/>
                      <a:pt x="2504" y="4518"/>
                      <a:pt x="2504" y="4518"/>
                    </a:cubicBezTo>
                    <a:cubicBezTo>
                      <a:pt x="2504" y="4518"/>
                      <a:pt x="2503" y="4434"/>
                      <a:pt x="2502" y="4307"/>
                    </a:cubicBezTo>
                    <a:cubicBezTo>
                      <a:pt x="2502" y="4239"/>
                      <a:pt x="2500" y="4156"/>
                      <a:pt x="2491" y="4060"/>
                    </a:cubicBezTo>
                    <a:cubicBezTo>
                      <a:pt x="2482" y="3964"/>
                      <a:pt x="2478" y="3853"/>
                      <a:pt x="2456" y="3733"/>
                    </a:cubicBezTo>
                    <a:cubicBezTo>
                      <a:pt x="2439" y="3612"/>
                      <a:pt x="2419" y="3480"/>
                      <a:pt x="2385" y="3340"/>
                    </a:cubicBezTo>
                    <a:cubicBezTo>
                      <a:pt x="2359" y="3199"/>
                      <a:pt x="2313" y="3052"/>
                      <a:pt x="2269" y="2897"/>
                    </a:cubicBezTo>
                    <a:cubicBezTo>
                      <a:pt x="2169" y="2589"/>
                      <a:pt x="2034" y="2258"/>
                      <a:pt x="1856" y="1930"/>
                    </a:cubicBezTo>
                    <a:cubicBezTo>
                      <a:pt x="1673" y="1604"/>
                      <a:pt x="1467" y="1312"/>
                      <a:pt x="1262" y="1062"/>
                    </a:cubicBezTo>
                    <a:cubicBezTo>
                      <a:pt x="1156" y="941"/>
                      <a:pt x="1056" y="823"/>
                      <a:pt x="952" y="723"/>
                    </a:cubicBezTo>
                    <a:cubicBezTo>
                      <a:pt x="853" y="620"/>
                      <a:pt x="752" y="531"/>
                      <a:pt x="660" y="451"/>
                    </a:cubicBezTo>
                    <a:cubicBezTo>
                      <a:pt x="570" y="369"/>
                      <a:pt x="479" y="305"/>
                      <a:pt x="402" y="246"/>
                    </a:cubicBezTo>
                    <a:cubicBezTo>
                      <a:pt x="326" y="186"/>
                      <a:pt x="256" y="139"/>
                      <a:pt x="199" y="104"/>
                    </a:cubicBezTo>
                    <a:cubicBezTo>
                      <a:pt x="93" y="37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3"/>
              <p:cNvSpPr/>
              <p:nvPr/>
            </p:nvSpPr>
            <p:spPr>
              <a:xfrm>
                <a:off x="4085775" y="4316875"/>
                <a:ext cx="7067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4714" extrusionOk="0">
                    <a:moveTo>
                      <a:pt x="50" y="0"/>
                    </a:moveTo>
                    <a:cubicBezTo>
                      <a:pt x="22" y="0"/>
                      <a:pt x="7" y="3"/>
                      <a:pt x="7" y="5"/>
                    </a:cubicBezTo>
                    <a:cubicBezTo>
                      <a:pt x="1" y="30"/>
                      <a:pt x="348" y="39"/>
                      <a:pt x="796" y="325"/>
                    </a:cubicBezTo>
                    <a:cubicBezTo>
                      <a:pt x="1019" y="465"/>
                      <a:pt x="1258" y="675"/>
                      <a:pt x="1485" y="939"/>
                    </a:cubicBezTo>
                    <a:cubicBezTo>
                      <a:pt x="1710" y="1206"/>
                      <a:pt x="1927" y="1528"/>
                      <a:pt x="2114" y="1886"/>
                    </a:cubicBezTo>
                    <a:cubicBezTo>
                      <a:pt x="2493" y="2602"/>
                      <a:pt x="2672" y="3325"/>
                      <a:pt x="2743" y="3851"/>
                    </a:cubicBezTo>
                    <a:cubicBezTo>
                      <a:pt x="2781" y="4116"/>
                      <a:pt x="2789" y="4331"/>
                      <a:pt x="2797" y="4482"/>
                    </a:cubicBezTo>
                    <a:cubicBezTo>
                      <a:pt x="2798" y="4622"/>
                      <a:pt x="2800" y="4714"/>
                      <a:pt x="2800" y="4714"/>
                    </a:cubicBezTo>
                    <a:cubicBezTo>
                      <a:pt x="2800" y="4714"/>
                      <a:pt x="2806" y="4622"/>
                      <a:pt x="2816" y="4482"/>
                    </a:cubicBezTo>
                    <a:cubicBezTo>
                      <a:pt x="2819" y="4331"/>
                      <a:pt x="2827" y="4113"/>
                      <a:pt x="2802" y="3845"/>
                    </a:cubicBezTo>
                    <a:cubicBezTo>
                      <a:pt x="2761" y="3311"/>
                      <a:pt x="2608" y="2563"/>
                      <a:pt x="2219" y="1830"/>
                    </a:cubicBezTo>
                    <a:cubicBezTo>
                      <a:pt x="2029" y="1464"/>
                      <a:pt x="1804" y="1138"/>
                      <a:pt x="1568" y="868"/>
                    </a:cubicBezTo>
                    <a:cubicBezTo>
                      <a:pt x="1329" y="599"/>
                      <a:pt x="1077" y="389"/>
                      <a:pt x="840" y="254"/>
                    </a:cubicBezTo>
                    <a:cubicBezTo>
                      <a:pt x="606" y="113"/>
                      <a:pt x="390" y="51"/>
                      <a:pt x="242" y="23"/>
                    </a:cubicBezTo>
                    <a:cubicBezTo>
                      <a:pt x="155" y="5"/>
                      <a:pt x="90" y="0"/>
                      <a:pt x="50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3"/>
              <p:cNvSpPr/>
              <p:nvPr/>
            </p:nvSpPr>
            <p:spPr>
              <a:xfrm>
                <a:off x="3853150" y="4285000"/>
                <a:ext cx="23317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5304" extrusionOk="0">
                    <a:moveTo>
                      <a:pt x="6233" y="1"/>
                    </a:moveTo>
                    <a:cubicBezTo>
                      <a:pt x="6118" y="1"/>
                      <a:pt x="6001" y="5"/>
                      <a:pt x="5883" y="12"/>
                    </a:cubicBezTo>
                    <a:cubicBezTo>
                      <a:pt x="5135" y="55"/>
                      <a:pt x="4321" y="236"/>
                      <a:pt x="3525" y="570"/>
                    </a:cubicBezTo>
                    <a:cubicBezTo>
                      <a:pt x="3127" y="737"/>
                      <a:pt x="2753" y="933"/>
                      <a:pt x="2407" y="1147"/>
                    </a:cubicBezTo>
                    <a:cubicBezTo>
                      <a:pt x="2061" y="1364"/>
                      <a:pt x="1749" y="1609"/>
                      <a:pt x="1494" y="1887"/>
                    </a:cubicBezTo>
                    <a:cubicBezTo>
                      <a:pt x="1238" y="2163"/>
                      <a:pt x="1042" y="2474"/>
                      <a:pt x="926" y="2787"/>
                    </a:cubicBezTo>
                    <a:cubicBezTo>
                      <a:pt x="804" y="3099"/>
                      <a:pt x="737" y="3402"/>
                      <a:pt x="676" y="3676"/>
                    </a:cubicBezTo>
                    <a:cubicBezTo>
                      <a:pt x="562" y="4225"/>
                      <a:pt x="447" y="4664"/>
                      <a:pt x="308" y="4946"/>
                    </a:cubicBezTo>
                    <a:cubicBezTo>
                      <a:pt x="246" y="5090"/>
                      <a:pt x="173" y="5191"/>
                      <a:pt x="109" y="5241"/>
                    </a:cubicBezTo>
                    <a:cubicBezTo>
                      <a:pt x="77" y="5268"/>
                      <a:pt x="49" y="5283"/>
                      <a:pt x="29" y="5292"/>
                    </a:cubicBezTo>
                    <a:cubicBezTo>
                      <a:pt x="10" y="5300"/>
                      <a:pt x="1" y="5303"/>
                      <a:pt x="1" y="5303"/>
                    </a:cubicBezTo>
                    <a:cubicBezTo>
                      <a:pt x="1" y="5303"/>
                      <a:pt x="10" y="5300"/>
                      <a:pt x="30" y="5293"/>
                    </a:cubicBezTo>
                    <a:cubicBezTo>
                      <a:pt x="50" y="5285"/>
                      <a:pt x="78" y="5271"/>
                      <a:pt x="111" y="5246"/>
                    </a:cubicBezTo>
                    <a:cubicBezTo>
                      <a:pt x="180" y="5197"/>
                      <a:pt x="257" y="5097"/>
                      <a:pt x="324" y="4955"/>
                    </a:cubicBezTo>
                    <a:cubicBezTo>
                      <a:pt x="475" y="4677"/>
                      <a:pt x="606" y="4235"/>
                      <a:pt x="734" y="3689"/>
                    </a:cubicBezTo>
                    <a:cubicBezTo>
                      <a:pt x="803" y="3417"/>
                      <a:pt x="876" y="3119"/>
                      <a:pt x="1001" y="2818"/>
                    </a:cubicBezTo>
                    <a:cubicBezTo>
                      <a:pt x="1122" y="2514"/>
                      <a:pt x="1315" y="2220"/>
                      <a:pt x="1567" y="1956"/>
                    </a:cubicBezTo>
                    <a:cubicBezTo>
                      <a:pt x="2073" y="1423"/>
                      <a:pt x="2793" y="1015"/>
                      <a:pt x="3572" y="680"/>
                    </a:cubicBezTo>
                    <a:cubicBezTo>
                      <a:pt x="4356" y="351"/>
                      <a:pt x="5156" y="169"/>
                      <a:pt x="5889" y="121"/>
                    </a:cubicBezTo>
                    <a:cubicBezTo>
                      <a:pt x="6023" y="112"/>
                      <a:pt x="6155" y="108"/>
                      <a:pt x="6284" y="108"/>
                    </a:cubicBezTo>
                    <a:cubicBezTo>
                      <a:pt x="6509" y="108"/>
                      <a:pt x="6726" y="121"/>
                      <a:pt x="6932" y="142"/>
                    </a:cubicBezTo>
                    <a:cubicBezTo>
                      <a:pt x="7258" y="176"/>
                      <a:pt x="7559" y="232"/>
                      <a:pt x="7826" y="309"/>
                    </a:cubicBezTo>
                    <a:cubicBezTo>
                      <a:pt x="8362" y="462"/>
                      <a:pt x="8754" y="700"/>
                      <a:pt x="8987" y="905"/>
                    </a:cubicBezTo>
                    <a:cubicBezTo>
                      <a:pt x="9216" y="1103"/>
                      <a:pt x="9308" y="1254"/>
                      <a:pt x="9322" y="1254"/>
                    </a:cubicBezTo>
                    <a:cubicBezTo>
                      <a:pt x="9322" y="1254"/>
                      <a:pt x="9323" y="1254"/>
                      <a:pt x="9323" y="1254"/>
                    </a:cubicBezTo>
                    <a:cubicBezTo>
                      <a:pt x="9326" y="1251"/>
                      <a:pt x="9305" y="1214"/>
                      <a:pt x="9258" y="1145"/>
                    </a:cubicBezTo>
                    <a:cubicBezTo>
                      <a:pt x="9209" y="1077"/>
                      <a:pt x="9134" y="979"/>
                      <a:pt x="9017" y="871"/>
                    </a:cubicBezTo>
                    <a:cubicBezTo>
                      <a:pt x="8790" y="651"/>
                      <a:pt x="8394" y="394"/>
                      <a:pt x="7850" y="228"/>
                    </a:cubicBezTo>
                    <a:cubicBezTo>
                      <a:pt x="7579" y="145"/>
                      <a:pt x="7274" y="82"/>
                      <a:pt x="6944" y="44"/>
                    </a:cubicBezTo>
                    <a:cubicBezTo>
                      <a:pt x="6718" y="17"/>
                      <a:pt x="6480" y="1"/>
                      <a:pt x="6233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3"/>
              <p:cNvSpPr/>
              <p:nvPr/>
            </p:nvSpPr>
            <p:spPr>
              <a:xfrm>
                <a:off x="3867175" y="4313375"/>
                <a:ext cx="203400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4906" extrusionOk="0">
                    <a:moveTo>
                      <a:pt x="5637" y="1"/>
                    </a:moveTo>
                    <a:cubicBezTo>
                      <a:pt x="5446" y="1"/>
                      <a:pt x="5247" y="15"/>
                      <a:pt x="5043" y="48"/>
                    </a:cubicBezTo>
                    <a:cubicBezTo>
                      <a:pt x="4416" y="145"/>
                      <a:pt x="3748" y="414"/>
                      <a:pt x="3164" y="862"/>
                    </a:cubicBezTo>
                    <a:cubicBezTo>
                      <a:pt x="2874" y="1088"/>
                      <a:pt x="2618" y="1342"/>
                      <a:pt x="2406" y="1617"/>
                    </a:cubicBezTo>
                    <a:cubicBezTo>
                      <a:pt x="2193" y="1891"/>
                      <a:pt x="2028" y="2180"/>
                      <a:pt x="1879" y="2459"/>
                    </a:cubicBezTo>
                    <a:cubicBezTo>
                      <a:pt x="1587" y="3017"/>
                      <a:pt x="1356" y="3532"/>
                      <a:pt x="1103" y="3930"/>
                    </a:cubicBezTo>
                    <a:cubicBezTo>
                      <a:pt x="852" y="4327"/>
                      <a:pt x="604" y="4627"/>
                      <a:pt x="382" y="4763"/>
                    </a:cubicBezTo>
                    <a:cubicBezTo>
                      <a:pt x="160" y="4905"/>
                      <a:pt x="1" y="4885"/>
                      <a:pt x="4" y="4898"/>
                    </a:cubicBezTo>
                    <a:cubicBezTo>
                      <a:pt x="4" y="4900"/>
                      <a:pt x="23" y="4905"/>
                      <a:pt x="62" y="4905"/>
                    </a:cubicBezTo>
                    <a:cubicBezTo>
                      <a:pt x="76" y="4905"/>
                      <a:pt x="93" y="4904"/>
                      <a:pt x="112" y="4903"/>
                    </a:cubicBezTo>
                    <a:cubicBezTo>
                      <a:pt x="183" y="4897"/>
                      <a:pt x="287" y="4870"/>
                      <a:pt x="406" y="4803"/>
                    </a:cubicBezTo>
                    <a:cubicBezTo>
                      <a:pt x="647" y="4671"/>
                      <a:pt x="910" y="4373"/>
                      <a:pt x="1174" y="3976"/>
                    </a:cubicBezTo>
                    <a:cubicBezTo>
                      <a:pt x="1441" y="3577"/>
                      <a:pt x="1681" y="3060"/>
                      <a:pt x="1976" y="2510"/>
                    </a:cubicBezTo>
                    <a:cubicBezTo>
                      <a:pt x="2125" y="2236"/>
                      <a:pt x="2291" y="1953"/>
                      <a:pt x="2499" y="1689"/>
                    </a:cubicBezTo>
                    <a:cubicBezTo>
                      <a:pt x="2705" y="1422"/>
                      <a:pt x="2955" y="1176"/>
                      <a:pt x="3237" y="957"/>
                    </a:cubicBezTo>
                    <a:cubicBezTo>
                      <a:pt x="3804" y="521"/>
                      <a:pt x="4450" y="252"/>
                      <a:pt x="5060" y="147"/>
                    </a:cubicBezTo>
                    <a:cubicBezTo>
                      <a:pt x="5288" y="106"/>
                      <a:pt x="5510" y="88"/>
                      <a:pt x="5723" y="88"/>
                    </a:cubicBezTo>
                    <a:cubicBezTo>
                      <a:pt x="6081" y="88"/>
                      <a:pt x="6411" y="137"/>
                      <a:pt x="6698" y="205"/>
                    </a:cubicBezTo>
                    <a:cubicBezTo>
                      <a:pt x="7157" y="315"/>
                      <a:pt x="7515" y="459"/>
                      <a:pt x="7760" y="562"/>
                    </a:cubicBezTo>
                    <a:cubicBezTo>
                      <a:pt x="8003" y="665"/>
                      <a:pt x="8136" y="729"/>
                      <a:pt x="8136" y="729"/>
                    </a:cubicBezTo>
                    <a:cubicBezTo>
                      <a:pt x="8136" y="729"/>
                      <a:pt x="8007" y="658"/>
                      <a:pt x="7767" y="544"/>
                    </a:cubicBezTo>
                    <a:cubicBezTo>
                      <a:pt x="7527" y="431"/>
                      <a:pt x="7174" y="273"/>
                      <a:pt x="6713" y="148"/>
                    </a:cubicBezTo>
                    <a:cubicBezTo>
                      <a:pt x="6402" y="63"/>
                      <a:pt x="6036" y="1"/>
                      <a:pt x="5637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3"/>
              <p:cNvSpPr/>
              <p:nvPr/>
            </p:nvSpPr>
            <p:spPr>
              <a:xfrm>
                <a:off x="3918625" y="4336450"/>
                <a:ext cx="117350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2429" extrusionOk="0">
                    <a:moveTo>
                      <a:pt x="4249" y="0"/>
                    </a:moveTo>
                    <a:cubicBezTo>
                      <a:pt x="4147" y="0"/>
                      <a:pt x="4030" y="7"/>
                      <a:pt x="3900" y="23"/>
                    </a:cubicBezTo>
                    <a:cubicBezTo>
                      <a:pt x="3409" y="78"/>
                      <a:pt x="2753" y="328"/>
                      <a:pt x="2136" y="760"/>
                    </a:cubicBezTo>
                    <a:cubicBezTo>
                      <a:pt x="1519" y="1192"/>
                      <a:pt x="1020" y="1648"/>
                      <a:pt x="635" y="1945"/>
                    </a:cubicBezTo>
                    <a:cubicBezTo>
                      <a:pt x="254" y="2248"/>
                      <a:pt x="0" y="2412"/>
                      <a:pt x="10" y="2427"/>
                    </a:cubicBezTo>
                    <a:cubicBezTo>
                      <a:pt x="10" y="2428"/>
                      <a:pt x="11" y="2428"/>
                      <a:pt x="12" y="2428"/>
                    </a:cubicBezTo>
                    <a:cubicBezTo>
                      <a:pt x="26" y="2428"/>
                      <a:pt x="93" y="2396"/>
                      <a:pt x="201" y="2333"/>
                    </a:cubicBezTo>
                    <a:cubicBezTo>
                      <a:pt x="321" y="2265"/>
                      <a:pt x="486" y="2156"/>
                      <a:pt x="685" y="2013"/>
                    </a:cubicBezTo>
                    <a:cubicBezTo>
                      <a:pt x="1087" y="1730"/>
                      <a:pt x="1597" y="1283"/>
                      <a:pt x="2203" y="858"/>
                    </a:cubicBezTo>
                    <a:cubicBezTo>
                      <a:pt x="2809" y="435"/>
                      <a:pt x="3432" y="165"/>
                      <a:pt x="3910" y="81"/>
                    </a:cubicBezTo>
                    <a:cubicBezTo>
                      <a:pt x="4114" y="43"/>
                      <a:pt x="4289" y="31"/>
                      <a:pt x="4420" y="31"/>
                    </a:cubicBezTo>
                    <a:cubicBezTo>
                      <a:pt x="4442" y="31"/>
                      <a:pt x="4462" y="31"/>
                      <a:pt x="4481" y="31"/>
                    </a:cubicBezTo>
                    <a:cubicBezTo>
                      <a:pt x="4485" y="31"/>
                      <a:pt x="4488" y="31"/>
                      <a:pt x="4492" y="31"/>
                    </a:cubicBezTo>
                    <a:cubicBezTo>
                      <a:pt x="4555" y="31"/>
                      <a:pt x="4604" y="39"/>
                      <a:pt x="4638" y="40"/>
                    </a:cubicBezTo>
                    <a:cubicBezTo>
                      <a:pt x="4673" y="42"/>
                      <a:pt x="4693" y="44"/>
                      <a:pt x="4693" y="44"/>
                    </a:cubicBezTo>
                    <a:cubicBezTo>
                      <a:pt x="4693" y="44"/>
                      <a:pt x="4673" y="40"/>
                      <a:pt x="4639" y="35"/>
                    </a:cubicBezTo>
                    <a:cubicBezTo>
                      <a:pt x="4603" y="31"/>
                      <a:pt x="4551" y="17"/>
                      <a:pt x="4483" y="13"/>
                    </a:cubicBezTo>
                    <a:cubicBezTo>
                      <a:pt x="4418" y="5"/>
                      <a:pt x="4340" y="0"/>
                      <a:pt x="4249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Audio Recording Apr 29, 2021 at 11:51:21 PM" descr="Audio Recording Apr 29, 2021 at 11:51:21 PM">
            <a:hlinkClick r:id="" action="ppaction://media"/>
            <a:extLst>
              <a:ext uri="{FF2B5EF4-FFF2-40B4-BE49-F238E27FC236}">
                <a16:creationId xmlns:a16="http://schemas.microsoft.com/office/drawing/2014/main" id="{D9BA1D60-57C2-5E4F-BD08-D896D2F6F8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24238" y="4169514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Multinomial Logistic Regression</a:t>
            </a:r>
            <a:endParaRPr sz="3600"/>
          </a:p>
        </p:txBody>
      </p:sp>
      <p:sp>
        <p:nvSpPr>
          <p:cNvPr id="1659" name="Google Shape;1659;p44"/>
          <p:cNvSpPr txBox="1">
            <a:spLocks noGrp="1"/>
          </p:cNvSpPr>
          <p:nvPr>
            <p:ph type="subTitle" idx="4294967295"/>
          </p:nvPr>
        </p:nvSpPr>
        <p:spPr>
          <a:xfrm>
            <a:off x="724100" y="1347975"/>
            <a:ext cx="7717500" cy="31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19.0% accuracy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Disregard of sequentiality in the data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Assumption of independence among class labels</a:t>
            </a:r>
            <a:endParaRPr/>
          </a:p>
        </p:txBody>
      </p:sp>
      <p:pic>
        <p:nvPicPr>
          <p:cNvPr id="2" name="Audio Recording Apr 29, 2021 at 11:53:16 PM" descr="Audio Recording Apr 29, 2021 at 11:53:16 PM">
            <a:hlinkClick r:id="" action="ppaction://media"/>
            <a:extLst>
              <a:ext uri="{FF2B5EF4-FFF2-40B4-BE49-F238E27FC236}">
                <a16:creationId xmlns:a16="http://schemas.microsoft.com/office/drawing/2014/main" id="{20A0E53E-4777-0641-8E93-734AE79B0C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13500" y="403342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Convolutional Neural Network (CNN)</a:t>
            </a:r>
            <a:endParaRPr sz="3600"/>
          </a:p>
        </p:txBody>
      </p:sp>
      <p:sp>
        <p:nvSpPr>
          <p:cNvPr id="1665" name="Google Shape;1665;p45"/>
          <p:cNvSpPr txBox="1">
            <a:spLocks noGrp="1"/>
          </p:cNvSpPr>
          <p:nvPr>
            <p:ph type="subTitle" idx="1"/>
          </p:nvPr>
        </p:nvSpPr>
        <p:spPr>
          <a:xfrm>
            <a:off x="724100" y="1347975"/>
            <a:ext cx="69606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Regularization: Dropout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Prevent the model from relying too heavily on certain connections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weight values more spread out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Make the model more robust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Normalization: BatchNorm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Reduce internal covariate shift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Provide more parameters and make the model learn more independently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Convolutional Neural Network (CNN)</a:t>
            </a:r>
            <a:endParaRPr sz="3600"/>
          </a:p>
        </p:txBody>
      </p:sp>
      <p:sp>
        <p:nvSpPr>
          <p:cNvPr id="1671" name="Google Shape;1671;p46"/>
          <p:cNvSpPr txBox="1">
            <a:spLocks noGrp="1"/>
          </p:cNvSpPr>
          <p:nvPr>
            <p:ph type="subTitle" idx="1"/>
          </p:nvPr>
        </p:nvSpPr>
        <p:spPr>
          <a:xfrm>
            <a:off x="724100" y="1347975"/>
            <a:ext cx="69606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Relatively high training accuracy: 86.79%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Moderate test accuracy: 62.30%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best performing model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Overfitting issue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Transfer Learning (CNN)</a:t>
            </a:r>
            <a:endParaRPr sz="3600"/>
          </a:p>
        </p:txBody>
      </p:sp>
      <p:sp>
        <p:nvSpPr>
          <p:cNvPr id="1677" name="Google Shape;1677;p47"/>
          <p:cNvSpPr txBox="1">
            <a:spLocks noGrp="1"/>
          </p:cNvSpPr>
          <p:nvPr>
            <p:ph type="subTitle" idx="4294967295"/>
          </p:nvPr>
        </p:nvSpPr>
        <p:spPr>
          <a:xfrm>
            <a:off x="724100" y="1347975"/>
            <a:ext cx="7717500" cy="31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i="1"/>
              <a:t>Speech Emotion Recognition with CNN</a:t>
            </a:r>
            <a:r>
              <a:rPr lang="en"/>
              <a:t> - project by Ritzing (2020) from Kaggle.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Original accuracy on Ritzing’s project: 50.21%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Accuracy on our dataset: 52.99%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0"/>
          <p:cNvSpPr/>
          <p:nvPr/>
        </p:nvSpPr>
        <p:spPr>
          <a:xfrm rot="-521016">
            <a:off x="5416372" y="1427297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30"/>
          <p:cNvSpPr txBox="1">
            <a:spLocks noGrp="1"/>
          </p:cNvSpPr>
          <p:nvPr>
            <p:ph type="title"/>
          </p:nvPr>
        </p:nvSpPr>
        <p:spPr>
          <a:xfrm>
            <a:off x="1231925" y="1160000"/>
            <a:ext cx="33291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259" name="Google Shape;1259;p30"/>
          <p:cNvSpPr txBox="1">
            <a:spLocks noGrp="1"/>
          </p:cNvSpPr>
          <p:nvPr>
            <p:ph type="subTitle" idx="1"/>
          </p:nvPr>
        </p:nvSpPr>
        <p:spPr>
          <a:xfrm>
            <a:off x="1231925" y="2160100"/>
            <a:ext cx="3459000" cy="21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Deep Learning on audio signals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Emotion Recognition (SER) is the task of recognizing emotions from speech signals - easy for most humans but challenging for machines and/or people with certain mental health issues.</a:t>
            </a:r>
            <a:endParaRPr/>
          </a:p>
        </p:txBody>
      </p:sp>
      <p:sp>
        <p:nvSpPr>
          <p:cNvPr id="1260" name="Google Shape;1260;p30"/>
          <p:cNvSpPr/>
          <p:nvPr/>
        </p:nvSpPr>
        <p:spPr>
          <a:xfrm rot="341704">
            <a:off x="5595805" y="1267014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1" name="Google Shape;1261;p30"/>
          <p:cNvGrpSpPr/>
          <p:nvPr/>
        </p:nvGrpSpPr>
        <p:grpSpPr>
          <a:xfrm rot="-159229">
            <a:off x="5468696" y="1181525"/>
            <a:ext cx="1670236" cy="2460053"/>
            <a:chOff x="2903825" y="2119650"/>
            <a:chExt cx="623100" cy="917750"/>
          </a:xfrm>
        </p:grpSpPr>
        <p:sp>
          <p:nvSpPr>
            <p:cNvPr id="1262" name="Google Shape;1262;p30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0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30"/>
          <p:cNvGrpSpPr/>
          <p:nvPr/>
        </p:nvGrpSpPr>
        <p:grpSpPr>
          <a:xfrm rot="-234019">
            <a:off x="5897239" y="1609608"/>
            <a:ext cx="813157" cy="1301793"/>
            <a:chOff x="1476825" y="13550"/>
            <a:chExt cx="367275" cy="587975"/>
          </a:xfrm>
        </p:grpSpPr>
        <p:sp>
          <p:nvSpPr>
            <p:cNvPr id="1265" name="Google Shape;1265;p30"/>
            <p:cNvSpPr/>
            <p:nvPr/>
          </p:nvSpPr>
          <p:spPr>
            <a:xfrm>
              <a:off x="1683825" y="13550"/>
              <a:ext cx="152925" cy="146975"/>
            </a:xfrm>
            <a:custGeom>
              <a:avLst/>
              <a:gdLst/>
              <a:ahLst/>
              <a:cxnLst/>
              <a:rect l="l" t="t" r="r" b="b"/>
              <a:pathLst>
                <a:path w="6117" h="5879" extrusionOk="0">
                  <a:moveTo>
                    <a:pt x="3112" y="1"/>
                  </a:moveTo>
                  <a:cubicBezTo>
                    <a:pt x="2176" y="1"/>
                    <a:pt x="1240" y="463"/>
                    <a:pt x="698" y="1230"/>
                  </a:cubicBezTo>
                  <a:cubicBezTo>
                    <a:pt x="55" y="2138"/>
                    <a:pt x="1" y="3427"/>
                    <a:pt x="564" y="4388"/>
                  </a:cubicBezTo>
                  <a:lnTo>
                    <a:pt x="2391" y="5862"/>
                  </a:lnTo>
                  <a:cubicBezTo>
                    <a:pt x="2507" y="5873"/>
                    <a:pt x="2625" y="5879"/>
                    <a:pt x="2745" y="5879"/>
                  </a:cubicBezTo>
                  <a:cubicBezTo>
                    <a:pt x="4268" y="5879"/>
                    <a:pt x="6045" y="4952"/>
                    <a:pt x="6088" y="3260"/>
                  </a:cubicBezTo>
                  <a:cubicBezTo>
                    <a:pt x="6116" y="2152"/>
                    <a:pt x="5492" y="1048"/>
                    <a:pt x="4582" y="435"/>
                  </a:cubicBezTo>
                  <a:cubicBezTo>
                    <a:pt x="4297" y="242"/>
                    <a:pt x="3969" y="115"/>
                    <a:pt x="3631" y="50"/>
                  </a:cubicBezTo>
                  <a:cubicBezTo>
                    <a:pt x="3460" y="17"/>
                    <a:pt x="3286" y="1"/>
                    <a:pt x="3112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1686000" y="13550"/>
              <a:ext cx="131150" cy="86450"/>
            </a:xfrm>
            <a:custGeom>
              <a:avLst/>
              <a:gdLst/>
              <a:ahLst/>
              <a:cxnLst/>
              <a:rect l="l" t="t" r="r" b="b"/>
              <a:pathLst>
                <a:path w="5246" h="3458" extrusionOk="0">
                  <a:moveTo>
                    <a:pt x="3025" y="1"/>
                  </a:moveTo>
                  <a:cubicBezTo>
                    <a:pt x="2089" y="1"/>
                    <a:pt x="1153" y="463"/>
                    <a:pt x="611" y="1230"/>
                  </a:cubicBezTo>
                  <a:cubicBezTo>
                    <a:pt x="160" y="1867"/>
                    <a:pt x="0" y="2691"/>
                    <a:pt x="138" y="3458"/>
                  </a:cubicBezTo>
                  <a:cubicBezTo>
                    <a:pt x="500" y="2271"/>
                    <a:pt x="1467" y="1299"/>
                    <a:pt x="2749" y="927"/>
                  </a:cubicBezTo>
                  <a:cubicBezTo>
                    <a:pt x="3099" y="826"/>
                    <a:pt x="3445" y="777"/>
                    <a:pt x="3778" y="777"/>
                  </a:cubicBezTo>
                  <a:cubicBezTo>
                    <a:pt x="4308" y="777"/>
                    <a:pt x="4807" y="900"/>
                    <a:pt x="5245" y="1130"/>
                  </a:cubicBezTo>
                  <a:cubicBezTo>
                    <a:pt x="5029" y="861"/>
                    <a:pt x="4776" y="624"/>
                    <a:pt x="4495" y="435"/>
                  </a:cubicBezTo>
                  <a:cubicBezTo>
                    <a:pt x="4210" y="242"/>
                    <a:pt x="3882" y="115"/>
                    <a:pt x="3544" y="50"/>
                  </a:cubicBezTo>
                  <a:cubicBezTo>
                    <a:pt x="3373" y="17"/>
                    <a:pt x="3199" y="1"/>
                    <a:pt x="3025" y="1"/>
                  </a:cubicBezTo>
                  <a:close/>
                </a:path>
              </a:pathLst>
            </a:custGeom>
            <a:solidFill>
              <a:srgbClr val="A33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1708225" y="16700"/>
              <a:ext cx="121225" cy="112975"/>
            </a:xfrm>
            <a:custGeom>
              <a:avLst/>
              <a:gdLst/>
              <a:ahLst/>
              <a:cxnLst/>
              <a:rect l="l" t="t" r="r" b="b"/>
              <a:pathLst>
                <a:path w="4849" h="4519" extrusionOk="0">
                  <a:moveTo>
                    <a:pt x="1291" y="1"/>
                  </a:moveTo>
                  <a:cubicBezTo>
                    <a:pt x="1200" y="28"/>
                    <a:pt x="1110" y="58"/>
                    <a:pt x="1022" y="93"/>
                  </a:cubicBezTo>
                  <a:cubicBezTo>
                    <a:pt x="880" y="217"/>
                    <a:pt x="748" y="358"/>
                    <a:pt x="630" y="516"/>
                  </a:cubicBezTo>
                  <a:cubicBezTo>
                    <a:pt x="321" y="934"/>
                    <a:pt x="151" y="1413"/>
                    <a:pt x="76" y="1852"/>
                  </a:cubicBezTo>
                  <a:cubicBezTo>
                    <a:pt x="0" y="2295"/>
                    <a:pt x="18" y="2701"/>
                    <a:pt x="63" y="3034"/>
                  </a:cubicBezTo>
                  <a:cubicBezTo>
                    <a:pt x="108" y="3368"/>
                    <a:pt x="181" y="3630"/>
                    <a:pt x="236" y="3809"/>
                  </a:cubicBezTo>
                  <a:cubicBezTo>
                    <a:pt x="292" y="3987"/>
                    <a:pt x="333" y="4082"/>
                    <a:pt x="340" y="4082"/>
                  </a:cubicBezTo>
                  <a:cubicBezTo>
                    <a:pt x="340" y="4082"/>
                    <a:pt x="340" y="4082"/>
                    <a:pt x="340" y="4082"/>
                  </a:cubicBezTo>
                  <a:cubicBezTo>
                    <a:pt x="347" y="4080"/>
                    <a:pt x="318" y="3981"/>
                    <a:pt x="273" y="3800"/>
                  </a:cubicBezTo>
                  <a:cubicBezTo>
                    <a:pt x="234" y="3639"/>
                    <a:pt x="181" y="3413"/>
                    <a:pt x="144" y="3134"/>
                  </a:cubicBezTo>
                  <a:cubicBezTo>
                    <a:pt x="163" y="3125"/>
                    <a:pt x="184" y="3114"/>
                    <a:pt x="211" y="3104"/>
                  </a:cubicBezTo>
                  <a:cubicBezTo>
                    <a:pt x="301" y="3067"/>
                    <a:pt x="440" y="3033"/>
                    <a:pt x="616" y="3026"/>
                  </a:cubicBezTo>
                  <a:cubicBezTo>
                    <a:pt x="659" y="3025"/>
                    <a:pt x="705" y="3025"/>
                    <a:pt x="753" y="3025"/>
                  </a:cubicBezTo>
                  <a:cubicBezTo>
                    <a:pt x="1091" y="3025"/>
                    <a:pt x="1530" y="3048"/>
                    <a:pt x="1993" y="3143"/>
                  </a:cubicBezTo>
                  <a:cubicBezTo>
                    <a:pt x="2523" y="3251"/>
                    <a:pt x="2966" y="3473"/>
                    <a:pt x="3247" y="3685"/>
                  </a:cubicBezTo>
                  <a:cubicBezTo>
                    <a:pt x="3311" y="3734"/>
                    <a:pt x="3366" y="3780"/>
                    <a:pt x="3415" y="3822"/>
                  </a:cubicBezTo>
                  <a:cubicBezTo>
                    <a:pt x="3128" y="4004"/>
                    <a:pt x="2827" y="4138"/>
                    <a:pt x="2542" y="4233"/>
                  </a:cubicBezTo>
                  <a:cubicBezTo>
                    <a:pt x="2195" y="4346"/>
                    <a:pt x="1869" y="4409"/>
                    <a:pt x="1595" y="4440"/>
                  </a:cubicBezTo>
                  <a:cubicBezTo>
                    <a:pt x="1444" y="4457"/>
                    <a:pt x="1308" y="4462"/>
                    <a:pt x="1191" y="4462"/>
                  </a:cubicBezTo>
                  <a:cubicBezTo>
                    <a:pt x="1095" y="4462"/>
                    <a:pt x="1011" y="4458"/>
                    <a:pt x="941" y="4454"/>
                  </a:cubicBezTo>
                  <a:cubicBezTo>
                    <a:pt x="819" y="4445"/>
                    <a:pt x="740" y="4435"/>
                    <a:pt x="712" y="4435"/>
                  </a:cubicBezTo>
                  <a:cubicBezTo>
                    <a:pt x="704" y="4435"/>
                    <a:pt x="700" y="4436"/>
                    <a:pt x="699" y="4437"/>
                  </a:cubicBezTo>
                  <a:cubicBezTo>
                    <a:pt x="699" y="4442"/>
                    <a:pt x="782" y="4469"/>
                    <a:pt x="937" y="4492"/>
                  </a:cubicBezTo>
                  <a:cubicBezTo>
                    <a:pt x="1040" y="4507"/>
                    <a:pt x="1175" y="4519"/>
                    <a:pt x="1335" y="4519"/>
                  </a:cubicBezTo>
                  <a:cubicBezTo>
                    <a:pt x="1418" y="4519"/>
                    <a:pt x="1507" y="4516"/>
                    <a:pt x="1601" y="4508"/>
                  </a:cubicBezTo>
                  <a:cubicBezTo>
                    <a:pt x="1882" y="4487"/>
                    <a:pt x="2214" y="4430"/>
                    <a:pt x="2570" y="4318"/>
                  </a:cubicBezTo>
                  <a:cubicBezTo>
                    <a:pt x="2924" y="4206"/>
                    <a:pt x="3302" y="4034"/>
                    <a:pt x="3653" y="3781"/>
                  </a:cubicBezTo>
                  <a:cubicBezTo>
                    <a:pt x="4003" y="3528"/>
                    <a:pt x="4286" y="3217"/>
                    <a:pt x="4478" y="2894"/>
                  </a:cubicBezTo>
                  <a:cubicBezTo>
                    <a:pt x="4671" y="2573"/>
                    <a:pt x="4779" y="2248"/>
                    <a:pt x="4829" y="1971"/>
                  </a:cubicBezTo>
                  <a:cubicBezTo>
                    <a:pt x="4838" y="1919"/>
                    <a:pt x="4843" y="1871"/>
                    <a:pt x="4849" y="1823"/>
                  </a:cubicBezTo>
                  <a:cubicBezTo>
                    <a:pt x="4832" y="1785"/>
                    <a:pt x="4816" y="1747"/>
                    <a:pt x="4798" y="1710"/>
                  </a:cubicBezTo>
                  <a:cubicBezTo>
                    <a:pt x="4790" y="1787"/>
                    <a:pt x="4779" y="1868"/>
                    <a:pt x="4761" y="1957"/>
                  </a:cubicBezTo>
                  <a:cubicBezTo>
                    <a:pt x="4704" y="2226"/>
                    <a:pt x="4593" y="2539"/>
                    <a:pt x="4401" y="2847"/>
                  </a:cubicBezTo>
                  <a:cubicBezTo>
                    <a:pt x="4211" y="3157"/>
                    <a:pt x="3937" y="3456"/>
                    <a:pt x="3596" y="3701"/>
                  </a:cubicBezTo>
                  <a:cubicBezTo>
                    <a:pt x="3552" y="3733"/>
                    <a:pt x="3507" y="3763"/>
                    <a:pt x="3463" y="3792"/>
                  </a:cubicBezTo>
                  <a:cubicBezTo>
                    <a:pt x="3414" y="3741"/>
                    <a:pt x="3358" y="3688"/>
                    <a:pt x="3290" y="3631"/>
                  </a:cubicBezTo>
                  <a:cubicBezTo>
                    <a:pt x="3012" y="3398"/>
                    <a:pt x="2556" y="3158"/>
                    <a:pt x="2014" y="3048"/>
                  </a:cubicBezTo>
                  <a:cubicBezTo>
                    <a:pt x="1743" y="2990"/>
                    <a:pt x="1481" y="2963"/>
                    <a:pt x="1243" y="2952"/>
                  </a:cubicBezTo>
                  <a:cubicBezTo>
                    <a:pt x="1131" y="2948"/>
                    <a:pt x="1024" y="2945"/>
                    <a:pt x="923" y="2945"/>
                  </a:cubicBezTo>
                  <a:cubicBezTo>
                    <a:pt x="810" y="2945"/>
                    <a:pt x="706" y="2948"/>
                    <a:pt x="610" y="2957"/>
                  </a:cubicBezTo>
                  <a:cubicBezTo>
                    <a:pt x="430" y="2973"/>
                    <a:pt x="285" y="3020"/>
                    <a:pt x="195" y="3069"/>
                  </a:cubicBezTo>
                  <a:cubicBezTo>
                    <a:pt x="173" y="3081"/>
                    <a:pt x="156" y="3093"/>
                    <a:pt x="141" y="3103"/>
                  </a:cubicBezTo>
                  <a:cubicBezTo>
                    <a:pt x="138" y="3077"/>
                    <a:pt x="135" y="3052"/>
                    <a:pt x="131" y="3025"/>
                  </a:cubicBezTo>
                  <a:cubicBezTo>
                    <a:pt x="116" y="2880"/>
                    <a:pt x="106" y="2720"/>
                    <a:pt x="106" y="2549"/>
                  </a:cubicBezTo>
                  <a:cubicBezTo>
                    <a:pt x="133" y="2507"/>
                    <a:pt x="170" y="2449"/>
                    <a:pt x="219" y="2377"/>
                  </a:cubicBezTo>
                  <a:cubicBezTo>
                    <a:pt x="331" y="2218"/>
                    <a:pt x="520" y="2005"/>
                    <a:pt x="800" y="1799"/>
                  </a:cubicBezTo>
                  <a:cubicBezTo>
                    <a:pt x="1078" y="1593"/>
                    <a:pt x="1451" y="1400"/>
                    <a:pt x="1895" y="1276"/>
                  </a:cubicBezTo>
                  <a:cubicBezTo>
                    <a:pt x="2115" y="1211"/>
                    <a:pt x="2352" y="1166"/>
                    <a:pt x="2601" y="1138"/>
                  </a:cubicBezTo>
                  <a:cubicBezTo>
                    <a:pt x="2745" y="1121"/>
                    <a:pt x="2893" y="1113"/>
                    <a:pt x="3043" y="1113"/>
                  </a:cubicBezTo>
                  <a:cubicBezTo>
                    <a:pt x="3152" y="1113"/>
                    <a:pt x="3262" y="1117"/>
                    <a:pt x="3372" y="1126"/>
                  </a:cubicBezTo>
                  <a:cubicBezTo>
                    <a:pt x="3862" y="1163"/>
                    <a:pt x="4313" y="1311"/>
                    <a:pt x="4696" y="1510"/>
                  </a:cubicBezTo>
                  <a:cubicBezTo>
                    <a:pt x="4669" y="1461"/>
                    <a:pt x="4641" y="1413"/>
                    <a:pt x="4612" y="1365"/>
                  </a:cubicBezTo>
                  <a:cubicBezTo>
                    <a:pt x="4249" y="1191"/>
                    <a:pt x="3831" y="1063"/>
                    <a:pt x="3381" y="1028"/>
                  </a:cubicBezTo>
                  <a:cubicBezTo>
                    <a:pt x="3274" y="1020"/>
                    <a:pt x="3169" y="1016"/>
                    <a:pt x="3065" y="1016"/>
                  </a:cubicBezTo>
                  <a:cubicBezTo>
                    <a:pt x="2105" y="1016"/>
                    <a:pt x="1259" y="1347"/>
                    <a:pt x="758" y="1744"/>
                  </a:cubicBezTo>
                  <a:cubicBezTo>
                    <a:pt x="477" y="1962"/>
                    <a:pt x="292" y="2187"/>
                    <a:pt x="188" y="2356"/>
                  </a:cubicBezTo>
                  <a:cubicBezTo>
                    <a:pt x="149" y="2411"/>
                    <a:pt x="125" y="2461"/>
                    <a:pt x="106" y="2503"/>
                  </a:cubicBezTo>
                  <a:cubicBezTo>
                    <a:pt x="107" y="2302"/>
                    <a:pt x="124" y="2089"/>
                    <a:pt x="164" y="1868"/>
                  </a:cubicBezTo>
                  <a:cubicBezTo>
                    <a:pt x="243" y="1440"/>
                    <a:pt x="410" y="978"/>
                    <a:pt x="709" y="574"/>
                  </a:cubicBezTo>
                  <a:cubicBezTo>
                    <a:pt x="878" y="347"/>
                    <a:pt x="1078" y="158"/>
                    <a:pt x="1291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1709250" y="59450"/>
              <a:ext cx="32650" cy="71800"/>
            </a:xfrm>
            <a:custGeom>
              <a:avLst/>
              <a:gdLst/>
              <a:ahLst/>
              <a:cxnLst/>
              <a:rect l="l" t="t" r="r" b="b"/>
              <a:pathLst>
                <a:path w="1306" h="2872" extrusionOk="0">
                  <a:moveTo>
                    <a:pt x="259" y="0"/>
                  </a:moveTo>
                  <a:cubicBezTo>
                    <a:pt x="43" y="484"/>
                    <a:pt x="0" y="1042"/>
                    <a:pt x="140" y="1553"/>
                  </a:cubicBezTo>
                  <a:cubicBezTo>
                    <a:pt x="280" y="2064"/>
                    <a:pt x="600" y="2523"/>
                    <a:pt x="1032" y="2829"/>
                  </a:cubicBezTo>
                  <a:lnTo>
                    <a:pt x="1109" y="2871"/>
                  </a:lnTo>
                  <a:cubicBezTo>
                    <a:pt x="1305" y="2299"/>
                    <a:pt x="1278" y="1654"/>
                    <a:pt x="1035" y="1101"/>
                  </a:cubicBezTo>
                  <a:cubicBezTo>
                    <a:pt x="853" y="688"/>
                    <a:pt x="561" y="335"/>
                    <a:pt x="259" y="0"/>
                  </a:cubicBezTo>
                  <a:close/>
                </a:path>
              </a:pathLst>
            </a:custGeom>
            <a:solidFill>
              <a:srgbClr val="FF9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0"/>
            <p:cNvSpPr/>
            <p:nvPr/>
          </p:nvSpPr>
          <p:spPr>
            <a:xfrm>
              <a:off x="1534925" y="328425"/>
              <a:ext cx="54075" cy="52025"/>
            </a:xfrm>
            <a:custGeom>
              <a:avLst/>
              <a:gdLst/>
              <a:ahLst/>
              <a:cxnLst/>
              <a:rect l="l" t="t" r="r" b="b"/>
              <a:pathLst>
                <a:path w="2163" h="2081" extrusionOk="0">
                  <a:moveTo>
                    <a:pt x="625" y="0"/>
                  </a:moveTo>
                  <a:lnTo>
                    <a:pt x="109" y="266"/>
                  </a:lnTo>
                  <a:cubicBezTo>
                    <a:pt x="0" y="926"/>
                    <a:pt x="350" y="1636"/>
                    <a:pt x="939" y="1952"/>
                  </a:cubicBezTo>
                  <a:cubicBezTo>
                    <a:pt x="1078" y="2027"/>
                    <a:pt x="1233" y="2081"/>
                    <a:pt x="1390" y="2081"/>
                  </a:cubicBezTo>
                  <a:cubicBezTo>
                    <a:pt x="1399" y="2081"/>
                    <a:pt x="1409" y="2080"/>
                    <a:pt x="1418" y="2080"/>
                  </a:cubicBezTo>
                  <a:cubicBezTo>
                    <a:pt x="1685" y="2068"/>
                    <a:pt x="1916" y="1898"/>
                    <a:pt x="2128" y="1735"/>
                  </a:cubicBezTo>
                  <a:cubicBezTo>
                    <a:pt x="2144" y="1723"/>
                    <a:pt x="2162" y="1707"/>
                    <a:pt x="2160" y="1687"/>
                  </a:cubicBezTo>
                  <a:cubicBezTo>
                    <a:pt x="2160" y="1675"/>
                    <a:pt x="2151" y="1665"/>
                    <a:pt x="2143" y="1656"/>
                  </a:cubicBezTo>
                  <a:cubicBezTo>
                    <a:pt x="1665" y="1079"/>
                    <a:pt x="1158" y="527"/>
                    <a:pt x="625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0"/>
            <p:cNvSpPr/>
            <p:nvPr/>
          </p:nvSpPr>
          <p:spPr>
            <a:xfrm>
              <a:off x="1717450" y="328425"/>
              <a:ext cx="54075" cy="52025"/>
            </a:xfrm>
            <a:custGeom>
              <a:avLst/>
              <a:gdLst/>
              <a:ahLst/>
              <a:cxnLst/>
              <a:rect l="l" t="t" r="r" b="b"/>
              <a:pathLst>
                <a:path w="2163" h="2081" extrusionOk="0">
                  <a:moveTo>
                    <a:pt x="1537" y="0"/>
                  </a:moveTo>
                  <a:cubicBezTo>
                    <a:pt x="1005" y="527"/>
                    <a:pt x="497" y="1079"/>
                    <a:pt x="20" y="1656"/>
                  </a:cubicBezTo>
                  <a:cubicBezTo>
                    <a:pt x="12" y="1665"/>
                    <a:pt x="3" y="1675"/>
                    <a:pt x="2" y="1687"/>
                  </a:cubicBezTo>
                  <a:cubicBezTo>
                    <a:pt x="0" y="1707"/>
                    <a:pt x="19" y="1723"/>
                    <a:pt x="34" y="1735"/>
                  </a:cubicBezTo>
                  <a:cubicBezTo>
                    <a:pt x="247" y="1898"/>
                    <a:pt x="477" y="2068"/>
                    <a:pt x="744" y="2080"/>
                  </a:cubicBezTo>
                  <a:cubicBezTo>
                    <a:pt x="754" y="2080"/>
                    <a:pt x="763" y="2081"/>
                    <a:pt x="773" y="2081"/>
                  </a:cubicBezTo>
                  <a:cubicBezTo>
                    <a:pt x="930" y="2081"/>
                    <a:pt x="1084" y="2027"/>
                    <a:pt x="1224" y="1952"/>
                  </a:cubicBezTo>
                  <a:cubicBezTo>
                    <a:pt x="1813" y="1636"/>
                    <a:pt x="2162" y="926"/>
                    <a:pt x="2053" y="266"/>
                  </a:cubicBezTo>
                  <a:lnTo>
                    <a:pt x="1537" y="0"/>
                  </a:ln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0"/>
            <p:cNvSpPr/>
            <p:nvPr/>
          </p:nvSpPr>
          <p:spPr>
            <a:xfrm>
              <a:off x="1681000" y="112500"/>
              <a:ext cx="92575" cy="70775"/>
            </a:xfrm>
            <a:custGeom>
              <a:avLst/>
              <a:gdLst/>
              <a:ahLst/>
              <a:cxnLst/>
              <a:rect l="l" t="t" r="r" b="b"/>
              <a:pathLst>
                <a:path w="3703" h="2831" extrusionOk="0">
                  <a:moveTo>
                    <a:pt x="1219" y="0"/>
                  </a:moveTo>
                  <a:cubicBezTo>
                    <a:pt x="786" y="0"/>
                    <a:pt x="353" y="130"/>
                    <a:pt x="0" y="380"/>
                  </a:cubicBezTo>
                  <a:lnTo>
                    <a:pt x="3442" y="2831"/>
                  </a:lnTo>
                  <a:cubicBezTo>
                    <a:pt x="3702" y="2429"/>
                    <a:pt x="3568" y="1890"/>
                    <a:pt x="3346" y="1466"/>
                  </a:cubicBezTo>
                  <a:cubicBezTo>
                    <a:pt x="3045" y="888"/>
                    <a:pt x="2575" y="375"/>
                    <a:pt x="1967" y="138"/>
                  </a:cubicBezTo>
                  <a:cubicBezTo>
                    <a:pt x="1729" y="46"/>
                    <a:pt x="1474" y="0"/>
                    <a:pt x="1219" y="0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0"/>
            <p:cNvSpPr/>
            <p:nvPr/>
          </p:nvSpPr>
          <p:spPr>
            <a:xfrm>
              <a:off x="1514075" y="117500"/>
              <a:ext cx="273050" cy="188550"/>
            </a:xfrm>
            <a:custGeom>
              <a:avLst/>
              <a:gdLst/>
              <a:ahLst/>
              <a:cxnLst/>
              <a:rect l="l" t="t" r="r" b="b"/>
              <a:pathLst>
                <a:path w="10922" h="7542" extrusionOk="0">
                  <a:moveTo>
                    <a:pt x="7095" y="0"/>
                  </a:moveTo>
                  <a:cubicBezTo>
                    <a:pt x="7048" y="0"/>
                    <a:pt x="7001" y="1"/>
                    <a:pt x="6955" y="1"/>
                  </a:cubicBezTo>
                  <a:cubicBezTo>
                    <a:pt x="6148" y="8"/>
                    <a:pt x="5341" y="28"/>
                    <a:pt x="4539" y="154"/>
                  </a:cubicBezTo>
                  <a:cubicBezTo>
                    <a:pt x="3059" y="387"/>
                    <a:pt x="1535" y="1059"/>
                    <a:pt x="817" y="2451"/>
                  </a:cubicBezTo>
                  <a:cubicBezTo>
                    <a:pt x="0" y="4031"/>
                    <a:pt x="328" y="5940"/>
                    <a:pt x="906" y="7541"/>
                  </a:cubicBezTo>
                  <a:lnTo>
                    <a:pt x="10554" y="6883"/>
                  </a:lnTo>
                  <a:cubicBezTo>
                    <a:pt x="10790" y="5949"/>
                    <a:pt x="10922" y="4892"/>
                    <a:pt x="10815" y="3933"/>
                  </a:cubicBezTo>
                  <a:cubicBezTo>
                    <a:pt x="10738" y="3244"/>
                    <a:pt x="10622" y="2506"/>
                    <a:pt x="10122" y="1986"/>
                  </a:cubicBezTo>
                  <a:cubicBezTo>
                    <a:pt x="10055" y="1917"/>
                    <a:pt x="9415" y="1533"/>
                    <a:pt x="9412" y="1533"/>
                  </a:cubicBezTo>
                  <a:cubicBezTo>
                    <a:pt x="9412" y="1533"/>
                    <a:pt x="9412" y="1533"/>
                    <a:pt x="9412" y="1533"/>
                  </a:cubicBezTo>
                  <a:cubicBezTo>
                    <a:pt x="9378" y="1120"/>
                    <a:pt x="9176" y="724"/>
                    <a:pt x="8864" y="452"/>
                  </a:cubicBezTo>
                  <a:cubicBezTo>
                    <a:pt x="8395" y="44"/>
                    <a:pt x="7702" y="0"/>
                    <a:pt x="7095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0"/>
            <p:cNvSpPr/>
            <p:nvPr/>
          </p:nvSpPr>
          <p:spPr>
            <a:xfrm>
              <a:off x="1735575" y="44400"/>
              <a:ext cx="49825" cy="83450"/>
            </a:xfrm>
            <a:custGeom>
              <a:avLst/>
              <a:gdLst/>
              <a:ahLst/>
              <a:cxnLst/>
              <a:rect l="l" t="t" r="r" b="b"/>
              <a:pathLst>
                <a:path w="1993" h="3338" extrusionOk="0">
                  <a:moveTo>
                    <a:pt x="1883" y="1"/>
                  </a:moveTo>
                  <a:lnTo>
                    <a:pt x="1883" y="1"/>
                  </a:lnTo>
                  <a:cubicBezTo>
                    <a:pt x="1273" y="278"/>
                    <a:pt x="758" y="758"/>
                    <a:pt x="438" y="1346"/>
                  </a:cubicBezTo>
                  <a:cubicBezTo>
                    <a:pt x="120" y="1936"/>
                    <a:pt x="0" y="2630"/>
                    <a:pt x="102" y="3292"/>
                  </a:cubicBezTo>
                  <a:lnTo>
                    <a:pt x="172" y="3338"/>
                  </a:lnTo>
                  <a:cubicBezTo>
                    <a:pt x="884" y="2915"/>
                    <a:pt x="1593" y="2365"/>
                    <a:pt x="1837" y="1574"/>
                  </a:cubicBezTo>
                  <a:cubicBezTo>
                    <a:pt x="1993" y="1070"/>
                    <a:pt x="1938" y="526"/>
                    <a:pt x="1883" y="1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0"/>
            <p:cNvSpPr/>
            <p:nvPr/>
          </p:nvSpPr>
          <p:spPr>
            <a:xfrm>
              <a:off x="1738350" y="275250"/>
              <a:ext cx="63575" cy="67525"/>
            </a:xfrm>
            <a:custGeom>
              <a:avLst/>
              <a:gdLst/>
              <a:ahLst/>
              <a:cxnLst/>
              <a:rect l="l" t="t" r="r" b="b"/>
              <a:pathLst>
                <a:path w="2543" h="2701" extrusionOk="0">
                  <a:moveTo>
                    <a:pt x="1650" y="1"/>
                  </a:moveTo>
                  <a:cubicBezTo>
                    <a:pt x="1229" y="1"/>
                    <a:pt x="741" y="312"/>
                    <a:pt x="423" y="830"/>
                  </a:cubicBezTo>
                  <a:cubicBezTo>
                    <a:pt x="1" y="1517"/>
                    <a:pt x="38" y="2307"/>
                    <a:pt x="506" y="2595"/>
                  </a:cubicBezTo>
                  <a:cubicBezTo>
                    <a:pt x="623" y="2667"/>
                    <a:pt x="754" y="2700"/>
                    <a:pt x="893" y="2700"/>
                  </a:cubicBezTo>
                  <a:cubicBezTo>
                    <a:pt x="1315" y="2700"/>
                    <a:pt x="1802" y="2389"/>
                    <a:pt x="2120" y="1872"/>
                  </a:cubicBezTo>
                  <a:cubicBezTo>
                    <a:pt x="2543" y="1184"/>
                    <a:pt x="2505" y="394"/>
                    <a:pt x="2037" y="106"/>
                  </a:cubicBezTo>
                  <a:cubicBezTo>
                    <a:pt x="1921" y="34"/>
                    <a:pt x="1789" y="1"/>
                    <a:pt x="1650" y="1"/>
                  </a:cubicBezTo>
                  <a:close/>
                </a:path>
              </a:pathLst>
            </a:custGeom>
            <a:solidFill>
              <a:srgbClr val="FF9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0"/>
            <p:cNvSpPr/>
            <p:nvPr/>
          </p:nvSpPr>
          <p:spPr>
            <a:xfrm>
              <a:off x="1758400" y="291575"/>
              <a:ext cx="36750" cy="46350"/>
            </a:xfrm>
            <a:custGeom>
              <a:avLst/>
              <a:gdLst/>
              <a:ahLst/>
              <a:cxnLst/>
              <a:rect l="l" t="t" r="r" b="b"/>
              <a:pathLst>
                <a:path w="1470" h="1854" extrusionOk="0">
                  <a:moveTo>
                    <a:pt x="1219" y="0"/>
                  </a:moveTo>
                  <a:cubicBezTo>
                    <a:pt x="1185" y="0"/>
                    <a:pt x="1150" y="8"/>
                    <a:pt x="1118" y="20"/>
                  </a:cubicBezTo>
                  <a:cubicBezTo>
                    <a:pt x="977" y="69"/>
                    <a:pt x="860" y="167"/>
                    <a:pt x="746" y="264"/>
                  </a:cubicBezTo>
                  <a:cubicBezTo>
                    <a:pt x="656" y="340"/>
                    <a:pt x="566" y="417"/>
                    <a:pt x="495" y="511"/>
                  </a:cubicBezTo>
                  <a:cubicBezTo>
                    <a:pt x="433" y="595"/>
                    <a:pt x="388" y="689"/>
                    <a:pt x="346" y="784"/>
                  </a:cubicBezTo>
                  <a:cubicBezTo>
                    <a:pt x="207" y="1097"/>
                    <a:pt x="91" y="1420"/>
                    <a:pt x="0" y="1750"/>
                  </a:cubicBezTo>
                  <a:lnTo>
                    <a:pt x="64" y="1819"/>
                  </a:lnTo>
                  <a:cubicBezTo>
                    <a:pt x="118" y="1843"/>
                    <a:pt x="171" y="1854"/>
                    <a:pt x="222" y="1854"/>
                  </a:cubicBezTo>
                  <a:cubicBezTo>
                    <a:pt x="410" y="1854"/>
                    <a:pt x="577" y="1712"/>
                    <a:pt x="720" y="1594"/>
                  </a:cubicBezTo>
                  <a:cubicBezTo>
                    <a:pt x="935" y="1414"/>
                    <a:pt x="1170" y="1176"/>
                    <a:pt x="1280" y="914"/>
                  </a:cubicBezTo>
                  <a:cubicBezTo>
                    <a:pt x="1380" y="673"/>
                    <a:pt x="1469" y="428"/>
                    <a:pt x="1391" y="164"/>
                  </a:cubicBezTo>
                  <a:cubicBezTo>
                    <a:pt x="1374" y="105"/>
                    <a:pt x="1345" y="43"/>
                    <a:pt x="1289" y="15"/>
                  </a:cubicBezTo>
                  <a:cubicBezTo>
                    <a:pt x="1267" y="5"/>
                    <a:pt x="1243" y="0"/>
                    <a:pt x="1219" y="0"/>
                  </a:cubicBez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0"/>
            <p:cNvSpPr/>
            <p:nvPr/>
          </p:nvSpPr>
          <p:spPr>
            <a:xfrm>
              <a:off x="1758625" y="290975"/>
              <a:ext cx="30425" cy="44400"/>
            </a:xfrm>
            <a:custGeom>
              <a:avLst/>
              <a:gdLst/>
              <a:ahLst/>
              <a:cxnLst/>
              <a:rect l="l" t="t" r="r" b="b"/>
              <a:pathLst>
                <a:path w="1217" h="1776" extrusionOk="0">
                  <a:moveTo>
                    <a:pt x="1159" y="1"/>
                  </a:moveTo>
                  <a:cubicBezTo>
                    <a:pt x="1149" y="1"/>
                    <a:pt x="1136" y="1"/>
                    <a:pt x="1123" y="2"/>
                  </a:cubicBezTo>
                  <a:cubicBezTo>
                    <a:pt x="1063" y="9"/>
                    <a:pt x="977" y="37"/>
                    <a:pt x="886" y="90"/>
                  </a:cubicBezTo>
                  <a:cubicBezTo>
                    <a:pt x="700" y="190"/>
                    <a:pt x="474" y="395"/>
                    <a:pt x="313" y="676"/>
                  </a:cubicBezTo>
                  <a:cubicBezTo>
                    <a:pt x="149" y="956"/>
                    <a:pt x="81" y="1241"/>
                    <a:pt x="45" y="1444"/>
                  </a:cubicBezTo>
                  <a:cubicBezTo>
                    <a:pt x="8" y="1648"/>
                    <a:pt x="0" y="1776"/>
                    <a:pt x="0" y="1776"/>
                  </a:cubicBezTo>
                  <a:cubicBezTo>
                    <a:pt x="0" y="1776"/>
                    <a:pt x="50" y="1619"/>
                    <a:pt x="101" y="1458"/>
                  </a:cubicBezTo>
                  <a:cubicBezTo>
                    <a:pt x="150" y="1309"/>
                    <a:pt x="218" y="1117"/>
                    <a:pt x="316" y="916"/>
                  </a:cubicBezTo>
                  <a:cubicBezTo>
                    <a:pt x="319" y="915"/>
                    <a:pt x="320" y="915"/>
                    <a:pt x="322" y="914"/>
                  </a:cubicBezTo>
                  <a:cubicBezTo>
                    <a:pt x="398" y="896"/>
                    <a:pt x="502" y="878"/>
                    <a:pt x="616" y="867"/>
                  </a:cubicBezTo>
                  <a:cubicBezTo>
                    <a:pt x="665" y="861"/>
                    <a:pt x="712" y="860"/>
                    <a:pt x="755" y="860"/>
                  </a:cubicBezTo>
                  <a:cubicBezTo>
                    <a:pt x="864" y="860"/>
                    <a:pt x="953" y="871"/>
                    <a:pt x="1002" y="871"/>
                  </a:cubicBezTo>
                  <a:cubicBezTo>
                    <a:pt x="1025" y="871"/>
                    <a:pt x="1040" y="869"/>
                    <a:pt x="1043" y="861"/>
                  </a:cubicBezTo>
                  <a:cubicBezTo>
                    <a:pt x="1056" y="837"/>
                    <a:pt x="905" y="747"/>
                    <a:pt x="688" y="747"/>
                  </a:cubicBezTo>
                  <a:cubicBezTo>
                    <a:pt x="661" y="747"/>
                    <a:pt x="633" y="749"/>
                    <a:pt x="603" y="752"/>
                  </a:cubicBezTo>
                  <a:cubicBezTo>
                    <a:pt x="512" y="761"/>
                    <a:pt x="431" y="790"/>
                    <a:pt x="366" y="822"/>
                  </a:cubicBezTo>
                  <a:cubicBezTo>
                    <a:pt x="382" y="793"/>
                    <a:pt x="396" y="764"/>
                    <a:pt x="413" y="734"/>
                  </a:cubicBezTo>
                  <a:cubicBezTo>
                    <a:pt x="566" y="470"/>
                    <a:pt x="764" y="271"/>
                    <a:pt x="929" y="160"/>
                  </a:cubicBezTo>
                  <a:cubicBezTo>
                    <a:pt x="1091" y="39"/>
                    <a:pt x="1216" y="29"/>
                    <a:pt x="1216" y="13"/>
                  </a:cubicBezTo>
                  <a:cubicBezTo>
                    <a:pt x="1216" y="8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0"/>
            <p:cNvSpPr/>
            <p:nvPr/>
          </p:nvSpPr>
          <p:spPr>
            <a:xfrm>
              <a:off x="1505300" y="275250"/>
              <a:ext cx="63550" cy="67525"/>
            </a:xfrm>
            <a:custGeom>
              <a:avLst/>
              <a:gdLst/>
              <a:ahLst/>
              <a:cxnLst/>
              <a:rect l="l" t="t" r="r" b="b"/>
              <a:pathLst>
                <a:path w="2542" h="2701" extrusionOk="0">
                  <a:moveTo>
                    <a:pt x="892" y="1"/>
                  </a:moveTo>
                  <a:cubicBezTo>
                    <a:pt x="754" y="1"/>
                    <a:pt x="622" y="34"/>
                    <a:pt x="506" y="106"/>
                  </a:cubicBezTo>
                  <a:cubicBezTo>
                    <a:pt x="37" y="394"/>
                    <a:pt x="0" y="1184"/>
                    <a:pt x="422" y="1872"/>
                  </a:cubicBezTo>
                  <a:cubicBezTo>
                    <a:pt x="740" y="2389"/>
                    <a:pt x="1227" y="2700"/>
                    <a:pt x="1649" y="2700"/>
                  </a:cubicBezTo>
                  <a:cubicBezTo>
                    <a:pt x="1788" y="2700"/>
                    <a:pt x="1919" y="2667"/>
                    <a:pt x="2036" y="2595"/>
                  </a:cubicBezTo>
                  <a:cubicBezTo>
                    <a:pt x="2504" y="2307"/>
                    <a:pt x="2541" y="1517"/>
                    <a:pt x="2119" y="830"/>
                  </a:cubicBezTo>
                  <a:cubicBezTo>
                    <a:pt x="1801" y="312"/>
                    <a:pt x="1313" y="1"/>
                    <a:pt x="892" y="1"/>
                  </a:cubicBezTo>
                  <a:close/>
                </a:path>
              </a:pathLst>
            </a:custGeom>
            <a:solidFill>
              <a:srgbClr val="FF97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0"/>
            <p:cNvSpPr/>
            <p:nvPr/>
          </p:nvSpPr>
          <p:spPr>
            <a:xfrm>
              <a:off x="1512075" y="291575"/>
              <a:ext cx="36725" cy="46350"/>
            </a:xfrm>
            <a:custGeom>
              <a:avLst/>
              <a:gdLst/>
              <a:ahLst/>
              <a:cxnLst/>
              <a:rect l="l" t="t" r="r" b="b"/>
              <a:pathLst>
                <a:path w="1469" h="1854" extrusionOk="0">
                  <a:moveTo>
                    <a:pt x="251" y="0"/>
                  </a:moveTo>
                  <a:cubicBezTo>
                    <a:pt x="226" y="0"/>
                    <a:pt x="202" y="5"/>
                    <a:pt x="180" y="15"/>
                  </a:cubicBezTo>
                  <a:cubicBezTo>
                    <a:pt x="125" y="43"/>
                    <a:pt x="95" y="105"/>
                    <a:pt x="78" y="164"/>
                  </a:cubicBezTo>
                  <a:cubicBezTo>
                    <a:pt x="1" y="428"/>
                    <a:pt x="90" y="673"/>
                    <a:pt x="190" y="914"/>
                  </a:cubicBezTo>
                  <a:cubicBezTo>
                    <a:pt x="299" y="1176"/>
                    <a:pt x="534" y="1414"/>
                    <a:pt x="750" y="1594"/>
                  </a:cubicBezTo>
                  <a:cubicBezTo>
                    <a:pt x="892" y="1712"/>
                    <a:pt x="1060" y="1854"/>
                    <a:pt x="1247" y="1854"/>
                  </a:cubicBezTo>
                  <a:cubicBezTo>
                    <a:pt x="1298" y="1854"/>
                    <a:pt x="1351" y="1843"/>
                    <a:pt x="1405" y="1819"/>
                  </a:cubicBezTo>
                  <a:lnTo>
                    <a:pt x="1469" y="1750"/>
                  </a:lnTo>
                  <a:cubicBezTo>
                    <a:pt x="1378" y="1420"/>
                    <a:pt x="1263" y="1097"/>
                    <a:pt x="1123" y="784"/>
                  </a:cubicBezTo>
                  <a:cubicBezTo>
                    <a:pt x="1081" y="689"/>
                    <a:pt x="1037" y="595"/>
                    <a:pt x="974" y="511"/>
                  </a:cubicBezTo>
                  <a:cubicBezTo>
                    <a:pt x="904" y="417"/>
                    <a:pt x="813" y="340"/>
                    <a:pt x="723" y="264"/>
                  </a:cubicBezTo>
                  <a:cubicBezTo>
                    <a:pt x="610" y="167"/>
                    <a:pt x="492" y="69"/>
                    <a:pt x="351" y="20"/>
                  </a:cubicBezTo>
                  <a:cubicBezTo>
                    <a:pt x="319" y="8"/>
                    <a:pt x="285" y="0"/>
                    <a:pt x="251" y="0"/>
                  </a:cubicBez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0"/>
            <p:cNvSpPr/>
            <p:nvPr/>
          </p:nvSpPr>
          <p:spPr>
            <a:xfrm>
              <a:off x="1518150" y="290975"/>
              <a:ext cx="30425" cy="44400"/>
            </a:xfrm>
            <a:custGeom>
              <a:avLst/>
              <a:gdLst/>
              <a:ahLst/>
              <a:cxnLst/>
              <a:rect l="l" t="t" r="r" b="b"/>
              <a:pathLst>
                <a:path w="1217" h="1776" extrusionOk="0">
                  <a:moveTo>
                    <a:pt x="58" y="1"/>
                  </a:moveTo>
                  <a:cubicBezTo>
                    <a:pt x="21" y="1"/>
                    <a:pt x="1" y="8"/>
                    <a:pt x="1" y="13"/>
                  </a:cubicBezTo>
                  <a:cubicBezTo>
                    <a:pt x="1" y="29"/>
                    <a:pt x="126" y="39"/>
                    <a:pt x="288" y="160"/>
                  </a:cubicBezTo>
                  <a:cubicBezTo>
                    <a:pt x="453" y="271"/>
                    <a:pt x="651" y="470"/>
                    <a:pt x="804" y="734"/>
                  </a:cubicBezTo>
                  <a:cubicBezTo>
                    <a:pt x="821" y="764"/>
                    <a:pt x="835" y="793"/>
                    <a:pt x="851" y="822"/>
                  </a:cubicBezTo>
                  <a:cubicBezTo>
                    <a:pt x="787" y="790"/>
                    <a:pt x="705" y="761"/>
                    <a:pt x="614" y="752"/>
                  </a:cubicBezTo>
                  <a:cubicBezTo>
                    <a:pt x="585" y="749"/>
                    <a:pt x="556" y="747"/>
                    <a:pt x="529" y="747"/>
                  </a:cubicBezTo>
                  <a:cubicBezTo>
                    <a:pt x="312" y="747"/>
                    <a:pt x="161" y="837"/>
                    <a:pt x="174" y="861"/>
                  </a:cubicBezTo>
                  <a:cubicBezTo>
                    <a:pt x="178" y="869"/>
                    <a:pt x="192" y="871"/>
                    <a:pt x="215" y="871"/>
                  </a:cubicBezTo>
                  <a:cubicBezTo>
                    <a:pt x="264" y="871"/>
                    <a:pt x="353" y="860"/>
                    <a:pt x="462" y="860"/>
                  </a:cubicBezTo>
                  <a:cubicBezTo>
                    <a:pt x="506" y="860"/>
                    <a:pt x="553" y="861"/>
                    <a:pt x="601" y="867"/>
                  </a:cubicBezTo>
                  <a:cubicBezTo>
                    <a:pt x="716" y="878"/>
                    <a:pt x="819" y="896"/>
                    <a:pt x="896" y="914"/>
                  </a:cubicBezTo>
                  <a:cubicBezTo>
                    <a:pt x="897" y="915"/>
                    <a:pt x="899" y="915"/>
                    <a:pt x="901" y="916"/>
                  </a:cubicBezTo>
                  <a:cubicBezTo>
                    <a:pt x="1000" y="1117"/>
                    <a:pt x="1067" y="1309"/>
                    <a:pt x="1117" y="1458"/>
                  </a:cubicBezTo>
                  <a:cubicBezTo>
                    <a:pt x="1167" y="1619"/>
                    <a:pt x="1217" y="1776"/>
                    <a:pt x="1217" y="1776"/>
                  </a:cubicBezTo>
                  <a:cubicBezTo>
                    <a:pt x="1217" y="1776"/>
                    <a:pt x="1209" y="1648"/>
                    <a:pt x="1173" y="1444"/>
                  </a:cubicBezTo>
                  <a:cubicBezTo>
                    <a:pt x="1136" y="1241"/>
                    <a:pt x="1068" y="956"/>
                    <a:pt x="904" y="676"/>
                  </a:cubicBezTo>
                  <a:cubicBezTo>
                    <a:pt x="743" y="395"/>
                    <a:pt x="518" y="190"/>
                    <a:pt x="332" y="90"/>
                  </a:cubicBezTo>
                  <a:cubicBezTo>
                    <a:pt x="240" y="37"/>
                    <a:pt x="154" y="9"/>
                    <a:pt x="94" y="2"/>
                  </a:cubicBezTo>
                  <a:cubicBezTo>
                    <a:pt x="81" y="1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476825" y="390675"/>
              <a:ext cx="367275" cy="210850"/>
            </a:xfrm>
            <a:custGeom>
              <a:avLst/>
              <a:gdLst/>
              <a:ahLst/>
              <a:cxnLst/>
              <a:rect l="l" t="t" r="r" b="b"/>
              <a:pathLst>
                <a:path w="14691" h="8434" extrusionOk="0">
                  <a:moveTo>
                    <a:pt x="6314" y="0"/>
                  </a:moveTo>
                  <a:lnTo>
                    <a:pt x="6314" y="1826"/>
                  </a:lnTo>
                  <a:cubicBezTo>
                    <a:pt x="6314" y="1904"/>
                    <a:pt x="6301" y="1980"/>
                    <a:pt x="6272" y="2053"/>
                  </a:cubicBezTo>
                  <a:cubicBezTo>
                    <a:pt x="6157" y="2347"/>
                    <a:pt x="5750" y="3033"/>
                    <a:pt x="4365" y="3499"/>
                  </a:cubicBezTo>
                  <a:cubicBezTo>
                    <a:pt x="2560" y="4108"/>
                    <a:pt x="251" y="5170"/>
                    <a:pt x="1" y="7212"/>
                  </a:cubicBezTo>
                  <a:cubicBezTo>
                    <a:pt x="989" y="7796"/>
                    <a:pt x="4057" y="8368"/>
                    <a:pt x="7314" y="8431"/>
                  </a:cubicBezTo>
                  <a:lnTo>
                    <a:pt x="7314" y="8433"/>
                  </a:lnTo>
                  <a:cubicBezTo>
                    <a:pt x="7325" y="8433"/>
                    <a:pt x="7335" y="8432"/>
                    <a:pt x="7346" y="8432"/>
                  </a:cubicBezTo>
                  <a:cubicBezTo>
                    <a:pt x="7356" y="8432"/>
                    <a:pt x="7367" y="8433"/>
                    <a:pt x="7377" y="8433"/>
                  </a:cubicBezTo>
                  <a:lnTo>
                    <a:pt x="7377" y="8431"/>
                  </a:lnTo>
                  <a:cubicBezTo>
                    <a:pt x="10635" y="8368"/>
                    <a:pt x="13702" y="7796"/>
                    <a:pt x="14690" y="7212"/>
                  </a:cubicBezTo>
                  <a:cubicBezTo>
                    <a:pt x="14440" y="5170"/>
                    <a:pt x="12132" y="4108"/>
                    <a:pt x="10327" y="3499"/>
                  </a:cubicBezTo>
                  <a:cubicBezTo>
                    <a:pt x="8943" y="3033"/>
                    <a:pt x="8535" y="2347"/>
                    <a:pt x="8420" y="2053"/>
                  </a:cubicBezTo>
                  <a:cubicBezTo>
                    <a:pt x="8391" y="1980"/>
                    <a:pt x="8377" y="1904"/>
                    <a:pt x="8377" y="1826"/>
                  </a:cubicBezTo>
                  <a:lnTo>
                    <a:pt x="8377" y="0"/>
                  </a:ln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1476825" y="465275"/>
              <a:ext cx="367275" cy="136250"/>
            </a:xfrm>
            <a:custGeom>
              <a:avLst/>
              <a:gdLst/>
              <a:ahLst/>
              <a:cxnLst/>
              <a:rect l="l" t="t" r="r" b="b"/>
              <a:pathLst>
                <a:path w="14691" h="5450" extrusionOk="0">
                  <a:moveTo>
                    <a:pt x="9249" y="1"/>
                  </a:moveTo>
                  <a:cubicBezTo>
                    <a:pt x="8689" y="492"/>
                    <a:pt x="7950" y="775"/>
                    <a:pt x="7205" y="775"/>
                  </a:cubicBezTo>
                  <a:cubicBezTo>
                    <a:pt x="7201" y="775"/>
                    <a:pt x="7198" y="775"/>
                    <a:pt x="7195" y="775"/>
                  </a:cubicBezTo>
                  <a:cubicBezTo>
                    <a:pt x="6507" y="773"/>
                    <a:pt x="5825" y="527"/>
                    <a:pt x="5285" y="101"/>
                  </a:cubicBezTo>
                  <a:cubicBezTo>
                    <a:pt x="5040" y="247"/>
                    <a:pt x="4738" y="389"/>
                    <a:pt x="4365" y="515"/>
                  </a:cubicBezTo>
                  <a:cubicBezTo>
                    <a:pt x="2560" y="1124"/>
                    <a:pt x="251" y="2186"/>
                    <a:pt x="1" y="4228"/>
                  </a:cubicBezTo>
                  <a:cubicBezTo>
                    <a:pt x="989" y="4812"/>
                    <a:pt x="4057" y="5384"/>
                    <a:pt x="7314" y="5447"/>
                  </a:cubicBezTo>
                  <a:lnTo>
                    <a:pt x="7314" y="5449"/>
                  </a:lnTo>
                  <a:cubicBezTo>
                    <a:pt x="7325" y="5449"/>
                    <a:pt x="7335" y="5448"/>
                    <a:pt x="7346" y="5448"/>
                  </a:cubicBezTo>
                  <a:cubicBezTo>
                    <a:pt x="7356" y="5448"/>
                    <a:pt x="7367" y="5449"/>
                    <a:pt x="7377" y="5449"/>
                  </a:cubicBezTo>
                  <a:lnTo>
                    <a:pt x="7377" y="5447"/>
                  </a:lnTo>
                  <a:cubicBezTo>
                    <a:pt x="10635" y="5384"/>
                    <a:pt x="13702" y="4812"/>
                    <a:pt x="14690" y="4228"/>
                  </a:cubicBezTo>
                  <a:cubicBezTo>
                    <a:pt x="14440" y="2186"/>
                    <a:pt x="12132" y="1124"/>
                    <a:pt x="10327" y="515"/>
                  </a:cubicBezTo>
                  <a:cubicBezTo>
                    <a:pt x="9868" y="360"/>
                    <a:pt x="9518" y="181"/>
                    <a:pt x="9249" y="1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1590350" y="465275"/>
              <a:ext cx="135450" cy="40525"/>
            </a:xfrm>
            <a:custGeom>
              <a:avLst/>
              <a:gdLst/>
              <a:ahLst/>
              <a:cxnLst/>
              <a:rect l="l" t="t" r="r" b="b"/>
              <a:pathLst>
                <a:path w="5418" h="1621" extrusionOk="0">
                  <a:moveTo>
                    <a:pt x="4708" y="1"/>
                  </a:moveTo>
                  <a:cubicBezTo>
                    <a:pt x="4148" y="492"/>
                    <a:pt x="3409" y="775"/>
                    <a:pt x="2664" y="775"/>
                  </a:cubicBezTo>
                  <a:cubicBezTo>
                    <a:pt x="2660" y="775"/>
                    <a:pt x="2657" y="775"/>
                    <a:pt x="2654" y="775"/>
                  </a:cubicBezTo>
                  <a:cubicBezTo>
                    <a:pt x="1966" y="773"/>
                    <a:pt x="1284" y="527"/>
                    <a:pt x="744" y="101"/>
                  </a:cubicBezTo>
                  <a:cubicBezTo>
                    <a:pt x="539" y="223"/>
                    <a:pt x="294" y="342"/>
                    <a:pt x="0" y="452"/>
                  </a:cubicBezTo>
                  <a:cubicBezTo>
                    <a:pt x="646" y="1134"/>
                    <a:pt x="1554" y="1570"/>
                    <a:pt x="2494" y="1616"/>
                  </a:cubicBezTo>
                  <a:cubicBezTo>
                    <a:pt x="2549" y="1619"/>
                    <a:pt x="2605" y="1620"/>
                    <a:pt x="2660" y="1620"/>
                  </a:cubicBezTo>
                  <a:cubicBezTo>
                    <a:pt x="3698" y="1620"/>
                    <a:pt x="4727" y="1150"/>
                    <a:pt x="5417" y="376"/>
                  </a:cubicBezTo>
                  <a:cubicBezTo>
                    <a:pt x="5133" y="257"/>
                    <a:pt x="4899" y="130"/>
                    <a:pt x="4708" y="1"/>
                  </a:cubicBez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1559900" y="478725"/>
              <a:ext cx="201825" cy="122800"/>
            </a:xfrm>
            <a:custGeom>
              <a:avLst/>
              <a:gdLst/>
              <a:ahLst/>
              <a:cxnLst/>
              <a:rect l="l" t="t" r="r" b="b"/>
              <a:pathLst>
                <a:path w="8073" h="4912" extrusionOk="0">
                  <a:moveTo>
                    <a:pt x="973" y="1"/>
                  </a:moveTo>
                  <a:cubicBezTo>
                    <a:pt x="679" y="101"/>
                    <a:pt x="375" y="213"/>
                    <a:pt x="68" y="338"/>
                  </a:cubicBezTo>
                  <a:cubicBezTo>
                    <a:pt x="58" y="981"/>
                    <a:pt x="47" y="1624"/>
                    <a:pt x="38" y="2266"/>
                  </a:cubicBezTo>
                  <a:cubicBezTo>
                    <a:pt x="25" y="3037"/>
                    <a:pt x="12" y="3807"/>
                    <a:pt x="0" y="4578"/>
                  </a:cubicBezTo>
                  <a:cubicBezTo>
                    <a:pt x="1190" y="4758"/>
                    <a:pt x="2573" y="4882"/>
                    <a:pt x="3991" y="4909"/>
                  </a:cubicBezTo>
                  <a:lnTo>
                    <a:pt x="3991" y="4911"/>
                  </a:lnTo>
                  <a:cubicBezTo>
                    <a:pt x="4001" y="4911"/>
                    <a:pt x="4010" y="4910"/>
                    <a:pt x="4018" y="4910"/>
                  </a:cubicBezTo>
                  <a:lnTo>
                    <a:pt x="4018" y="4911"/>
                  </a:lnTo>
                  <a:cubicBezTo>
                    <a:pt x="4024" y="4911"/>
                    <a:pt x="4031" y="4911"/>
                    <a:pt x="4036" y="4910"/>
                  </a:cubicBezTo>
                  <a:cubicBezTo>
                    <a:pt x="4042" y="4911"/>
                    <a:pt x="4048" y="4911"/>
                    <a:pt x="4054" y="4911"/>
                  </a:cubicBezTo>
                  <a:lnTo>
                    <a:pt x="4054" y="4910"/>
                  </a:lnTo>
                  <a:cubicBezTo>
                    <a:pt x="4063" y="4910"/>
                    <a:pt x="4072" y="4911"/>
                    <a:pt x="4081" y="4911"/>
                  </a:cubicBezTo>
                  <a:lnTo>
                    <a:pt x="4081" y="4909"/>
                  </a:lnTo>
                  <a:cubicBezTo>
                    <a:pt x="5499" y="4882"/>
                    <a:pt x="6881" y="4758"/>
                    <a:pt x="8072" y="4578"/>
                  </a:cubicBezTo>
                  <a:cubicBezTo>
                    <a:pt x="8060" y="3807"/>
                    <a:pt x="8047" y="3037"/>
                    <a:pt x="8035" y="2266"/>
                  </a:cubicBezTo>
                  <a:cubicBezTo>
                    <a:pt x="8024" y="1624"/>
                    <a:pt x="8015" y="981"/>
                    <a:pt x="8004" y="338"/>
                  </a:cubicBezTo>
                  <a:cubicBezTo>
                    <a:pt x="7698" y="213"/>
                    <a:pt x="7393" y="101"/>
                    <a:pt x="7100" y="1"/>
                  </a:cubicBezTo>
                  <a:cubicBezTo>
                    <a:pt x="6880" y="1008"/>
                    <a:pt x="6661" y="2017"/>
                    <a:pt x="6403" y="3015"/>
                  </a:cubicBezTo>
                  <a:cubicBezTo>
                    <a:pt x="6316" y="3025"/>
                    <a:pt x="6240" y="3034"/>
                    <a:pt x="6189" y="3036"/>
                  </a:cubicBezTo>
                  <a:cubicBezTo>
                    <a:pt x="5471" y="3064"/>
                    <a:pt x="4754" y="3089"/>
                    <a:pt x="4036" y="3112"/>
                  </a:cubicBezTo>
                  <a:cubicBezTo>
                    <a:pt x="3318" y="3089"/>
                    <a:pt x="2600" y="3064"/>
                    <a:pt x="1883" y="3036"/>
                  </a:cubicBezTo>
                  <a:cubicBezTo>
                    <a:pt x="1832" y="3034"/>
                    <a:pt x="1756" y="3025"/>
                    <a:pt x="1670" y="3015"/>
                  </a:cubicBezTo>
                  <a:cubicBezTo>
                    <a:pt x="1411" y="2017"/>
                    <a:pt x="1193" y="1008"/>
                    <a:pt x="973" y="1"/>
                  </a:cubicBez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1602825" y="573300"/>
              <a:ext cx="116100" cy="28225"/>
            </a:xfrm>
            <a:custGeom>
              <a:avLst/>
              <a:gdLst/>
              <a:ahLst/>
              <a:cxnLst/>
              <a:rect l="l" t="t" r="r" b="b"/>
              <a:pathLst>
                <a:path w="4644" h="1129" extrusionOk="0">
                  <a:moveTo>
                    <a:pt x="2355" y="0"/>
                  </a:moveTo>
                  <a:cubicBezTo>
                    <a:pt x="1564" y="3"/>
                    <a:pt x="745" y="40"/>
                    <a:pt x="1" y="322"/>
                  </a:cubicBezTo>
                  <a:cubicBezTo>
                    <a:pt x="8" y="550"/>
                    <a:pt x="24" y="777"/>
                    <a:pt x="43" y="1004"/>
                  </a:cubicBezTo>
                  <a:cubicBezTo>
                    <a:pt x="761" y="1069"/>
                    <a:pt x="1512" y="1112"/>
                    <a:pt x="2274" y="1126"/>
                  </a:cubicBezTo>
                  <a:lnTo>
                    <a:pt x="2274" y="1128"/>
                  </a:lnTo>
                  <a:cubicBezTo>
                    <a:pt x="2284" y="1128"/>
                    <a:pt x="2293" y="1127"/>
                    <a:pt x="2301" y="1127"/>
                  </a:cubicBezTo>
                  <a:lnTo>
                    <a:pt x="2301" y="1128"/>
                  </a:lnTo>
                  <a:cubicBezTo>
                    <a:pt x="2307" y="1128"/>
                    <a:pt x="2314" y="1128"/>
                    <a:pt x="2319" y="1127"/>
                  </a:cubicBezTo>
                  <a:cubicBezTo>
                    <a:pt x="2325" y="1128"/>
                    <a:pt x="2331" y="1128"/>
                    <a:pt x="2337" y="1128"/>
                  </a:cubicBezTo>
                  <a:lnTo>
                    <a:pt x="2337" y="1127"/>
                  </a:lnTo>
                  <a:cubicBezTo>
                    <a:pt x="2346" y="1127"/>
                    <a:pt x="2355" y="1128"/>
                    <a:pt x="2364" y="1128"/>
                  </a:cubicBezTo>
                  <a:lnTo>
                    <a:pt x="2364" y="1126"/>
                  </a:lnTo>
                  <a:cubicBezTo>
                    <a:pt x="3140" y="1112"/>
                    <a:pt x="3904" y="1067"/>
                    <a:pt x="4633" y="1001"/>
                  </a:cubicBezTo>
                  <a:cubicBezTo>
                    <a:pt x="4644" y="612"/>
                    <a:pt x="4637" y="265"/>
                    <a:pt x="4580" y="179"/>
                  </a:cubicBezTo>
                  <a:cubicBezTo>
                    <a:pt x="4502" y="162"/>
                    <a:pt x="4423" y="145"/>
                    <a:pt x="4344" y="131"/>
                  </a:cubicBezTo>
                  <a:cubicBezTo>
                    <a:pt x="3683" y="50"/>
                    <a:pt x="3018" y="19"/>
                    <a:pt x="2355" y="0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1571325" y="483000"/>
              <a:ext cx="1600" cy="2850"/>
            </a:xfrm>
            <a:custGeom>
              <a:avLst/>
              <a:gdLst/>
              <a:ahLst/>
              <a:cxnLst/>
              <a:rect l="l" t="t" r="r" b="b"/>
              <a:pathLst>
                <a:path w="64" h="114" extrusionOk="0">
                  <a:moveTo>
                    <a:pt x="31" y="1"/>
                  </a:moveTo>
                  <a:cubicBezTo>
                    <a:pt x="31" y="1"/>
                    <a:pt x="30" y="1"/>
                    <a:pt x="29" y="1"/>
                  </a:cubicBezTo>
                  <a:cubicBezTo>
                    <a:pt x="13" y="2"/>
                    <a:pt x="1" y="16"/>
                    <a:pt x="2" y="31"/>
                  </a:cubicBezTo>
                  <a:lnTo>
                    <a:pt x="6" y="87"/>
                  </a:lnTo>
                  <a:cubicBezTo>
                    <a:pt x="8" y="102"/>
                    <a:pt x="20" y="113"/>
                    <a:pt x="34" y="113"/>
                  </a:cubicBezTo>
                  <a:lnTo>
                    <a:pt x="36" y="113"/>
                  </a:lnTo>
                  <a:cubicBezTo>
                    <a:pt x="52" y="112"/>
                    <a:pt x="64" y="99"/>
                    <a:pt x="63" y="83"/>
                  </a:cubicBezTo>
                  <a:lnTo>
                    <a:pt x="58" y="27"/>
                  </a:lnTo>
                  <a:cubicBezTo>
                    <a:pt x="57" y="12"/>
                    <a:pt x="45" y="1"/>
                    <a:pt x="31" y="1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0"/>
            <p:cNvSpPr/>
            <p:nvPr/>
          </p:nvSpPr>
          <p:spPr>
            <a:xfrm>
              <a:off x="1571850" y="490175"/>
              <a:ext cx="8550" cy="99525"/>
            </a:xfrm>
            <a:custGeom>
              <a:avLst/>
              <a:gdLst/>
              <a:ahLst/>
              <a:cxnLst/>
              <a:rect l="l" t="t" r="r" b="b"/>
              <a:pathLst>
                <a:path w="342" h="3981" extrusionOk="0">
                  <a:moveTo>
                    <a:pt x="31" y="1"/>
                  </a:moveTo>
                  <a:cubicBezTo>
                    <a:pt x="30" y="1"/>
                    <a:pt x="29" y="1"/>
                    <a:pt x="28" y="1"/>
                  </a:cubicBezTo>
                  <a:cubicBezTo>
                    <a:pt x="12" y="2"/>
                    <a:pt x="1" y="16"/>
                    <a:pt x="1" y="31"/>
                  </a:cubicBezTo>
                  <a:lnTo>
                    <a:pt x="10" y="147"/>
                  </a:lnTo>
                  <a:cubicBezTo>
                    <a:pt x="11" y="162"/>
                    <a:pt x="23" y="173"/>
                    <a:pt x="38" y="173"/>
                  </a:cubicBezTo>
                  <a:cubicBezTo>
                    <a:pt x="39" y="173"/>
                    <a:pt x="40" y="173"/>
                    <a:pt x="40" y="172"/>
                  </a:cubicBezTo>
                  <a:cubicBezTo>
                    <a:pt x="56" y="171"/>
                    <a:pt x="68" y="158"/>
                    <a:pt x="66" y="142"/>
                  </a:cubicBezTo>
                  <a:lnTo>
                    <a:pt x="58" y="27"/>
                  </a:lnTo>
                  <a:cubicBezTo>
                    <a:pt x="57" y="12"/>
                    <a:pt x="45" y="1"/>
                    <a:pt x="31" y="1"/>
                  </a:cubicBezTo>
                  <a:close/>
                  <a:moveTo>
                    <a:pt x="55" y="347"/>
                  </a:moveTo>
                  <a:cubicBezTo>
                    <a:pt x="54" y="347"/>
                    <a:pt x="54" y="347"/>
                    <a:pt x="53" y="347"/>
                  </a:cubicBezTo>
                  <a:cubicBezTo>
                    <a:pt x="37" y="348"/>
                    <a:pt x="26" y="362"/>
                    <a:pt x="27" y="377"/>
                  </a:cubicBezTo>
                  <a:lnTo>
                    <a:pt x="35" y="493"/>
                  </a:lnTo>
                  <a:cubicBezTo>
                    <a:pt x="36" y="507"/>
                    <a:pt x="49" y="519"/>
                    <a:pt x="63" y="519"/>
                  </a:cubicBezTo>
                  <a:lnTo>
                    <a:pt x="65" y="519"/>
                  </a:lnTo>
                  <a:cubicBezTo>
                    <a:pt x="81" y="518"/>
                    <a:pt x="92" y="504"/>
                    <a:pt x="91" y="488"/>
                  </a:cubicBezTo>
                  <a:lnTo>
                    <a:pt x="83" y="373"/>
                  </a:lnTo>
                  <a:cubicBezTo>
                    <a:pt x="82" y="358"/>
                    <a:pt x="69" y="347"/>
                    <a:pt x="55" y="347"/>
                  </a:cubicBezTo>
                  <a:close/>
                  <a:moveTo>
                    <a:pt x="80" y="693"/>
                  </a:moveTo>
                  <a:cubicBezTo>
                    <a:pt x="79" y="693"/>
                    <a:pt x="78" y="693"/>
                    <a:pt x="77" y="693"/>
                  </a:cubicBezTo>
                  <a:cubicBezTo>
                    <a:pt x="62" y="694"/>
                    <a:pt x="50" y="708"/>
                    <a:pt x="51" y="723"/>
                  </a:cubicBezTo>
                  <a:lnTo>
                    <a:pt x="60" y="839"/>
                  </a:lnTo>
                  <a:cubicBezTo>
                    <a:pt x="61" y="853"/>
                    <a:pt x="73" y="865"/>
                    <a:pt x="88" y="865"/>
                  </a:cubicBezTo>
                  <a:lnTo>
                    <a:pt x="90" y="865"/>
                  </a:lnTo>
                  <a:cubicBezTo>
                    <a:pt x="105" y="864"/>
                    <a:pt x="118" y="851"/>
                    <a:pt x="116" y="835"/>
                  </a:cubicBezTo>
                  <a:lnTo>
                    <a:pt x="108" y="720"/>
                  </a:lnTo>
                  <a:cubicBezTo>
                    <a:pt x="106" y="705"/>
                    <a:pt x="95" y="693"/>
                    <a:pt x="80" y="693"/>
                  </a:cubicBezTo>
                  <a:close/>
                  <a:moveTo>
                    <a:pt x="104" y="1039"/>
                  </a:moveTo>
                  <a:cubicBezTo>
                    <a:pt x="104" y="1039"/>
                    <a:pt x="103" y="1039"/>
                    <a:pt x="103" y="1039"/>
                  </a:cubicBezTo>
                  <a:cubicBezTo>
                    <a:pt x="87" y="1041"/>
                    <a:pt x="76" y="1054"/>
                    <a:pt x="77" y="1070"/>
                  </a:cubicBezTo>
                  <a:lnTo>
                    <a:pt x="84" y="1185"/>
                  </a:lnTo>
                  <a:cubicBezTo>
                    <a:pt x="86" y="1200"/>
                    <a:pt x="98" y="1211"/>
                    <a:pt x="113" y="1211"/>
                  </a:cubicBezTo>
                  <a:lnTo>
                    <a:pt x="115" y="1211"/>
                  </a:lnTo>
                  <a:cubicBezTo>
                    <a:pt x="131" y="1210"/>
                    <a:pt x="142" y="1196"/>
                    <a:pt x="141" y="1181"/>
                  </a:cubicBezTo>
                  <a:lnTo>
                    <a:pt x="132" y="1065"/>
                  </a:lnTo>
                  <a:cubicBezTo>
                    <a:pt x="132" y="1050"/>
                    <a:pt x="119" y="1039"/>
                    <a:pt x="104" y="1039"/>
                  </a:cubicBezTo>
                  <a:close/>
                  <a:moveTo>
                    <a:pt x="129" y="1386"/>
                  </a:moveTo>
                  <a:cubicBezTo>
                    <a:pt x="128" y="1386"/>
                    <a:pt x="128" y="1386"/>
                    <a:pt x="127" y="1386"/>
                  </a:cubicBezTo>
                  <a:cubicBezTo>
                    <a:pt x="112" y="1387"/>
                    <a:pt x="100" y="1401"/>
                    <a:pt x="101" y="1415"/>
                  </a:cubicBezTo>
                  <a:lnTo>
                    <a:pt x="110" y="1531"/>
                  </a:lnTo>
                  <a:cubicBezTo>
                    <a:pt x="111" y="1546"/>
                    <a:pt x="123" y="1557"/>
                    <a:pt x="138" y="1557"/>
                  </a:cubicBezTo>
                  <a:lnTo>
                    <a:pt x="139" y="1557"/>
                  </a:lnTo>
                  <a:cubicBezTo>
                    <a:pt x="155" y="1556"/>
                    <a:pt x="167" y="1543"/>
                    <a:pt x="166" y="1527"/>
                  </a:cubicBezTo>
                  <a:lnTo>
                    <a:pt x="158" y="1412"/>
                  </a:lnTo>
                  <a:cubicBezTo>
                    <a:pt x="157" y="1397"/>
                    <a:pt x="144" y="1386"/>
                    <a:pt x="129" y="1386"/>
                  </a:cubicBezTo>
                  <a:close/>
                  <a:moveTo>
                    <a:pt x="154" y="1731"/>
                  </a:moveTo>
                  <a:cubicBezTo>
                    <a:pt x="154" y="1731"/>
                    <a:pt x="153" y="1731"/>
                    <a:pt x="153" y="1732"/>
                  </a:cubicBezTo>
                  <a:cubicBezTo>
                    <a:pt x="137" y="1733"/>
                    <a:pt x="125" y="1746"/>
                    <a:pt x="126" y="1762"/>
                  </a:cubicBezTo>
                  <a:lnTo>
                    <a:pt x="134" y="1877"/>
                  </a:lnTo>
                  <a:cubicBezTo>
                    <a:pt x="136" y="1892"/>
                    <a:pt x="148" y="1904"/>
                    <a:pt x="163" y="1904"/>
                  </a:cubicBezTo>
                  <a:lnTo>
                    <a:pt x="165" y="1904"/>
                  </a:lnTo>
                  <a:cubicBezTo>
                    <a:pt x="180" y="1903"/>
                    <a:pt x="192" y="1889"/>
                    <a:pt x="191" y="1873"/>
                  </a:cubicBezTo>
                  <a:lnTo>
                    <a:pt x="182" y="1758"/>
                  </a:lnTo>
                  <a:cubicBezTo>
                    <a:pt x="181" y="1743"/>
                    <a:pt x="168" y="1731"/>
                    <a:pt x="154" y="1731"/>
                  </a:cubicBezTo>
                  <a:close/>
                  <a:moveTo>
                    <a:pt x="179" y="2078"/>
                  </a:moveTo>
                  <a:cubicBezTo>
                    <a:pt x="178" y="2078"/>
                    <a:pt x="178" y="2078"/>
                    <a:pt x="177" y="2078"/>
                  </a:cubicBezTo>
                  <a:cubicBezTo>
                    <a:pt x="162" y="2079"/>
                    <a:pt x="150" y="2093"/>
                    <a:pt x="151" y="2108"/>
                  </a:cubicBezTo>
                  <a:lnTo>
                    <a:pt x="160" y="2224"/>
                  </a:lnTo>
                  <a:cubicBezTo>
                    <a:pt x="160" y="2238"/>
                    <a:pt x="173" y="2249"/>
                    <a:pt x="187" y="2249"/>
                  </a:cubicBezTo>
                  <a:lnTo>
                    <a:pt x="189" y="2249"/>
                  </a:lnTo>
                  <a:cubicBezTo>
                    <a:pt x="205" y="2248"/>
                    <a:pt x="217" y="2235"/>
                    <a:pt x="215" y="2220"/>
                  </a:cubicBezTo>
                  <a:lnTo>
                    <a:pt x="208" y="2104"/>
                  </a:lnTo>
                  <a:cubicBezTo>
                    <a:pt x="207" y="2089"/>
                    <a:pt x="194" y="2078"/>
                    <a:pt x="179" y="2078"/>
                  </a:cubicBezTo>
                  <a:close/>
                  <a:moveTo>
                    <a:pt x="204" y="2424"/>
                  </a:moveTo>
                  <a:cubicBezTo>
                    <a:pt x="203" y="2424"/>
                    <a:pt x="203" y="2424"/>
                    <a:pt x="202" y="2424"/>
                  </a:cubicBezTo>
                  <a:cubicBezTo>
                    <a:pt x="187" y="2426"/>
                    <a:pt x="175" y="2439"/>
                    <a:pt x="176" y="2454"/>
                  </a:cubicBezTo>
                  <a:lnTo>
                    <a:pt x="184" y="2570"/>
                  </a:lnTo>
                  <a:cubicBezTo>
                    <a:pt x="186" y="2585"/>
                    <a:pt x="198" y="2596"/>
                    <a:pt x="213" y="2596"/>
                  </a:cubicBezTo>
                  <a:lnTo>
                    <a:pt x="215" y="2596"/>
                  </a:lnTo>
                  <a:cubicBezTo>
                    <a:pt x="230" y="2595"/>
                    <a:pt x="242" y="2581"/>
                    <a:pt x="241" y="2565"/>
                  </a:cubicBezTo>
                  <a:lnTo>
                    <a:pt x="232" y="2450"/>
                  </a:lnTo>
                  <a:cubicBezTo>
                    <a:pt x="231" y="2435"/>
                    <a:pt x="218" y="2424"/>
                    <a:pt x="204" y="2424"/>
                  </a:cubicBezTo>
                  <a:close/>
                  <a:moveTo>
                    <a:pt x="228" y="2771"/>
                  </a:moveTo>
                  <a:cubicBezTo>
                    <a:pt x="228" y="2771"/>
                    <a:pt x="227" y="2771"/>
                    <a:pt x="227" y="2771"/>
                  </a:cubicBezTo>
                  <a:cubicBezTo>
                    <a:pt x="212" y="2771"/>
                    <a:pt x="200" y="2785"/>
                    <a:pt x="201" y="2800"/>
                  </a:cubicBezTo>
                  <a:lnTo>
                    <a:pt x="209" y="2916"/>
                  </a:lnTo>
                  <a:cubicBezTo>
                    <a:pt x="210" y="2930"/>
                    <a:pt x="222" y="2942"/>
                    <a:pt x="237" y="2942"/>
                  </a:cubicBezTo>
                  <a:lnTo>
                    <a:pt x="240" y="2942"/>
                  </a:lnTo>
                  <a:cubicBezTo>
                    <a:pt x="255" y="2941"/>
                    <a:pt x="267" y="2928"/>
                    <a:pt x="265" y="2912"/>
                  </a:cubicBezTo>
                  <a:lnTo>
                    <a:pt x="257" y="2797"/>
                  </a:lnTo>
                  <a:cubicBezTo>
                    <a:pt x="256" y="2782"/>
                    <a:pt x="243" y="2771"/>
                    <a:pt x="228" y="2771"/>
                  </a:cubicBezTo>
                  <a:close/>
                  <a:moveTo>
                    <a:pt x="255" y="3116"/>
                  </a:moveTo>
                  <a:cubicBezTo>
                    <a:pt x="254" y="3116"/>
                    <a:pt x="253" y="3116"/>
                    <a:pt x="252" y="3116"/>
                  </a:cubicBezTo>
                  <a:cubicBezTo>
                    <a:pt x="236" y="3118"/>
                    <a:pt x="225" y="3131"/>
                    <a:pt x="226" y="3147"/>
                  </a:cubicBezTo>
                  <a:lnTo>
                    <a:pt x="235" y="3262"/>
                  </a:lnTo>
                  <a:cubicBezTo>
                    <a:pt x="235" y="3277"/>
                    <a:pt x="248" y="3288"/>
                    <a:pt x="263" y="3288"/>
                  </a:cubicBezTo>
                  <a:lnTo>
                    <a:pt x="264" y="3288"/>
                  </a:lnTo>
                  <a:cubicBezTo>
                    <a:pt x="280" y="3287"/>
                    <a:pt x="291" y="3273"/>
                    <a:pt x="291" y="3258"/>
                  </a:cubicBezTo>
                  <a:lnTo>
                    <a:pt x="282" y="3143"/>
                  </a:lnTo>
                  <a:cubicBezTo>
                    <a:pt x="281" y="3128"/>
                    <a:pt x="269" y="3116"/>
                    <a:pt x="255" y="3116"/>
                  </a:cubicBezTo>
                  <a:close/>
                  <a:moveTo>
                    <a:pt x="279" y="3463"/>
                  </a:moveTo>
                  <a:cubicBezTo>
                    <a:pt x="278" y="3463"/>
                    <a:pt x="277" y="3463"/>
                    <a:pt x="277" y="3463"/>
                  </a:cubicBezTo>
                  <a:cubicBezTo>
                    <a:pt x="262" y="3464"/>
                    <a:pt x="249" y="3478"/>
                    <a:pt x="250" y="3493"/>
                  </a:cubicBezTo>
                  <a:lnTo>
                    <a:pt x="259" y="3609"/>
                  </a:lnTo>
                  <a:cubicBezTo>
                    <a:pt x="260" y="3623"/>
                    <a:pt x="272" y="3634"/>
                    <a:pt x="287" y="3634"/>
                  </a:cubicBezTo>
                  <a:lnTo>
                    <a:pt x="290" y="3634"/>
                  </a:lnTo>
                  <a:cubicBezTo>
                    <a:pt x="304" y="3633"/>
                    <a:pt x="317" y="3620"/>
                    <a:pt x="315" y="3604"/>
                  </a:cubicBezTo>
                  <a:lnTo>
                    <a:pt x="307" y="3489"/>
                  </a:lnTo>
                  <a:cubicBezTo>
                    <a:pt x="306" y="3474"/>
                    <a:pt x="293" y="3463"/>
                    <a:pt x="279" y="3463"/>
                  </a:cubicBezTo>
                  <a:close/>
                  <a:moveTo>
                    <a:pt x="305" y="3809"/>
                  </a:moveTo>
                  <a:cubicBezTo>
                    <a:pt x="304" y="3809"/>
                    <a:pt x="303" y="3809"/>
                    <a:pt x="302" y="3809"/>
                  </a:cubicBezTo>
                  <a:cubicBezTo>
                    <a:pt x="286" y="3810"/>
                    <a:pt x="275" y="3824"/>
                    <a:pt x="276" y="3839"/>
                  </a:cubicBezTo>
                  <a:lnTo>
                    <a:pt x="284" y="3955"/>
                  </a:lnTo>
                  <a:cubicBezTo>
                    <a:pt x="285" y="3969"/>
                    <a:pt x="297" y="3981"/>
                    <a:pt x="312" y="3981"/>
                  </a:cubicBezTo>
                  <a:lnTo>
                    <a:pt x="314" y="3981"/>
                  </a:lnTo>
                  <a:cubicBezTo>
                    <a:pt x="330" y="3980"/>
                    <a:pt x="341" y="3966"/>
                    <a:pt x="340" y="3950"/>
                  </a:cubicBezTo>
                  <a:lnTo>
                    <a:pt x="332" y="3835"/>
                  </a:lnTo>
                  <a:cubicBezTo>
                    <a:pt x="331" y="3820"/>
                    <a:pt x="319" y="3809"/>
                    <a:pt x="305" y="3809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0"/>
            <p:cNvSpPr/>
            <p:nvPr/>
          </p:nvSpPr>
          <p:spPr>
            <a:xfrm>
              <a:off x="1579325" y="594050"/>
              <a:ext cx="1600" cy="2825"/>
            </a:xfrm>
            <a:custGeom>
              <a:avLst/>
              <a:gdLst/>
              <a:ahLst/>
              <a:cxnLst/>
              <a:rect l="l" t="t" r="r" b="b"/>
              <a:pathLst>
                <a:path w="64" h="113" extrusionOk="0">
                  <a:moveTo>
                    <a:pt x="30" y="0"/>
                  </a:moveTo>
                  <a:cubicBezTo>
                    <a:pt x="29" y="0"/>
                    <a:pt x="28" y="0"/>
                    <a:pt x="27" y="0"/>
                  </a:cubicBezTo>
                  <a:cubicBezTo>
                    <a:pt x="12" y="1"/>
                    <a:pt x="0" y="14"/>
                    <a:pt x="2" y="30"/>
                  </a:cubicBezTo>
                  <a:lnTo>
                    <a:pt x="5" y="87"/>
                  </a:lnTo>
                  <a:cubicBezTo>
                    <a:pt x="6" y="102"/>
                    <a:pt x="19" y="113"/>
                    <a:pt x="33" y="113"/>
                  </a:cubicBezTo>
                  <a:lnTo>
                    <a:pt x="36" y="113"/>
                  </a:lnTo>
                  <a:cubicBezTo>
                    <a:pt x="52" y="111"/>
                    <a:pt x="63" y="98"/>
                    <a:pt x="62" y="82"/>
                  </a:cubicBezTo>
                  <a:lnTo>
                    <a:pt x="58" y="27"/>
                  </a:lnTo>
                  <a:cubicBezTo>
                    <a:pt x="57" y="12"/>
                    <a:pt x="45" y="0"/>
                    <a:pt x="30" y="0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0"/>
            <p:cNvSpPr/>
            <p:nvPr/>
          </p:nvSpPr>
          <p:spPr>
            <a:xfrm>
              <a:off x="1749150" y="483000"/>
              <a:ext cx="1575" cy="2850"/>
            </a:xfrm>
            <a:custGeom>
              <a:avLst/>
              <a:gdLst/>
              <a:ahLst/>
              <a:cxnLst/>
              <a:rect l="l" t="t" r="r" b="b"/>
              <a:pathLst>
                <a:path w="63" h="114" extrusionOk="0">
                  <a:moveTo>
                    <a:pt x="32" y="1"/>
                  </a:moveTo>
                  <a:cubicBezTo>
                    <a:pt x="19" y="1"/>
                    <a:pt x="6" y="12"/>
                    <a:pt x="5" y="27"/>
                  </a:cubicBezTo>
                  <a:lnTo>
                    <a:pt x="1" y="83"/>
                  </a:lnTo>
                  <a:cubicBezTo>
                    <a:pt x="0" y="99"/>
                    <a:pt x="12" y="112"/>
                    <a:pt x="27" y="113"/>
                  </a:cubicBezTo>
                  <a:lnTo>
                    <a:pt x="29" y="113"/>
                  </a:lnTo>
                  <a:cubicBezTo>
                    <a:pt x="44" y="113"/>
                    <a:pt x="56" y="102"/>
                    <a:pt x="58" y="87"/>
                  </a:cubicBezTo>
                  <a:lnTo>
                    <a:pt x="61" y="31"/>
                  </a:lnTo>
                  <a:cubicBezTo>
                    <a:pt x="62" y="16"/>
                    <a:pt x="51" y="2"/>
                    <a:pt x="35" y="1"/>
                  </a:cubicBezTo>
                  <a:cubicBezTo>
                    <a:pt x="34" y="1"/>
                    <a:pt x="33" y="1"/>
                    <a:pt x="32" y="1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0"/>
            <p:cNvSpPr/>
            <p:nvPr/>
          </p:nvSpPr>
          <p:spPr>
            <a:xfrm>
              <a:off x="1741675" y="490175"/>
              <a:ext cx="8550" cy="99525"/>
            </a:xfrm>
            <a:custGeom>
              <a:avLst/>
              <a:gdLst/>
              <a:ahLst/>
              <a:cxnLst/>
              <a:rect l="l" t="t" r="r" b="b"/>
              <a:pathLst>
                <a:path w="342" h="3981" extrusionOk="0">
                  <a:moveTo>
                    <a:pt x="311" y="1"/>
                  </a:moveTo>
                  <a:cubicBezTo>
                    <a:pt x="297" y="1"/>
                    <a:pt x="284" y="12"/>
                    <a:pt x="283" y="27"/>
                  </a:cubicBezTo>
                  <a:lnTo>
                    <a:pt x="276" y="142"/>
                  </a:lnTo>
                  <a:cubicBezTo>
                    <a:pt x="274" y="158"/>
                    <a:pt x="286" y="171"/>
                    <a:pt x="301" y="172"/>
                  </a:cubicBezTo>
                  <a:cubicBezTo>
                    <a:pt x="302" y="173"/>
                    <a:pt x="303" y="173"/>
                    <a:pt x="304" y="173"/>
                  </a:cubicBezTo>
                  <a:cubicBezTo>
                    <a:pt x="318" y="173"/>
                    <a:pt x="331" y="162"/>
                    <a:pt x="332" y="147"/>
                  </a:cubicBezTo>
                  <a:lnTo>
                    <a:pt x="340" y="31"/>
                  </a:lnTo>
                  <a:cubicBezTo>
                    <a:pt x="341" y="16"/>
                    <a:pt x="329" y="2"/>
                    <a:pt x="314" y="1"/>
                  </a:cubicBezTo>
                  <a:cubicBezTo>
                    <a:pt x="313" y="1"/>
                    <a:pt x="312" y="1"/>
                    <a:pt x="311" y="1"/>
                  </a:cubicBezTo>
                  <a:close/>
                  <a:moveTo>
                    <a:pt x="287" y="347"/>
                  </a:moveTo>
                  <a:cubicBezTo>
                    <a:pt x="272" y="347"/>
                    <a:pt x="260" y="358"/>
                    <a:pt x="259" y="373"/>
                  </a:cubicBezTo>
                  <a:lnTo>
                    <a:pt x="250" y="488"/>
                  </a:lnTo>
                  <a:cubicBezTo>
                    <a:pt x="249" y="504"/>
                    <a:pt x="261" y="518"/>
                    <a:pt x="277" y="519"/>
                  </a:cubicBezTo>
                  <a:lnTo>
                    <a:pt x="278" y="519"/>
                  </a:lnTo>
                  <a:cubicBezTo>
                    <a:pt x="293" y="519"/>
                    <a:pt x="305" y="507"/>
                    <a:pt x="307" y="493"/>
                  </a:cubicBezTo>
                  <a:lnTo>
                    <a:pt x="315" y="377"/>
                  </a:lnTo>
                  <a:cubicBezTo>
                    <a:pt x="316" y="362"/>
                    <a:pt x="304" y="348"/>
                    <a:pt x="289" y="347"/>
                  </a:cubicBezTo>
                  <a:cubicBezTo>
                    <a:pt x="288" y="347"/>
                    <a:pt x="288" y="347"/>
                    <a:pt x="287" y="347"/>
                  </a:cubicBezTo>
                  <a:close/>
                  <a:moveTo>
                    <a:pt x="263" y="693"/>
                  </a:moveTo>
                  <a:cubicBezTo>
                    <a:pt x="248" y="693"/>
                    <a:pt x="235" y="704"/>
                    <a:pt x="234" y="720"/>
                  </a:cubicBezTo>
                  <a:lnTo>
                    <a:pt x="226" y="835"/>
                  </a:lnTo>
                  <a:cubicBezTo>
                    <a:pt x="224" y="851"/>
                    <a:pt x="236" y="864"/>
                    <a:pt x="251" y="865"/>
                  </a:cubicBezTo>
                  <a:lnTo>
                    <a:pt x="254" y="865"/>
                  </a:lnTo>
                  <a:cubicBezTo>
                    <a:pt x="269" y="865"/>
                    <a:pt x="281" y="853"/>
                    <a:pt x="282" y="839"/>
                  </a:cubicBezTo>
                  <a:lnTo>
                    <a:pt x="290" y="723"/>
                  </a:lnTo>
                  <a:cubicBezTo>
                    <a:pt x="291" y="708"/>
                    <a:pt x="279" y="694"/>
                    <a:pt x="264" y="693"/>
                  </a:cubicBezTo>
                  <a:cubicBezTo>
                    <a:pt x="264" y="693"/>
                    <a:pt x="263" y="693"/>
                    <a:pt x="263" y="693"/>
                  </a:cubicBezTo>
                  <a:close/>
                  <a:moveTo>
                    <a:pt x="237" y="1039"/>
                  </a:moveTo>
                  <a:cubicBezTo>
                    <a:pt x="222" y="1039"/>
                    <a:pt x="210" y="1050"/>
                    <a:pt x="209" y="1065"/>
                  </a:cubicBezTo>
                  <a:lnTo>
                    <a:pt x="201" y="1181"/>
                  </a:lnTo>
                  <a:cubicBezTo>
                    <a:pt x="200" y="1196"/>
                    <a:pt x="211" y="1210"/>
                    <a:pt x="227" y="1211"/>
                  </a:cubicBezTo>
                  <a:lnTo>
                    <a:pt x="228" y="1211"/>
                  </a:lnTo>
                  <a:cubicBezTo>
                    <a:pt x="243" y="1211"/>
                    <a:pt x="256" y="1200"/>
                    <a:pt x="257" y="1185"/>
                  </a:cubicBezTo>
                  <a:lnTo>
                    <a:pt x="265" y="1070"/>
                  </a:lnTo>
                  <a:cubicBezTo>
                    <a:pt x="266" y="1054"/>
                    <a:pt x="255" y="1041"/>
                    <a:pt x="239" y="1039"/>
                  </a:cubicBezTo>
                  <a:cubicBezTo>
                    <a:pt x="238" y="1039"/>
                    <a:pt x="238" y="1039"/>
                    <a:pt x="237" y="1039"/>
                  </a:cubicBezTo>
                  <a:close/>
                  <a:moveTo>
                    <a:pt x="213" y="1386"/>
                  </a:moveTo>
                  <a:cubicBezTo>
                    <a:pt x="198" y="1386"/>
                    <a:pt x="185" y="1397"/>
                    <a:pt x="184" y="1412"/>
                  </a:cubicBezTo>
                  <a:lnTo>
                    <a:pt x="175" y="1527"/>
                  </a:lnTo>
                  <a:cubicBezTo>
                    <a:pt x="174" y="1543"/>
                    <a:pt x="187" y="1556"/>
                    <a:pt x="201" y="1557"/>
                  </a:cubicBezTo>
                  <a:lnTo>
                    <a:pt x="204" y="1557"/>
                  </a:lnTo>
                  <a:cubicBezTo>
                    <a:pt x="219" y="1557"/>
                    <a:pt x="231" y="1546"/>
                    <a:pt x="232" y="1531"/>
                  </a:cubicBezTo>
                  <a:lnTo>
                    <a:pt x="240" y="1415"/>
                  </a:lnTo>
                  <a:cubicBezTo>
                    <a:pt x="242" y="1401"/>
                    <a:pt x="229" y="1387"/>
                    <a:pt x="215" y="1386"/>
                  </a:cubicBezTo>
                  <a:cubicBezTo>
                    <a:pt x="214" y="1386"/>
                    <a:pt x="213" y="1386"/>
                    <a:pt x="213" y="1386"/>
                  </a:cubicBezTo>
                  <a:close/>
                  <a:moveTo>
                    <a:pt x="187" y="1731"/>
                  </a:moveTo>
                  <a:cubicBezTo>
                    <a:pt x="173" y="1731"/>
                    <a:pt x="160" y="1743"/>
                    <a:pt x="160" y="1758"/>
                  </a:cubicBezTo>
                  <a:lnTo>
                    <a:pt x="151" y="1873"/>
                  </a:lnTo>
                  <a:cubicBezTo>
                    <a:pt x="150" y="1889"/>
                    <a:pt x="161" y="1903"/>
                    <a:pt x="177" y="1904"/>
                  </a:cubicBezTo>
                  <a:lnTo>
                    <a:pt x="179" y="1904"/>
                  </a:lnTo>
                  <a:cubicBezTo>
                    <a:pt x="194" y="1904"/>
                    <a:pt x="206" y="1892"/>
                    <a:pt x="207" y="1877"/>
                  </a:cubicBezTo>
                  <a:lnTo>
                    <a:pt x="215" y="1762"/>
                  </a:lnTo>
                  <a:cubicBezTo>
                    <a:pt x="216" y="1746"/>
                    <a:pt x="205" y="1733"/>
                    <a:pt x="189" y="1732"/>
                  </a:cubicBezTo>
                  <a:cubicBezTo>
                    <a:pt x="189" y="1731"/>
                    <a:pt x="188" y="1731"/>
                    <a:pt x="187" y="1731"/>
                  </a:cubicBezTo>
                  <a:close/>
                  <a:moveTo>
                    <a:pt x="163" y="2078"/>
                  </a:moveTo>
                  <a:cubicBezTo>
                    <a:pt x="148" y="2078"/>
                    <a:pt x="135" y="2089"/>
                    <a:pt x="134" y="2104"/>
                  </a:cubicBezTo>
                  <a:lnTo>
                    <a:pt x="125" y="2220"/>
                  </a:lnTo>
                  <a:cubicBezTo>
                    <a:pt x="125" y="2235"/>
                    <a:pt x="137" y="2248"/>
                    <a:pt x="152" y="2249"/>
                  </a:cubicBezTo>
                  <a:lnTo>
                    <a:pt x="154" y="2249"/>
                  </a:lnTo>
                  <a:cubicBezTo>
                    <a:pt x="169" y="2249"/>
                    <a:pt x="181" y="2238"/>
                    <a:pt x="182" y="2224"/>
                  </a:cubicBezTo>
                  <a:lnTo>
                    <a:pt x="190" y="2108"/>
                  </a:lnTo>
                  <a:cubicBezTo>
                    <a:pt x="192" y="2093"/>
                    <a:pt x="180" y="2079"/>
                    <a:pt x="165" y="2078"/>
                  </a:cubicBezTo>
                  <a:cubicBezTo>
                    <a:pt x="164" y="2078"/>
                    <a:pt x="164" y="2078"/>
                    <a:pt x="163" y="2078"/>
                  </a:cubicBezTo>
                  <a:close/>
                  <a:moveTo>
                    <a:pt x="138" y="2424"/>
                  </a:moveTo>
                  <a:cubicBezTo>
                    <a:pt x="123" y="2424"/>
                    <a:pt x="111" y="2435"/>
                    <a:pt x="109" y="2450"/>
                  </a:cubicBezTo>
                  <a:lnTo>
                    <a:pt x="101" y="2565"/>
                  </a:lnTo>
                  <a:cubicBezTo>
                    <a:pt x="100" y="2581"/>
                    <a:pt x="111" y="2595"/>
                    <a:pt x="127" y="2596"/>
                  </a:cubicBezTo>
                  <a:lnTo>
                    <a:pt x="129" y="2596"/>
                  </a:lnTo>
                  <a:cubicBezTo>
                    <a:pt x="144" y="2596"/>
                    <a:pt x="156" y="2585"/>
                    <a:pt x="157" y="2570"/>
                  </a:cubicBezTo>
                  <a:lnTo>
                    <a:pt x="166" y="2454"/>
                  </a:lnTo>
                  <a:cubicBezTo>
                    <a:pt x="166" y="2439"/>
                    <a:pt x="155" y="2426"/>
                    <a:pt x="139" y="2424"/>
                  </a:cubicBezTo>
                  <a:cubicBezTo>
                    <a:pt x="139" y="2424"/>
                    <a:pt x="138" y="2424"/>
                    <a:pt x="138" y="2424"/>
                  </a:cubicBezTo>
                  <a:close/>
                  <a:moveTo>
                    <a:pt x="112" y="2771"/>
                  </a:moveTo>
                  <a:cubicBezTo>
                    <a:pt x="98" y="2771"/>
                    <a:pt x="85" y="2782"/>
                    <a:pt x="84" y="2797"/>
                  </a:cubicBezTo>
                  <a:lnTo>
                    <a:pt x="76" y="2912"/>
                  </a:lnTo>
                  <a:cubicBezTo>
                    <a:pt x="75" y="2928"/>
                    <a:pt x="87" y="2941"/>
                    <a:pt x="102" y="2942"/>
                  </a:cubicBezTo>
                  <a:lnTo>
                    <a:pt x="104" y="2942"/>
                  </a:lnTo>
                  <a:cubicBezTo>
                    <a:pt x="118" y="2942"/>
                    <a:pt x="132" y="2930"/>
                    <a:pt x="132" y="2916"/>
                  </a:cubicBezTo>
                  <a:lnTo>
                    <a:pt x="140" y="2800"/>
                  </a:lnTo>
                  <a:cubicBezTo>
                    <a:pt x="142" y="2785"/>
                    <a:pt x="130" y="2771"/>
                    <a:pt x="114" y="2771"/>
                  </a:cubicBezTo>
                  <a:cubicBezTo>
                    <a:pt x="114" y="2771"/>
                    <a:pt x="113" y="2771"/>
                    <a:pt x="112" y="2771"/>
                  </a:cubicBezTo>
                  <a:close/>
                  <a:moveTo>
                    <a:pt x="87" y="3116"/>
                  </a:moveTo>
                  <a:cubicBezTo>
                    <a:pt x="73" y="3116"/>
                    <a:pt x="61" y="3128"/>
                    <a:pt x="59" y="3143"/>
                  </a:cubicBezTo>
                  <a:lnTo>
                    <a:pt x="51" y="3258"/>
                  </a:lnTo>
                  <a:cubicBezTo>
                    <a:pt x="50" y="3273"/>
                    <a:pt x="62" y="3287"/>
                    <a:pt x="77" y="3288"/>
                  </a:cubicBezTo>
                  <a:lnTo>
                    <a:pt x="79" y="3288"/>
                  </a:lnTo>
                  <a:cubicBezTo>
                    <a:pt x="94" y="3288"/>
                    <a:pt x="106" y="3277"/>
                    <a:pt x="107" y="3262"/>
                  </a:cubicBezTo>
                  <a:lnTo>
                    <a:pt x="116" y="3147"/>
                  </a:lnTo>
                  <a:cubicBezTo>
                    <a:pt x="117" y="3131"/>
                    <a:pt x="105" y="3118"/>
                    <a:pt x="90" y="3116"/>
                  </a:cubicBezTo>
                  <a:cubicBezTo>
                    <a:pt x="89" y="3116"/>
                    <a:pt x="88" y="3116"/>
                    <a:pt x="87" y="3116"/>
                  </a:cubicBezTo>
                  <a:close/>
                  <a:moveTo>
                    <a:pt x="61" y="3463"/>
                  </a:moveTo>
                  <a:cubicBezTo>
                    <a:pt x="48" y="3463"/>
                    <a:pt x="35" y="3474"/>
                    <a:pt x="35" y="3489"/>
                  </a:cubicBezTo>
                  <a:lnTo>
                    <a:pt x="26" y="3604"/>
                  </a:lnTo>
                  <a:cubicBezTo>
                    <a:pt x="25" y="3620"/>
                    <a:pt x="36" y="3633"/>
                    <a:pt x="52" y="3634"/>
                  </a:cubicBezTo>
                  <a:lnTo>
                    <a:pt x="55" y="3634"/>
                  </a:lnTo>
                  <a:cubicBezTo>
                    <a:pt x="69" y="3634"/>
                    <a:pt x="82" y="3623"/>
                    <a:pt x="83" y="3609"/>
                  </a:cubicBezTo>
                  <a:lnTo>
                    <a:pt x="91" y="3493"/>
                  </a:lnTo>
                  <a:cubicBezTo>
                    <a:pt x="92" y="3478"/>
                    <a:pt x="80" y="3464"/>
                    <a:pt x="64" y="3463"/>
                  </a:cubicBezTo>
                  <a:cubicBezTo>
                    <a:pt x="63" y="3463"/>
                    <a:pt x="62" y="3463"/>
                    <a:pt x="61" y="3463"/>
                  </a:cubicBezTo>
                  <a:close/>
                  <a:moveTo>
                    <a:pt x="37" y="3809"/>
                  </a:moveTo>
                  <a:cubicBezTo>
                    <a:pt x="23" y="3809"/>
                    <a:pt x="11" y="3820"/>
                    <a:pt x="9" y="3835"/>
                  </a:cubicBezTo>
                  <a:lnTo>
                    <a:pt x="1" y="3950"/>
                  </a:lnTo>
                  <a:cubicBezTo>
                    <a:pt x="1" y="3966"/>
                    <a:pt x="12" y="3980"/>
                    <a:pt x="28" y="3981"/>
                  </a:cubicBezTo>
                  <a:lnTo>
                    <a:pt x="29" y="3981"/>
                  </a:lnTo>
                  <a:cubicBezTo>
                    <a:pt x="44" y="3981"/>
                    <a:pt x="56" y="3969"/>
                    <a:pt x="57" y="3955"/>
                  </a:cubicBezTo>
                  <a:lnTo>
                    <a:pt x="66" y="3839"/>
                  </a:lnTo>
                  <a:cubicBezTo>
                    <a:pt x="67" y="3824"/>
                    <a:pt x="56" y="3810"/>
                    <a:pt x="40" y="3809"/>
                  </a:cubicBezTo>
                  <a:cubicBezTo>
                    <a:pt x="39" y="3809"/>
                    <a:pt x="38" y="3809"/>
                    <a:pt x="37" y="3809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0"/>
            <p:cNvSpPr/>
            <p:nvPr/>
          </p:nvSpPr>
          <p:spPr>
            <a:xfrm>
              <a:off x="1741150" y="594050"/>
              <a:ext cx="1600" cy="2825"/>
            </a:xfrm>
            <a:custGeom>
              <a:avLst/>
              <a:gdLst/>
              <a:ahLst/>
              <a:cxnLst/>
              <a:rect l="l" t="t" r="r" b="b"/>
              <a:pathLst>
                <a:path w="64" h="113" extrusionOk="0">
                  <a:moveTo>
                    <a:pt x="33" y="0"/>
                  </a:moveTo>
                  <a:cubicBezTo>
                    <a:pt x="19" y="0"/>
                    <a:pt x="7" y="12"/>
                    <a:pt x="6" y="27"/>
                  </a:cubicBezTo>
                  <a:lnTo>
                    <a:pt x="2" y="82"/>
                  </a:lnTo>
                  <a:cubicBezTo>
                    <a:pt x="1" y="98"/>
                    <a:pt x="12" y="111"/>
                    <a:pt x="28" y="113"/>
                  </a:cubicBezTo>
                  <a:lnTo>
                    <a:pt x="30" y="113"/>
                  </a:lnTo>
                  <a:cubicBezTo>
                    <a:pt x="44" y="113"/>
                    <a:pt x="57" y="102"/>
                    <a:pt x="58" y="87"/>
                  </a:cubicBezTo>
                  <a:lnTo>
                    <a:pt x="62" y="30"/>
                  </a:lnTo>
                  <a:cubicBezTo>
                    <a:pt x="64" y="14"/>
                    <a:pt x="51" y="1"/>
                    <a:pt x="36" y="0"/>
                  </a:cubicBezTo>
                  <a:cubicBezTo>
                    <a:pt x="35" y="0"/>
                    <a:pt x="34" y="0"/>
                    <a:pt x="33" y="0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0"/>
            <p:cNvSpPr/>
            <p:nvPr/>
          </p:nvSpPr>
          <p:spPr>
            <a:xfrm>
              <a:off x="1602575" y="584950"/>
              <a:ext cx="113875" cy="6350"/>
            </a:xfrm>
            <a:custGeom>
              <a:avLst/>
              <a:gdLst/>
              <a:ahLst/>
              <a:cxnLst/>
              <a:rect l="l" t="t" r="r" b="b"/>
              <a:pathLst>
                <a:path w="4555" h="254" extrusionOk="0">
                  <a:moveTo>
                    <a:pt x="2730" y="0"/>
                  </a:moveTo>
                  <a:cubicBezTo>
                    <a:pt x="2715" y="0"/>
                    <a:pt x="2702" y="13"/>
                    <a:pt x="2702" y="28"/>
                  </a:cubicBezTo>
                  <a:cubicBezTo>
                    <a:pt x="2702" y="44"/>
                    <a:pt x="2714" y="57"/>
                    <a:pt x="2730" y="57"/>
                  </a:cubicBezTo>
                  <a:cubicBezTo>
                    <a:pt x="2767" y="57"/>
                    <a:pt x="2805" y="57"/>
                    <a:pt x="2842" y="58"/>
                  </a:cubicBezTo>
                  <a:cubicBezTo>
                    <a:pt x="2858" y="58"/>
                    <a:pt x="2871" y="45"/>
                    <a:pt x="2871" y="29"/>
                  </a:cubicBezTo>
                  <a:cubicBezTo>
                    <a:pt x="2871" y="14"/>
                    <a:pt x="2859" y="1"/>
                    <a:pt x="2843" y="1"/>
                  </a:cubicBezTo>
                  <a:cubicBezTo>
                    <a:pt x="2805" y="1"/>
                    <a:pt x="2767" y="0"/>
                    <a:pt x="2730" y="0"/>
                  </a:cubicBezTo>
                  <a:close/>
                  <a:moveTo>
                    <a:pt x="2504" y="2"/>
                  </a:moveTo>
                  <a:lnTo>
                    <a:pt x="2391" y="4"/>
                  </a:lnTo>
                  <a:cubicBezTo>
                    <a:pt x="2375" y="4"/>
                    <a:pt x="2363" y="17"/>
                    <a:pt x="2363" y="33"/>
                  </a:cubicBezTo>
                  <a:cubicBezTo>
                    <a:pt x="2364" y="48"/>
                    <a:pt x="2376" y="61"/>
                    <a:pt x="2392" y="61"/>
                  </a:cubicBezTo>
                  <a:lnTo>
                    <a:pt x="2504" y="58"/>
                  </a:lnTo>
                  <a:cubicBezTo>
                    <a:pt x="2520" y="58"/>
                    <a:pt x="2533" y="45"/>
                    <a:pt x="2532" y="30"/>
                  </a:cubicBezTo>
                  <a:cubicBezTo>
                    <a:pt x="2532" y="14"/>
                    <a:pt x="2520" y="2"/>
                    <a:pt x="2504" y="2"/>
                  </a:cubicBezTo>
                  <a:close/>
                  <a:moveTo>
                    <a:pt x="3068" y="5"/>
                  </a:moveTo>
                  <a:cubicBezTo>
                    <a:pt x="3054" y="5"/>
                    <a:pt x="3040" y="17"/>
                    <a:pt x="3039" y="33"/>
                  </a:cubicBezTo>
                  <a:cubicBezTo>
                    <a:pt x="3039" y="48"/>
                    <a:pt x="3052" y="61"/>
                    <a:pt x="3067" y="61"/>
                  </a:cubicBezTo>
                  <a:cubicBezTo>
                    <a:pt x="3105" y="63"/>
                    <a:pt x="3143" y="64"/>
                    <a:pt x="3180" y="65"/>
                  </a:cubicBezTo>
                  <a:lnTo>
                    <a:pt x="3181" y="65"/>
                  </a:lnTo>
                  <a:cubicBezTo>
                    <a:pt x="3196" y="65"/>
                    <a:pt x="3209" y="54"/>
                    <a:pt x="3209" y="38"/>
                  </a:cubicBezTo>
                  <a:cubicBezTo>
                    <a:pt x="3210" y="23"/>
                    <a:pt x="3198" y="10"/>
                    <a:pt x="3182" y="9"/>
                  </a:cubicBezTo>
                  <a:cubicBezTo>
                    <a:pt x="3144" y="7"/>
                    <a:pt x="3107" y="6"/>
                    <a:pt x="3069" y="5"/>
                  </a:cubicBezTo>
                  <a:cubicBezTo>
                    <a:pt x="3069" y="5"/>
                    <a:pt x="3068" y="5"/>
                    <a:pt x="3068" y="5"/>
                  </a:cubicBezTo>
                  <a:close/>
                  <a:moveTo>
                    <a:pt x="2165" y="10"/>
                  </a:moveTo>
                  <a:cubicBezTo>
                    <a:pt x="2127" y="12"/>
                    <a:pt x="2090" y="12"/>
                    <a:pt x="2052" y="14"/>
                  </a:cubicBezTo>
                  <a:cubicBezTo>
                    <a:pt x="2036" y="15"/>
                    <a:pt x="2024" y="28"/>
                    <a:pt x="2025" y="44"/>
                  </a:cubicBezTo>
                  <a:cubicBezTo>
                    <a:pt x="2026" y="59"/>
                    <a:pt x="2038" y="71"/>
                    <a:pt x="2053" y="71"/>
                  </a:cubicBezTo>
                  <a:lnTo>
                    <a:pt x="2055" y="71"/>
                  </a:lnTo>
                  <a:cubicBezTo>
                    <a:pt x="2091" y="69"/>
                    <a:pt x="2129" y="67"/>
                    <a:pt x="2166" y="67"/>
                  </a:cubicBezTo>
                  <a:cubicBezTo>
                    <a:pt x="2182" y="66"/>
                    <a:pt x="2194" y="53"/>
                    <a:pt x="2194" y="37"/>
                  </a:cubicBezTo>
                  <a:cubicBezTo>
                    <a:pt x="2193" y="22"/>
                    <a:pt x="2179" y="11"/>
                    <a:pt x="2165" y="10"/>
                  </a:cubicBezTo>
                  <a:close/>
                  <a:moveTo>
                    <a:pt x="3404" y="19"/>
                  </a:moveTo>
                  <a:cubicBezTo>
                    <a:pt x="3390" y="19"/>
                    <a:pt x="3379" y="32"/>
                    <a:pt x="3378" y="46"/>
                  </a:cubicBezTo>
                  <a:cubicBezTo>
                    <a:pt x="3377" y="61"/>
                    <a:pt x="3389" y="75"/>
                    <a:pt x="3404" y="76"/>
                  </a:cubicBezTo>
                  <a:cubicBezTo>
                    <a:pt x="3442" y="78"/>
                    <a:pt x="3480" y="81"/>
                    <a:pt x="3517" y="83"/>
                  </a:cubicBezTo>
                  <a:lnTo>
                    <a:pt x="3519" y="83"/>
                  </a:lnTo>
                  <a:cubicBezTo>
                    <a:pt x="3534" y="83"/>
                    <a:pt x="3546" y="72"/>
                    <a:pt x="3547" y="57"/>
                  </a:cubicBezTo>
                  <a:cubicBezTo>
                    <a:pt x="3549" y="41"/>
                    <a:pt x="3536" y="28"/>
                    <a:pt x="3521" y="26"/>
                  </a:cubicBezTo>
                  <a:cubicBezTo>
                    <a:pt x="3483" y="24"/>
                    <a:pt x="3446" y="22"/>
                    <a:pt x="3408" y="19"/>
                  </a:cubicBezTo>
                  <a:cubicBezTo>
                    <a:pt x="3407" y="19"/>
                    <a:pt x="3405" y="19"/>
                    <a:pt x="3404" y="19"/>
                  </a:cubicBezTo>
                  <a:close/>
                  <a:moveTo>
                    <a:pt x="1827" y="25"/>
                  </a:moveTo>
                  <a:cubicBezTo>
                    <a:pt x="1827" y="25"/>
                    <a:pt x="1826" y="25"/>
                    <a:pt x="1826" y="25"/>
                  </a:cubicBezTo>
                  <a:cubicBezTo>
                    <a:pt x="1788" y="26"/>
                    <a:pt x="1751" y="29"/>
                    <a:pt x="1713" y="31"/>
                  </a:cubicBezTo>
                  <a:cubicBezTo>
                    <a:pt x="1697" y="32"/>
                    <a:pt x="1686" y="46"/>
                    <a:pt x="1687" y="61"/>
                  </a:cubicBezTo>
                  <a:cubicBezTo>
                    <a:pt x="1688" y="76"/>
                    <a:pt x="1700" y="88"/>
                    <a:pt x="1715" y="88"/>
                  </a:cubicBezTo>
                  <a:lnTo>
                    <a:pt x="1717" y="88"/>
                  </a:lnTo>
                  <a:cubicBezTo>
                    <a:pt x="1753" y="85"/>
                    <a:pt x="1791" y="83"/>
                    <a:pt x="1829" y="81"/>
                  </a:cubicBezTo>
                  <a:cubicBezTo>
                    <a:pt x="1844" y="81"/>
                    <a:pt x="1856" y="67"/>
                    <a:pt x="1856" y="52"/>
                  </a:cubicBezTo>
                  <a:cubicBezTo>
                    <a:pt x="1855" y="37"/>
                    <a:pt x="1842" y="25"/>
                    <a:pt x="1827" y="25"/>
                  </a:cubicBezTo>
                  <a:close/>
                  <a:moveTo>
                    <a:pt x="1489" y="46"/>
                  </a:moveTo>
                  <a:cubicBezTo>
                    <a:pt x="1489" y="46"/>
                    <a:pt x="1488" y="46"/>
                    <a:pt x="1488" y="46"/>
                  </a:cubicBezTo>
                  <a:lnTo>
                    <a:pt x="1375" y="54"/>
                  </a:lnTo>
                  <a:cubicBezTo>
                    <a:pt x="1360" y="55"/>
                    <a:pt x="1347" y="68"/>
                    <a:pt x="1349" y="84"/>
                  </a:cubicBezTo>
                  <a:cubicBezTo>
                    <a:pt x="1350" y="99"/>
                    <a:pt x="1362" y="110"/>
                    <a:pt x="1377" y="110"/>
                  </a:cubicBezTo>
                  <a:lnTo>
                    <a:pt x="1379" y="110"/>
                  </a:lnTo>
                  <a:lnTo>
                    <a:pt x="1491" y="102"/>
                  </a:lnTo>
                  <a:cubicBezTo>
                    <a:pt x="1507" y="101"/>
                    <a:pt x="1519" y="88"/>
                    <a:pt x="1518" y="72"/>
                  </a:cubicBezTo>
                  <a:cubicBezTo>
                    <a:pt x="1517" y="57"/>
                    <a:pt x="1503" y="46"/>
                    <a:pt x="1489" y="46"/>
                  </a:cubicBezTo>
                  <a:close/>
                  <a:moveTo>
                    <a:pt x="3747" y="45"/>
                  </a:moveTo>
                  <a:cubicBezTo>
                    <a:pt x="3731" y="45"/>
                    <a:pt x="3717" y="55"/>
                    <a:pt x="3715" y="71"/>
                  </a:cubicBezTo>
                  <a:cubicBezTo>
                    <a:pt x="3714" y="86"/>
                    <a:pt x="3726" y="100"/>
                    <a:pt x="3741" y="102"/>
                  </a:cubicBezTo>
                  <a:cubicBezTo>
                    <a:pt x="3778" y="105"/>
                    <a:pt x="3816" y="109"/>
                    <a:pt x="3853" y="113"/>
                  </a:cubicBezTo>
                  <a:lnTo>
                    <a:pt x="3856" y="113"/>
                  </a:lnTo>
                  <a:cubicBezTo>
                    <a:pt x="3870" y="113"/>
                    <a:pt x="3882" y="102"/>
                    <a:pt x="3884" y="88"/>
                  </a:cubicBezTo>
                  <a:cubicBezTo>
                    <a:pt x="3886" y="73"/>
                    <a:pt x="3874" y="59"/>
                    <a:pt x="3859" y="57"/>
                  </a:cubicBezTo>
                  <a:cubicBezTo>
                    <a:pt x="3822" y="53"/>
                    <a:pt x="3784" y="49"/>
                    <a:pt x="3747" y="45"/>
                  </a:cubicBezTo>
                  <a:close/>
                  <a:moveTo>
                    <a:pt x="1153" y="72"/>
                  </a:moveTo>
                  <a:cubicBezTo>
                    <a:pt x="1152" y="72"/>
                    <a:pt x="1151" y="72"/>
                    <a:pt x="1150" y="72"/>
                  </a:cubicBezTo>
                  <a:lnTo>
                    <a:pt x="1037" y="81"/>
                  </a:lnTo>
                  <a:cubicBezTo>
                    <a:pt x="1022" y="83"/>
                    <a:pt x="1010" y="96"/>
                    <a:pt x="1011" y="112"/>
                  </a:cubicBezTo>
                  <a:cubicBezTo>
                    <a:pt x="1013" y="127"/>
                    <a:pt x="1025" y="138"/>
                    <a:pt x="1039" y="138"/>
                  </a:cubicBezTo>
                  <a:lnTo>
                    <a:pt x="1042" y="138"/>
                  </a:lnTo>
                  <a:lnTo>
                    <a:pt x="1154" y="128"/>
                  </a:lnTo>
                  <a:cubicBezTo>
                    <a:pt x="1170" y="127"/>
                    <a:pt x="1181" y="113"/>
                    <a:pt x="1180" y="97"/>
                  </a:cubicBezTo>
                  <a:cubicBezTo>
                    <a:pt x="1179" y="83"/>
                    <a:pt x="1166" y="72"/>
                    <a:pt x="1153" y="72"/>
                  </a:cubicBezTo>
                  <a:close/>
                  <a:moveTo>
                    <a:pt x="4081" y="85"/>
                  </a:moveTo>
                  <a:cubicBezTo>
                    <a:pt x="4067" y="85"/>
                    <a:pt x="4054" y="95"/>
                    <a:pt x="4051" y="109"/>
                  </a:cubicBezTo>
                  <a:cubicBezTo>
                    <a:pt x="4050" y="124"/>
                    <a:pt x="4060" y="138"/>
                    <a:pt x="4076" y="141"/>
                  </a:cubicBezTo>
                  <a:cubicBezTo>
                    <a:pt x="4113" y="146"/>
                    <a:pt x="4150" y="151"/>
                    <a:pt x="4187" y="157"/>
                  </a:cubicBezTo>
                  <a:cubicBezTo>
                    <a:pt x="4189" y="157"/>
                    <a:pt x="4189" y="158"/>
                    <a:pt x="4191" y="158"/>
                  </a:cubicBezTo>
                  <a:cubicBezTo>
                    <a:pt x="4205" y="158"/>
                    <a:pt x="4216" y="148"/>
                    <a:pt x="4219" y="134"/>
                  </a:cubicBezTo>
                  <a:cubicBezTo>
                    <a:pt x="4222" y="119"/>
                    <a:pt x="4211" y="104"/>
                    <a:pt x="4196" y="102"/>
                  </a:cubicBezTo>
                  <a:cubicBezTo>
                    <a:pt x="4159" y="96"/>
                    <a:pt x="4121" y="90"/>
                    <a:pt x="4084" y="85"/>
                  </a:cubicBezTo>
                  <a:cubicBezTo>
                    <a:pt x="4083" y="85"/>
                    <a:pt x="4082" y="85"/>
                    <a:pt x="4081" y="85"/>
                  </a:cubicBezTo>
                  <a:close/>
                  <a:moveTo>
                    <a:pt x="815" y="103"/>
                  </a:moveTo>
                  <a:cubicBezTo>
                    <a:pt x="814" y="103"/>
                    <a:pt x="813" y="103"/>
                    <a:pt x="812" y="103"/>
                  </a:cubicBezTo>
                  <a:lnTo>
                    <a:pt x="700" y="115"/>
                  </a:lnTo>
                  <a:cubicBezTo>
                    <a:pt x="684" y="116"/>
                    <a:pt x="673" y="130"/>
                    <a:pt x="675" y="146"/>
                  </a:cubicBezTo>
                  <a:cubicBezTo>
                    <a:pt x="676" y="160"/>
                    <a:pt x="688" y="171"/>
                    <a:pt x="703" y="171"/>
                  </a:cubicBezTo>
                  <a:cubicBezTo>
                    <a:pt x="704" y="171"/>
                    <a:pt x="705" y="171"/>
                    <a:pt x="706" y="171"/>
                  </a:cubicBezTo>
                  <a:lnTo>
                    <a:pt x="818" y="159"/>
                  </a:lnTo>
                  <a:cubicBezTo>
                    <a:pt x="833" y="157"/>
                    <a:pt x="844" y="143"/>
                    <a:pt x="843" y="129"/>
                  </a:cubicBezTo>
                  <a:cubicBezTo>
                    <a:pt x="842" y="114"/>
                    <a:pt x="829" y="103"/>
                    <a:pt x="815" y="103"/>
                  </a:cubicBezTo>
                  <a:close/>
                  <a:moveTo>
                    <a:pt x="479" y="140"/>
                  </a:moveTo>
                  <a:cubicBezTo>
                    <a:pt x="478" y="140"/>
                    <a:pt x="477" y="140"/>
                    <a:pt x="475" y="140"/>
                  </a:cubicBezTo>
                  <a:lnTo>
                    <a:pt x="362" y="153"/>
                  </a:lnTo>
                  <a:cubicBezTo>
                    <a:pt x="348" y="155"/>
                    <a:pt x="336" y="169"/>
                    <a:pt x="338" y="184"/>
                  </a:cubicBezTo>
                  <a:cubicBezTo>
                    <a:pt x="340" y="198"/>
                    <a:pt x="352" y="209"/>
                    <a:pt x="366" y="209"/>
                  </a:cubicBezTo>
                  <a:lnTo>
                    <a:pt x="369" y="209"/>
                  </a:lnTo>
                  <a:lnTo>
                    <a:pt x="481" y="196"/>
                  </a:lnTo>
                  <a:cubicBezTo>
                    <a:pt x="497" y="194"/>
                    <a:pt x="508" y="180"/>
                    <a:pt x="507" y="164"/>
                  </a:cubicBezTo>
                  <a:cubicBezTo>
                    <a:pt x="505" y="150"/>
                    <a:pt x="493" y="140"/>
                    <a:pt x="479" y="140"/>
                  </a:cubicBezTo>
                  <a:close/>
                  <a:moveTo>
                    <a:pt x="4413" y="142"/>
                  </a:moveTo>
                  <a:cubicBezTo>
                    <a:pt x="4400" y="142"/>
                    <a:pt x="4388" y="151"/>
                    <a:pt x="4386" y="164"/>
                  </a:cubicBezTo>
                  <a:cubicBezTo>
                    <a:pt x="4382" y="179"/>
                    <a:pt x="4392" y="195"/>
                    <a:pt x="4408" y="198"/>
                  </a:cubicBezTo>
                  <a:cubicBezTo>
                    <a:pt x="4444" y="205"/>
                    <a:pt x="4481" y="213"/>
                    <a:pt x="4517" y="221"/>
                  </a:cubicBezTo>
                  <a:cubicBezTo>
                    <a:pt x="4519" y="222"/>
                    <a:pt x="4521" y="222"/>
                    <a:pt x="4524" y="222"/>
                  </a:cubicBezTo>
                  <a:cubicBezTo>
                    <a:pt x="4536" y="222"/>
                    <a:pt x="4548" y="213"/>
                    <a:pt x="4551" y="200"/>
                  </a:cubicBezTo>
                  <a:cubicBezTo>
                    <a:pt x="4554" y="185"/>
                    <a:pt x="4545" y="170"/>
                    <a:pt x="4530" y="166"/>
                  </a:cubicBezTo>
                  <a:cubicBezTo>
                    <a:pt x="4493" y="158"/>
                    <a:pt x="4457" y="150"/>
                    <a:pt x="4419" y="143"/>
                  </a:cubicBezTo>
                  <a:cubicBezTo>
                    <a:pt x="4417" y="142"/>
                    <a:pt x="4415" y="142"/>
                    <a:pt x="4413" y="142"/>
                  </a:cubicBezTo>
                  <a:close/>
                  <a:moveTo>
                    <a:pt x="143" y="181"/>
                  </a:moveTo>
                  <a:cubicBezTo>
                    <a:pt x="141" y="181"/>
                    <a:pt x="140" y="182"/>
                    <a:pt x="138" y="182"/>
                  </a:cubicBezTo>
                  <a:cubicBezTo>
                    <a:pt x="66" y="191"/>
                    <a:pt x="25" y="198"/>
                    <a:pt x="25" y="198"/>
                  </a:cubicBezTo>
                  <a:cubicBezTo>
                    <a:pt x="11" y="200"/>
                    <a:pt x="0" y="214"/>
                    <a:pt x="2" y="230"/>
                  </a:cubicBezTo>
                  <a:cubicBezTo>
                    <a:pt x="4" y="244"/>
                    <a:pt x="16" y="253"/>
                    <a:pt x="30" y="253"/>
                  </a:cubicBezTo>
                  <a:lnTo>
                    <a:pt x="34" y="253"/>
                  </a:lnTo>
                  <a:cubicBezTo>
                    <a:pt x="34" y="253"/>
                    <a:pt x="73" y="247"/>
                    <a:pt x="146" y="238"/>
                  </a:cubicBezTo>
                  <a:cubicBezTo>
                    <a:pt x="162" y="236"/>
                    <a:pt x="172" y="221"/>
                    <a:pt x="170" y="206"/>
                  </a:cubicBezTo>
                  <a:cubicBezTo>
                    <a:pt x="168" y="192"/>
                    <a:pt x="156" y="181"/>
                    <a:pt x="143" y="181"/>
                  </a:cubicBez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0"/>
            <p:cNvSpPr/>
            <p:nvPr/>
          </p:nvSpPr>
          <p:spPr>
            <a:xfrm>
              <a:off x="1631825" y="390675"/>
              <a:ext cx="54425" cy="55150"/>
            </a:xfrm>
            <a:custGeom>
              <a:avLst/>
              <a:gdLst/>
              <a:ahLst/>
              <a:cxnLst/>
              <a:rect l="l" t="t" r="r" b="b"/>
              <a:pathLst>
                <a:path w="2177" h="2206" extrusionOk="0">
                  <a:moveTo>
                    <a:pt x="114" y="0"/>
                  </a:moveTo>
                  <a:lnTo>
                    <a:pt x="114" y="1826"/>
                  </a:lnTo>
                  <a:cubicBezTo>
                    <a:pt x="114" y="1904"/>
                    <a:pt x="101" y="1980"/>
                    <a:pt x="72" y="2053"/>
                  </a:cubicBezTo>
                  <a:cubicBezTo>
                    <a:pt x="55" y="2096"/>
                    <a:pt x="32" y="2147"/>
                    <a:pt x="0" y="2205"/>
                  </a:cubicBezTo>
                  <a:cubicBezTo>
                    <a:pt x="748" y="2161"/>
                    <a:pt x="1500" y="2021"/>
                    <a:pt x="2177" y="1733"/>
                  </a:cubicBezTo>
                  <a:lnTo>
                    <a:pt x="2177" y="0"/>
                  </a:ln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0"/>
            <p:cNvSpPr/>
            <p:nvPr/>
          </p:nvSpPr>
          <p:spPr>
            <a:xfrm>
              <a:off x="1543700" y="177924"/>
              <a:ext cx="219800" cy="234355"/>
            </a:xfrm>
            <a:custGeom>
              <a:avLst/>
              <a:gdLst/>
              <a:ahLst/>
              <a:cxnLst/>
              <a:rect l="l" t="t" r="r" b="b"/>
              <a:pathLst>
                <a:path w="8792" h="10932" extrusionOk="0">
                  <a:moveTo>
                    <a:pt x="474" y="0"/>
                  </a:moveTo>
                  <a:cubicBezTo>
                    <a:pt x="212" y="0"/>
                    <a:pt x="0" y="212"/>
                    <a:pt x="0" y="474"/>
                  </a:cubicBezTo>
                  <a:lnTo>
                    <a:pt x="0" y="10371"/>
                  </a:lnTo>
                  <a:cubicBezTo>
                    <a:pt x="0" y="10681"/>
                    <a:pt x="251" y="10931"/>
                    <a:pt x="561" y="10931"/>
                  </a:cubicBezTo>
                  <a:lnTo>
                    <a:pt x="8232" y="10931"/>
                  </a:lnTo>
                  <a:cubicBezTo>
                    <a:pt x="8541" y="10931"/>
                    <a:pt x="8792" y="10681"/>
                    <a:pt x="8792" y="10371"/>
                  </a:cubicBezTo>
                  <a:lnTo>
                    <a:pt x="8792" y="474"/>
                  </a:lnTo>
                  <a:cubicBezTo>
                    <a:pt x="8792" y="212"/>
                    <a:pt x="8580" y="0"/>
                    <a:pt x="8319" y="0"/>
                  </a:cubicBez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0"/>
            <p:cNvSpPr/>
            <p:nvPr/>
          </p:nvSpPr>
          <p:spPr>
            <a:xfrm>
              <a:off x="1539975" y="160500"/>
              <a:ext cx="219775" cy="100025"/>
            </a:xfrm>
            <a:custGeom>
              <a:avLst/>
              <a:gdLst/>
              <a:ahLst/>
              <a:cxnLst/>
              <a:rect l="l" t="t" r="r" b="b"/>
              <a:pathLst>
                <a:path w="8791" h="4001" extrusionOk="0">
                  <a:moveTo>
                    <a:pt x="4983" y="0"/>
                  </a:moveTo>
                  <a:cubicBezTo>
                    <a:pt x="4389" y="0"/>
                    <a:pt x="3794" y="99"/>
                    <a:pt x="3232" y="296"/>
                  </a:cubicBezTo>
                  <a:cubicBezTo>
                    <a:pt x="2092" y="697"/>
                    <a:pt x="1098" y="1503"/>
                    <a:pt x="471" y="2535"/>
                  </a:cubicBezTo>
                  <a:lnTo>
                    <a:pt x="1" y="3431"/>
                  </a:lnTo>
                  <a:cubicBezTo>
                    <a:pt x="467" y="3681"/>
                    <a:pt x="997" y="3783"/>
                    <a:pt x="1522" y="3853"/>
                  </a:cubicBezTo>
                  <a:cubicBezTo>
                    <a:pt x="2301" y="3958"/>
                    <a:pt x="3084" y="4001"/>
                    <a:pt x="3869" y="4001"/>
                  </a:cubicBezTo>
                  <a:cubicBezTo>
                    <a:pt x="5510" y="4001"/>
                    <a:pt x="7157" y="3815"/>
                    <a:pt x="8791" y="3631"/>
                  </a:cubicBezTo>
                  <a:cubicBezTo>
                    <a:pt x="8748" y="2800"/>
                    <a:pt x="8686" y="1914"/>
                    <a:pt x="8181" y="1252"/>
                  </a:cubicBezTo>
                  <a:cubicBezTo>
                    <a:pt x="7837" y="801"/>
                    <a:pt x="7321" y="508"/>
                    <a:pt x="6788" y="314"/>
                  </a:cubicBezTo>
                  <a:cubicBezTo>
                    <a:pt x="6211" y="105"/>
                    <a:pt x="5597" y="0"/>
                    <a:pt x="4983" y="0"/>
                  </a:cubicBez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0"/>
            <p:cNvSpPr/>
            <p:nvPr/>
          </p:nvSpPr>
          <p:spPr>
            <a:xfrm>
              <a:off x="1529750" y="194700"/>
              <a:ext cx="33125" cy="138075"/>
            </a:xfrm>
            <a:custGeom>
              <a:avLst/>
              <a:gdLst/>
              <a:ahLst/>
              <a:cxnLst/>
              <a:rect l="l" t="t" r="r" b="b"/>
              <a:pathLst>
                <a:path w="1325" h="5523" extrusionOk="0">
                  <a:moveTo>
                    <a:pt x="585" y="0"/>
                  </a:moveTo>
                  <a:lnTo>
                    <a:pt x="350" y="126"/>
                  </a:lnTo>
                  <a:cubicBezTo>
                    <a:pt x="0" y="1911"/>
                    <a:pt x="95" y="3781"/>
                    <a:pt x="622" y="5522"/>
                  </a:cubicBezTo>
                  <a:cubicBezTo>
                    <a:pt x="1325" y="3770"/>
                    <a:pt x="1312" y="1743"/>
                    <a:pt x="585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0"/>
            <p:cNvSpPr/>
            <p:nvPr/>
          </p:nvSpPr>
          <p:spPr>
            <a:xfrm>
              <a:off x="1754700" y="212850"/>
              <a:ext cx="17175" cy="118550"/>
            </a:xfrm>
            <a:custGeom>
              <a:avLst/>
              <a:gdLst/>
              <a:ahLst/>
              <a:cxnLst/>
              <a:rect l="l" t="t" r="r" b="b"/>
              <a:pathLst>
                <a:path w="687" h="4742" extrusionOk="0">
                  <a:moveTo>
                    <a:pt x="153" y="1"/>
                  </a:moveTo>
                  <a:cubicBezTo>
                    <a:pt x="77" y="803"/>
                    <a:pt x="1" y="1609"/>
                    <a:pt x="42" y="2414"/>
                  </a:cubicBezTo>
                  <a:cubicBezTo>
                    <a:pt x="83" y="3218"/>
                    <a:pt x="246" y="4029"/>
                    <a:pt x="623" y="4741"/>
                  </a:cubicBezTo>
                  <a:cubicBezTo>
                    <a:pt x="686" y="4328"/>
                    <a:pt x="674" y="3907"/>
                    <a:pt x="661" y="3490"/>
                  </a:cubicBezTo>
                  <a:cubicBezTo>
                    <a:pt x="626" y="2354"/>
                    <a:pt x="591" y="1219"/>
                    <a:pt x="556" y="84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0"/>
            <p:cNvSpPr/>
            <p:nvPr/>
          </p:nvSpPr>
          <p:spPr>
            <a:xfrm>
              <a:off x="1570850" y="240475"/>
              <a:ext cx="53700" cy="26425"/>
            </a:xfrm>
            <a:custGeom>
              <a:avLst/>
              <a:gdLst/>
              <a:ahLst/>
              <a:cxnLst/>
              <a:rect l="l" t="t" r="r" b="b"/>
              <a:pathLst>
                <a:path w="2148" h="1057" extrusionOk="0">
                  <a:moveTo>
                    <a:pt x="1459" y="1"/>
                  </a:moveTo>
                  <a:cubicBezTo>
                    <a:pt x="1280" y="1"/>
                    <a:pt x="1077" y="32"/>
                    <a:pt x="874" y="112"/>
                  </a:cubicBezTo>
                  <a:cubicBezTo>
                    <a:pt x="528" y="250"/>
                    <a:pt x="281" y="494"/>
                    <a:pt x="154" y="692"/>
                  </a:cubicBezTo>
                  <a:cubicBezTo>
                    <a:pt x="25" y="893"/>
                    <a:pt x="0" y="1041"/>
                    <a:pt x="31" y="1055"/>
                  </a:cubicBezTo>
                  <a:cubicBezTo>
                    <a:pt x="33" y="1056"/>
                    <a:pt x="36" y="1057"/>
                    <a:pt x="39" y="1057"/>
                  </a:cubicBezTo>
                  <a:cubicBezTo>
                    <a:pt x="78" y="1057"/>
                    <a:pt x="158" y="949"/>
                    <a:pt x="299" y="809"/>
                  </a:cubicBezTo>
                  <a:cubicBezTo>
                    <a:pt x="449" y="659"/>
                    <a:pt x="678" y="474"/>
                    <a:pt x="971" y="357"/>
                  </a:cubicBezTo>
                  <a:cubicBezTo>
                    <a:pt x="1234" y="253"/>
                    <a:pt x="1497" y="224"/>
                    <a:pt x="1702" y="224"/>
                  </a:cubicBezTo>
                  <a:cubicBezTo>
                    <a:pt x="1726" y="224"/>
                    <a:pt x="1748" y="224"/>
                    <a:pt x="1770" y="225"/>
                  </a:cubicBezTo>
                  <a:cubicBezTo>
                    <a:pt x="1898" y="228"/>
                    <a:pt x="1998" y="239"/>
                    <a:pt x="2061" y="239"/>
                  </a:cubicBezTo>
                  <a:cubicBezTo>
                    <a:pt x="2103" y="239"/>
                    <a:pt x="2129" y="234"/>
                    <a:pt x="2134" y="219"/>
                  </a:cubicBezTo>
                  <a:cubicBezTo>
                    <a:pt x="2147" y="189"/>
                    <a:pt x="2028" y="97"/>
                    <a:pt x="1796" y="40"/>
                  </a:cubicBezTo>
                  <a:cubicBezTo>
                    <a:pt x="1701" y="16"/>
                    <a:pt x="1586" y="1"/>
                    <a:pt x="1459" y="1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0"/>
            <p:cNvSpPr/>
            <p:nvPr/>
          </p:nvSpPr>
          <p:spPr>
            <a:xfrm>
              <a:off x="1682150" y="240475"/>
              <a:ext cx="53700" cy="26425"/>
            </a:xfrm>
            <a:custGeom>
              <a:avLst/>
              <a:gdLst/>
              <a:ahLst/>
              <a:cxnLst/>
              <a:rect l="l" t="t" r="r" b="b"/>
              <a:pathLst>
                <a:path w="2148" h="1057" extrusionOk="0">
                  <a:moveTo>
                    <a:pt x="688" y="1"/>
                  </a:moveTo>
                  <a:cubicBezTo>
                    <a:pt x="562" y="1"/>
                    <a:pt x="447" y="16"/>
                    <a:pt x="352" y="40"/>
                  </a:cubicBezTo>
                  <a:cubicBezTo>
                    <a:pt x="120" y="97"/>
                    <a:pt x="1" y="189"/>
                    <a:pt x="14" y="219"/>
                  </a:cubicBezTo>
                  <a:cubicBezTo>
                    <a:pt x="19" y="234"/>
                    <a:pt x="44" y="239"/>
                    <a:pt x="86" y="239"/>
                  </a:cubicBezTo>
                  <a:cubicBezTo>
                    <a:pt x="150" y="239"/>
                    <a:pt x="250" y="228"/>
                    <a:pt x="378" y="225"/>
                  </a:cubicBezTo>
                  <a:cubicBezTo>
                    <a:pt x="400" y="224"/>
                    <a:pt x="423" y="224"/>
                    <a:pt x="446" y="224"/>
                  </a:cubicBezTo>
                  <a:cubicBezTo>
                    <a:pt x="651" y="224"/>
                    <a:pt x="914" y="253"/>
                    <a:pt x="1177" y="357"/>
                  </a:cubicBezTo>
                  <a:cubicBezTo>
                    <a:pt x="1469" y="474"/>
                    <a:pt x="1699" y="659"/>
                    <a:pt x="1848" y="809"/>
                  </a:cubicBezTo>
                  <a:cubicBezTo>
                    <a:pt x="1989" y="949"/>
                    <a:pt x="2070" y="1057"/>
                    <a:pt x="2109" y="1057"/>
                  </a:cubicBezTo>
                  <a:cubicBezTo>
                    <a:pt x="2112" y="1057"/>
                    <a:pt x="2115" y="1056"/>
                    <a:pt x="2117" y="1055"/>
                  </a:cubicBezTo>
                  <a:cubicBezTo>
                    <a:pt x="2148" y="1041"/>
                    <a:pt x="2123" y="893"/>
                    <a:pt x="1993" y="692"/>
                  </a:cubicBezTo>
                  <a:cubicBezTo>
                    <a:pt x="1866" y="494"/>
                    <a:pt x="1619" y="250"/>
                    <a:pt x="1274" y="112"/>
                  </a:cubicBezTo>
                  <a:cubicBezTo>
                    <a:pt x="1071" y="32"/>
                    <a:pt x="868" y="1"/>
                    <a:pt x="688" y="1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0"/>
            <p:cNvSpPr/>
            <p:nvPr/>
          </p:nvSpPr>
          <p:spPr>
            <a:xfrm>
              <a:off x="1568400" y="263450"/>
              <a:ext cx="67425" cy="42750"/>
            </a:xfrm>
            <a:custGeom>
              <a:avLst/>
              <a:gdLst/>
              <a:ahLst/>
              <a:cxnLst/>
              <a:rect l="l" t="t" r="r" b="b"/>
              <a:pathLst>
                <a:path w="2697" h="1710" extrusionOk="0">
                  <a:moveTo>
                    <a:pt x="1" y="1286"/>
                  </a:moveTo>
                  <a:lnTo>
                    <a:pt x="1" y="1286"/>
                  </a:lnTo>
                  <a:cubicBezTo>
                    <a:pt x="1" y="1286"/>
                    <a:pt x="1" y="1286"/>
                    <a:pt x="1" y="1286"/>
                  </a:cubicBezTo>
                  <a:cubicBezTo>
                    <a:pt x="1" y="1286"/>
                    <a:pt x="1" y="1286"/>
                    <a:pt x="1" y="1286"/>
                  </a:cubicBezTo>
                  <a:close/>
                  <a:moveTo>
                    <a:pt x="1388" y="1"/>
                  </a:moveTo>
                  <a:cubicBezTo>
                    <a:pt x="929" y="1"/>
                    <a:pt x="491" y="300"/>
                    <a:pt x="253" y="722"/>
                  </a:cubicBezTo>
                  <a:cubicBezTo>
                    <a:pt x="214" y="791"/>
                    <a:pt x="47" y="1275"/>
                    <a:pt x="1" y="1286"/>
                  </a:cubicBezTo>
                  <a:lnTo>
                    <a:pt x="1" y="1286"/>
                  </a:lnTo>
                  <a:cubicBezTo>
                    <a:pt x="179" y="1244"/>
                    <a:pt x="357" y="1202"/>
                    <a:pt x="535" y="1159"/>
                  </a:cubicBezTo>
                  <a:lnTo>
                    <a:pt x="2697" y="1709"/>
                  </a:lnTo>
                  <a:cubicBezTo>
                    <a:pt x="2636" y="986"/>
                    <a:pt x="2525" y="414"/>
                    <a:pt x="1821" y="95"/>
                  </a:cubicBezTo>
                  <a:cubicBezTo>
                    <a:pt x="1679" y="31"/>
                    <a:pt x="1532" y="1"/>
                    <a:pt x="1388" y="1"/>
                  </a:cubicBez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0"/>
            <p:cNvSpPr/>
            <p:nvPr/>
          </p:nvSpPr>
          <p:spPr>
            <a:xfrm>
              <a:off x="1670725" y="263450"/>
              <a:ext cx="67450" cy="42750"/>
            </a:xfrm>
            <a:custGeom>
              <a:avLst/>
              <a:gdLst/>
              <a:ahLst/>
              <a:cxnLst/>
              <a:rect l="l" t="t" r="r" b="b"/>
              <a:pathLst>
                <a:path w="2698" h="1710" extrusionOk="0">
                  <a:moveTo>
                    <a:pt x="2697" y="1286"/>
                  </a:moveTo>
                  <a:cubicBezTo>
                    <a:pt x="2697" y="1286"/>
                    <a:pt x="2697" y="1286"/>
                    <a:pt x="2697" y="1286"/>
                  </a:cubicBezTo>
                  <a:cubicBezTo>
                    <a:pt x="2697" y="1286"/>
                    <a:pt x="2697" y="1286"/>
                    <a:pt x="2697" y="1286"/>
                  </a:cubicBezTo>
                  <a:close/>
                  <a:moveTo>
                    <a:pt x="1310" y="1"/>
                  </a:moveTo>
                  <a:cubicBezTo>
                    <a:pt x="1165" y="1"/>
                    <a:pt x="1019" y="31"/>
                    <a:pt x="877" y="95"/>
                  </a:cubicBezTo>
                  <a:cubicBezTo>
                    <a:pt x="173" y="414"/>
                    <a:pt x="62" y="986"/>
                    <a:pt x="1" y="1709"/>
                  </a:cubicBezTo>
                  <a:lnTo>
                    <a:pt x="2163" y="1159"/>
                  </a:lnTo>
                  <a:cubicBezTo>
                    <a:pt x="2341" y="1202"/>
                    <a:pt x="2519" y="1244"/>
                    <a:pt x="2697" y="1286"/>
                  </a:cubicBezTo>
                  <a:lnTo>
                    <a:pt x="2697" y="1286"/>
                  </a:lnTo>
                  <a:cubicBezTo>
                    <a:pt x="2651" y="1275"/>
                    <a:pt x="2484" y="791"/>
                    <a:pt x="2446" y="722"/>
                  </a:cubicBezTo>
                  <a:cubicBezTo>
                    <a:pt x="2207" y="300"/>
                    <a:pt x="1768" y="1"/>
                    <a:pt x="1310" y="1"/>
                  </a:cubicBez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0"/>
            <p:cNvSpPr/>
            <p:nvPr/>
          </p:nvSpPr>
          <p:spPr>
            <a:xfrm>
              <a:off x="1573350" y="281450"/>
              <a:ext cx="62250" cy="40950"/>
            </a:xfrm>
            <a:custGeom>
              <a:avLst/>
              <a:gdLst/>
              <a:ahLst/>
              <a:cxnLst/>
              <a:rect l="l" t="t" r="r" b="b"/>
              <a:pathLst>
                <a:path w="2490" h="1638" extrusionOk="0">
                  <a:moveTo>
                    <a:pt x="1251" y="0"/>
                  </a:moveTo>
                  <a:cubicBezTo>
                    <a:pt x="910" y="0"/>
                    <a:pt x="495" y="141"/>
                    <a:pt x="1" y="514"/>
                  </a:cubicBezTo>
                  <a:cubicBezTo>
                    <a:pt x="1" y="514"/>
                    <a:pt x="493" y="1638"/>
                    <a:pt x="1384" y="1638"/>
                  </a:cubicBezTo>
                  <a:cubicBezTo>
                    <a:pt x="1702" y="1638"/>
                    <a:pt x="2073" y="1494"/>
                    <a:pt x="2489" y="1102"/>
                  </a:cubicBezTo>
                  <a:cubicBezTo>
                    <a:pt x="2424" y="740"/>
                    <a:pt x="2032" y="0"/>
                    <a:pt x="1251" y="0"/>
                  </a:cubicBezTo>
                  <a:close/>
                </a:path>
              </a:pathLst>
            </a:custGeom>
            <a:solidFill>
              <a:srgbClr val="FF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0"/>
            <p:cNvSpPr/>
            <p:nvPr/>
          </p:nvSpPr>
          <p:spPr>
            <a:xfrm>
              <a:off x="1608100" y="282150"/>
              <a:ext cx="27500" cy="39825"/>
            </a:xfrm>
            <a:custGeom>
              <a:avLst/>
              <a:gdLst/>
              <a:ahLst/>
              <a:cxnLst/>
              <a:rect l="l" t="t" r="r" b="b"/>
              <a:pathLst>
                <a:path w="1100" h="1593" extrusionOk="0">
                  <a:moveTo>
                    <a:pt x="115" y="1"/>
                  </a:moveTo>
                  <a:cubicBezTo>
                    <a:pt x="49" y="213"/>
                    <a:pt x="11" y="434"/>
                    <a:pt x="6" y="656"/>
                  </a:cubicBezTo>
                  <a:cubicBezTo>
                    <a:pt x="0" y="975"/>
                    <a:pt x="60" y="1296"/>
                    <a:pt x="179" y="1593"/>
                  </a:cubicBezTo>
                  <a:cubicBezTo>
                    <a:pt x="453" y="1546"/>
                    <a:pt x="761" y="1392"/>
                    <a:pt x="1099" y="1074"/>
                  </a:cubicBezTo>
                  <a:cubicBezTo>
                    <a:pt x="1042" y="754"/>
                    <a:pt x="728" y="139"/>
                    <a:pt x="115" y="1"/>
                  </a:cubicBezTo>
                  <a:close/>
                </a:path>
              </a:pathLst>
            </a:custGeom>
            <a:solidFill>
              <a:srgbClr val="FF7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0"/>
            <p:cNvSpPr/>
            <p:nvPr/>
          </p:nvSpPr>
          <p:spPr>
            <a:xfrm>
              <a:off x="1671600" y="281450"/>
              <a:ext cx="62250" cy="40950"/>
            </a:xfrm>
            <a:custGeom>
              <a:avLst/>
              <a:gdLst/>
              <a:ahLst/>
              <a:cxnLst/>
              <a:rect l="l" t="t" r="r" b="b"/>
              <a:pathLst>
                <a:path w="2490" h="1638" extrusionOk="0">
                  <a:moveTo>
                    <a:pt x="1240" y="0"/>
                  </a:moveTo>
                  <a:cubicBezTo>
                    <a:pt x="458" y="0"/>
                    <a:pt x="66" y="740"/>
                    <a:pt x="1" y="1102"/>
                  </a:cubicBezTo>
                  <a:cubicBezTo>
                    <a:pt x="418" y="1494"/>
                    <a:pt x="788" y="1638"/>
                    <a:pt x="1107" y="1638"/>
                  </a:cubicBezTo>
                  <a:cubicBezTo>
                    <a:pt x="1997" y="1638"/>
                    <a:pt x="2489" y="514"/>
                    <a:pt x="2489" y="514"/>
                  </a:cubicBezTo>
                  <a:cubicBezTo>
                    <a:pt x="1995" y="141"/>
                    <a:pt x="1580" y="0"/>
                    <a:pt x="1240" y="0"/>
                  </a:cubicBezTo>
                  <a:close/>
                </a:path>
              </a:pathLst>
            </a:custGeom>
            <a:solidFill>
              <a:srgbClr val="FF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0"/>
            <p:cNvSpPr/>
            <p:nvPr/>
          </p:nvSpPr>
          <p:spPr>
            <a:xfrm>
              <a:off x="1703150" y="281575"/>
              <a:ext cx="30700" cy="38000"/>
            </a:xfrm>
            <a:custGeom>
              <a:avLst/>
              <a:gdLst/>
              <a:ahLst/>
              <a:cxnLst/>
              <a:rect l="l" t="t" r="r" b="b"/>
              <a:pathLst>
                <a:path w="1228" h="1520" extrusionOk="0">
                  <a:moveTo>
                    <a:pt x="83" y="0"/>
                  </a:moveTo>
                  <a:cubicBezTo>
                    <a:pt x="20" y="226"/>
                    <a:pt x="1" y="464"/>
                    <a:pt x="29" y="696"/>
                  </a:cubicBezTo>
                  <a:cubicBezTo>
                    <a:pt x="65" y="988"/>
                    <a:pt x="171" y="1267"/>
                    <a:pt x="322" y="1520"/>
                  </a:cubicBezTo>
                  <a:cubicBezTo>
                    <a:pt x="909" y="1235"/>
                    <a:pt x="1227" y="509"/>
                    <a:pt x="1227" y="509"/>
                  </a:cubicBezTo>
                  <a:cubicBezTo>
                    <a:pt x="783" y="173"/>
                    <a:pt x="404" y="27"/>
                    <a:pt x="83" y="0"/>
                  </a:cubicBezTo>
                  <a:close/>
                </a:path>
              </a:pathLst>
            </a:custGeom>
            <a:solidFill>
              <a:srgbClr val="FF7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0"/>
            <p:cNvSpPr/>
            <p:nvPr/>
          </p:nvSpPr>
          <p:spPr>
            <a:xfrm>
              <a:off x="1573350" y="281450"/>
              <a:ext cx="62250" cy="28075"/>
            </a:xfrm>
            <a:custGeom>
              <a:avLst/>
              <a:gdLst/>
              <a:ahLst/>
              <a:cxnLst/>
              <a:rect l="l" t="t" r="r" b="b"/>
              <a:pathLst>
                <a:path w="2490" h="1123" extrusionOk="0">
                  <a:moveTo>
                    <a:pt x="1251" y="0"/>
                  </a:moveTo>
                  <a:cubicBezTo>
                    <a:pt x="910" y="0"/>
                    <a:pt x="495" y="141"/>
                    <a:pt x="1" y="514"/>
                  </a:cubicBezTo>
                  <a:cubicBezTo>
                    <a:pt x="1" y="514"/>
                    <a:pt x="11" y="539"/>
                    <a:pt x="32" y="579"/>
                  </a:cubicBezTo>
                  <a:cubicBezTo>
                    <a:pt x="256" y="538"/>
                    <a:pt x="483" y="515"/>
                    <a:pt x="710" y="515"/>
                  </a:cubicBezTo>
                  <a:cubicBezTo>
                    <a:pt x="927" y="515"/>
                    <a:pt x="1143" y="536"/>
                    <a:pt x="1355" y="582"/>
                  </a:cubicBezTo>
                  <a:cubicBezTo>
                    <a:pt x="1762" y="669"/>
                    <a:pt x="2151" y="851"/>
                    <a:pt x="2466" y="1122"/>
                  </a:cubicBezTo>
                  <a:cubicBezTo>
                    <a:pt x="2474" y="1115"/>
                    <a:pt x="2481" y="1109"/>
                    <a:pt x="2489" y="1102"/>
                  </a:cubicBezTo>
                  <a:cubicBezTo>
                    <a:pt x="2424" y="740"/>
                    <a:pt x="2032" y="0"/>
                    <a:pt x="1251" y="0"/>
                  </a:cubicBezTo>
                  <a:close/>
                </a:path>
              </a:pathLst>
            </a:custGeom>
            <a:solidFill>
              <a:srgbClr val="B74057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0"/>
            <p:cNvSpPr/>
            <p:nvPr/>
          </p:nvSpPr>
          <p:spPr>
            <a:xfrm>
              <a:off x="1670975" y="281450"/>
              <a:ext cx="62225" cy="28075"/>
            </a:xfrm>
            <a:custGeom>
              <a:avLst/>
              <a:gdLst/>
              <a:ahLst/>
              <a:cxnLst/>
              <a:rect l="l" t="t" r="r" b="b"/>
              <a:pathLst>
                <a:path w="2489" h="1123" extrusionOk="0">
                  <a:moveTo>
                    <a:pt x="1239" y="0"/>
                  </a:moveTo>
                  <a:cubicBezTo>
                    <a:pt x="458" y="0"/>
                    <a:pt x="66" y="740"/>
                    <a:pt x="1" y="1102"/>
                  </a:cubicBezTo>
                  <a:cubicBezTo>
                    <a:pt x="8" y="1109"/>
                    <a:pt x="16" y="1115"/>
                    <a:pt x="24" y="1122"/>
                  </a:cubicBezTo>
                  <a:cubicBezTo>
                    <a:pt x="338" y="851"/>
                    <a:pt x="728" y="669"/>
                    <a:pt x="1136" y="582"/>
                  </a:cubicBezTo>
                  <a:cubicBezTo>
                    <a:pt x="1348" y="536"/>
                    <a:pt x="1564" y="515"/>
                    <a:pt x="1781" y="515"/>
                  </a:cubicBezTo>
                  <a:cubicBezTo>
                    <a:pt x="2007" y="515"/>
                    <a:pt x="2235" y="538"/>
                    <a:pt x="2458" y="579"/>
                  </a:cubicBezTo>
                  <a:cubicBezTo>
                    <a:pt x="2478" y="539"/>
                    <a:pt x="2489" y="514"/>
                    <a:pt x="2489" y="514"/>
                  </a:cubicBezTo>
                  <a:cubicBezTo>
                    <a:pt x="1995" y="141"/>
                    <a:pt x="1580" y="0"/>
                    <a:pt x="1239" y="0"/>
                  </a:cubicBezTo>
                  <a:close/>
                </a:path>
              </a:pathLst>
            </a:custGeom>
            <a:solidFill>
              <a:srgbClr val="B74057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0"/>
            <p:cNvSpPr/>
            <p:nvPr/>
          </p:nvSpPr>
          <p:spPr>
            <a:xfrm>
              <a:off x="1565925" y="279375"/>
              <a:ext cx="70225" cy="29650"/>
            </a:xfrm>
            <a:custGeom>
              <a:avLst/>
              <a:gdLst/>
              <a:ahLst/>
              <a:cxnLst/>
              <a:rect l="l" t="t" r="r" b="b"/>
              <a:pathLst>
                <a:path w="2809" h="1186" extrusionOk="0">
                  <a:moveTo>
                    <a:pt x="1509" y="0"/>
                  </a:moveTo>
                  <a:cubicBezTo>
                    <a:pt x="1287" y="0"/>
                    <a:pt x="1079" y="57"/>
                    <a:pt x="906" y="136"/>
                  </a:cubicBezTo>
                  <a:cubicBezTo>
                    <a:pt x="707" y="225"/>
                    <a:pt x="555" y="354"/>
                    <a:pt x="438" y="444"/>
                  </a:cubicBezTo>
                  <a:cubicBezTo>
                    <a:pt x="204" y="634"/>
                    <a:pt x="7" y="596"/>
                    <a:pt x="3" y="627"/>
                  </a:cubicBezTo>
                  <a:cubicBezTo>
                    <a:pt x="0" y="638"/>
                    <a:pt x="46" y="666"/>
                    <a:pt x="140" y="673"/>
                  </a:cubicBezTo>
                  <a:cubicBezTo>
                    <a:pt x="149" y="673"/>
                    <a:pt x="158" y="674"/>
                    <a:pt x="168" y="674"/>
                  </a:cubicBezTo>
                  <a:cubicBezTo>
                    <a:pt x="261" y="674"/>
                    <a:pt x="389" y="636"/>
                    <a:pt x="514" y="561"/>
                  </a:cubicBezTo>
                  <a:cubicBezTo>
                    <a:pt x="654" y="477"/>
                    <a:pt x="796" y="375"/>
                    <a:pt x="978" y="304"/>
                  </a:cubicBezTo>
                  <a:cubicBezTo>
                    <a:pt x="1134" y="242"/>
                    <a:pt x="1314" y="198"/>
                    <a:pt x="1502" y="198"/>
                  </a:cubicBezTo>
                  <a:cubicBezTo>
                    <a:pt x="1530" y="198"/>
                    <a:pt x="1558" y="199"/>
                    <a:pt x="1587" y="201"/>
                  </a:cubicBezTo>
                  <a:cubicBezTo>
                    <a:pt x="1805" y="216"/>
                    <a:pt x="2005" y="294"/>
                    <a:pt x="2161" y="400"/>
                  </a:cubicBezTo>
                  <a:cubicBezTo>
                    <a:pt x="2319" y="506"/>
                    <a:pt x="2432" y="643"/>
                    <a:pt x="2517" y="765"/>
                  </a:cubicBezTo>
                  <a:cubicBezTo>
                    <a:pt x="2678" y="1007"/>
                    <a:pt x="2753" y="1186"/>
                    <a:pt x="2784" y="1186"/>
                  </a:cubicBezTo>
                  <a:cubicBezTo>
                    <a:pt x="2785" y="1186"/>
                    <a:pt x="2785" y="1185"/>
                    <a:pt x="2786" y="1185"/>
                  </a:cubicBezTo>
                  <a:cubicBezTo>
                    <a:pt x="2808" y="1177"/>
                    <a:pt x="2784" y="981"/>
                    <a:pt x="2637" y="693"/>
                  </a:cubicBezTo>
                  <a:cubicBezTo>
                    <a:pt x="2560" y="551"/>
                    <a:pt x="2446" y="385"/>
                    <a:pt x="2268" y="252"/>
                  </a:cubicBezTo>
                  <a:cubicBezTo>
                    <a:pt x="2091" y="118"/>
                    <a:pt x="1857" y="21"/>
                    <a:pt x="1601" y="4"/>
                  </a:cubicBezTo>
                  <a:cubicBezTo>
                    <a:pt x="1570" y="2"/>
                    <a:pt x="1539" y="0"/>
                    <a:pt x="1509" y="0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0"/>
            <p:cNvSpPr/>
            <p:nvPr/>
          </p:nvSpPr>
          <p:spPr>
            <a:xfrm>
              <a:off x="1671075" y="279375"/>
              <a:ext cx="70200" cy="29650"/>
            </a:xfrm>
            <a:custGeom>
              <a:avLst/>
              <a:gdLst/>
              <a:ahLst/>
              <a:cxnLst/>
              <a:rect l="l" t="t" r="r" b="b"/>
              <a:pathLst>
                <a:path w="2808" h="1186" extrusionOk="0">
                  <a:moveTo>
                    <a:pt x="1299" y="0"/>
                  </a:moveTo>
                  <a:cubicBezTo>
                    <a:pt x="1269" y="0"/>
                    <a:pt x="1238" y="2"/>
                    <a:pt x="1208" y="4"/>
                  </a:cubicBezTo>
                  <a:cubicBezTo>
                    <a:pt x="951" y="21"/>
                    <a:pt x="717" y="118"/>
                    <a:pt x="540" y="252"/>
                  </a:cubicBezTo>
                  <a:cubicBezTo>
                    <a:pt x="362" y="385"/>
                    <a:pt x="248" y="551"/>
                    <a:pt x="171" y="693"/>
                  </a:cubicBezTo>
                  <a:cubicBezTo>
                    <a:pt x="24" y="981"/>
                    <a:pt x="0" y="1177"/>
                    <a:pt x="22" y="1185"/>
                  </a:cubicBezTo>
                  <a:cubicBezTo>
                    <a:pt x="23" y="1185"/>
                    <a:pt x="24" y="1186"/>
                    <a:pt x="25" y="1186"/>
                  </a:cubicBezTo>
                  <a:cubicBezTo>
                    <a:pt x="55" y="1186"/>
                    <a:pt x="130" y="1007"/>
                    <a:pt x="291" y="765"/>
                  </a:cubicBezTo>
                  <a:cubicBezTo>
                    <a:pt x="376" y="643"/>
                    <a:pt x="490" y="506"/>
                    <a:pt x="647" y="400"/>
                  </a:cubicBezTo>
                  <a:cubicBezTo>
                    <a:pt x="803" y="294"/>
                    <a:pt x="1004" y="216"/>
                    <a:pt x="1222" y="201"/>
                  </a:cubicBezTo>
                  <a:cubicBezTo>
                    <a:pt x="1250" y="199"/>
                    <a:pt x="1278" y="198"/>
                    <a:pt x="1306" y="198"/>
                  </a:cubicBezTo>
                  <a:cubicBezTo>
                    <a:pt x="1494" y="198"/>
                    <a:pt x="1674" y="242"/>
                    <a:pt x="1830" y="304"/>
                  </a:cubicBezTo>
                  <a:cubicBezTo>
                    <a:pt x="2012" y="375"/>
                    <a:pt x="2154" y="477"/>
                    <a:pt x="2294" y="561"/>
                  </a:cubicBezTo>
                  <a:cubicBezTo>
                    <a:pt x="2419" y="636"/>
                    <a:pt x="2548" y="674"/>
                    <a:pt x="2641" y="674"/>
                  </a:cubicBezTo>
                  <a:cubicBezTo>
                    <a:pt x="2650" y="674"/>
                    <a:pt x="2659" y="673"/>
                    <a:pt x="2668" y="673"/>
                  </a:cubicBezTo>
                  <a:cubicBezTo>
                    <a:pt x="2763" y="666"/>
                    <a:pt x="2808" y="638"/>
                    <a:pt x="2805" y="627"/>
                  </a:cubicBezTo>
                  <a:cubicBezTo>
                    <a:pt x="2801" y="596"/>
                    <a:pt x="2605" y="634"/>
                    <a:pt x="2371" y="444"/>
                  </a:cubicBezTo>
                  <a:cubicBezTo>
                    <a:pt x="2254" y="354"/>
                    <a:pt x="2101" y="225"/>
                    <a:pt x="1902" y="136"/>
                  </a:cubicBezTo>
                  <a:cubicBezTo>
                    <a:pt x="1729" y="57"/>
                    <a:pt x="1521" y="0"/>
                    <a:pt x="1299" y="0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0"/>
            <p:cNvSpPr/>
            <p:nvPr/>
          </p:nvSpPr>
          <p:spPr>
            <a:xfrm>
              <a:off x="1634425" y="338675"/>
              <a:ext cx="32650" cy="16350"/>
            </a:xfrm>
            <a:custGeom>
              <a:avLst/>
              <a:gdLst/>
              <a:ahLst/>
              <a:cxnLst/>
              <a:rect l="l" t="t" r="r" b="b"/>
              <a:pathLst>
                <a:path w="1306" h="654" extrusionOk="0">
                  <a:moveTo>
                    <a:pt x="19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" y="6"/>
                    <a:pt x="9" y="99"/>
                    <a:pt x="83" y="228"/>
                  </a:cubicBezTo>
                  <a:cubicBezTo>
                    <a:pt x="155" y="356"/>
                    <a:pt x="305" y="515"/>
                    <a:pt x="523" y="598"/>
                  </a:cubicBezTo>
                  <a:cubicBezTo>
                    <a:pt x="629" y="638"/>
                    <a:pt x="735" y="654"/>
                    <a:pt x="832" y="654"/>
                  </a:cubicBezTo>
                  <a:cubicBezTo>
                    <a:pt x="934" y="654"/>
                    <a:pt x="1026" y="636"/>
                    <a:pt x="1097" y="612"/>
                  </a:cubicBezTo>
                  <a:cubicBezTo>
                    <a:pt x="1238" y="564"/>
                    <a:pt x="1305" y="499"/>
                    <a:pt x="1297" y="485"/>
                  </a:cubicBezTo>
                  <a:cubicBezTo>
                    <a:pt x="1296" y="482"/>
                    <a:pt x="1291" y="480"/>
                    <a:pt x="1284" y="480"/>
                  </a:cubicBezTo>
                  <a:cubicBezTo>
                    <a:pt x="1254" y="480"/>
                    <a:pt x="1181" y="505"/>
                    <a:pt x="1074" y="521"/>
                  </a:cubicBezTo>
                  <a:cubicBezTo>
                    <a:pt x="1026" y="529"/>
                    <a:pt x="970" y="534"/>
                    <a:pt x="909" y="534"/>
                  </a:cubicBezTo>
                  <a:cubicBezTo>
                    <a:pt x="805" y="534"/>
                    <a:pt x="687" y="519"/>
                    <a:pt x="569" y="475"/>
                  </a:cubicBezTo>
                  <a:cubicBezTo>
                    <a:pt x="383" y="404"/>
                    <a:pt x="244" y="278"/>
                    <a:pt x="160" y="175"/>
                  </a:cubicBezTo>
                  <a:cubicBezTo>
                    <a:pt x="78" y="76"/>
                    <a:pt x="38" y="0"/>
                    <a:pt x="19" y="0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0"/>
            <p:cNvSpPr/>
            <p:nvPr/>
          </p:nvSpPr>
          <p:spPr>
            <a:xfrm>
              <a:off x="1644200" y="291825"/>
              <a:ext cx="21650" cy="47775"/>
            </a:xfrm>
            <a:custGeom>
              <a:avLst/>
              <a:gdLst/>
              <a:ahLst/>
              <a:cxnLst/>
              <a:rect l="l" t="t" r="r" b="b"/>
              <a:pathLst>
                <a:path w="866" h="1911" extrusionOk="0">
                  <a:moveTo>
                    <a:pt x="302" y="1"/>
                  </a:moveTo>
                  <a:lnTo>
                    <a:pt x="289" y="129"/>
                  </a:lnTo>
                  <a:cubicBezTo>
                    <a:pt x="316" y="252"/>
                    <a:pt x="344" y="380"/>
                    <a:pt x="324" y="504"/>
                  </a:cubicBezTo>
                  <a:cubicBezTo>
                    <a:pt x="308" y="608"/>
                    <a:pt x="259" y="703"/>
                    <a:pt x="212" y="796"/>
                  </a:cubicBezTo>
                  <a:cubicBezTo>
                    <a:pt x="102" y="1021"/>
                    <a:pt x="0" y="1269"/>
                    <a:pt x="47" y="1516"/>
                  </a:cubicBezTo>
                  <a:cubicBezTo>
                    <a:pt x="87" y="1723"/>
                    <a:pt x="279" y="1911"/>
                    <a:pt x="478" y="1911"/>
                  </a:cubicBezTo>
                  <a:cubicBezTo>
                    <a:pt x="515" y="1911"/>
                    <a:pt x="552" y="1904"/>
                    <a:pt x="589" y="1890"/>
                  </a:cubicBezTo>
                  <a:cubicBezTo>
                    <a:pt x="708" y="1845"/>
                    <a:pt x="791" y="1731"/>
                    <a:pt x="829" y="1609"/>
                  </a:cubicBezTo>
                  <a:cubicBezTo>
                    <a:pt x="865" y="1488"/>
                    <a:pt x="862" y="1358"/>
                    <a:pt x="850" y="1230"/>
                  </a:cubicBezTo>
                  <a:cubicBezTo>
                    <a:pt x="838" y="1104"/>
                    <a:pt x="817" y="976"/>
                    <a:pt x="773" y="856"/>
                  </a:cubicBezTo>
                  <a:cubicBezTo>
                    <a:pt x="734" y="752"/>
                    <a:pt x="679" y="655"/>
                    <a:pt x="623" y="559"/>
                  </a:cubicBezTo>
                  <a:cubicBezTo>
                    <a:pt x="516" y="373"/>
                    <a:pt x="410" y="187"/>
                    <a:pt x="302" y="1"/>
                  </a:cubicBezTo>
                  <a:close/>
                </a:path>
              </a:pathLst>
            </a:custGeom>
            <a:solidFill>
              <a:srgbClr val="FF9D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0"/>
            <p:cNvSpPr/>
            <p:nvPr/>
          </p:nvSpPr>
          <p:spPr>
            <a:xfrm>
              <a:off x="1638925" y="267150"/>
              <a:ext cx="16525" cy="72975"/>
            </a:xfrm>
            <a:custGeom>
              <a:avLst/>
              <a:gdLst/>
              <a:ahLst/>
              <a:cxnLst/>
              <a:rect l="l" t="t" r="r" b="b"/>
              <a:pathLst>
                <a:path w="661" h="2919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1" y="12"/>
                    <a:pt x="98" y="167"/>
                    <a:pt x="238" y="419"/>
                  </a:cubicBezTo>
                  <a:cubicBezTo>
                    <a:pt x="306" y="546"/>
                    <a:pt x="384" y="700"/>
                    <a:pt x="439" y="877"/>
                  </a:cubicBezTo>
                  <a:cubicBezTo>
                    <a:pt x="494" y="1054"/>
                    <a:pt x="526" y="1260"/>
                    <a:pt x="494" y="1467"/>
                  </a:cubicBezTo>
                  <a:cubicBezTo>
                    <a:pt x="466" y="1675"/>
                    <a:pt x="349" y="1847"/>
                    <a:pt x="266" y="2029"/>
                  </a:cubicBezTo>
                  <a:cubicBezTo>
                    <a:pt x="225" y="2120"/>
                    <a:pt x="193" y="2215"/>
                    <a:pt x="182" y="2308"/>
                  </a:cubicBezTo>
                  <a:cubicBezTo>
                    <a:pt x="171" y="2401"/>
                    <a:pt x="185" y="2490"/>
                    <a:pt x="209" y="2565"/>
                  </a:cubicBezTo>
                  <a:cubicBezTo>
                    <a:pt x="258" y="2715"/>
                    <a:pt x="347" y="2811"/>
                    <a:pt x="415" y="2862"/>
                  </a:cubicBezTo>
                  <a:cubicBezTo>
                    <a:pt x="473" y="2903"/>
                    <a:pt x="515" y="2918"/>
                    <a:pt x="529" y="2918"/>
                  </a:cubicBezTo>
                  <a:cubicBezTo>
                    <a:pt x="533" y="2918"/>
                    <a:pt x="535" y="2918"/>
                    <a:pt x="535" y="2917"/>
                  </a:cubicBezTo>
                  <a:cubicBezTo>
                    <a:pt x="540" y="2908"/>
                    <a:pt x="503" y="2882"/>
                    <a:pt x="450" y="2824"/>
                  </a:cubicBezTo>
                  <a:cubicBezTo>
                    <a:pt x="398" y="2765"/>
                    <a:pt x="330" y="2671"/>
                    <a:pt x="298" y="2539"/>
                  </a:cubicBezTo>
                  <a:cubicBezTo>
                    <a:pt x="264" y="2407"/>
                    <a:pt x="289" y="2247"/>
                    <a:pt x="376" y="2082"/>
                  </a:cubicBezTo>
                  <a:cubicBezTo>
                    <a:pt x="425" y="1988"/>
                    <a:pt x="472" y="1899"/>
                    <a:pt x="518" y="1814"/>
                  </a:cubicBezTo>
                  <a:cubicBezTo>
                    <a:pt x="567" y="1717"/>
                    <a:pt x="608" y="1605"/>
                    <a:pt x="624" y="1488"/>
                  </a:cubicBezTo>
                  <a:cubicBezTo>
                    <a:pt x="661" y="1252"/>
                    <a:pt x="620" y="1027"/>
                    <a:pt x="554" y="839"/>
                  </a:cubicBezTo>
                  <a:cubicBezTo>
                    <a:pt x="489" y="650"/>
                    <a:pt x="398" y="495"/>
                    <a:pt x="318" y="371"/>
                  </a:cubicBezTo>
                  <a:cubicBezTo>
                    <a:pt x="159" y="134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0"/>
            <p:cNvSpPr/>
            <p:nvPr/>
          </p:nvSpPr>
          <p:spPr>
            <a:xfrm>
              <a:off x="1659700" y="333300"/>
              <a:ext cx="8075" cy="5125"/>
            </a:xfrm>
            <a:custGeom>
              <a:avLst/>
              <a:gdLst/>
              <a:ahLst/>
              <a:cxnLst/>
              <a:rect l="l" t="t" r="r" b="b"/>
              <a:pathLst>
                <a:path w="323" h="205" extrusionOk="0">
                  <a:moveTo>
                    <a:pt x="266" y="1"/>
                  </a:moveTo>
                  <a:cubicBezTo>
                    <a:pt x="232" y="1"/>
                    <a:pt x="181" y="22"/>
                    <a:pt x="129" y="52"/>
                  </a:cubicBezTo>
                  <a:cubicBezTo>
                    <a:pt x="58" y="95"/>
                    <a:pt x="1" y="143"/>
                    <a:pt x="12" y="178"/>
                  </a:cubicBezTo>
                  <a:cubicBezTo>
                    <a:pt x="17" y="194"/>
                    <a:pt x="40" y="204"/>
                    <a:pt x="72" y="204"/>
                  </a:cubicBezTo>
                  <a:cubicBezTo>
                    <a:pt x="106" y="204"/>
                    <a:pt x="151" y="193"/>
                    <a:pt x="196" y="167"/>
                  </a:cubicBezTo>
                  <a:cubicBezTo>
                    <a:pt x="283" y="115"/>
                    <a:pt x="322" y="37"/>
                    <a:pt x="297" y="11"/>
                  </a:cubicBezTo>
                  <a:cubicBezTo>
                    <a:pt x="290" y="4"/>
                    <a:pt x="279" y="1"/>
                    <a:pt x="266" y="1"/>
                  </a:cubicBezTo>
                  <a:close/>
                </a:path>
              </a:pathLst>
            </a:custGeom>
            <a:solidFill>
              <a:srgbClr val="B24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0"/>
            <p:cNvSpPr/>
            <p:nvPr/>
          </p:nvSpPr>
          <p:spPr>
            <a:xfrm>
              <a:off x="1531925" y="129975"/>
              <a:ext cx="241275" cy="123275"/>
            </a:xfrm>
            <a:custGeom>
              <a:avLst/>
              <a:gdLst/>
              <a:ahLst/>
              <a:cxnLst/>
              <a:rect l="l" t="t" r="r" b="b"/>
              <a:pathLst>
                <a:path w="9651" h="4931" extrusionOk="0">
                  <a:moveTo>
                    <a:pt x="5507" y="1"/>
                  </a:moveTo>
                  <a:cubicBezTo>
                    <a:pt x="5128" y="1"/>
                    <a:pt x="4749" y="47"/>
                    <a:pt x="4372" y="97"/>
                  </a:cubicBezTo>
                  <a:cubicBezTo>
                    <a:pt x="3760" y="177"/>
                    <a:pt x="3149" y="268"/>
                    <a:pt x="2553" y="423"/>
                  </a:cubicBezTo>
                  <a:cubicBezTo>
                    <a:pt x="1887" y="597"/>
                    <a:pt x="1219" y="867"/>
                    <a:pt x="751" y="1372"/>
                  </a:cubicBezTo>
                  <a:cubicBezTo>
                    <a:pt x="201" y="1966"/>
                    <a:pt x="1" y="2814"/>
                    <a:pt x="7" y="3624"/>
                  </a:cubicBezTo>
                  <a:lnTo>
                    <a:pt x="155" y="4388"/>
                  </a:lnTo>
                  <a:cubicBezTo>
                    <a:pt x="754" y="4647"/>
                    <a:pt x="1406" y="4781"/>
                    <a:pt x="2058" y="4781"/>
                  </a:cubicBezTo>
                  <a:cubicBezTo>
                    <a:pt x="2206" y="4781"/>
                    <a:pt x="2355" y="4774"/>
                    <a:pt x="2502" y="4760"/>
                  </a:cubicBezTo>
                  <a:cubicBezTo>
                    <a:pt x="2518" y="4098"/>
                    <a:pt x="2534" y="3436"/>
                    <a:pt x="2551" y="2774"/>
                  </a:cubicBezTo>
                  <a:cubicBezTo>
                    <a:pt x="2672" y="3399"/>
                    <a:pt x="2792" y="4023"/>
                    <a:pt x="2913" y="4648"/>
                  </a:cubicBezTo>
                  <a:cubicBezTo>
                    <a:pt x="2926" y="4715"/>
                    <a:pt x="2941" y="4785"/>
                    <a:pt x="2989" y="4833"/>
                  </a:cubicBezTo>
                  <a:cubicBezTo>
                    <a:pt x="3045" y="4888"/>
                    <a:pt x="3130" y="4898"/>
                    <a:pt x="3208" y="4903"/>
                  </a:cubicBezTo>
                  <a:cubicBezTo>
                    <a:pt x="3461" y="4921"/>
                    <a:pt x="3714" y="4930"/>
                    <a:pt x="3968" y="4930"/>
                  </a:cubicBezTo>
                  <a:cubicBezTo>
                    <a:pt x="4541" y="4930"/>
                    <a:pt x="5114" y="4884"/>
                    <a:pt x="5680" y="4791"/>
                  </a:cubicBezTo>
                  <a:cubicBezTo>
                    <a:pt x="5686" y="4064"/>
                    <a:pt x="5682" y="3338"/>
                    <a:pt x="5667" y="2611"/>
                  </a:cubicBezTo>
                  <a:lnTo>
                    <a:pt x="5667" y="2611"/>
                  </a:lnTo>
                  <a:cubicBezTo>
                    <a:pt x="5807" y="3330"/>
                    <a:pt x="5946" y="4048"/>
                    <a:pt x="6085" y="4767"/>
                  </a:cubicBezTo>
                  <a:cubicBezTo>
                    <a:pt x="6181" y="4769"/>
                    <a:pt x="6277" y="4770"/>
                    <a:pt x="6374" y="4770"/>
                  </a:cubicBezTo>
                  <a:cubicBezTo>
                    <a:pt x="6972" y="4770"/>
                    <a:pt x="7569" y="4728"/>
                    <a:pt x="8161" y="4646"/>
                  </a:cubicBezTo>
                  <a:cubicBezTo>
                    <a:pt x="8210" y="4639"/>
                    <a:pt x="8264" y="4628"/>
                    <a:pt x="8291" y="4587"/>
                  </a:cubicBezTo>
                  <a:cubicBezTo>
                    <a:pt x="8311" y="4557"/>
                    <a:pt x="8311" y="4519"/>
                    <a:pt x="8310" y="4483"/>
                  </a:cubicBezTo>
                  <a:cubicBezTo>
                    <a:pt x="8295" y="3943"/>
                    <a:pt x="8280" y="3402"/>
                    <a:pt x="8264" y="2863"/>
                  </a:cubicBezTo>
                  <a:lnTo>
                    <a:pt x="8264" y="2863"/>
                  </a:lnTo>
                  <a:cubicBezTo>
                    <a:pt x="8334" y="3444"/>
                    <a:pt x="8404" y="4027"/>
                    <a:pt x="8473" y="4609"/>
                  </a:cubicBezTo>
                  <a:cubicBezTo>
                    <a:pt x="8582" y="4614"/>
                    <a:pt x="8691" y="4616"/>
                    <a:pt x="8800" y="4616"/>
                  </a:cubicBezTo>
                  <a:cubicBezTo>
                    <a:pt x="9035" y="4616"/>
                    <a:pt x="9270" y="4605"/>
                    <a:pt x="9504" y="4584"/>
                  </a:cubicBezTo>
                  <a:cubicBezTo>
                    <a:pt x="9591" y="3586"/>
                    <a:pt x="9651" y="2485"/>
                    <a:pt x="9048" y="1685"/>
                  </a:cubicBezTo>
                  <a:cubicBezTo>
                    <a:pt x="8878" y="1459"/>
                    <a:pt x="8662" y="1269"/>
                    <a:pt x="8437" y="1096"/>
                  </a:cubicBezTo>
                  <a:cubicBezTo>
                    <a:pt x="7671" y="506"/>
                    <a:pt x="6757" y="75"/>
                    <a:pt x="5792" y="10"/>
                  </a:cubicBezTo>
                  <a:cubicBezTo>
                    <a:pt x="5697" y="4"/>
                    <a:pt x="5602" y="1"/>
                    <a:pt x="5507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0"/>
            <p:cNvSpPr/>
            <p:nvPr/>
          </p:nvSpPr>
          <p:spPr>
            <a:xfrm>
              <a:off x="1751825" y="165525"/>
              <a:ext cx="25725" cy="94425"/>
            </a:xfrm>
            <a:custGeom>
              <a:avLst/>
              <a:gdLst/>
              <a:ahLst/>
              <a:cxnLst/>
              <a:rect l="l" t="t" r="r" b="b"/>
              <a:pathLst>
                <a:path w="1029" h="3777" extrusionOk="0">
                  <a:moveTo>
                    <a:pt x="16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" y="11"/>
                    <a:pt x="135" y="190"/>
                    <a:pt x="310" y="504"/>
                  </a:cubicBezTo>
                  <a:cubicBezTo>
                    <a:pt x="398" y="660"/>
                    <a:pt x="490" y="853"/>
                    <a:pt x="580" y="1072"/>
                  </a:cubicBezTo>
                  <a:cubicBezTo>
                    <a:pt x="666" y="1292"/>
                    <a:pt x="748" y="1539"/>
                    <a:pt x="812" y="1806"/>
                  </a:cubicBezTo>
                  <a:cubicBezTo>
                    <a:pt x="872" y="2072"/>
                    <a:pt x="908" y="2329"/>
                    <a:pt x="927" y="2565"/>
                  </a:cubicBezTo>
                  <a:cubicBezTo>
                    <a:pt x="944" y="2802"/>
                    <a:pt x="945" y="3015"/>
                    <a:pt x="936" y="3195"/>
                  </a:cubicBezTo>
                  <a:cubicBezTo>
                    <a:pt x="917" y="3553"/>
                    <a:pt x="875" y="3773"/>
                    <a:pt x="892" y="3776"/>
                  </a:cubicBezTo>
                  <a:cubicBezTo>
                    <a:pt x="892" y="3776"/>
                    <a:pt x="892" y="3776"/>
                    <a:pt x="892" y="3776"/>
                  </a:cubicBezTo>
                  <a:cubicBezTo>
                    <a:pt x="899" y="3776"/>
                    <a:pt x="915" y="3723"/>
                    <a:pt x="938" y="3624"/>
                  </a:cubicBezTo>
                  <a:cubicBezTo>
                    <a:pt x="951" y="3575"/>
                    <a:pt x="964" y="3514"/>
                    <a:pt x="973" y="3443"/>
                  </a:cubicBezTo>
                  <a:cubicBezTo>
                    <a:pt x="984" y="3371"/>
                    <a:pt x="999" y="3290"/>
                    <a:pt x="1004" y="3199"/>
                  </a:cubicBezTo>
                  <a:cubicBezTo>
                    <a:pt x="1023" y="3018"/>
                    <a:pt x="1028" y="2800"/>
                    <a:pt x="1017" y="2559"/>
                  </a:cubicBezTo>
                  <a:cubicBezTo>
                    <a:pt x="1002" y="2319"/>
                    <a:pt x="968" y="2055"/>
                    <a:pt x="907" y="1783"/>
                  </a:cubicBezTo>
                  <a:cubicBezTo>
                    <a:pt x="842" y="1512"/>
                    <a:pt x="756" y="1260"/>
                    <a:pt x="663" y="1037"/>
                  </a:cubicBezTo>
                  <a:cubicBezTo>
                    <a:pt x="567" y="816"/>
                    <a:pt x="467" y="623"/>
                    <a:pt x="369" y="469"/>
                  </a:cubicBezTo>
                  <a:cubicBezTo>
                    <a:pt x="324" y="390"/>
                    <a:pt x="275" y="324"/>
                    <a:pt x="234" y="265"/>
                  </a:cubicBezTo>
                  <a:cubicBezTo>
                    <a:pt x="194" y="204"/>
                    <a:pt x="155" y="155"/>
                    <a:pt x="122" y="116"/>
                  </a:cubicBezTo>
                  <a:cubicBezTo>
                    <a:pt x="60" y="41"/>
                    <a:pt x="23" y="1"/>
                    <a:pt x="16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0"/>
            <p:cNvSpPr/>
            <p:nvPr/>
          </p:nvSpPr>
          <p:spPr>
            <a:xfrm>
              <a:off x="1741000" y="165675"/>
              <a:ext cx="15950" cy="71125"/>
            </a:xfrm>
            <a:custGeom>
              <a:avLst/>
              <a:gdLst/>
              <a:ahLst/>
              <a:cxnLst/>
              <a:rect l="l" t="t" r="r" b="b"/>
              <a:pathLst>
                <a:path w="638" h="2845" extrusionOk="0">
                  <a:moveTo>
                    <a:pt x="15" y="1"/>
                  </a:moveTo>
                  <a:cubicBezTo>
                    <a:pt x="15" y="1"/>
                    <a:pt x="15" y="1"/>
                    <a:pt x="14" y="1"/>
                  </a:cubicBezTo>
                  <a:cubicBezTo>
                    <a:pt x="1" y="10"/>
                    <a:pt x="90" y="149"/>
                    <a:pt x="195" y="391"/>
                  </a:cubicBezTo>
                  <a:cubicBezTo>
                    <a:pt x="250" y="512"/>
                    <a:pt x="303" y="660"/>
                    <a:pt x="353" y="827"/>
                  </a:cubicBezTo>
                  <a:cubicBezTo>
                    <a:pt x="401" y="995"/>
                    <a:pt x="445" y="1181"/>
                    <a:pt x="476" y="1380"/>
                  </a:cubicBezTo>
                  <a:cubicBezTo>
                    <a:pt x="539" y="1779"/>
                    <a:pt x="551" y="2146"/>
                    <a:pt x="556" y="2413"/>
                  </a:cubicBezTo>
                  <a:cubicBezTo>
                    <a:pt x="560" y="2678"/>
                    <a:pt x="560" y="2844"/>
                    <a:pt x="574" y="2845"/>
                  </a:cubicBezTo>
                  <a:cubicBezTo>
                    <a:pt x="574" y="2845"/>
                    <a:pt x="574" y="2845"/>
                    <a:pt x="574" y="2845"/>
                  </a:cubicBezTo>
                  <a:cubicBezTo>
                    <a:pt x="587" y="2845"/>
                    <a:pt x="612" y="2681"/>
                    <a:pt x="626" y="2413"/>
                  </a:cubicBezTo>
                  <a:cubicBezTo>
                    <a:pt x="638" y="2145"/>
                    <a:pt x="637" y="1773"/>
                    <a:pt x="573" y="1365"/>
                  </a:cubicBezTo>
                  <a:cubicBezTo>
                    <a:pt x="540" y="1161"/>
                    <a:pt x="494" y="970"/>
                    <a:pt x="440" y="800"/>
                  </a:cubicBezTo>
                  <a:cubicBezTo>
                    <a:pt x="382" y="630"/>
                    <a:pt x="322" y="481"/>
                    <a:pt x="258" y="362"/>
                  </a:cubicBezTo>
                  <a:cubicBezTo>
                    <a:pt x="136" y="127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0"/>
            <p:cNvSpPr/>
            <p:nvPr/>
          </p:nvSpPr>
          <p:spPr>
            <a:xfrm>
              <a:off x="1694875" y="125450"/>
              <a:ext cx="47250" cy="30950"/>
            </a:xfrm>
            <a:custGeom>
              <a:avLst/>
              <a:gdLst/>
              <a:ahLst/>
              <a:cxnLst/>
              <a:rect l="l" t="t" r="r" b="b"/>
              <a:pathLst>
                <a:path w="1890" h="1238" extrusionOk="0">
                  <a:moveTo>
                    <a:pt x="23" y="0"/>
                  </a:moveTo>
                  <a:cubicBezTo>
                    <a:pt x="11" y="0"/>
                    <a:pt x="5" y="1"/>
                    <a:pt x="4" y="4"/>
                  </a:cubicBezTo>
                  <a:cubicBezTo>
                    <a:pt x="1" y="17"/>
                    <a:pt x="125" y="59"/>
                    <a:pt x="324" y="126"/>
                  </a:cubicBezTo>
                  <a:cubicBezTo>
                    <a:pt x="521" y="195"/>
                    <a:pt x="794" y="291"/>
                    <a:pt x="1068" y="447"/>
                  </a:cubicBezTo>
                  <a:cubicBezTo>
                    <a:pt x="1343" y="603"/>
                    <a:pt x="1555" y="800"/>
                    <a:pt x="1681" y="962"/>
                  </a:cubicBezTo>
                  <a:cubicBezTo>
                    <a:pt x="1807" y="1120"/>
                    <a:pt x="1861" y="1237"/>
                    <a:pt x="1878" y="1237"/>
                  </a:cubicBezTo>
                  <a:cubicBezTo>
                    <a:pt x="1878" y="1237"/>
                    <a:pt x="1878" y="1237"/>
                    <a:pt x="1879" y="1237"/>
                  </a:cubicBezTo>
                  <a:cubicBezTo>
                    <a:pt x="1889" y="1234"/>
                    <a:pt x="1858" y="1101"/>
                    <a:pt x="1737" y="921"/>
                  </a:cubicBezTo>
                  <a:cubicBezTo>
                    <a:pt x="1619" y="741"/>
                    <a:pt x="1403" y="526"/>
                    <a:pt x="1117" y="362"/>
                  </a:cubicBezTo>
                  <a:cubicBezTo>
                    <a:pt x="832" y="200"/>
                    <a:pt x="548" y="113"/>
                    <a:pt x="343" y="60"/>
                  </a:cubicBezTo>
                  <a:cubicBezTo>
                    <a:pt x="180" y="20"/>
                    <a:pt x="66" y="0"/>
                    <a:pt x="23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0"/>
            <p:cNvSpPr/>
            <p:nvPr/>
          </p:nvSpPr>
          <p:spPr>
            <a:xfrm>
              <a:off x="1536950" y="137325"/>
              <a:ext cx="189375" cy="101050"/>
            </a:xfrm>
            <a:custGeom>
              <a:avLst/>
              <a:gdLst/>
              <a:ahLst/>
              <a:cxnLst/>
              <a:rect l="l" t="t" r="r" b="b"/>
              <a:pathLst>
                <a:path w="7575" h="4042" extrusionOk="0">
                  <a:moveTo>
                    <a:pt x="4809" y="1"/>
                  </a:moveTo>
                  <a:cubicBezTo>
                    <a:pt x="4782" y="1"/>
                    <a:pt x="4755" y="1"/>
                    <a:pt x="4728" y="2"/>
                  </a:cubicBezTo>
                  <a:cubicBezTo>
                    <a:pt x="4143" y="5"/>
                    <a:pt x="3496" y="112"/>
                    <a:pt x="2865" y="361"/>
                  </a:cubicBezTo>
                  <a:cubicBezTo>
                    <a:pt x="2237" y="619"/>
                    <a:pt x="1700" y="997"/>
                    <a:pt x="1287" y="1413"/>
                  </a:cubicBezTo>
                  <a:cubicBezTo>
                    <a:pt x="1078" y="1619"/>
                    <a:pt x="905" y="1837"/>
                    <a:pt x="752" y="2048"/>
                  </a:cubicBezTo>
                  <a:cubicBezTo>
                    <a:pt x="680" y="2157"/>
                    <a:pt x="610" y="2261"/>
                    <a:pt x="549" y="2366"/>
                  </a:cubicBezTo>
                  <a:cubicBezTo>
                    <a:pt x="493" y="2473"/>
                    <a:pt x="430" y="2570"/>
                    <a:pt x="386" y="2673"/>
                  </a:cubicBezTo>
                  <a:cubicBezTo>
                    <a:pt x="195" y="3072"/>
                    <a:pt x="96" y="3419"/>
                    <a:pt x="52" y="3662"/>
                  </a:cubicBezTo>
                  <a:cubicBezTo>
                    <a:pt x="23" y="3782"/>
                    <a:pt x="20" y="3878"/>
                    <a:pt x="9" y="3943"/>
                  </a:cubicBezTo>
                  <a:cubicBezTo>
                    <a:pt x="2" y="4007"/>
                    <a:pt x="0" y="4041"/>
                    <a:pt x="4" y="4042"/>
                  </a:cubicBezTo>
                  <a:cubicBezTo>
                    <a:pt x="4" y="4042"/>
                    <a:pt x="4" y="4042"/>
                    <a:pt x="4" y="4042"/>
                  </a:cubicBezTo>
                  <a:cubicBezTo>
                    <a:pt x="13" y="4042"/>
                    <a:pt x="33" y="3907"/>
                    <a:pt x="89" y="3670"/>
                  </a:cubicBezTo>
                  <a:cubicBezTo>
                    <a:pt x="144" y="3432"/>
                    <a:pt x="252" y="3093"/>
                    <a:pt x="448" y="2703"/>
                  </a:cubicBezTo>
                  <a:cubicBezTo>
                    <a:pt x="493" y="2604"/>
                    <a:pt x="557" y="2508"/>
                    <a:pt x="614" y="2404"/>
                  </a:cubicBezTo>
                  <a:cubicBezTo>
                    <a:pt x="675" y="2302"/>
                    <a:pt x="746" y="2201"/>
                    <a:pt x="818" y="2095"/>
                  </a:cubicBezTo>
                  <a:cubicBezTo>
                    <a:pt x="971" y="1890"/>
                    <a:pt x="1143" y="1677"/>
                    <a:pt x="1350" y="1476"/>
                  </a:cubicBezTo>
                  <a:cubicBezTo>
                    <a:pt x="1760" y="1072"/>
                    <a:pt x="2287" y="704"/>
                    <a:pt x="2902" y="452"/>
                  </a:cubicBezTo>
                  <a:cubicBezTo>
                    <a:pt x="3519" y="208"/>
                    <a:pt x="4153" y="99"/>
                    <a:pt x="4728" y="92"/>
                  </a:cubicBezTo>
                  <a:cubicBezTo>
                    <a:pt x="4768" y="90"/>
                    <a:pt x="4807" y="90"/>
                    <a:pt x="4846" y="90"/>
                  </a:cubicBezTo>
                  <a:cubicBezTo>
                    <a:pt x="5091" y="90"/>
                    <a:pt x="5325" y="112"/>
                    <a:pt x="5545" y="135"/>
                  </a:cubicBezTo>
                  <a:cubicBezTo>
                    <a:pt x="5799" y="171"/>
                    <a:pt x="6035" y="214"/>
                    <a:pt x="6246" y="270"/>
                  </a:cubicBezTo>
                  <a:cubicBezTo>
                    <a:pt x="6669" y="378"/>
                    <a:pt x="7000" y="506"/>
                    <a:pt x="7224" y="606"/>
                  </a:cubicBezTo>
                  <a:cubicBezTo>
                    <a:pt x="7436" y="700"/>
                    <a:pt x="7556" y="761"/>
                    <a:pt x="7571" y="761"/>
                  </a:cubicBezTo>
                  <a:cubicBezTo>
                    <a:pt x="7572" y="761"/>
                    <a:pt x="7572" y="761"/>
                    <a:pt x="7572" y="760"/>
                  </a:cubicBezTo>
                  <a:cubicBezTo>
                    <a:pt x="7574" y="757"/>
                    <a:pt x="7546" y="739"/>
                    <a:pt x="7489" y="706"/>
                  </a:cubicBezTo>
                  <a:cubicBezTo>
                    <a:pt x="7433" y="676"/>
                    <a:pt x="7351" y="623"/>
                    <a:pt x="7240" y="572"/>
                  </a:cubicBezTo>
                  <a:cubicBezTo>
                    <a:pt x="7020" y="460"/>
                    <a:pt x="6690" y="321"/>
                    <a:pt x="6263" y="202"/>
                  </a:cubicBezTo>
                  <a:cubicBezTo>
                    <a:pt x="6050" y="142"/>
                    <a:pt x="5813" y="95"/>
                    <a:pt x="5556" y="55"/>
                  </a:cubicBezTo>
                  <a:cubicBezTo>
                    <a:pt x="5322" y="26"/>
                    <a:pt x="5072" y="1"/>
                    <a:pt x="4809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0"/>
            <p:cNvSpPr/>
            <p:nvPr/>
          </p:nvSpPr>
          <p:spPr>
            <a:xfrm>
              <a:off x="1570950" y="157250"/>
              <a:ext cx="33725" cy="83700"/>
            </a:xfrm>
            <a:custGeom>
              <a:avLst/>
              <a:gdLst/>
              <a:ahLst/>
              <a:cxnLst/>
              <a:rect l="l" t="t" r="r" b="b"/>
              <a:pathLst>
                <a:path w="1349" h="3348" extrusionOk="0">
                  <a:moveTo>
                    <a:pt x="1337" y="0"/>
                  </a:moveTo>
                  <a:cubicBezTo>
                    <a:pt x="1327" y="0"/>
                    <a:pt x="1280" y="24"/>
                    <a:pt x="1207" y="73"/>
                  </a:cubicBezTo>
                  <a:cubicBezTo>
                    <a:pt x="1125" y="126"/>
                    <a:pt x="1014" y="210"/>
                    <a:pt x="888" y="330"/>
                  </a:cubicBezTo>
                  <a:cubicBezTo>
                    <a:pt x="636" y="567"/>
                    <a:pt x="336" y="961"/>
                    <a:pt x="168" y="1470"/>
                  </a:cubicBezTo>
                  <a:cubicBezTo>
                    <a:pt x="1" y="1979"/>
                    <a:pt x="7" y="2474"/>
                    <a:pt x="68" y="2814"/>
                  </a:cubicBezTo>
                  <a:cubicBezTo>
                    <a:pt x="99" y="2985"/>
                    <a:pt x="138" y="3121"/>
                    <a:pt x="171" y="3211"/>
                  </a:cubicBezTo>
                  <a:cubicBezTo>
                    <a:pt x="205" y="3300"/>
                    <a:pt x="229" y="3348"/>
                    <a:pt x="235" y="3348"/>
                  </a:cubicBezTo>
                  <a:cubicBezTo>
                    <a:pt x="235" y="3348"/>
                    <a:pt x="235" y="3348"/>
                    <a:pt x="235" y="3348"/>
                  </a:cubicBezTo>
                  <a:cubicBezTo>
                    <a:pt x="251" y="3342"/>
                    <a:pt x="178" y="3142"/>
                    <a:pt x="137" y="2804"/>
                  </a:cubicBezTo>
                  <a:cubicBezTo>
                    <a:pt x="94" y="2469"/>
                    <a:pt x="99" y="1991"/>
                    <a:pt x="261" y="1501"/>
                  </a:cubicBezTo>
                  <a:cubicBezTo>
                    <a:pt x="423" y="1010"/>
                    <a:pt x="703" y="623"/>
                    <a:pt x="937" y="379"/>
                  </a:cubicBezTo>
                  <a:cubicBezTo>
                    <a:pt x="1171" y="133"/>
                    <a:pt x="1349" y="15"/>
                    <a:pt x="1339" y="1"/>
                  </a:cubicBezTo>
                  <a:cubicBezTo>
                    <a:pt x="1339" y="0"/>
                    <a:pt x="1338" y="0"/>
                    <a:pt x="1337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0"/>
            <p:cNvSpPr/>
            <p:nvPr/>
          </p:nvSpPr>
          <p:spPr>
            <a:xfrm>
              <a:off x="1612475" y="150725"/>
              <a:ext cx="15225" cy="87450"/>
            </a:xfrm>
            <a:custGeom>
              <a:avLst/>
              <a:gdLst/>
              <a:ahLst/>
              <a:cxnLst/>
              <a:rect l="l" t="t" r="r" b="b"/>
              <a:pathLst>
                <a:path w="609" h="3498" extrusionOk="0">
                  <a:moveTo>
                    <a:pt x="593" y="0"/>
                  </a:moveTo>
                  <a:cubicBezTo>
                    <a:pt x="586" y="0"/>
                    <a:pt x="546" y="33"/>
                    <a:pt x="491" y="100"/>
                  </a:cubicBezTo>
                  <a:cubicBezTo>
                    <a:pt x="432" y="172"/>
                    <a:pt x="358" y="285"/>
                    <a:pt x="290" y="438"/>
                  </a:cubicBezTo>
                  <a:cubicBezTo>
                    <a:pt x="154" y="745"/>
                    <a:pt x="72" y="1198"/>
                    <a:pt x="35" y="1698"/>
                  </a:cubicBezTo>
                  <a:cubicBezTo>
                    <a:pt x="1" y="2199"/>
                    <a:pt x="35" y="2656"/>
                    <a:pt x="84" y="2980"/>
                  </a:cubicBezTo>
                  <a:cubicBezTo>
                    <a:pt x="133" y="3303"/>
                    <a:pt x="192" y="3498"/>
                    <a:pt x="204" y="3498"/>
                  </a:cubicBezTo>
                  <a:cubicBezTo>
                    <a:pt x="204" y="3498"/>
                    <a:pt x="204" y="3498"/>
                    <a:pt x="204" y="3498"/>
                  </a:cubicBezTo>
                  <a:cubicBezTo>
                    <a:pt x="219" y="3495"/>
                    <a:pt x="184" y="3295"/>
                    <a:pt x="152" y="2971"/>
                  </a:cubicBezTo>
                  <a:cubicBezTo>
                    <a:pt x="121" y="2648"/>
                    <a:pt x="98" y="2199"/>
                    <a:pt x="132" y="1704"/>
                  </a:cubicBezTo>
                  <a:cubicBezTo>
                    <a:pt x="169" y="1211"/>
                    <a:pt x="240" y="765"/>
                    <a:pt x="355" y="464"/>
                  </a:cubicBezTo>
                  <a:cubicBezTo>
                    <a:pt x="467" y="161"/>
                    <a:pt x="608" y="11"/>
                    <a:pt x="594" y="1"/>
                  </a:cubicBezTo>
                  <a:cubicBezTo>
                    <a:pt x="594" y="1"/>
                    <a:pt x="594" y="0"/>
                    <a:pt x="593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0"/>
            <p:cNvSpPr/>
            <p:nvPr/>
          </p:nvSpPr>
          <p:spPr>
            <a:xfrm>
              <a:off x="1641100" y="154300"/>
              <a:ext cx="5475" cy="71200"/>
            </a:xfrm>
            <a:custGeom>
              <a:avLst/>
              <a:gdLst/>
              <a:ahLst/>
              <a:cxnLst/>
              <a:rect l="l" t="t" r="r" b="b"/>
              <a:pathLst>
                <a:path w="219" h="2848" extrusionOk="0">
                  <a:moveTo>
                    <a:pt x="65" y="0"/>
                  </a:moveTo>
                  <a:cubicBezTo>
                    <a:pt x="52" y="0"/>
                    <a:pt x="32" y="160"/>
                    <a:pt x="19" y="418"/>
                  </a:cubicBezTo>
                  <a:cubicBezTo>
                    <a:pt x="5" y="676"/>
                    <a:pt x="0" y="1034"/>
                    <a:pt x="18" y="1429"/>
                  </a:cubicBezTo>
                  <a:cubicBezTo>
                    <a:pt x="35" y="1823"/>
                    <a:pt x="71" y="2180"/>
                    <a:pt x="107" y="2436"/>
                  </a:cubicBezTo>
                  <a:cubicBezTo>
                    <a:pt x="143" y="2691"/>
                    <a:pt x="177" y="2847"/>
                    <a:pt x="189" y="2847"/>
                  </a:cubicBezTo>
                  <a:cubicBezTo>
                    <a:pt x="190" y="2847"/>
                    <a:pt x="190" y="2847"/>
                    <a:pt x="190" y="2847"/>
                  </a:cubicBezTo>
                  <a:cubicBezTo>
                    <a:pt x="218" y="2843"/>
                    <a:pt x="149" y="2209"/>
                    <a:pt x="115" y="1424"/>
                  </a:cubicBezTo>
                  <a:cubicBezTo>
                    <a:pt x="80" y="639"/>
                    <a:pt x="94" y="2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0"/>
            <p:cNvSpPr/>
            <p:nvPr/>
          </p:nvSpPr>
          <p:spPr>
            <a:xfrm>
              <a:off x="1655675" y="149925"/>
              <a:ext cx="10975" cy="84000"/>
            </a:xfrm>
            <a:custGeom>
              <a:avLst/>
              <a:gdLst/>
              <a:ahLst/>
              <a:cxnLst/>
              <a:rect l="l" t="t" r="r" b="b"/>
              <a:pathLst>
                <a:path w="439" h="3360" extrusionOk="0">
                  <a:moveTo>
                    <a:pt x="15" y="0"/>
                  </a:moveTo>
                  <a:cubicBezTo>
                    <a:pt x="15" y="0"/>
                    <a:pt x="15" y="0"/>
                    <a:pt x="14" y="1"/>
                  </a:cubicBezTo>
                  <a:cubicBezTo>
                    <a:pt x="0" y="5"/>
                    <a:pt x="47" y="189"/>
                    <a:pt x="110" y="489"/>
                  </a:cubicBezTo>
                  <a:cubicBezTo>
                    <a:pt x="175" y="788"/>
                    <a:pt x="250" y="1205"/>
                    <a:pt x="296" y="1669"/>
                  </a:cubicBezTo>
                  <a:cubicBezTo>
                    <a:pt x="341" y="2133"/>
                    <a:pt x="348" y="2556"/>
                    <a:pt x="344" y="2862"/>
                  </a:cubicBezTo>
                  <a:cubicBezTo>
                    <a:pt x="339" y="3168"/>
                    <a:pt x="329" y="3359"/>
                    <a:pt x="344" y="3359"/>
                  </a:cubicBezTo>
                  <a:cubicBezTo>
                    <a:pt x="344" y="3359"/>
                    <a:pt x="344" y="3359"/>
                    <a:pt x="344" y="3359"/>
                  </a:cubicBezTo>
                  <a:cubicBezTo>
                    <a:pt x="356" y="3359"/>
                    <a:pt x="391" y="3171"/>
                    <a:pt x="413" y="2865"/>
                  </a:cubicBezTo>
                  <a:cubicBezTo>
                    <a:pt x="435" y="2557"/>
                    <a:pt x="439" y="2129"/>
                    <a:pt x="393" y="1659"/>
                  </a:cubicBezTo>
                  <a:cubicBezTo>
                    <a:pt x="347" y="1190"/>
                    <a:pt x="260" y="770"/>
                    <a:pt x="178" y="473"/>
                  </a:cubicBezTo>
                  <a:cubicBezTo>
                    <a:pt x="97" y="177"/>
                    <a:pt x="27" y="0"/>
                    <a:pt x="15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1678800" y="160650"/>
              <a:ext cx="19375" cy="67675"/>
            </a:xfrm>
            <a:custGeom>
              <a:avLst/>
              <a:gdLst/>
              <a:ahLst/>
              <a:cxnLst/>
              <a:rect l="l" t="t" r="r" b="b"/>
              <a:pathLst>
                <a:path w="775" h="2707" extrusionOk="0">
                  <a:moveTo>
                    <a:pt x="28" y="1"/>
                  </a:moveTo>
                  <a:cubicBezTo>
                    <a:pt x="28" y="1"/>
                    <a:pt x="27" y="1"/>
                    <a:pt x="27" y="1"/>
                  </a:cubicBezTo>
                  <a:cubicBezTo>
                    <a:pt x="1" y="12"/>
                    <a:pt x="217" y="601"/>
                    <a:pt x="417" y="1347"/>
                  </a:cubicBezTo>
                  <a:cubicBezTo>
                    <a:pt x="620" y="2091"/>
                    <a:pt x="733" y="2707"/>
                    <a:pt x="762" y="2707"/>
                  </a:cubicBezTo>
                  <a:cubicBezTo>
                    <a:pt x="762" y="2707"/>
                    <a:pt x="762" y="2707"/>
                    <a:pt x="762" y="2707"/>
                  </a:cubicBezTo>
                  <a:cubicBezTo>
                    <a:pt x="775" y="2705"/>
                    <a:pt x="763" y="2547"/>
                    <a:pt x="723" y="2296"/>
                  </a:cubicBezTo>
                  <a:cubicBezTo>
                    <a:pt x="684" y="2043"/>
                    <a:pt x="614" y="1698"/>
                    <a:pt x="512" y="1322"/>
                  </a:cubicBezTo>
                  <a:cubicBezTo>
                    <a:pt x="410" y="947"/>
                    <a:pt x="295" y="612"/>
                    <a:pt x="202" y="376"/>
                  </a:cubicBezTo>
                  <a:cubicBezTo>
                    <a:pt x="111" y="142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1697150" y="150750"/>
              <a:ext cx="17875" cy="77575"/>
            </a:xfrm>
            <a:custGeom>
              <a:avLst/>
              <a:gdLst/>
              <a:ahLst/>
              <a:cxnLst/>
              <a:rect l="l" t="t" r="r" b="b"/>
              <a:pathLst>
                <a:path w="715" h="3103" extrusionOk="0">
                  <a:moveTo>
                    <a:pt x="30" y="1"/>
                  </a:moveTo>
                  <a:cubicBezTo>
                    <a:pt x="30" y="1"/>
                    <a:pt x="29" y="1"/>
                    <a:pt x="29" y="1"/>
                  </a:cubicBezTo>
                  <a:cubicBezTo>
                    <a:pt x="0" y="14"/>
                    <a:pt x="332" y="656"/>
                    <a:pt x="505" y="1519"/>
                  </a:cubicBezTo>
                  <a:cubicBezTo>
                    <a:pt x="685" y="2381"/>
                    <a:pt x="631" y="3101"/>
                    <a:pt x="663" y="3102"/>
                  </a:cubicBezTo>
                  <a:cubicBezTo>
                    <a:pt x="663" y="3102"/>
                    <a:pt x="663" y="3102"/>
                    <a:pt x="663" y="3102"/>
                  </a:cubicBezTo>
                  <a:cubicBezTo>
                    <a:pt x="675" y="3102"/>
                    <a:pt x="703" y="2924"/>
                    <a:pt x="709" y="2633"/>
                  </a:cubicBezTo>
                  <a:cubicBezTo>
                    <a:pt x="715" y="2342"/>
                    <a:pt x="689" y="1936"/>
                    <a:pt x="601" y="1499"/>
                  </a:cubicBezTo>
                  <a:cubicBezTo>
                    <a:pt x="511" y="1062"/>
                    <a:pt x="375" y="680"/>
                    <a:pt x="255" y="415"/>
                  </a:cubicBezTo>
                  <a:cubicBezTo>
                    <a:pt x="138" y="153"/>
                    <a:pt x="43" y="1"/>
                    <a:pt x="30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1723375" y="170450"/>
              <a:ext cx="8900" cy="67775"/>
            </a:xfrm>
            <a:custGeom>
              <a:avLst/>
              <a:gdLst/>
              <a:ahLst/>
              <a:cxnLst/>
              <a:rect l="l" t="t" r="r" b="b"/>
              <a:pathLst>
                <a:path w="356" h="2711" extrusionOk="0">
                  <a:moveTo>
                    <a:pt x="3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0" y="9"/>
                    <a:pt x="217" y="593"/>
                    <a:pt x="243" y="1349"/>
                  </a:cubicBezTo>
                  <a:cubicBezTo>
                    <a:pt x="277" y="2105"/>
                    <a:pt x="108" y="2704"/>
                    <a:pt x="140" y="2710"/>
                  </a:cubicBezTo>
                  <a:cubicBezTo>
                    <a:pt x="140" y="2711"/>
                    <a:pt x="140" y="2711"/>
                    <a:pt x="140" y="2711"/>
                  </a:cubicBezTo>
                  <a:cubicBezTo>
                    <a:pt x="152" y="2711"/>
                    <a:pt x="208" y="2566"/>
                    <a:pt x="260" y="2323"/>
                  </a:cubicBezTo>
                  <a:cubicBezTo>
                    <a:pt x="313" y="2077"/>
                    <a:pt x="355" y="1730"/>
                    <a:pt x="341" y="1345"/>
                  </a:cubicBezTo>
                  <a:cubicBezTo>
                    <a:pt x="325" y="961"/>
                    <a:pt x="255" y="617"/>
                    <a:pt x="183" y="377"/>
                  </a:cubicBezTo>
                  <a:cubicBezTo>
                    <a:pt x="111" y="139"/>
                    <a:pt x="44" y="0"/>
                    <a:pt x="31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1539000" y="135025"/>
              <a:ext cx="85650" cy="47425"/>
            </a:xfrm>
            <a:custGeom>
              <a:avLst/>
              <a:gdLst/>
              <a:ahLst/>
              <a:cxnLst/>
              <a:rect l="l" t="t" r="r" b="b"/>
              <a:pathLst>
                <a:path w="3426" h="1897" extrusionOk="0">
                  <a:moveTo>
                    <a:pt x="3389" y="1"/>
                  </a:moveTo>
                  <a:cubicBezTo>
                    <a:pt x="3363" y="1"/>
                    <a:pt x="3321" y="3"/>
                    <a:pt x="3265" y="7"/>
                  </a:cubicBezTo>
                  <a:cubicBezTo>
                    <a:pt x="3215" y="10"/>
                    <a:pt x="3152" y="16"/>
                    <a:pt x="3081" y="27"/>
                  </a:cubicBezTo>
                  <a:cubicBezTo>
                    <a:pt x="3009" y="39"/>
                    <a:pt x="2926" y="48"/>
                    <a:pt x="2837" y="69"/>
                  </a:cubicBezTo>
                  <a:cubicBezTo>
                    <a:pt x="2658" y="104"/>
                    <a:pt x="2448" y="162"/>
                    <a:pt x="2219" y="241"/>
                  </a:cubicBezTo>
                  <a:cubicBezTo>
                    <a:pt x="1992" y="324"/>
                    <a:pt x="1747" y="431"/>
                    <a:pt x="1501" y="565"/>
                  </a:cubicBezTo>
                  <a:cubicBezTo>
                    <a:pt x="1258" y="701"/>
                    <a:pt x="1037" y="852"/>
                    <a:pt x="847" y="1001"/>
                  </a:cubicBezTo>
                  <a:cubicBezTo>
                    <a:pt x="657" y="1152"/>
                    <a:pt x="496" y="1299"/>
                    <a:pt x="372" y="1433"/>
                  </a:cubicBezTo>
                  <a:cubicBezTo>
                    <a:pt x="307" y="1498"/>
                    <a:pt x="255" y="1562"/>
                    <a:pt x="207" y="1616"/>
                  </a:cubicBezTo>
                  <a:cubicBezTo>
                    <a:pt x="159" y="1671"/>
                    <a:pt x="121" y="1720"/>
                    <a:pt x="91" y="1762"/>
                  </a:cubicBezTo>
                  <a:cubicBezTo>
                    <a:pt x="31" y="1844"/>
                    <a:pt x="1" y="1891"/>
                    <a:pt x="6" y="1896"/>
                  </a:cubicBezTo>
                  <a:cubicBezTo>
                    <a:pt x="6" y="1896"/>
                    <a:pt x="7" y="1896"/>
                    <a:pt x="7" y="1896"/>
                  </a:cubicBezTo>
                  <a:cubicBezTo>
                    <a:pt x="27" y="1896"/>
                    <a:pt x="168" y="1724"/>
                    <a:pt x="421" y="1482"/>
                  </a:cubicBezTo>
                  <a:cubicBezTo>
                    <a:pt x="550" y="1356"/>
                    <a:pt x="713" y="1216"/>
                    <a:pt x="902" y="1072"/>
                  </a:cubicBezTo>
                  <a:cubicBezTo>
                    <a:pt x="1092" y="930"/>
                    <a:pt x="1309" y="784"/>
                    <a:pt x="1549" y="651"/>
                  </a:cubicBezTo>
                  <a:cubicBezTo>
                    <a:pt x="1790" y="519"/>
                    <a:pt x="2029" y="412"/>
                    <a:pt x="2251" y="326"/>
                  </a:cubicBezTo>
                  <a:cubicBezTo>
                    <a:pt x="2473" y="244"/>
                    <a:pt x="2678" y="179"/>
                    <a:pt x="2853" y="136"/>
                  </a:cubicBezTo>
                  <a:cubicBezTo>
                    <a:pt x="3202" y="49"/>
                    <a:pt x="3426" y="22"/>
                    <a:pt x="3424" y="5"/>
                  </a:cubicBezTo>
                  <a:cubicBezTo>
                    <a:pt x="3424" y="2"/>
                    <a:pt x="3412" y="1"/>
                    <a:pt x="3389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1542875" y="227600"/>
              <a:ext cx="9800" cy="73375"/>
            </a:xfrm>
            <a:custGeom>
              <a:avLst/>
              <a:gdLst/>
              <a:ahLst/>
              <a:cxnLst/>
              <a:rect l="l" t="t" r="r" b="b"/>
              <a:pathLst>
                <a:path w="392" h="2935" extrusionOk="0">
                  <a:moveTo>
                    <a:pt x="360" y="0"/>
                  </a:moveTo>
                  <a:cubicBezTo>
                    <a:pt x="347" y="0"/>
                    <a:pt x="278" y="152"/>
                    <a:pt x="203" y="409"/>
                  </a:cubicBezTo>
                  <a:cubicBezTo>
                    <a:pt x="125" y="669"/>
                    <a:pt x="49" y="1038"/>
                    <a:pt x="25" y="1452"/>
                  </a:cubicBezTo>
                  <a:cubicBezTo>
                    <a:pt x="0" y="1867"/>
                    <a:pt x="32" y="2242"/>
                    <a:pt x="78" y="2510"/>
                  </a:cubicBezTo>
                  <a:cubicBezTo>
                    <a:pt x="123" y="2775"/>
                    <a:pt x="175" y="2935"/>
                    <a:pt x="187" y="2935"/>
                  </a:cubicBezTo>
                  <a:cubicBezTo>
                    <a:pt x="187" y="2935"/>
                    <a:pt x="187" y="2935"/>
                    <a:pt x="187" y="2935"/>
                  </a:cubicBezTo>
                  <a:cubicBezTo>
                    <a:pt x="218" y="2930"/>
                    <a:pt x="70" y="2274"/>
                    <a:pt x="121" y="1458"/>
                  </a:cubicBezTo>
                  <a:cubicBezTo>
                    <a:pt x="167" y="642"/>
                    <a:pt x="391" y="9"/>
                    <a:pt x="361" y="0"/>
                  </a:cubicBezTo>
                  <a:cubicBezTo>
                    <a:pt x="361" y="0"/>
                    <a:pt x="360" y="0"/>
                    <a:pt x="360" y="0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0"/>
            <p:cNvSpPr/>
            <p:nvPr/>
          </p:nvSpPr>
          <p:spPr>
            <a:xfrm>
              <a:off x="1528275" y="209250"/>
              <a:ext cx="4750" cy="49375"/>
            </a:xfrm>
            <a:custGeom>
              <a:avLst/>
              <a:gdLst/>
              <a:ahLst/>
              <a:cxnLst/>
              <a:rect l="l" t="t" r="r" b="b"/>
              <a:pathLst>
                <a:path w="190" h="1975" extrusionOk="0">
                  <a:moveTo>
                    <a:pt x="153" y="1"/>
                  </a:moveTo>
                  <a:cubicBezTo>
                    <a:pt x="128" y="1"/>
                    <a:pt x="1" y="436"/>
                    <a:pt x="4" y="988"/>
                  </a:cubicBezTo>
                  <a:cubicBezTo>
                    <a:pt x="5" y="1541"/>
                    <a:pt x="136" y="1975"/>
                    <a:pt x="160" y="1975"/>
                  </a:cubicBezTo>
                  <a:cubicBezTo>
                    <a:pt x="160" y="1975"/>
                    <a:pt x="160" y="1975"/>
                    <a:pt x="161" y="1975"/>
                  </a:cubicBezTo>
                  <a:cubicBezTo>
                    <a:pt x="189" y="1969"/>
                    <a:pt x="102" y="1532"/>
                    <a:pt x="102" y="988"/>
                  </a:cubicBezTo>
                  <a:cubicBezTo>
                    <a:pt x="99" y="444"/>
                    <a:pt x="182" y="7"/>
                    <a:pt x="154" y="1"/>
                  </a:cubicBezTo>
                  <a:cubicBezTo>
                    <a:pt x="153" y="1"/>
                    <a:pt x="153" y="1"/>
                    <a:pt x="153" y="1"/>
                  </a:cubicBezTo>
                  <a:close/>
                </a:path>
              </a:pathLst>
            </a:custGeom>
            <a:solidFill>
              <a:srgbClr val="B74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0"/>
            <p:cNvSpPr/>
            <p:nvPr/>
          </p:nvSpPr>
          <p:spPr>
            <a:xfrm>
              <a:off x="1517825" y="117500"/>
              <a:ext cx="229875" cy="165700"/>
            </a:xfrm>
            <a:custGeom>
              <a:avLst/>
              <a:gdLst/>
              <a:ahLst/>
              <a:cxnLst/>
              <a:rect l="l" t="t" r="r" b="b"/>
              <a:pathLst>
                <a:path w="9195" h="6628" extrusionOk="0">
                  <a:moveTo>
                    <a:pt x="6945" y="0"/>
                  </a:moveTo>
                  <a:cubicBezTo>
                    <a:pt x="6898" y="0"/>
                    <a:pt x="6851" y="1"/>
                    <a:pt x="6805" y="1"/>
                  </a:cubicBezTo>
                  <a:cubicBezTo>
                    <a:pt x="5998" y="8"/>
                    <a:pt x="5191" y="28"/>
                    <a:pt x="4389" y="154"/>
                  </a:cubicBezTo>
                  <a:cubicBezTo>
                    <a:pt x="2909" y="387"/>
                    <a:pt x="1385" y="1059"/>
                    <a:pt x="667" y="2451"/>
                  </a:cubicBezTo>
                  <a:cubicBezTo>
                    <a:pt x="1" y="3740"/>
                    <a:pt x="97" y="5247"/>
                    <a:pt x="467" y="6627"/>
                  </a:cubicBezTo>
                  <a:cubicBezTo>
                    <a:pt x="476" y="6598"/>
                    <a:pt x="483" y="6569"/>
                    <a:pt x="492" y="6540"/>
                  </a:cubicBezTo>
                  <a:cubicBezTo>
                    <a:pt x="353" y="5434"/>
                    <a:pt x="451" y="4262"/>
                    <a:pt x="984" y="3275"/>
                  </a:cubicBezTo>
                  <a:cubicBezTo>
                    <a:pt x="1556" y="2216"/>
                    <a:pt x="2600" y="1510"/>
                    <a:pt x="3726" y="1139"/>
                  </a:cubicBezTo>
                  <a:cubicBezTo>
                    <a:pt x="4792" y="789"/>
                    <a:pt x="6070" y="510"/>
                    <a:pt x="7238" y="510"/>
                  </a:cubicBezTo>
                  <a:cubicBezTo>
                    <a:pt x="7420" y="510"/>
                    <a:pt x="7599" y="517"/>
                    <a:pt x="7775" y="531"/>
                  </a:cubicBezTo>
                  <a:cubicBezTo>
                    <a:pt x="8370" y="580"/>
                    <a:pt x="8836" y="826"/>
                    <a:pt x="9195" y="1196"/>
                  </a:cubicBezTo>
                  <a:cubicBezTo>
                    <a:pt x="9107" y="911"/>
                    <a:pt x="8940" y="649"/>
                    <a:pt x="8714" y="452"/>
                  </a:cubicBezTo>
                  <a:cubicBezTo>
                    <a:pt x="8245" y="44"/>
                    <a:pt x="7552" y="0"/>
                    <a:pt x="6945" y="0"/>
                  </a:cubicBezTo>
                  <a:close/>
                </a:path>
              </a:pathLst>
            </a:custGeom>
            <a:solidFill>
              <a:srgbClr val="A33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48"/>
          <p:cNvSpPr txBox="1">
            <a:spLocks noGrp="1"/>
          </p:cNvSpPr>
          <p:nvPr>
            <p:ph type="subTitle" idx="1"/>
          </p:nvPr>
        </p:nvSpPr>
        <p:spPr>
          <a:xfrm>
            <a:off x="713225" y="3221950"/>
            <a:ext cx="3585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exciting part! Finally!</a:t>
            </a:r>
            <a:endParaRPr/>
          </a:p>
        </p:txBody>
      </p:sp>
      <p:sp>
        <p:nvSpPr>
          <p:cNvPr id="1683" name="Google Shape;1683;p48"/>
          <p:cNvSpPr txBox="1">
            <a:spLocks noGrp="1"/>
          </p:cNvSpPr>
          <p:nvPr>
            <p:ph type="title"/>
          </p:nvPr>
        </p:nvSpPr>
        <p:spPr>
          <a:xfrm>
            <a:off x="713454" y="2660962"/>
            <a:ext cx="35853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84" name="Google Shape;1684;p48"/>
          <p:cNvSpPr txBox="1">
            <a:spLocks noGrp="1"/>
          </p:cNvSpPr>
          <p:nvPr>
            <p:ph type="title" idx="2"/>
          </p:nvPr>
        </p:nvSpPr>
        <p:spPr>
          <a:xfrm>
            <a:off x="713225" y="1552838"/>
            <a:ext cx="35856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85" name="Google Shape;1685;p48"/>
          <p:cNvSpPr/>
          <p:nvPr/>
        </p:nvSpPr>
        <p:spPr>
          <a:xfrm rot="-521016">
            <a:off x="5651947" y="1513760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48"/>
          <p:cNvSpPr/>
          <p:nvPr/>
        </p:nvSpPr>
        <p:spPr>
          <a:xfrm rot="341704">
            <a:off x="5651955" y="1428177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7" name="Google Shape;1687;p48"/>
          <p:cNvGrpSpPr/>
          <p:nvPr/>
        </p:nvGrpSpPr>
        <p:grpSpPr>
          <a:xfrm rot="811242">
            <a:off x="5648311" y="1230952"/>
            <a:ext cx="1782394" cy="2534824"/>
            <a:chOff x="5412756" y="1144321"/>
            <a:chExt cx="1782368" cy="2534786"/>
          </a:xfrm>
        </p:grpSpPr>
        <p:grpSp>
          <p:nvGrpSpPr>
            <p:cNvPr id="1688" name="Google Shape;1688;p48"/>
            <p:cNvGrpSpPr/>
            <p:nvPr/>
          </p:nvGrpSpPr>
          <p:grpSpPr>
            <a:xfrm rot="-159211">
              <a:off x="5468807" y="1181666"/>
              <a:ext cx="1670266" cy="2460097"/>
              <a:chOff x="2903825" y="2119650"/>
              <a:chExt cx="623100" cy="917750"/>
            </a:xfrm>
          </p:grpSpPr>
          <p:sp>
            <p:nvSpPr>
              <p:cNvPr id="1689" name="Google Shape;1689;p48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8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1" name="Google Shape;1691;p48"/>
            <p:cNvGrpSpPr/>
            <p:nvPr/>
          </p:nvGrpSpPr>
          <p:grpSpPr>
            <a:xfrm>
              <a:off x="5804312" y="1552857"/>
              <a:ext cx="999239" cy="1360197"/>
              <a:chOff x="3173787" y="2356107"/>
              <a:chExt cx="999239" cy="1360197"/>
            </a:xfrm>
          </p:grpSpPr>
          <p:sp>
            <p:nvSpPr>
              <p:cNvPr id="1692" name="Google Shape;1692;p48"/>
              <p:cNvSpPr/>
              <p:nvPr/>
            </p:nvSpPr>
            <p:spPr>
              <a:xfrm rot="-301055">
                <a:off x="3268622" y="2384912"/>
                <a:ext cx="679692" cy="479313"/>
              </a:xfrm>
              <a:custGeom>
                <a:avLst/>
                <a:gdLst/>
                <a:ahLst/>
                <a:cxnLst/>
                <a:rect l="l" t="t" r="r" b="b"/>
                <a:pathLst>
                  <a:path w="12132" h="8555" extrusionOk="0">
                    <a:moveTo>
                      <a:pt x="6560" y="0"/>
                    </a:moveTo>
                    <a:cubicBezTo>
                      <a:pt x="6230" y="0"/>
                      <a:pt x="5900" y="21"/>
                      <a:pt x="5574" y="60"/>
                    </a:cubicBezTo>
                    <a:cubicBezTo>
                      <a:pt x="4598" y="176"/>
                      <a:pt x="3593" y="310"/>
                      <a:pt x="2722" y="811"/>
                    </a:cubicBezTo>
                    <a:cubicBezTo>
                      <a:pt x="2020" y="1215"/>
                      <a:pt x="1429" y="1863"/>
                      <a:pt x="1234" y="2650"/>
                    </a:cubicBezTo>
                    <a:cubicBezTo>
                      <a:pt x="1180" y="2643"/>
                      <a:pt x="1129" y="2640"/>
                      <a:pt x="1080" y="2640"/>
                    </a:cubicBezTo>
                    <a:cubicBezTo>
                      <a:pt x="440" y="2640"/>
                      <a:pt x="310" y="3194"/>
                      <a:pt x="229" y="3761"/>
                    </a:cubicBezTo>
                    <a:cubicBezTo>
                      <a:pt x="1" y="5363"/>
                      <a:pt x="148" y="7019"/>
                      <a:pt x="659" y="8555"/>
                    </a:cubicBezTo>
                    <a:lnTo>
                      <a:pt x="11645" y="8448"/>
                    </a:lnTo>
                    <a:cubicBezTo>
                      <a:pt x="12059" y="6775"/>
                      <a:pt x="12132" y="5097"/>
                      <a:pt x="11809" y="3417"/>
                    </a:cubicBezTo>
                    <a:cubicBezTo>
                      <a:pt x="11596" y="2311"/>
                      <a:pt x="10629" y="1255"/>
                      <a:pt x="9667" y="735"/>
                    </a:cubicBezTo>
                    <a:cubicBezTo>
                      <a:pt x="8714" y="219"/>
                      <a:pt x="7637" y="0"/>
                      <a:pt x="6560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8"/>
              <p:cNvSpPr/>
              <p:nvPr/>
            </p:nvSpPr>
            <p:spPr>
              <a:xfrm rot="-301055">
                <a:off x="3197504" y="3091717"/>
                <a:ext cx="951803" cy="584083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0425" extrusionOk="0">
                    <a:moveTo>
                      <a:pt x="7398" y="0"/>
                    </a:moveTo>
                    <a:lnTo>
                      <a:pt x="7398" y="1725"/>
                    </a:lnTo>
                    <a:cubicBezTo>
                      <a:pt x="7398" y="2323"/>
                      <a:pt x="7188" y="3037"/>
                      <a:pt x="6791" y="3485"/>
                    </a:cubicBezTo>
                    <a:cubicBezTo>
                      <a:pt x="6490" y="3825"/>
                      <a:pt x="6042" y="4179"/>
                      <a:pt x="5379" y="4451"/>
                    </a:cubicBezTo>
                    <a:cubicBezTo>
                      <a:pt x="3570" y="5193"/>
                      <a:pt x="1" y="6331"/>
                      <a:pt x="1" y="9125"/>
                    </a:cubicBezTo>
                    <a:cubicBezTo>
                      <a:pt x="1" y="9125"/>
                      <a:pt x="3790" y="10425"/>
                      <a:pt x="8823" y="10425"/>
                    </a:cubicBezTo>
                    <a:cubicBezTo>
                      <a:pt x="11340" y="10425"/>
                      <a:pt x="14168" y="10100"/>
                      <a:pt x="16988" y="9125"/>
                    </a:cubicBezTo>
                    <a:cubicBezTo>
                      <a:pt x="16988" y="6331"/>
                      <a:pt x="13420" y="5193"/>
                      <a:pt x="11610" y="4451"/>
                    </a:cubicBezTo>
                    <a:cubicBezTo>
                      <a:pt x="10947" y="4179"/>
                      <a:pt x="10500" y="3825"/>
                      <a:pt x="10198" y="3485"/>
                    </a:cubicBezTo>
                    <a:cubicBezTo>
                      <a:pt x="9802" y="3037"/>
                      <a:pt x="9592" y="2323"/>
                      <a:pt x="9592" y="1725"/>
                    </a:cubicBezTo>
                    <a:lnTo>
                      <a:pt x="9592" y="0"/>
                    </a:ln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8"/>
              <p:cNvSpPr/>
              <p:nvPr/>
            </p:nvSpPr>
            <p:spPr>
              <a:xfrm rot="-301055">
                <a:off x="3204137" y="3243089"/>
                <a:ext cx="951803" cy="432418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7718" extrusionOk="0">
                    <a:moveTo>
                      <a:pt x="9763" y="0"/>
                    </a:moveTo>
                    <a:cubicBezTo>
                      <a:pt x="8941" y="166"/>
                      <a:pt x="8102" y="250"/>
                      <a:pt x="7262" y="250"/>
                    </a:cubicBezTo>
                    <a:cubicBezTo>
                      <a:pt x="7217" y="250"/>
                      <a:pt x="7171" y="249"/>
                      <a:pt x="7125" y="249"/>
                    </a:cubicBezTo>
                    <a:cubicBezTo>
                      <a:pt x="7035" y="445"/>
                      <a:pt x="6925" y="627"/>
                      <a:pt x="6791" y="778"/>
                    </a:cubicBezTo>
                    <a:cubicBezTo>
                      <a:pt x="6490" y="1118"/>
                      <a:pt x="6042" y="1472"/>
                      <a:pt x="5379" y="1744"/>
                    </a:cubicBezTo>
                    <a:cubicBezTo>
                      <a:pt x="3570" y="2486"/>
                      <a:pt x="1" y="3624"/>
                      <a:pt x="1" y="6418"/>
                    </a:cubicBezTo>
                    <a:cubicBezTo>
                      <a:pt x="1" y="6418"/>
                      <a:pt x="3790" y="7718"/>
                      <a:pt x="8823" y="7718"/>
                    </a:cubicBezTo>
                    <a:cubicBezTo>
                      <a:pt x="11340" y="7718"/>
                      <a:pt x="14168" y="7393"/>
                      <a:pt x="16988" y="6418"/>
                    </a:cubicBezTo>
                    <a:cubicBezTo>
                      <a:pt x="16988" y="3624"/>
                      <a:pt x="13420" y="2486"/>
                      <a:pt x="11610" y="1744"/>
                    </a:cubicBezTo>
                    <a:cubicBezTo>
                      <a:pt x="10947" y="1472"/>
                      <a:pt x="10500" y="1118"/>
                      <a:pt x="10198" y="778"/>
                    </a:cubicBezTo>
                    <a:cubicBezTo>
                      <a:pt x="10010" y="565"/>
                      <a:pt x="9865" y="292"/>
                      <a:pt x="9763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8"/>
              <p:cNvSpPr/>
              <p:nvPr/>
            </p:nvSpPr>
            <p:spPr>
              <a:xfrm rot="-301055">
                <a:off x="3412930" y="3549724"/>
                <a:ext cx="9468" cy="124885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229" extrusionOk="0">
                    <a:moveTo>
                      <a:pt x="69" y="1"/>
                    </a:moveTo>
                    <a:cubicBezTo>
                      <a:pt x="27" y="2"/>
                      <a:pt x="0" y="651"/>
                      <a:pt x="10" y="1453"/>
                    </a:cubicBezTo>
                    <a:cubicBezTo>
                      <a:pt x="13" y="1729"/>
                      <a:pt x="21" y="1986"/>
                      <a:pt x="31" y="2206"/>
                    </a:cubicBezTo>
                    <a:cubicBezTo>
                      <a:pt x="75" y="2213"/>
                      <a:pt x="117" y="2221"/>
                      <a:pt x="162" y="2228"/>
                    </a:cubicBezTo>
                    <a:cubicBezTo>
                      <a:pt x="166" y="2004"/>
                      <a:pt x="168" y="1737"/>
                      <a:pt x="165" y="1451"/>
                    </a:cubicBezTo>
                    <a:cubicBezTo>
                      <a:pt x="154" y="649"/>
                      <a:pt x="111" y="1"/>
                      <a:pt x="69" y="1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8"/>
              <p:cNvSpPr/>
              <p:nvPr/>
            </p:nvSpPr>
            <p:spPr>
              <a:xfrm rot="-301055">
                <a:off x="3960202" y="3501682"/>
                <a:ext cx="9412" cy="12841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292" extrusionOk="0">
                    <a:moveTo>
                      <a:pt x="69" y="1"/>
                    </a:moveTo>
                    <a:cubicBezTo>
                      <a:pt x="26" y="2"/>
                      <a:pt x="0" y="651"/>
                      <a:pt x="11" y="1453"/>
                    </a:cubicBezTo>
                    <a:cubicBezTo>
                      <a:pt x="14" y="1766"/>
                      <a:pt x="23" y="2055"/>
                      <a:pt x="35" y="2292"/>
                    </a:cubicBezTo>
                    <a:cubicBezTo>
                      <a:pt x="77" y="2285"/>
                      <a:pt x="119" y="2278"/>
                      <a:pt x="161" y="2271"/>
                    </a:cubicBezTo>
                    <a:cubicBezTo>
                      <a:pt x="166" y="2037"/>
                      <a:pt x="168" y="1755"/>
                      <a:pt x="164" y="1451"/>
                    </a:cubicBezTo>
                    <a:cubicBezTo>
                      <a:pt x="154" y="649"/>
                      <a:pt x="112" y="1"/>
                      <a:pt x="69" y="1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8"/>
              <p:cNvSpPr/>
              <p:nvPr/>
            </p:nvSpPr>
            <p:spPr>
              <a:xfrm rot="-301055">
                <a:off x="3547738" y="3209750"/>
                <a:ext cx="231718" cy="98104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51" extrusionOk="0">
                    <a:moveTo>
                      <a:pt x="77" y="0"/>
                    </a:moveTo>
                    <a:cubicBezTo>
                      <a:pt x="35" y="0"/>
                      <a:pt x="1" y="34"/>
                      <a:pt x="1" y="76"/>
                    </a:cubicBezTo>
                    <a:lnTo>
                      <a:pt x="1" y="1675"/>
                    </a:lnTo>
                    <a:cubicBezTo>
                      <a:pt x="1" y="1717"/>
                      <a:pt x="35" y="1751"/>
                      <a:pt x="77" y="1751"/>
                    </a:cubicBezTo>
                    <a:lnTo>
                      <a:pt x="4059" y="1751"/>
                    </a:lnTo>
                    <a:cubicBezTo>
                      <a:pt x="4101" y="1751"/>
                      <a:pt x="4135" y="1717"/>
                      <a:pt x="4135" y="1675"/>
                    </a:cubicBezTo>
                    <a:lnTo>
                      <a:pt x="4135" y="76"/>
                    </a:lnTo>
                    <a:cubicBezTo>
                      <a:pt x="4135" y="34"/>
                      <a:pt x="4101" y="0"/>
                      <a:pt x="4059" y="0"/>
                    </a:cubicBezTo>
                    <a:close/>
                  </a:path>
                </a:pathLst>
              </a:custGeom>
              <a:solidFill>
                <a:srgbClr val="553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8"/>
              <p:cNvSpPr/>
              <p:nvPr/>
            </p:nvSpPr>
            <p:spPr>
              <a:xfrm rot="-301055">
                <a:off x="3567893" y="3220999"/>
                <a:ext cx="5378" cy="9238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49" extrusionOk="0">
                    <a:moveTo>
                      <a:pt x="71" y="0"/>
                    </a:moveTo>
                    <a:cubicBezTo>
                      <a:pt x="47" y="11"/>
                      <a:pt x="24" y="26"/>
                      <a:pt x="1" y="39"/>
                    </a:cubicBezTo>
                    <a:cubicBezTo>
                      <a:pt x="2" y="241"/>
                      <a:pt x="5" y="461"/>
                      <a:pt x="9" y="693"/>
                    </a:cubicBezTo>
                    <a:cubicBezTo>
                      <a:pt x="14" y="1032"/>
                      <a:pt x="22" y="1348"/>
                      <a:pt x="30" y="1618"/>
                    </a:cubicBezTo>
                    <a:cubicBezTo>
                      <a:pt x="50" y="1629"/>
                      <a:pt x="72" y="1640"/>
                      <a:pt x="95" y="1649"/>
                    </a:cubicBezTo>
                    <a:cubicBezTo>
                      <a:pt x="94" y="1373"/>
                      <a:pt x="92" y="1044"/>
                      <a:pt x="85" y="691"/>
                    </a:cubicBezTo>
                    <a:cubicBezTo>
                      <a:pt x="82" y="446"/>
                      <a:pt x="77" y="212"/>
                      <a:pt x="71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8"/>
              <p:cNvSpPr/>
              <p:nvPr/>
            </p:nvSpPr>
            <p:spPr>
              <a:xfrm rot="-301055">
                <a:off x="3605100" y="3214650"/>
                <a:ext cx="5378" cy="9810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1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1" y="1751"/>
                    </a:cubicBezTo>
                    <a:lnTo>
                      <a:pt x="95" y="1751"/>
                    </a:lnTo>
                    <a:cubicBezTo>
                      <a:pt x="95" y="1465"/>
                      <a:pt x="92" y="1120"/>
                      <a:pt x="85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8"/>
              <p:cNvSpPr/>
              <p:nvPr/>
            </p:nvSpPr>
            <p:spPr>
              <a:xfrm rot="-301055">
                <a:off x="3642326" y="3211381"/>
                <a:ext cx="5378" cy="9810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1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1" y="1751"/>
                    </a:cubicBezTo>
                    <a:lnTo>
                      <a:pt x="95" y="1751"/>
                    </a:lnTo>
                    <a:cubicBezTo>
                      <a:pt x="95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8"/>
              <p:cNvSpPr/>
              <p:nvPr/>
            </p:nvSpPr>
            <p:spPr>
              <a:xfrm rot="-301055">
                <a:off x="3679552" y="3208113"/>
                <a:ext cx="5378" cy="9810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1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2" y="1751"/>
                    </a:cubicBezTo>
                    <a:lnTo>
                      <a:pt x="95" y="1751"/>
                    </a:lnTo>
                    <a:cubicBezTo>
                      <a:pt x="95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8"/>
              <p:cNvSpPr/>
              <p:nvPr/>
            </p:nvSpPr>
            <p:spPr>
              <a:xfrm rot="-301055">
                <a:off x="3716834" y="3204842"/>
                <a:ext cx="5322" cy="98104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51" extrusionOk="0">
                    <a:moveTo>
                      <a:pt x="0" y="0"/>
                    </a:moveTo>
                    <a:cubicBezTo>
                      <a:pt x="1" y="227"/>
                      <a:pt x="4" y="480"/>
                      <a:pt x="8" y="748"/>
                    </a:cubicBezTo>
                    <a:cubicBezTo>
                      <a:pt x="14" y="1120"/>
                      <a:pt x="22" y="1466"/>
                      <a:pt x="31" y="1751"/>
                    </a:cubicBezTo>
                    <a:lnTo>
                      <a:pt x="94" y="1751"/>
                    </a:lnTo>
                    <a:cubicBezTo>
                      <a:pt x="94" y="1465"/>
                      <a:pt x="91" y="1120"/>
                      <a:pt x="85" y="746"/>
                    </a:cubicBezTo>
                    <a:cubicBezTo>
                      <a:pt x="81" y="480"/>
                      <a:pt x="75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8"/>
              <p:cNvSpPr/>
              <p:nvPr/>
            </p:nvSpPr>
            <p:spPr>
              <a:xfrm rot="-301055">
                <a:off x="3754035" y="3204264"/>
                <a:ext cx="5322" cy="9216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645" extrusionOk="0">
                    <a:moveTo>
                      <a:pt x="0" y="0"/>
                    </a:moveTo>
                    <a:cubicBezTo>
                      <a:pt x="2" y="215"/>
                      <a:pt x="4" y="451"/>
                      <a:pt x="8" y="700"/>
                    </a:cubicBezTo>
                    <a:cubicBezTo>
                      <a:pt x="14" y="1047"/>
                      <a:pt x="21" y="1371"/>
                      <a:pt x="30" y="1644"/>
                    </a:cubicBezTo>
                    <a:cubicBezTo>
                      <a:pt x="52" y="1634"/>
                      <a:pt x="73" y="1621"/>
                      <a:pt x="94" y="1609"/>
                    </a:cubicBezTo>
                    <a:cubicBezTo>
                      <a:pt x="94" y="1343"/>
                      <a:pt x="91" y="1031"/>
                      <a:pt x="85" y="698"/>
                    </a:cubicBezTo>
                    <a:cubicBezTo>
                      <a:pt x="81" y="463"/>
                      <a:pt x="77" y="239"/>
                      <a:pt x="72" y="34"/>
                    </a:cubicBezTo>
                    <a:cubicBezTo>
                      <a:pt x="48" y="22"/>
                      <a:pt x="25" y="10"/>
                      <a:pt x="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8"/>
              <p:cNvSpPr/>
              <p:nvPr/>
            </p:nvSpPr>
            <p:spPr>
              <a:xfrm rot="-301055">
                <a:off x="3590196" y="3092647"/>
                <a:ext cx="124711" cy="116537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2080" extrusionOk="0">
                    <a:moveTo>
                      <a:pt x="24" y="0"/>
                    </a:moveTo>
                    <a:lnTo>
                      <a:pt x="24" y="1725"/>
                    </a:lnTo>
                    <a:cubicBezTo>
                      <a:pt x="24" y="1833"/>
                      <a:pt x="14" y="1946"/>
                      <a:pt x="0" y="2059"/>
                    </a:cubicBezTo>
                    <a:cubicBezTo>
                      <a:pt x="122" y="2074"/>
                      <a:pt x="247" y="2080"/>
                      <a:pt x="368" y="2080"/>
                    </a:cubicBezTo>
                    <a:cubicBezTo>
                      <a:pt x="387" y="2080"/>
                      <a:pt x="405" y="2079"/>
                      <a:pt x="424" y="2079"/>
                    </a:cubicBezTo>
                    <a:cubicBezTo>
                      <a:pt x="1029" y="2073"/>
                      <a:pt x="1629" y="1995"/>
                      <a:pt x="2225" y="1891"/>
                    </a:cubicBezTo>
                    <a:cubicBezTo>
                      <a:pt x="2222" y="1835"/>
                      <a:pt x="2218" y="1779"/>
                      <a:pt x="2218" y="1725"/>
                    </a:cubicBezTo>
                    <a:lnTo>
                      <a:pt x="2218" y="0"/>
                    </a:lnTo>
                    <a:lnTo>
                      <a:pt x="1506" y="0"/>
                    </a:lnTo>
                    <a:cubicBezTo>
                      <a:pt x="1379" y="6"/>
                      <a:pt x="1253" y="9"/>
                      <a:pt x="1127" y="9"/>
                    </a:cubicBezTo>
                    <a:cubicBezTo>
                      <a:pt x="1006" y="9"/>
                      <a:pt x="885" y="6"/>
                      <a:pt x="764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8"/>
              <p:cNvSpPr/>
              <p:nvPr/>
            </p:nvSpPr>
            <p:spPr>
              <a:xfrm rot="-301055">
                <a:off x="3843919" y="2797622"/>
                <a:ext cx="169195" cy="179791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209" extrusionOk="0">
                    <a:moveTo>
                      <a:pt x="1959" y="1"/>
                    </a:moveTo>
                    <a:cubicBezTo>
                      <a:pt x="1458" y="1"/>
                      <a:pt x="879" y="371"/>
                      <a:pt x="502" y="985"/>
                    </a:cubicBezTo>
                    <a:cubicBezTo>
                      <a:pt x="0" y="1802"/>
                      <a:pt x="44" y="2742"/>
                      <a:pt x="601" y="3083"/>
                    </a:cubicBezTo>
                    <a:cubicBezTo>
                      <a:pt x="739" y="3168"/>
                      <a:pt x="895" y="3208"/>
                      <a:pt x="1060" y="3208"/>
                    </a:cubicBezTo>
                    <a:cubicBezTo>
                      <a:pt x="1561" y="3208"/>
                      <a:pt x="2140" y="2838"/>
                      <a:pt x="2518" y="2224"/>
                    </a:cubicBezTo>
                    <a:cubicBezTo>
                      <a:pt x="3020" y="1408"/>
                      <a:pt x="2975" y="468"/>
                      <a:pt x="2419" y="126"/>
                    </a:cubicBezTo>
                    <a:cubicBezTo>
                      <a:pt x="2281" y="41"/>
                      <a:pt x="2124" y="1"/>
                      <a:pt x="1959" y="1"/>
                    </a:cubicBezTo>
                    <a:close/>
                  </a:path>
                </a:pathLst>
              </a:custGeom>
              <a:solidFill>
                <a:srgbClr val="F99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8"/>
              <p:cNvSpPr/>
              <p:nvPr/>
            </p:nvSpPr>
            <p:spPr>
              <a:xfrm rot="-301055">
                <a:off x="3898526" y="2839498"/>
                <a:ext cx="97763" cy="123428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203" extrusionOk="0">
                    <a:moveTo>
                      <a:pt x="1447" y="0"/>
                    </a:moveTo>
                    <a:cubicBezTo>
                      <a:pt x="1407" y="0"/>
                      <a:pt x="1366" y="10"/>
                      <a:pt x="1328" y="23"/>
                    </a:cubicBezTo>
                    <a:cubicBezTo>
                      <a:pt x="1161" y="82"/>
                      <a:pt x="1022" y="199"/>
                      <a:pt x="886" y="313"/>
                    </a:cubicBezTo>
                    <a:cubicBezTo>
                      <a:pt x="780" y="404"/>
                      <a:pt x="672" y="495"/>
                      <a:pt x="589" y="607"/>
                    </a:cubicBezTo>
                    <a:cubicBezTo>
                      <a:pt x="514" y="707"/>
                      <a:pt x="461" y="819"/>
                      <a:pt x="411" y="932"/>
                    </a:cubicBezTo>
                    <a:cubicBezTo>
                      <a:pt x="245" y="1303"/>
                      <a:pt x="108" y="1687"/>
                      <a:pt x="0" y="2079"/>
                    </a:cubicBezTo>
                    <a:lnTo>
                      <a:pt x="76" y="2161"/>
                    </a:lnTo>
                    <a:cubicBezTo>
                      <a:pt x="141" y="2190"/>
                      <a:pt x="203" y="2202"/>
                      <a:pt x="264" y="2202"/>
                    </a:cubicBezTo>
                    <a:cubicBezTo>
                      <a:pt x="487" y="2202"/>
                      <a:pt x="686" y="2035"/>
                      <a:pt x="855" y="1893"/>
                    </a:cubicBezTo>
                    <a:cubicBezTo>
                      <a:pt x="1111" y="1679"/>
                      <a:pt x="1391" y="1398"/>
                      <a:pt x="1520" y="1087"/>
                    </a:cubicBezTo>
                    <a:cubicBezTo>
                      <a:pt x="1639" y="800"/>
                      <a:pt x="1745" y="509"/>
                      <a:pt x="1653" y="196"/>
                    </a:cubicBezTo>
                    <a:cubicBezTo>
                      <a:pt x="1632" y="125"/>
                      <a:pt x="1597" y="51"/>
                      <a:pt x="1532" y="19"/>
                    </a:cubicBezTo>
                    <a:cubicBezTo>
                      <a:pt x="1505" y="5"/>
                      <a:pt x="1476" y="0"/>
                      <a:pt x="1447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8"/>
              <p:cNvSpPr/>
              <p:nvPr/>
            </p:nvSpPr>
            <p:spPr>
              <a:xfrm rot="-301055">
                <a:off x="3898751" y="2838626"/>
                <a:ext cx="81068" cy="118217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2110" extrusionOk="0">
                    <a:moveTo>
                      <a:pt x="1381" y="0"/>
                    </a:moveTo>
                    <a:cubicBezTo>
                      <a:pt x="1368" y="0"/>
                      <a:pt x="1352" y="1"/>
                      <a:pt x="1335" y="3"/>
                    </a:cubicBezTo>
                    <a:cubicBezTo>
                      <a:pt x="1263" y="11"/>
                      <a:pt x="1162" y="44"/>
                      <a:pt x="1053" y="106"/>
                    </a:cubicBezTo>
                    <a:cubicBezTo>
                      <a:pt x="831" y="226"/>
                      <a:pt x="564" y="469"/>
                      <a:pt x="372" y="802"/>
                    </a:cubicBezTo>
                    <a:cubicBezTo>
                      <a:pt x="179" y="1135"/>
                      <a:pt x="97" y="1474"/>
                      <a:pt x="53" y="1714"/>
                    </a:cubicBezTo>
                    <a:cubicBezTo>
                      <a:pt x="10" y="1957"/>
                      <a:pt x="1" y="2109"/>
                      <a:pt x="1" y="2109"/>
                    </a:cubicBezTo>
                    <a:cubicBezTo>
                      <a:pt x="1" y="2109"/>
                      <a:pt x="60" y="1922"/>
                      <a:pt x="120" y="1732"/>
                    </a:cubicBezTo>
                    <a:cubicBezTo>
                      <a:pt x="179" y="1555"/>
                      <a:pt x="260" y="1326"/>
                      <a:pt x="377" y="1088"/>
                    </a:cubicBezTo>
                    <a:cubicBezTo>
                      <a:pt x="379" y="1087"/>
                      <a:pt x="380" y="1087"/>
                      <a:pt x="383" y="1086"/>
                    </a:cubicBezTo>
                    <a:cubicBezTo>
                      <a:pt x="474" y="1064"/>
                      <a:pt x="597" y="1043"/>
                      <a:pt x="732" y="1029"/>
                    </a:cubicBezTo>
                    <a:cubicBezTo>
                      <a:pt x="790" y="1023"/>
                      <a:pt x="845" y="1020"/>
                      <a:pt x="896" y="1020"/>
                    </a:cubicBezTo>
                    <a:cubicBezTo>
                      <a:pt x="1026" y="1020"/>
                      <a:pt x="1132" y="1035"/>
                      <a:pt x="1191" y="1035"/>
                    </a:cubicBezTo>
                    <a:cubicBezTo>
                      <a:pt x="1219" y="1035"/>
                      <a:pt x="1236" y="1032"/>
                      <a:pt x="1240" y="1022"/>
                    </a:cubicBezTo>
                    <a:cubicBezTo>
                      <a:pt x="1255" y="994"/>
                      <a:pt x="1075" y="887"/>
                      <a:pt x="816" y="887"/>
                    </a:cubicBezTo>
                    <a:cubicBezTo>
                      <a:pt x="784" y="887"/>
                      <a:pt x="752" y="888"/>
                      <a:pt x="718" y="892"/>
                    </a:cubicBezTo>
                    <a:cubicBezTo>
                      <a:pt x="608" y="903"/>
                      <a:pt x="512" y="937"/>
                      <a:pt x="435" y="977"/>
                    </a:cubicBezTo>
                    <a:cubicBezTo>
                      <a:pt x="455" y="942"/>
                      <a:pt x="471" y="907"/>
                      <a:pt x="491" y="872"/>
                    </a:cubicBezTo>
                    <a:cubicBezTo>
                      <a:pt x="673" y="557"/>
                      <a:pt x="909" y="322"/>
                      <a:pt x="1104" y="189"/>
                    </a:cubicBezTo>
                    <a:cubicBezTo>
                      <a:pt x="1296" y="46"/>
                      <a:pt x="1446" y="34"/>
                      <a:pt x="1446" y="15"/>
                    </a:cubicBezTo>
                    <a:cubicBezTo>
                      <a:pt x="1446" y="9"/>
                      <a:pt x="1423" y="0"/>
                      <a:pt x="1381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8"/>
              <p:cNvSpPr/>
              <p:nvPr/>
            </p:nvSpPr>
            <p:spPr>
              <a:xfrm rot="-301055">
                <a:off x="3251148" y="2849665"/>
                <a:ext cx="169251" cy="179791"/>
              </a:xfrm>
              <a:custGeom>
                <a:avLst/>
                <a:gdLst/>
                <a:ahLst/>
                <a:cxnLst/>
                <a:rect l="l" t="t" r="r" b="b"/>
                <a:pathLst>
                  <a:path w="3021" h="3209" extrusionOk="0">
                    <a:moveTo>
                      <a:pt x="1061" y="1"/>
                    </a:moveTo>
                    <a:cubicBezTo>
                      <a:pt x="896" y="1"/>
                      <a:pt x="740" y="41"/>
                      <a:pt x="602" y="126"/>
                    </a:cubicBezTo>
                    <a:cubicBezTo>
                      <a:pt x="45" y="468"/>
                      <a:pt x="1" y="1408"/>
                      <a:pt x="503" y="2224"/>
                    </a:cubicBezTo>
                    <a:cubicBezTo>
                      <a:pt x="880" y="2838"/>
                      <a:pt x="1459" y="3208"/>
                      <a:pt x="1960" y="3208"/>
                    </a:cubicBezTo>
                    <a:cubicBezTo>
                      <a:pt x="2125" y="3208"/>
                      <a:pt x="2281" y="3168"/>
                      <a:pt x="2419" y="3083"/>
                    </a:cubicBezTo>
                    <a:cubicBezTo>
                      <a:pt x="2976" y="2742"/>
                      <a:pt x="3021" y="1802"/>
                      <a:pt x="2519" y="985"/>
                    </a:cubicBezTo>
                    <a:cubicBezTo>
                      <a:pt x="2141" y="371"/>
                      <a:pt x="1562" y="1"/>
                      <a:pt x="1061" y="1"/>
                    </a:cubicBezTo>
                    <a:close/>
                  </a:path>
                </a:pathLst>
              </a:custGeom>
              <a:solidFill>
                <a:srgbClr val="F993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8"/>
              <p:cNvSpPr/>
              <p:nvPr/>
            </p:nvSpPr>
            <p:spPr>
              <a:xfrm rot="-301055">
                <a:off x="3270650" y="2894624"/>
                <a:ext cx="97819" cy="123428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3" extrusionOk="0">
                    <a:moveTo>
                      <a:pt x="299" y="0"/>
                    </a:moveTo>
                    <a:cubicBezTo>
                      <a:pt x="269" y="0"/>
                      <a:pt x="241" y="5"/>
                      <a:pt x="215" y="19"/>
                    </a:cubicBezTo>
                    <a:cubicBezTo>
                      <a:pt x="148" y="51"/>
                      <a:pt x="113" y="125"/>
                      <a:pt x="92" y="196"/>
                    </a:cubicBezTo>
                    <a:cubicBezTo>
                      <a:pt x="1" y="509"/>
                      <a:pt x="106" y="800"/>
                      <a:pt x="226" y="1087"/>
                    </a:cubicBezTo>
                    <a:cubicBezTo>
                      <a:pt x="355" y="1398"/>
                      <a:pt x="635" y="1679"/>
                      <a:pt x="891" y="1893"/>
                    </a:cubicBezTo>
                    <a:cubicBezTo>
                      <a:pt x="1060" y="2035"/>
                      <a:pt x="1258" y="2202"/>
                      <a:pt x="1481" y="2202"/>
                    </a:cubicBezTo>
                    <a:cubicBezTo>
                      <a:pt x="1542" y="2202"/>
                      <a:pt x="1605" y="2190"/>
                      <a:pt x="1670" y="2161"/>
                    </a:cubicBezTo>
                    <a:lnTo>
                      <a:pt x="1745" y="2079"/>
                    </a:lnTo>
                    <a:cubicBezTo>
                      <a:pt x="1637" y="1687"/>
                      <a:pt x="1500" y="1303"/>
                      <a:pt x="1335" y="932"/>
                    </a:cubicBezTo>
                    <a:cubicBezTo>
                      <a:pt x="1284" y="819"/>
                      <a:pt x="1231" y="707"/>
                      <a:pt x="1158" y="607"/>
                    </a:cubicBezTo>
                    <a:cubicBezTo>
                      <a:pt x="1074" y="495"/>
                      <a:pt x="965" y="404"/>
                      <a:pt x="859" y="313"/>
                    </a:cubicBezTo>
                    <a:cubicBezTo>
                      <a:pt x="724" y="199"/>
                      <a:pt x="585" y="82"/>
                      <a:pt x="417" y="23"/>
                    </a:cubicBezTo>
                    <a:cubicBezTo>
                      <a:pt x="379" y="10"/>
                      <a:pt x="338" y="0"/>
                      <a:pt x="299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8"/>
              <p:cNvSpPr/>
              <p:nvPr/>
            </p:nvSpPr>
            <p:spPr>
              <a:xfrm rot="-301055">
                <a:off x="3286446" y="2892390"/>
                <a:ext cx="81012" cy="11821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110" extrusionOk="0">
                    <a:moveTo>
                      <a:pt x="65" y="0"/>
                    </a:moveTo>
                    <a:cubicBezTo>
                      <a:pt x="23" y="0"/>
                      <a:pt x="1" y="9"/>
                      <a:pt x="1" y="15"/>
                    </a:cubicBezTo>
                    <a:cubicBezTo>
                      <a:pt x="1" y="34"/>
                      <a:pt x="150" y="46"/>
                      <a:pt x="342" y="189"/>
                    </a:cubicBezTo>
                    <a:cubicBezTo>
                      <a:pt x="538" y="322"/>
                      <a:pt x="773" y="557"/>
                      <a:pt x="955" y="872"/>
                    </a:cubicBezTo>
                    <a:cubicBezTo>
                      <a:pt x="976" y="907"/>
                      <a:pt x="993" y="942"/>
                      <a:pt x="1011" y="977"/>
                    </a:cubicBezTo>
                    <a:cubicBezTo>
                      <a:pt x="935" y="937"/>
                      <a:pt x="838" y="903"/>
                      <a:pt x="729" y="892"/>
                    </a:cubicBezTo>
                    <a:cubicBezTo>
                      <a:pt x="695" y="888"/>
                      <a:pt x="662" y="887"/>
                      <a:pt x="631" y="887"/>
                    </a:cubicBezTo>
                    <a:cubicBezTo>
                      <a:pt x="371" y="887"/>
                      <a:pt x="191" y="994"/>
                      <a:pt x="208" y="1022"/>
                    </a:cubicBezTo>
                    <a:cubicBezTo>
                      <a:pt x="211" y="1032"/>
                      <a:pt x="228" y="1035"/>
                      <a:pt x="256" y="1035"/>
                    </a:cubicBezTo>
                    <a:cubicBezTo>
                      <a:pt x="314" y="1035"/>
                      <a:pt x="420" y="1020"/>
                      <a:pt x="550" y="1020"/>
                    </a:cubicBezTo>
                    <a:cubicBezTo>
                      <a:pt x="602" y="1020"/>
                      <a:pt x="657" y="1023"/>
                      <a:pt x="715" y="1029"/>
                    </a:cubicBezTo>
                    <a:cubicBezTo>
                      <a:pt x="849" y="1043"/>
                      <a:pt x="972" y="1064"/>
                      <a:pt x="1063" y="1086"/>
                    </a:cubicBezTo>
                    <a:cubicBezTo>
                      <a:pt x="1066" y="1087"/>
                      <a:pt x="1068" y="1087"/>
                      <a:pt x="1069" y="1088"/>
                    </a:cubicBezTo>
                    <a:cubicBezTo>
                      <a:pt x="1187" y="1326"/>
                      <a:pt x="1268" y="1555"/>
                      <a:pt x="1327" y="1732"/>
                    </a:cubicBezTo>
                    <a:cubicBezTo>
                      <a:pt x="1387" y="1922"/>
                      <a:pt x="1446" y="2109"/>
                      <a:pt x="1446" y="2109"/>
                    </a:cubicBezTo>
                    <a:cubicBezTo>
                      <a:pt x="1446" y="2109"/>
                      <a:pt x="1436" y="1957"/>
                      <a:pt x="1393" y="1714"/>
                    </a:cubicBezTo>
                    <a:cubicBezTo>
                      <a:pt x="1349" y="1474"/>
                      <a:pt x="1268" y="1135"/>
                      <a:pt x="1074" y="802"/>
                    </a:cubicBezTo>
                    <a:cubicBezTo>
                      <a:pt x="882" y="469"/>
                      <a:pt x="615" y="226"/>
                      <a:pt x="394" y="106"/>
                    </a:cubicBezTo>
                    <a:cubicBezTo>
                      <a:pt x="284" y="44"/>
                      <a:pt x="183" y="11"/>
                      <a:pt x="112" y="3"/>
                    </a:cubicBezTo>
                    <a:cubicBezTo>
                      <a:pt x="94" y="1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8"/>
              <p:cNvSpPr/>
              <p:nvPr/>
            </p:nvSpPr>
            <p:spPr>
              <a:xfrm rot="-301055">
                <a:off x="3341069" y="2453203"/>
                <a:ext cx="564001" cy="714403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12751" extrusionOk="0">
                    <a:moveTo>
                      <a:pt x="4617" y="1"/>
                    </a:moveTo>
                    <a:cubicBezTo>
                      <a:pt x="2059" y="1"/>
                      <a:pt x="1" y="2088"/>
                      <a:pt x="54" y="4628"/>
                    </a:cubicBezTo>
                    <a:lnTo>
                      <a:pt x="125" y="7974"/>
                    </a:lnTo>
                    <a:cubicBezTo>
                      <a:pt x="181" y="10628"/>
                      <a:pt x="2362" y="12750"/>
                      <a:pt x="5034" y="12750"/>
                    </a:cubicBezTo>
                    <a:cubicBezTo>
                      <a:pt x="7705" y="12750"/>
                      <a:pt x="9886" y="10628"/>
                      <a:pt x="9942" y="7974"/>
                    </a:cubicBezTo>
                    <a:lnTo>
                      <a:pt x="10013" y="4628"/>
                    </a:lnTo>
                    <a:cubicBezTo>
                      <a:pt x="10066" y="2088"/>
                      <a:pt x="8008" y="1"/>
                      <a:pt x="5451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8"/>
              <p:cNvSpPr/>
              <p:nvPr/>
            </p:nvSpPr>
            <p:spPr>
              <a:xfrm rot="-301055">
                <a:off x="3326714" y="2514200"/>
                <a:ext cx="546913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9762" h="3767" extrusionOk="0">
                    <a:moveTo>
                      <a:pt x="5222" y="0"/>
                    </a:moveTo>
                    <a:cubicBezTo>
                      <a:pt x="3954" y="0"/>
                      <a:pt x="2690" y="261"/>
                      <a:pt x="1425" y="395"/>
                    </a:cubicBezTo>
                    <a:cubicBezTo>
                      <a:pt x="1311" y="407"/>
                      <a:pt x="1196" y="419"/>
                      <a:pt x="1081" y="433"/>
                    </a:cubicBezTo>
                    <a:cubicBezTo>
                      <a:pt x="1130" y="818"/>
                      <a:pt x="879" y="1152"/>
                      <a:pt x="513" y="1281"/>
                    </a:cubicBezTo>
                    <a:cubicBezTo>
                      <a:pt x="500" y="1285"/>
                      <a:pt x="490" y="1289"/>
                      <a:pt x="481" y="1292"/>
                    </a:cubicBezTo>
                    <a:cubicBezTo>
                      <a:pt x="471" y="1298"/>
                      <a:pt x="460" y="1305"/>
                      <a:pt x="444" y="1313"/>
                    </a:cubicBezTo>
                    <a:cubicBezTo>
                      <a:pt x="401" y="1336"/>
                      <a:pt x="359" y="1360"/>
                      <a:pt x="317" y="1387"/>
                    </a:cubicBezTo>
                    <a:cubicBezTo>
                      <a:pt x="252" y="1427"/>
                      <a:pt x="189" y="1467"/>
                      <a:pt x="128" y="1511"/>
                    </a:cubicBezTo>
                    <a:cubicBezTo>
                      <a:pt x="102" y="1531"/>
                      <a:pt x="87" y="1541"/>
                      <a:pt x="77" y="1548"/>
                    </a:cubicBezTo>
                    <a:cubicBezTo>
                      <a:pt x="51" y="1570"/>
                      <a:pt x="27" y="1593"/>
                      <a:pt x="1" y="1614"/>
                    </a:cubicBezTo>
                    <a:lnTo>
                      <a:pt x="249" y="1952"/>
                    </a:lnTo>
                    <a:cubicBezTo>
                      <a:pt x="1090" y="3195"/>
                      <a:pt x="2656" y="3766"/>
                      <a:pt x="4168" y="3766"/>
                    </a:cubicBezTo>
                    <a:cubicBezTo>
                      <a:pt x="4298" y="3766"/>
                      <a:pt x="4427" y="3762"/>
                      <a:pt x="4556" y="3754"/>
                    </a:cubicBezTo>
                    <a:cubicBezTo>
                      <a:pt x="4766" y="3741"/>
                      <a:pt x="5036" y="3654"/>
                      <a:pt x="5034" y="3444"/>
                    </a:cubicBezTo>
                    <a:lnTo>
                      <a:pt x="5034" y="3444"/>
                    </a:lnTo>
                    <a:cubicBezTo>
                      <a:pt x="5218" y="3499"/>
                      <a:pt x="5409" y="3526"/>
                      <a:pt x="5601" y="3526"/>
                    </a:cubicBezTo>
                    <a:cubicBezTo>
                      <a:pt x="5968" y="3526"/>
                      <a:pt x="6335" y="3426"/>
                      <a:pt x="6649" y="3234"/>
                    </a:cubicBezTo>
                    <a:cubicBezTo>
                      <a:pt x="6721" y="3190"/>
                      <a:pt x="6793" y="3140"/>
                      <a:pt x="6877" y="3126"/>
                    </a:cubicBezTo>
                    <a:cubicBezTo>
                      <a:pt x="6894" y="3123"/>
                      <a:pt x="6911" y="3122"/>
                      <a:pt x="6929" y="3122"/>
                    </a:cubicBezTo>
                    <a:cubicBezTo>
                      <a:pt x="6992" y="3122"/>
                      <a:pt x="7055" y="3138"/>
                      <a:pt x="7117" y="3154"/>
                    </a:cubicBezTo>
                    <a:cubicBezTo>
                      <a:pt x="7578" y="3269"/>
                      <a:pt x="8054" y="3328"/>
                      <a:pt x="8529" y="3328"/>
                    </a:cubicBezTo>
                    <a:cubicBezTo>
                      <a:pt x="8565" y="3328"/>
                      <a:pt x="8602" y="3327"/>
                      <a:pt x="8638" y="3327"/>
                    </a:cubicBezTo>
                    <a:cubicBezTo>
                      <a:pt x="9062" y="3318"/>
                      <a:pt x="9575" y="3194"/>
                      <a:pt x="9693" y="2787"/>
                    </a:cubicBezTo>
                    <a:cubicBezTo>
                      <a:pt x="9761" y="2555"/>
                      <a:pt x="9671" y="2308"/>
                      <a:pt x="9558" y="2095"/>
                    </a:cubicBezTo>
                    <a:cubicBezTo>
                      <a:pt x="8863" y="788"/>
                      <a:pt x="7318" y="134"/>
                      <a:pt x="5842" y="23"/>
                    </a:cubicBezTo>
                    <a:cubicBezTo>
                      <a:pt x="5635" y="7"/>
                      <a:pt x="5428" y="0"/>
                      <a:pt x="5222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8"/>
              <p:cNvSpPr/>
              <p:nvPr/>
            </p:nvSpPr>
            <p:spPr>
              <a:xfrm rot="-301055">
                <a:off x="3608098" y="2845864"/>
                <a:ext cx="51207" cy="107684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2" extrusionOk="0">
                    <a:moveTo>
                      <a:pt x="383" y="0"/>
                    </a:moveTo>
                    <a:lnTo>
                      <a:pt x="370" y="135"/>
                    </a:lnTo>
                    <a:cubicBezTo>
                      <a:pt x="278" y="412"/>
                      <a:pt x="137" y="674"/>
                      <a:pt x="69" y="959"/>
                    </a:cubicBezTo>
                    <a:cubicBezTo>
                      <a:pt x="1" y="1243"/>
                      <a:pt x="18" y="1573"/>
                      <a:pt x="213" y="1791"/>
                    </a:cubicBezTo>
                    <a:cubicBezTo>
                      <a:pt x="258" y="1842"/>
                      <a:pt x="312" y="1885"/>
                      <a:pt x="376" y="1906"/>
                    </a:cubicBezTo>
                    <a:cubicBezTo>
                      <a:pt x="408" y="1917"/>
                      <a:pt x="441" y="1922"/>
                      <a:pt x="473" y="1922"/>
                    </a:cubicBezTo>
                    <a:cubicBezTo>
                      <a:pt x="587" y="1922"/>
                      <a:pt x="701" y="1865"/>
                      <a:pt x="802" y="1806"/>
                    </a:cubicBezTo>
                    <a:cubicBezTo>
                      <a:pt x="835" y="1787"/>
                      <a:pt x="869" y="1766"/>
                      <a:pt x="888" y="1733"/>
                    </a:cubicBezTo>
                    <a:cubicBezTo>
                      <a:pt x="914" y="1690"/>
                      <a:pt x="908" y="1635"/>
                      <a:pt x="901" y="1585"/>
                    </a:cubicBezTo>
                    <a:cubicBezTo>
                      <a:pt x="842" y="1177"/>
                      <a:pt x="755" y="765"/>
                      <a:pt x="553" y="406"/>
                    </a:cubicBezTo>
                    <a:cubicBezTo>
                      <a:pt x="481" y="277"/>
                      <a:pt x="392" y="148"/>
                      <a:pt x="383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8"/>
              <p:cNvSpPr/>
              <p:nvPr/>
            </p:nvSpPr>
            <p:spPr>
              <a:xfrm rot="-301055">
                <a:off x="3297900" y="2586248"/>
                <a:ext cx="91376" cy="313248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5591" extrusionOk="0">
                    <a:moveTo>
                      <a:pt x="1069" y="1"/>
                    </a:moveTo>
                    <a:cubicBezTo>
                      <a:pt x="751" y="298"/>
                      <a:pt x="527" y="696"/>
                      <a:pt x="369" y="1112"/>
                    </a:cubicBezTo>
                    <a:cubicBezTo>
                      <a:pt x="79" y="1875"/>
                      <a:pt x="1" y="2699"/>
                      <a:pt x="48" y="3510"/>
                    </a:cubicBezTo>
                    <a:cubicBezTo>
                      <a:pt x="80" y="4070"/>
                      <a:pt x="22" y="5019"/>
                      <a:pt x="398" y="5477"/>
                    </a:cubicBezTo>
                    <a:cubicBezTo>
                      <a:pt x="464" y="5557"/>
                      <a:pt x="530" y="5591"/>
                      <a:pt x="595" y="5591"/>
                    </a:cubicBezTo>
                    <a:cubicBezTo>
                      <a:pt x="904" y="5591"/>
                      <a:pt x="1187" y="4829"/>
                      <a:pt x="1274" y="4605"/>
                    </a:cubicBezTo>
                    <a:cubicBezTo>
                      <a:pt x="1482" y="4068"/>
                      <a:pt x="1586" y="3494"/>
                      <a:pt x="1603" y="2920"/>
                    </a:cubicBezTo>
                    <a:cubicBezTo>
                      <a:pt x="1631" y="1923"/>
                      <a:pt x="1405" y="933"/>
                      <a:pt x="1069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8"/>
              <p:cNvSpPr/>
              <p:nvPr/>
            </p:nvSpPr>
            <p:spPr>
              <a:xfrm rot="-301055">
                <a:off x="3867856" y="2557460"/>
                <a:ext cx="61011" cy="290277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181" extrusionOk="0">
                    <a:moveTo>
                      <a:pt x="593" y="1"/>
                    </a:moveTo>
                    <a:cubicBezTo>
                      <a:pt x="196" y="850"/>
                      <a:pt x="1" y="1789"/>
                      <a:pt x="9" y="2725"/>
                    </a:cubicBezTo>
                    <a:cubicBezTo>
                      <a:pt x="12" y="3185"/>
                      <a:pt x="66" y="3645"/>
                      <a:pt x="167" y="4094"/>
                    </a:cubicBezTo>
                    <a:cubicBezTo>
                      <a:pt x="235" y="4393"/>
                      <a:pt x="258" y="4838"/>
                      <a:pt x="464" y="5079"/>
                    </a:cubicBezTo>
                    <a:cubicBezTo>
                      <a:pt x="524" y="5151"/>
                      <a:pt x="569" y="5180"/>
                      <a:pt x="604" y="5180"/>
                    </a:cubicBezTo>
                    <a:cubicBezTo>
                      <a:pt x="684" y="5180"/>
                      <a:pt x="710" y="5025"/>
                      <a:pt x="753" y="4866"/>
                    </a:cubicBezTo>
                    <a:cubicBezTo>
                      <a:pt x="835" y="4555"/>
                      <a:pt x="893" y="4238"/>
                      <a:pt x="932" y="3920"/>
                    </a:cubicBezTo>
                    <a:cubicBezTo>
                      <a:pt x="1089" y="2626"/>
                      <a:pt x="921" y="1315"/>
                      <a:pt x="678" y="43"/>
                    </a:cubicBezTo>
                    <a:lnTo>
                      <a:pt x="593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8"/>
              <p:cNvSpPr/>
              <p:nvPr/>
            </p:nvSpPr>
            <p:spPr>
              <a:xfrm rot="-301055">
                <a:off x="3602363" y="2775014"/>
                <a:ext cx="30982" cy="18113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233" extrusionOk="0">
                    <a:moveTo>
                      <a:pt x="22" y="0"/>
                    </a:moveTo>
                    <a:cubicBezTo>
                      <a:pt x="21" y="0"/>
                      <a:pt x="20" y="0"/>
                      <a:pt x="20" y="1"/>
                    </a:cubicBezTo>
                    <a:cubicBezTo>
                      <a:pt x="1" y="18"/>
                      <a:pt x="135" y="163"/>
                      <a:pt x="253" y="446"/>
                    </a:cubicBezTo>
                    <a:cubicBezTo>
                      <a:pt x="312" y="587"/>
                      <a:pt x="362" y="762"/>
                      <a:pt x="383" y="961"/>
                    </a:cubicBezTo>
                    <a:cubicBezTo>
                      <a:pt x="402" y="1160"/>
                      <a:pt x="394" y="1383"/>
                      <a:pt x="329" y="1603"/>
                    </a:cubicBezTo>
                    <a:cubicBezTo>
                      <a:pt x="272" y="1823"/>
                      <a:pt x="142" y="2014"/>
                      <a:pt x="78" y="2228"/>
                    </a:cubicBezTo>
                    <a:cubicBezTo>
                      <a:pt x="12" y="2444"/>
                      <a:pt x="30" y="2653"/>
                      <a:pt x="82" y="2810"/>
                    </a:cubicBezTo>
                    <a:cubicBezTo>
                      <a:pt x="133" y="2969"/>
                      <a:pt x="211" y="3081"/>
                      <a:pt x="273" y="3147"/>
                    </a:cubicBezTo>
                    <a:cubicBezTo>
                      <a:pt x="329" y="3206"/>
                      <a:pt x="371" y="3233"/>
                      <a:pt x="384" y="3233"/>
                    </a:cubicBezTo>
                    <a:cubicBezTo>
                      <a:pt x="386" y="3233"/>
                      <a:pt x="387" y="3232"/>
                      <a:pt x="387" y="3232"/>
                    </a:cubicBezTo>
                    <a:cubicBezTo>
                      <a:pt x="408" y="3215"/>
                      <a:pt x="255" y="3076"/>
                      <a:pt x="187" y="2782"/>
                    </a:cubicBezTo>
                    <a:cubicBezTo>
                      <a:pt x="153" y="2637"/>
                      <a:pt x="149" y="2454"/>
                      <a:pt x="213" y="2272"/>
                    </a:cubicBezTo>
                    <a:cubicBezTo>
                      <a:pt x="273" y="2088"/>
                      <a:pt x="410" y="1893"/>
                      <a:pt x="477" y="1645"/>
                    </a:cubicBezTo>
                    <a:cubicBezTo>
                      <a:pt x="548" y="1403"/>
                      <a:pt x="553" y="1159"/>
                      <a:pt x="525" y="945"/>
                    </a:cubicBezTo>
                    <a:cubicBezTo>
                      <a:pt x="493" y="730"/>
                      <a:pt x="427" y="544"/>
                      <a:pt x="352" y="400"/>
                    </a:cubicBezTo>
                    <a:cubicBezTo>
                      <a:pt x="205" y="123"/>
                      <a:pt x="46" y="0"/>
                      <a:pt x="22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48"/>
              <p:cNvSpPr/>
              <p:nvPr/>
            </p:nvSpPr>
            <p:spPr>
              <a:xfrm rot="-301055">
                <a:off x="3651276" y="2934768"/>
                <a:ext cx="16023" cy="10477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87" extrusionOk="0">
                    <a:moveTo>
                      <a:pt x="202" y="0"/>
                    </a:moveTo>
                    <a:cubicBezTo>
                      <a:pt x="174" y="0"/>
                      <a:pt x="139" y="10"/>
                      <a:pt x="106" y="26"/>
                    </a:cubicBezTo>
                    <a:cubicBezTo>
                      <a:pt x="46" y="57"/>
                      <a:pt x="0" y="105"/>
                      <a:pt x="12" y="146"/>
                    </a:cubicBezTo>
                    <a:cubicBezTo>
                      <a:pt x="18" y="171"/>
                      <a:pt x="48" y="186"/>
                      <a:pt x="87" y="186"/>
                    </a:cubicBezTo>
                    <a:cubicBezTo>
                      <a:pt x="113" y="186"/>
                      <a:pt x="144" y="179"/>
                      <a:pt x="175" y="163"/>
                    </a:cubicBezTo>
                    <a:cubicBezTo>
                      <a:pt x="252" y="125"/>
                      <a:pt x="286" y="55"/>
                      <a:pt x="259" y="22"/>
                    </a:cubicBezTo>
                    <a:cubicBezTo>
                      <a:pt x="247" y="7"/>
                      <a:pt x="227" y="0"/>
                      <a:pt x="202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48"/>
              <p:cNvSpPr/>
              <p:nvPr/>
            </p:nvSpPr>
            <p:spPr>
              <a:xfrm rot="-301055">
                <a:off x="3404796" y="2721394"/>
                <a:ext cx="165105" cy="6107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1090" extrusionOk="0">
                    <a:moveTo>
                      <a:pt x="1733" y="0"/>
                    </a:moveTo>
                    <a:cubicBezTo>
                      <a:pt x="1601" y="0"/>
                      <a:pt x="1464" y="13"/>
                      <a:pt x="1324" y="42"/>
                    </a:cubicBezTo>
                    <a:cubicBezTo>
                      <a:pt x="845" y="144"/>
                      <a:pt x="474" y="411"/>
                      <a:pt x="270" y="643"/>
                    </a:cubicBezTo>
                    <a:cubicBezTo>
                      <a:pt x="62" y="878"/>
                      <a:pt x="1" y="1067"/>
                      <a:pt x="34" y="1086"/>
                    </a:cubicBezTo>
                    <a:cubicBezTo>
                      <a:pt x="37" y="1088"/>
                      <a:pt x="41" y="1089"/>
                      <a:pt x="45" y="1089"/>
                    </a:cubicBezTo>
                    <a:cubicBezTo>
                      <a:pt x="93" y="1089"/>
                      <a:pt x="213" y="960"/>
                      <a:pt x="418" y="802"/>
                    </a:cubicBezTo>
                    <a:cubicBezTo>
                      <a:pt x="640" y="630"/>
                      <a:pt x="977" y="430"/>
                      <a:pt x="1387" y="344"/>
                    </a:cubicBezTo>
                    <a:cubicBezTo>
                      <a:pt x="1545" y="310"/>
                      <a:pt x="1700" y="297"/>
                      <a:pt x="1847" y="297"/>
                    </a:cubicBezTo>
                    <a:cubicBezTo>
                      <a:pt x="2080" y="297"/>
                      <a:pt x="2292" y="331"/>
                      <a:pt x="2459" y="373"/>
                    </a:cubicBezTo>
                    <a:cubicBezTo>
                      <a:pt x="2681" y="428"/>
                      <a:pt x="2833" y="489"/>
                      <a:pt x="2896" y="489"/>
                    </a:cubicBezTo>
                    <a:cubicBezTo>
                      <a:pt x="2910" y="489"/>
                      <a:pt x="2920" y="485"/>
                      <a:pt x="2924" y="478"/>
                    </a:cubicBezTo>
                    <a:cubicBezTo>
                      <a:pt x="2947" y="447"/>
                      <a:pt x="2815" y="299"/>
                      <a:pt x="2530" y="168"/>
                    </a:cubicBezTo>
                    <a:cubicBezTo>
                      <a:pt x="2332" y="75"/>
                      <a:pt x="2050" y="0"/>
                      <a:pt x="1733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48"/>
              <p:cNvSpPr/>
              <p:nvPr/>
            </p:nvSpPr>
            <p:spPr>
              <a:xfrm rot="-301055">
                <a:off x="3427790" y="2859385"/>
                <a:ext cx="142527" cy="54907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980" extrusionOk="0">
                    <a:moveTo>
                      <a:pt x="1166" y="0"/>
                    </a:moveTo>
                    <a:cubicBezTo>
                      <a:pt x="814" y="0"/>
                      <a:pt x="509" y="124"/>
                      <a:pt x="320" y="258"/>
                    </a:cubicBezTo>
                    <a:cubicBezTo>
                      <a:pt x="86" y="421"/>
                      <a:pt x="0" y="579"/>
                      <a:pt x="22" y="597"/>
                    </a:cubicBezTo>
                    <a:cubicBezTo>
                      <a:pt x="24" y="599"/>
                      <a:pt x="28" y="600"/>
                      <a:pt x="32" y="600"/>
                    </a:cubicBezTo>
                    <a:cubicBezTo>
                      <a:pt x="72" y="600"/>
                      <a:pt x="194" y="500"/>
                      <a:pt x="402" y="399"/>
                    </a:cubicBezTo>
                    <a:cubicBezTo>
                      <a:pt x="583" y="310"/>
                      <a:pt x="843" y="228"/>
                      <a:pt x="1131" y="228"/>
                    </a:cubicBezTo>
                    <a:cubicBezTo>
                      <a:pt x="1204" y="228"/>
                      <a:pt x="1278" y="234"/>
                      <a:pt x="1353" y="245"/>
                    </a:cubicBezTo>
                    <a:cubicBezTo>
                      <a:pt x="1727" y="303"/>
                      <a:pt x="2031" y="502"/>
                      <a:pt x="2214" y="676"/>
                    </a:cubicBezTo>
                    <a:cubicBezTo>
                      <a:pt x="2391" y="842"/>
                      <a:pt x="2477" y="979"/>
                      <a:pt x="2512" y="979"/>
                    </a:cubicBezTo>
                    <a:cubicBezTo>
                      <a:pt x="2514" y="979"/>
                      <a:pt x="2516" y="979"/>
                      <a:pt x="2517" y="978"/>
                    </a:cubicBezTo>
                    <a:cubicBezTo>
                      <a:pt x="2544" y="969"/>
                      <a:pt x="2510" y="791"/>
                      <a:pt x="2334" y="566"/>
                    </a:cubicBezTo>
                    <a:cubicBezTo>
                      <a:pt x="2165" y="344"/>
                      <a:pt x="1829" y="85"/>
                      <a:pt x="1388" y="17"/>
                    </a:cubicBezTo>
                    <a:cubicBezTo>
                      <a:pt x="1312" y="6"/>
                      <a:pt x="1238" y="0"/>
                      <a:pt x="1166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48"/>
              <p:cNvSpPr/>
              <p:nvPr/>
            </p:nvSpPr>
            <p:spPr>
              <a:xfrm rot="-301055">
                <a:off x="3657398" y="2699218"/>
                <a:ext cx="165049" cy="61070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90" extrusionOk="0">
                    <a:moveTo>
                      <a:pt x="1214" y="0"/>
                    </a:moveTo>
                    <a:cubicBezTo>
                      <a:pt x="897" y="0"/>
                      <a:pt x="615" y="75"/>
                      <a:pt x="417" y="168"/>
                    </a:cubicBezTo>
                    <a:cubicBezTo>
                      <a:pt x="131" y="299"/>
                      <a:pt x="0" y="447"/>
                      <a:pt x="22" y="478"/>
                    </a:cubicBezTo>
                    <a:cubicBezTo>
                      <a:pt x="27" y="485"/>
                      <a:pt x="36" y="489"/>
                      <a:pt x="51" y="489"/>
                    </a:cubicBezTo>
                    <a:cubicBezTo>
                      <a:pt x="113" y="489"/>
                      <a:pt x="266" y="428"/>
                      <a:pt x="488" y="373"/>
                    </a:cubicBezTo>
                    <a:cubicBezTo>
                      <a:pt x="655" y="331"/>
                      <a:pt x="867" y="297"/>
                      <a:pt x="1100" y="297"/>
                    </a:cubicBezTo>
                    <a:cubicBezTo>
                      <a:pt x="1246" y="297"/>
                      <a:pt x="1402" y="310"/>
                      <a:pt x="1560" y="344"/>
                    </a:cubicBezTo>
                    <a:cubicBezTo>
                      <a:pt x="1969" y="430"/>
                      <a:pt x="2307" y="630"/>
                      <a:pt x="2528" y="802"/>
                    </a:cubicBezTo>
                    <a:cubicBezTo>
                      <a:pt x="2733" y="960"/>
                      <a:pt x="2854" y="1089"/>
                      <a:pt x="2901" y="1089"/>
                    </a:cubicBezTo>
                    <a:cubicBezTo>
                      <a:pt x="2906" y="1089"/>
                      <a:pt x="2909" y="1088"/>
                      <a:pt x="2912" y="1086"/>
                    </a:cubicBezTo>
                    <a:cubicBezTo>
                      <a:pt x="2945" y="1067"/>
                      <a:pt x="2885" y="878"/>
                      <a:pt x="2677" y="643"/>
                    </a:cubicBezTo>
                    <a:cubicBezTo>
                      <a:pt x="2473" y="411"/>
                      <a:pt x="2102" y="144"/>
                      <a:pt x="1623" y="42"/>
                    </a:cubicBezTo>
                    <a:cubicBezTo>
                      <a:pt x="1483" y="13"/>
                      <a:pt x="1346" y="0"/>
                      <a:pt x="1214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48"/>
              <p:cNvSpPr/>
              <p:nvPr/>
            </p:nvSpPr>
            <p:spPr>
              <a:xfrm rot="-301055">
                <a:off x="3680671" y="2837182"/>
                <a:ext cx="142527" cy="54907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980" extrusionOk="0">
                    <a:moveTo>
                      <a:pt x="1378" y="0"/>
                    </a:moveTo>
                    <a:cubicBezTo>
                      <a:pt x="1306" y="0"/>
                      <a:pt x="1231" y="6"/>
                      <a:pt x="1156" y="17"/>
                    </a:cubicBezTo>
                    <a:cubicBezTo>
                      <a:pt x="714" y="85"/>
                      <a:pt x="380" y="344"/>
                      <a:pt x="209" y="566"/>
                    </a:cubicBezTo>
                    <a:cubicBezTo>
                      <a:pt x="35" y="791"/>
                      <a:pt x="1" y="969"/>
                      <a:pt x="26" y="978"/>
                    </a:cubicBezTo>
                    <a:cubicBezTo>
                      <a:pt x="28" y="979"/>
                      <a:pt x="29" y="979"/>
                      <a:pt x="31" y="979"/>
                    </a:cubicBezTo>
                    <a:cubicBezTo>
                      <a:pt x="67" y="979"/>
                      <a:pt x="153" y="842"/>
                      <a:pt x="330" y="676"/>
                    </a:cubicBezTo>
                    <a:cubicBezTo>
                      <a:pt x="513" y="502"/>
                      <a:pt x="816" y="303"/>
                      <a:pt x="1191" y="245"/>
                    </a:cubicBezTo>
                    <a:cubicBezTo>
                      <a:pt x="1266" y="234"/>
                      <a:pt x="1340" y="228"/>
                      <a:pt x="1412" y="228"/>
                    </a:cubicBezTo>
                    <a:cubicBezTo>
                      <a:pt x="1701" y="228"/>
                      <a:pt x="1961" y="310"/>
                      <a:pt x="2142" y="399"/>
                    </a:cubicBezTo>
                    <a:cubicBezTo>
                      <a:pt x="2350" y="500"/>
                      <a:pt x="2472" y="600"/>
                      <a:pt x="2512" y="600"/>
                    </a:cubicBezTo>
                    <a:cubicBezTo>
                      <a:pt x="2516" y="600"/>
                      <a:pt x="2520" y="599"/>
                      <a:pt x="2522" y="597"/>
                    </a:cubicBezTo>
                    <a:cubicBezTo>
                      <a:pt x="2543" y="579"/>
                      <a:pt x="2459" y="421"/>
                      <a:pt x="2224" y="258"/>
                    </a:cubicBezTo>
                    <a:cubicBezTo>
                      <a:pt x="2035" y="124"/>
                      <a:pt x="1729" y="0"/>
                      <a:pt x="1378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48"/>
              <p:cNvSpPr/>
              <p:nvPr/>
            </p:nvSpPr>
            <p:spPr>
              <a:xfrm rot="-301055">
                <a:off x="3597993" y="2970895"/>
                <a:ext cx="136644" cy="78494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1401" extrusionOk="0">
                    <a:moveTo>
                      <a:pt x="2387" y="0"/>
                    </a:moveTo>
                    <a:cubicBezTo>
                      <a:pt x="1574" y="100"/>
                      <a:pt x="747" y="215"/>
                      <a:pt x="0" y="488"/>
                    </a:cubicBezTo>
                    <a:cubicBezTo>
                      <a:pt x="120" y="1013"/>
                      <a:pt x="607" y="1400"/>
                      <a:pt x="1185" y="1400"/>
                    </a:cubicBezTo>
                    <a:cubicBezTo>
                      <a:pt x="1203" y="1400"/>
                      <a:pt x="1222" y="1400"/>
                      <a:pt x="1241" y="1399"/>
                    </a:cubicBezTo>
                    <a:cubicBezTo>
                      <a:pt x="1915" y="1371"/>
                      <a:pt x="2439" y="827"/>
                      <a:pt x="2412" y="184"/>
                    </a:cubicBezTo>
                    <a:cubicBezTo>
                      <a:pt x="2409" y="121"/>
                      <a:pt x="2400" y="60"/>
                      <a:pt x="2387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48"/>
              <p:cNvSpPr/>
              <p:nvPr/>
            </p:nvSpPr>
            <p:spPr>
              <a:xfrm rot="-301055">
                <a:off x="3634350" y="3009164"/>
                <a:ext cx="87286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701" extrusionOk="0">
                    <a:moveTo>
                      <a:pt x="922" y="1"/>
                    </a:moveTo>
                    <a:cubicBezTo>
                      <a:pt x="520" y="1"/>
                      <a:pt x="172" y="231"/>
                      <a:pt x="0" y="567"/>
                    </a:cubicBezTo>
                    <a:cubicBezTo>
                      <a:pt x="170" y="652"/>
                      <a:pt x="363" y="700"/>
                      <a:pt x="567" y="700"/>
                    </a:cubicBezTo>
                    <a:cubicBezTo>
                      <a:pt x="585" y="700"/>
                      <a:pt x="603" y="700"/>
                      <a:pt x="622" y="699"/>
                    </a:cubicBezTo>
                    <a:cubicBezTo>
                      <a:pt x="1009" y="684"/>
                      <a:pt x="1346" y="497"/>
                      <a:pt x="1557" y="219"/>
                    </a:cubicBezTo>
                    <a:cubicBezTo>
                      <a:pt x="1383" y="83"/>
                      <a:pt x="1163" y="1"/>
                      <a:pt x="922" y="1"/>
                    </a:cubicBezTo>
                    <a:close/>
                  </a:path>
                </a:pathLst>
              </a:custGeom>
              <a:solidFill>
                <a:srgbClr val="EA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48"/>
              <p:cNvSpPr/>
              <p:nvPr/>
            </p:nvSpPr>
            <p:spPr>
              <a:xfrm rot="-301055">
                <a:off x="3577919" y="2408369"/>
                <a:ext cx="318276" cy="26943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809" extrusionOk="0">
                    <a:moveTo>
                      <a:pt x="711" y="1"/>
                    </a:moveTo>
                    <a:lnTo>
                      <a:pt x="78" y="213"/>
                    </a:lnTo>
                    <a:lnTo>
                      <a:pt x="78" y="213"/>
                    </a:lnTo>
                    <a:cubicBezTo>
                      <a:pt x="285" y="148"/>
                      <a:pt x="500" y="114"/>
                      <a:pt x="717" y="105"/>
                    </a:cubicBezTo>
                    <a:lnTo>
                      <a:pt x="717" y="105"/>
                    </a:lnTo>
                    <a:cubicBezTo>
                      <a:pt x="715" y="70"/>
                      <a:pt x="713" y="35"/>
                      <a:pt x="711" y="1"/>
                    </a:cubicBezTo>
                    <a:close/>
                    <a:moveTo>
                      <a:pt x="78" y="213"/>
                    </a:moveTo>
                    <a:cubicBezTo>
                      <a:pt x="52" y="221"/>
                      <a:pt x="26" y="230"/>
                      <a:pt x="0" y="239"/>
                    </a:cubicBezTo>
                    <a:lnTo>
                      <a:pt x="78" y="213"/>
                    </a:lnTo>
                    <a:close/>
                    <a:moveTo>
                      <a:pt x="847" y="102"/>
                    </a:moveTo>
                    <a:cubicBezTo>
                      <a:pt x="803" y="102"/>
                      <a:pt x="760" y="103"/>
                      <a:pt x="717" y="105"/>
                    </a:cubicBezTo>
                    <a:lnTo>
                      <a:pt x="717" y="105"/>
                    </a:lnTo>
                    <a:cubicBezTo>
                      <a:pt x="780" y="1095"/>
                      <a:pt x="1060" y="2085"/>
                      <a:pt x="1641" y="2888"/>
                    </a:cubicBezTo>
                    <a:cubicBezTo>
                      <a:pt x="1878" y="3216"/>
                      <a:pt x="2160" y="3507"/>
                      <a:pt x="2442" y="3798"/>
                    </a:cubicBezTo>
                    <a:cubicBezTo>
                      <a:pt x="2650" y="4013"/>
                      <a:pt x="2862" y="4230"/>
                      <a:pt x="3120" y="4383"/>
                    </a:cubicBezTo>
                    <a:cubicBezTo>
                      <a:pt x="3840" y="4809"/>
                      <a:pt x="4751" y="4649"/>
                      <a:pt x="5573" y="4805"/>
                    </a:cubicBezTo>
                    <a:cubicBezTo>
                      <a:pt x="5681" y="4556"/>
                      <a:pt x="5583" y="4271"/>
                      <a:pt x="5477" y="4022"/>
                    </a:cubicBezTo>
                    <a:cubicBezTo>
                      <a:pt x="5077" y="3076"/>
                      <a:pt x="4555" y="2166"/>
                      <a:pt x="3825" y="1444"/>
                    </a:cubicBezTo>
                    <a:cubicBezTo>
                      <a:pt x="3095" y="721"/>
                      <a:pt x="2138" y="196"/>
                      <a:pt x="1114" y="113"/>
                    </a:cubicBezTo>
                    <a:cubicBezTo>
                      <a:pt x="1025" y="106"/>
                      <a:pt x="936" y="102"/>
                      <a:pt x="847" y="102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8"/>
              <p:cNvSpPr/>
              <p:nvPr/>
            </p:nvSpPr>
            <p:spPr>
              <a:xfrm rot="-301055">
                <a:off x="3338796" y="2426173"/>
                <a:ext cx="409540" cy="284002"/>
              </a:xfrm>
              <a:custGeom>
                <a:avLst/>
                <a:gdLst/>
                <a:ahLst/>
                <a:cxnLst/>
                <a:rect l="l" t="t" r="r" b="b"/>
                <a:pathLst>
                  <a:path w="7310" h="5069" extrusionOk="0">
                    <a:moveTo>
                      <a:pt x="5439" y="0"/>
                    </a:moveTo>
                    <a:cubicBezTo>
                      <a:pt x="5157" y="0"/>
                      <a:pt x="4881" y="32"/>
                      <a:pt x="4680" y="48"/>
                    </a:cubicBezTo>
                    <a:cubicBezTo>
                      <a:pt x="3586" y="132"/>
                      <a:pt x="2510" y="456"/>
                      <a:pt x="1556" y="999"/>
                    </a:cubicBezTo>
                    <a:cubicBezTo>
                      <a:pt x="974" y="1330"/>
                      <a:pt x="0" y="2006"/>
                      <a:pt x="135" y="2775"/>
                    </a:cubicBezTo>
                    <a:cubicBezTo>
                      <a:pt x="265" y="3517"/>
                      <a:pt x="949" y="4214"/>
                      <a:pt x="1573" y="4577"/>
                    </a:cubicBezTo>
                    <a:cubicBezTo>
                      <a:pt x="2147" y="4910"/>
                      <a:pt x="2812" y="5068"/>
                      <a:pt x="3478" y="5068"/>
                    </a:cubicBezTo>
                    <a:cubicBezTo>
                      <a:pt x="3693" y="5068"/>
                      <a:pt x="3909" y="5052"/>
                      <a:pt x="4121" y="5019"/>
                    </a:cubicBezTo>
                    <a:lnTo>
                      <a:pt x="4121" y="5019"/>
                    </a:lnTo>
                    <a:cubicBezTo>
                      <a:pt x="4112" y="5020"/>
                      <a:pt x="4103" y="5020"/>
                      <a:pt x="4093" y="5020"/>
                    </a:cubicBezTo>
                    <a:cubicBezTo>
                      <a:pt x="3617" y="5020"/>
                      <a:pt x="3145" y="4824"/>
                      <a:pt x="2809" y="4487"/>
                    </a:cubicBezTo>
                    <a:lnTo>
                      <a:pt x="2809" y="4487"/>
                    </a:lnTo>
                    <a:cubicBezTo>
                      <a:pt x="3332" y="4698"/>
                      <a:pt x="3895" y="4804"/>
                      <a:pt x="4458" y="4804"/>
                    </a:cubicBezTo>
                    <a:cubicBezTo>
                      <a:pt x="4869" y="4804"/>
                      <a:pt x="5280" y="4748"/>
                      <a:pt x="5675" y="4633"/>
                    </a:cubicBezTo>
                    <a:cubicBezTo>
                      <a:pt x="5145" y="4514"/>
                      <a:pt x="4650" y="4238"/>
                      <a:pt x="4270" y="3849"/>
                    </a:cubicBezTo>
                    <a:lnTo>
                      <a:pt x="4270" y="3849"/>
                    </a:lnTo>
                    <a:cubicBezTo>
                      <a:pt x="4870" y="4126"/>
                      <a:pt x="5676" y="4492"/>
                      <a:pt x="6418" y="4492"/>
                    </a:cubicBezTo>
                    <a:cubicBezTo>
                      <a:pt x="6733" y="4492"/>
                      <a:pt x="7037" y="4426"/>
                      <a:pt x="7309" y="4259"/>
                    </a:cubicBezTo>
                    <a:cubicBezTo>
                      <a:pt x="7169" y="4141"/>
                      <a:pt x="7009" y="4042"/>
                      <a:pt x="6874" y="3916"/>
                    </a:cubicBezTo>
                    <a:cubicBezTo>
                      <a:pt x="6367" y="3441"/>
                      <a:pt x="6306" y="2810"/>
                      <a:pt x="6399" y="2154"/>
                    </a:cubicBezTo>
                    <a:cubicBezTo>
                      <a:pt x="6469" y="1665"/>
                      <a:pt x="6744" y="1022"/>
                      <a:pt x="6576" y="531"/>
                    </a:cubicBezTo>
                    <a:cubicBezTo>
                      <a:pt x="6426" y="95"/>
                      <a:pt x="5925" y="0"/>
                      <a:pt x="5439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8"/>
              <p:cNvSpPr/>
              <p:nvPr/>
            </p:nvSpPr>
            <p:spPr>
              <a:xfrm rot="-301055">
                <a:off x="3331637" y="2560448"/>
                <a:ext cx="26724" cy="63871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40" extrusionOk="0">
                    <a:moveTo>
                      <a:pt x="57" y="1"/>
                    </a:moveTo>
                    <a:cubicBezTo>
                      <a:pt x="27" y="1"/>
                      <a:pt x="1" y="288"/>
                      <a:pt x="115" y="617"/>
                    </a:cubicBezTo>
                    <a:cubicBezTo>
                      <a:pt x="223" y="933"/>
                      <a:pt x="410" y="1140"/>
                      <a:pt x="446" y="1140"/>
                    </a:cubicBezTo>
                    <a:cubicBezTo>
                      <a:pt x="448" y="1140"/>
                      <a:pt x="449" y="1139"/>
                      <a:pt x="450" y="1138"/>
                    </a:cubicBezTo>
                    <a:cubicBezTo>
                      <a:pt x="477" y="1118"/>
                      <a:pt x="330" y="890"/>
                      <a:pt x="225" y="580"/>
                    </a:cubicBezTo>
                    <a:cubicBezTo>
                      <a:pt x="117" y="270"/>
                      <a:pt x="91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1"/>
                      <a:pt x="58" y="1"/>
                      <a:pt x="57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8"/>
              <p:cNvSpPr/>
              <p:nvPr/>
            </p:nvSpPr>
            <p:spPr>
              <a:xfrm rot="-301055">
                <a:off x="3290515" y="2577189"/>
                <a:ext cx="42915" cy="125557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241" extrusionOk="0">
                    <a:moveTo>
                      <a:pt x="750" y="1"/>
                    </a:moveTo>
                    <a:cubicBezTo>
                      <a:pt x="729" y="1"/>
                      <a:pt x="609" y="69"/>
                      <a:pt x="481" y="236"/>
                    </a:cubicBezTo>
                    <a:cubicBezTo>
                      <a:pt x="340" y="412"/>
                      <a:pt x="214" y="703"/>
                      <a:pt x="145" y="1032"/>
                    </a:cubicBezTo>
                    <a:cubicBezTo>
                      <a:pt x="0" y="1691"/>
                      <a:pt x="71" y="2241"/>
                      <a:pt x="100" y="2241"/>
                    </a:cubicBezTo>
                    <a:cubicBezTo>
                      <a:pt x="100" y="2241"/>
                      <a:pt x="101" y="2241"/>
                      <a:pt x="101" y="2241"/>
                    </a:cubicBezTo>
                    <a:cubicBezTo>
                      <a:pt x="135" y="2240"/>
                      <a:pt x="116" y="1699"/>
                      <a:pt x="258" y="1057"/>
                    </a:cubicBezTo>
                    <a:cubicBezTo>
                      <a:pt x="325" y="737"/>
                      <a:pt x="432" y="460"/>
                      <a:pt x="548" y="282"/>
                    </a:cubicBezTo>
                    <a:cubicBezTo>
                      <a:pt x="660" y="103"/>
                      <a:pt x="765" y="17"/>
                      <a:pt x="753" y="2"/>
                    </a:cubicBezTo>
                    <a:cubicBezTo>
                      <a:pt x="753" y="1"/>
                      <a:pt x="752" y="1"/>
                      <a:pt x="750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8"/>
              <p:cNvSpPr/>
              <p:nvPr/>
            </p:nvSpPr>
            <p:spPr>
              <a:xfrm rot="-301055">
                <a:off x="3326270" y="2597598"/>
                <a:ext cx="27172" cy="25419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537" extrusionOk="0">
                    <a:moveTo>
                      <a:pt x="468" y="1"/>
                    </a:moveTo>
                    <a:cubicBezTo>
                      <a:pt x="452" y="1"/>
                      <a:pt x="383" y="248"/>
                      <a:pt x="292" y="651"/>
                    </a:cubicBezTo>
                    <a:cubicBezTo>
                      <a:pt x="201" y="1057"/>
                      <a:pt x="87" y="1623"/>
                      <a:pt x="32" y="2260"/>
                    </a:cubicBezTo>
                    <a:cubicBezTo>
                      <a:pt x="6" y="2577"/>
                      <a:pt x="1" y="2882"/>
                      <a:pt x="12" y="3159"/>
                    </a:cubicBezTo>
                    <a:cubicBezTo>
                      <a:pt x="28" y="3436"/>
                      <a:pt x="55" y="3685"/>
                      <a:pt x="98" y="3890"/>
                    </a:cubicBezTo>
                    <a:cubicBezTo>
                      <a:pt x="114" y="3993"/>
                      <a:pt x="141" y="4084"/>
                      <a:pt x="161" y="4165"/>
                    </a:cubicBezTo>
                    <a:cubicBezTo>
                      <a:pt x="180" y="4246"/>
                      <a:pt x="202" y="4314"/>
                      <a:pt x="222" y="4369"/>
                    </a:cubicBezTo>
                    <a:cubicBezTo>
                      <a:pt x="259" y="4478"/>
                      <a:pt x="284" y="4537"/>
                      <a:pt x="292" y="4537"/>
                    </a:cubicBezTo>
                    <a:cubicBezTo>
                      <a:pt x="292" y="4537"/>
                      <a:pt x="292" y="4537"/>
                      <a:pt x="293" y="4537"/>
                    </a:cubicBezTo>
                    <a:cubicBezTo>
                      <a:pt x="312" y="4531"/>
                      <a:pt x="238" y="4284"/>
                      <a:pt x="178" y="3876"/>
                    </a:cubicBezTo>
                    <a:cubicBezTo>
                      <a:pt x="147" y="3672"/>
                      <a:pt x="128" y="3427"/>
                      <a:pt x="118" y="3155"/>
                    </a:cubicBezTo>
                    <a:cubicBezTo>
                      <a:pt x="113" y="2883"/>
                      <a:pt x="121" y="2583"/>
                      <a:pt x="147" y="2269"/>
                    </a:cubicBezTo>
                    <a:cubicBezTo>
                      <a:pt x="200" y="1641"/>
                      <a:pt x="301" y="1076"/>
                      <a:pt x="371" y="667"/>
                    </a:cubicBezTo>
                    <a:cubicBezTo>
                      <a:pt x="443" y="258"/>
                      <a:pt x="485" y="4"/>
                      <a:pt x="468" y="1"/>
                    </a:cubicBezTo>
                    <a:cubicBezTo>
                      <a:pt x="468" y="1"/>
                      <a:pt x="468" y="1"/>
                      <a:pt x="468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8"/>
              <p:cNvSpPr/>
              <p:nvPr/>
            </p:nvSpPr>
            <p:spPr>
              <a:xfrm rot="-301055">
                <a:off x="3362695" y="2682306"/>
                <a:ext cx="8236" cy="114632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046" extrusionOk="0"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0" y="3"/>
                      <a:pt x="12" y="459"/>
                      <a:pt x="21" y="1023"/>
                    </a:cubicBezTo>
                    <a:cubicBezTo>
                      <a:pt x="32" y="1586"/>
                      <a:pt x="37" y="2043"/>
                      <a:pt x="69" y="2045"/>
                    </a:cubicBezTo>
                    <a:cubicBezTo>
                      <a:pt x="69" y="2045"/>
                      <a:pt x="69" y="2045"/>
                      <a:pt x="69" y="2045"/>
                    </a:cubicBezTo>
                    <a:cubicBezTo>
                      <a:pt x="101" y="2045"/>
                      <a:pt x="147" y="1587"/>
                      <a:pt x="136" y="1021"/>
                    </a:cubicBezTo>
                    <a:cubicBezTo>
                      <a:pt x="127" y="455"/>
                      <a:pt x="64" y="0"/>
                      <a:pt x="33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8"/>
              <p:cNvSpPr/>
              <p:nvPr/>
            </p:nvSpPr>
            <p:spPr>
              <a:xfrm rot="-301055">
                <a:off x="3339434" y="2428195"/>
                <a:ext cx="310321" cy="123316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2201" extrusionOk="0">
                    <a:moveTo>
                      <a:pt x="4415" y="1"/>
                    </a:moveTo>
                    <a:cubicBezTo>
                      <a:pt x="4338" y="1"/>
                      <a:pt x="4258" y="8"/>
                      <a:pt x="4176" y="11"/>
                    </a:cubicBezTo>
                    <a:cubicBezTo>
                      <a:pt x="4010" y="16"/>
                      <a:pt x="3833" y="41"/>
                      <a:pt x="3648" y="64"/>
                    </a:cubicBezTo>
                    <a:cubicBezTo>
                      <a:pt x="3280" y="123"/>
                      <a:pt x="2879" y="220"/>
                      <a:pt x="2474" y="368"/>
                    </a:cubicBezTo>
                    <a:cubicBezTo>
                      <a:pt x="2071" y="523"/>
                      <a:pt x="1705" y="713"/>
                      <a:pt x="1388" y="910"/>
                    </a:cubicBezTo>
                    <a:cubicBezTo>
                      <a:pt x="1234" y="1015"/>
                      <a:pt x="1085" y="1111"/>
                      <a:pt x="956" y="1217"/>
                    </a:cubicBezTo>
                    <a:cubicBezTo>
                      <a:pt x="892" y="1269"/>
                      <a:pt x="827" y="1316"/>
                      <a:pt x="769" y="1367"/>
                    </a:cubicBezTo>
                    <a:cubicBezTo>
                      <a:pt x="714" y="1416"/>
                      <a:pt x="660" y="1466"/>
                      <a:pt x="605" y="1516"/>
                    </a:cubicBezTo>
                    <a:cubicBezTo>
                      <a:pt x="498" y="1607"/>
                      <a:pt x="414" y="1704"/>
                      <a:pt x="336" y="1784"/>
                    </a:cubicBezTo>
                    <a:cubicBezTo>
                      <a:pt x="258" y="1864"/>
                      <a:pt x="197" y="1938"/>
                      <a:pt x="149" y="2001"/>
                    </a:cubicBezTo>
                    <a:cubicBezTo>
                      <a:pt x="52" y="2124"/>
                      <a:pt x="0" y="2195"/>
                      <a:pt x="7" y="2200"/>
                    </a:cubicBezTo>
                    <a:cubicBezTo>
                      <a:pt x="8" y="2200"/>
                      <a:pt x="8" y="2201"/>
                      <a:pt x="9" y="2201"/>
                    </a:cubicBezTo>
                    <a:cubicBezTo>
                      <a:pt x="36" y="2201"/>
                      <a:pt x="250" y="1931"/>
                      <a:pt x="659" y="1577"/>
                    </a:cubicBezTo>
                    <a:cubicBezTo>
                      <a:pt x="715" y="1529"/>
                      <a:pt x="770" y="1482"/>
                      <a:pt x="826" y="1435"/>
                    </a:cubicBezTo>
                    <a:cubicBezTo>
                      <a:pt x="884" y="1387"/>
                      <a:pt x="949" y="1343"/>
                      <a:pt x="1015" y="1294"/>
                    </a:cubicBezTo>
                    <a:cubicBezTo>
                      <a:pt x="1143" y="1192"/>
                      <a:pt x="1292" y="1101"/>
                      <a:pt x="1445" y="1000"/>
                    </a:cubicBezTo>
                    <a:cubicBezTo>
                      <a:pt x="1760" y="812"/>
                      <a:pt x="2119" y="628"/>
                      <a:pt x="2515" y="477"/>
                    </a:cubicBezTo>
                    <a:cubicBezTo>
                      <a:pt x="2912" y="331"/>
                      <a:pt x="3304" y="233"/>
                      <a:pt x="3665" y="169"/>
                    </a:cubicBezTo>
                    <a:cubicBezTo>
                      <a:pt x="3846" y="144"/>
                      <a:pt x="4018" y="115"/>
                      <a:pt x="4182" y="106"/>
                    </a:cubicBezTo>
                    <a:cubicBezTo>
                      <a:pt x="4264" y="101"/>
                      <a:pt x="4341" y="91"/>
                      <a:pt x="4417" y="90"/>
                    </a:cubicBezTo>
                    <a:cubicBezTo>
                      <a:pt x="4490" y="89"/>
                      <a:pt x="4562" y="88"/>
                      <a:pt x="4636" y="86"/>
                    </a:cubicBezTo>
                    <a:cubicBezTo>
                      <a:pt x="4639" y="86"/>
                      <a:pt x="4643" y="86"/>
                      <a:pt x="4647" y="86"/>
                    </a:cubicBezTo>
                    <a:cubicBezTo>
                      <a:pt x="5115" y="86"/>
                      <a:pt x="5428" y="133"/>
                      <a:pt x="5513" y="133"/>
                    </a:cubicBezTo>
                    <a:cubicBezTo>
                      <a:pt x="5528" y="133"/>
                      <a:pt x="5536" y="131"/>
                      <a:pt x="5537" y="128"/>
                    </a:cubicBezTo>
                    <a:cubicBezTo>
                      <a:pt x="5538" y="120"/>
                      <a:pt x="5454" y="100"/>
                      <a:pt x="5299" y="71"/>
                    </a:cubicBezTo>
                    <a:cubicBezTo>
                      <a:pt x="5222" y="56"/>
                      <a:pt x="5127" y="40"/>
                      <a:pt x="5015" y="31"/>
                    </a:cubicBezTo>
                    <a:cubicBezTo>
                      <a:pt x="4907" y="22"/>
                      <a:pt x="4784" y="5"/>
                      <a:pt x="4647" y="5"/>
                    </a:cubicBezTo>
                    <a:cubicBezTo>
                      <a:pt x="4643" y="5"/>
                      <a:pt x="4640" y="5"/>
                      <a:pt x="4637" y="5"/>
                    </a:cubicBezTo>
                    <a:cubicBezTo>
                      <a:pt x="4562" y="3"/>
                      <a:pt x="4489" y="2"/>
                      <a:pt x="4415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8"/>
              <p:cNvSpPr/>
              <p:nvPr/>
            </p:nvSpPr>
            <p:spPr>
              <a:xfrm rot="-301055">
                <a:off x="3379421" y="2453918"/>
                <a:ext cx="518621" cy="134465"/>
              </a:xfrm>
              <a:custGeom>
                <a:avLst/>
                <a:gdLst/>
                <a:ahLst/>
                <a:cxnLst/>
                <a:rect l="l" t="t" r="r" b="b"/>
                <a:pathLst>
                  <a:path w="9257" h="2400" extrusionOk="0">
                    <a:moveTo>
                      <a:pt x="5019" y="0"/>
                    </a:moveTo>
                    <a:cubicBezTo>
                      <a:pt x="4993" y="0"/>
                      <a:pt x="4968" y="0"/>
                      <a:pt x="4942" y="1"/>
                    </a:cubicBezTo>
                    <a:cubicBezTo>
                      <a:pt x="4218" y="11"/>
                      <a:pt x="3535" y="124"/>
                      <a:pt x="2928" y="263"/>
                    </a:cubicBezTo>
                    <a:cubicBezTo>
                      <a:pt x="2319" y="401"/>
                      <a:pt x="1781" y="572"/>
                      <a:pt x="1343" y="748"/>
                    </a:cubicBezTo>
                    <a:cubicBezTo>
                      <a:pt x="904" y="923"/>
                      <a:pt x="567" y="1106"/>
                      <a:pt x="341" y="1242"/>
                    </a:cubicBezTo>
                    <a:cubicBezTo>
                      <a:pt x="228" y="1311"/>
                      <a:pt x="142" y="1367"/>
                      <a:pt x="87" y="1408"/>
                    </a:cubicBezTo>
                    <a:cubicBezTo>
                      <a:pt x="30" y="1448"/>
                      <a:pt x="1" y="1472"/>
                      <a:pt x="4" y="1474"/>
                    </a:cubicBezTo>
                    <a:cubicBezTo>
                      <a:pt x="4" y="1475"/>
                      <a:pt x="4" y="1475"/>
                      <a:pt x="5" y="1475"/>
                    </a:cubicBezTo>
                    <a:cubicBezTo>
                      <a:pt x="21" y="1475"/>
                      <a:pt x="143" y="1400"/>
                      <a:pt x="362" y="1281"/>
                    </a:cubicBezTo>
                    <a:cubicBezTo>
                      <a:pt x="594" y="1158"/>
                      <a:pt x="934" y="988"/>
                      <a:pt x="1373" y="824"/>
                    </a:cubicBezTo>
                    <a:cubicBezTo>
                      <a:pt x="1810" y="659"/>
                      <a:pt x="2345" y="498"/>
                      <a:pt x="2951" y="366"/>
                    </a:cubicBezTo>
                    <a:cubicBezTo>
                      <a:pt x="3555" y="235"/>
                      <a:pt x="4230" y="126"/>
                      <a:pt x="4943" y="116"/>
                    </a:cubicBezTo>
                    <a:cubicBezTo>
                      <a:pt x="4969" y="116"/>
                      <a:pt x="4995" y="115"/>
                      <a:pt x="5021" y="115"/>
                    </a:cubicBezTo>
                    <a:cubicBezTo>
                      <a:pt x="5705" y="115"/>
                      <a:pt x="6356" y="214"/>
                      <a:pt x="6914" y="412"/>
                    </a:cubicBezTo>
                    <a:cubicBezTo>
                      <a:pt x="7496" y="615"/>
                      <a:pt x="7973" y="916"/>
                      <a:pt x="8325" y="1217"/>
                    </a:cubicBezTo>
                    <a:cubicBezTo>
                      <a:pt x="8680" y="1521"/>
                      <a:pt x="8908" y="1826"/>
                      <a:pt x="9047" y="2047"/>
                    </a:cubicBezTo>
                    <a:cubicBezTo>
                      <a:pt x="9076" y="2098"/>
                      <a:pt x="9107" y="2147"/>
                      <a:pt x="9137" y="2197"/>
                    </a:cubicBezTo>
                    <a:cubicBezTo>
                      <a:pt x="9157" y="2234"/>
                      <a:pt x="9177" y="2272"/>
                      <a:pt x="9197" y="2308"/>
                    </a:cubicBezTo>
                    <a:cubicBezTo>
                      <a:pt x="9228" y="2368"/>
                      <a:pt x="9247" y="2399"/>
                      <a:pt x="9252" y="2399"/>
                    </a:cubicBezTo>
                    <a:cubicBezTo>
                      <a:pt x="9252" y="2399"/>
                      <a:pt x="9253" y="2399"/>
                      <a:pt x="9253" y="2399"/>
                    </a:cubicBezTo>
                    <a:cubicBezTo>
                      <a:pt x="9256" y="2397"/>
                      <a:pt x="9244" y="2363"/>
                      <a:pt x="9218" y="2299"/>
                    </a:cubicBezTo>
                    <a:cubicBezTo>
                      <a:pt x="9204" y="2266"/>
                      <a:pt x="9188" y="2226"/>
                      <a:pt x="9167" y="2180"/>
                    </a:cubicBezTo>
                    <a:cubicBezTo>
                      <a:pt x="9140" y="2128"/>
                      <a:pt x="9112" y="2077"/>
                      <a:pt x="9085" y="2025"/>
                    </a:cubicBezTo>
                    <a:cubicBezTo>
                      <a:pt x="8957" y="1793"/>
                      <a:pt x="8734" y="1474"/>
                      <a:pt x="8380" y="1156"/>
                    </a:cubicBezTo>
                    <a:cubicBezTo>
                      <a:pt x="8026" y="840"/>
                      <a:pt x="7543" y="525"/>
                      <a:pt x="6950" y="311"/>
                    </a:cubicBezTo>
                    <a:cubicBezTo>
                      <a:pt x="6379" y="103"/>
                      <a:pt x="5714" y="0"/>
                      <a:pt x="5019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48"/>
              <p:cNvSpPr/>
              <p:nvPr/>
            </p:nvSpPr>
            <p:spPr>
              <a:xfrm rot="-301055">
                <a:off x="3372556" y="2576957"/>
                <a:ext cx="140118" cy="120122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44" extrusionOk="0">
                    <a:moveTo>
                      <a:pt x="13" y="1"/>
                    </a:moveTo>
                    <a:cubicBezTo>
                      <a:pt x="13" y="1"/>
                      <a:pt x="13" y="1"/>
                      <a:pt x="12" y="1"/>
                    </a:cubicBezTo>
                    <a:cubicBezTo>
                      <a:pt x="0" y="4"/>
                      <a:pt x="37" y="196"/>
                      <a:pt x="200" y="460"/>
                    </a:cubicBezTo>
                    <a:cubicBezTo>
                      <a:pt x="362" y="726"/>
                      <a:pt x="649" y="1044"/>
                      <a:pt x="1007" y="1345"/>
                    </a:cubicBezTo>
                    <a:cubicBezTo>
                      <a:pt x="1367" y="1646"/>
                      <a:pt x="1737" y="1861"/>
                      <a:pt x="2017" y="1985"/>
                    </a:cubicBezTo>
                    <a:cubicBezTo>
                      <a:pt x="2265" y="2097"/>
                      <a:pt x="2439" y="2143"/>
                      <a:pt x="2478" y="2143"/>
                    </a:cubicBezTo>
                    <a:cubicBezTo>
                      <a:pt x="2484" y="2143"/>
                      <a:pt x="2486" y="2143"/>
                      <a:pt x="2487" y="2141"/>
                    </a:cubicBezTo>
                    <a:cubicBezTo>
                      <a:pt x="2501" y="2111"/>
                      <a:pt x="1784" y="1853"/>
                      <a:pt x="1081" y="1257"/>
                    </a:cubicBezTo>
                    <a:cubicBezTo>
                      <a:pt x="730" y="962"/>
                      <a:pt x="441" y="659"/>
                      <a:pt x="268" y="416"/>
                    </a:cubicBezTo>
                    <a:cubicBezTo>
                      <a:pt x="97" y="177"/>
                      <a:pt x="33" y="1"/>
                      <a:pt x="13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48"/>
              <p:cNvSpPr/>
              <p:nvPr/>
            </p:nvSpPr>
            <p:spPr>
              <a:xfrm rot="-301055">
                <a:off x="3419348" y="2524885"/>
                <a:ext cx="428645" cy="73228"/>
              </a:xfrm>
              <a:custGeom>
                <a:avLst/>
                <a:gdLst/>
                <a:ahLst/>
                <a:cxnLst/>
                <a:rect l="l" t="t" r="r" b="b"/>
                <a:pathLst>
                  <a:path w="7651" h="1307" extrusionOk="0">
                    <a:moveTo>
                      <a:pt x="3573" y="1"/>
                    </a:moveTo>
                    <a:cubicBezTo>
                      <a:pt x="2598" y="1"/>
                      <a:pt x="1730" y="176"/>
                      <a:pt x="1106" y="353"/>
                    </a:cubicBezTo>
                    <a:cubicBezTo>
                      <a:pt x="757" y="452"/>
                      <a:pt x="480" y="548"/>
                      <a:pt x="290" y="622"/>
                    </a:cubicBezTo>
                    <a:cubicBezTo>
                      <a:pt x="102" y="694"/>
                      <a:pt x="1" y="741"/>
                      <a:pt x="3" y="748"/>
                    </a:cubicBezTo>
                    <a:cubicBezTo>
                      <a:pt x="3" y="749"/>
                      <a:pt x="5" y="750"/>
                      <a:pt x="7" y="750"/>
                    </a:cubicBezTo>
                    <a:cubicBezTo>
                      <a:pt x="28" y="750"/>
                      <a:pt x="132" y="718"/>
                      <a:pt x="305" y="664"/>
                    </a:cubicBezTo>
                    <a:cubicBezTo>
                      <a:pt x="498" y="603"/>
                      <a:pt x="778" y="520"/>
                      <a:pt x="1127" y="432"/>
                    </a:cubicBezTo>
                    <a:cubicBezTo>
                      <a:pt x="1747" y="275"/>
                      <a:pt x="2600" y="116"/>
                      <a:pt x="3554" y="116"/>
                    </a:cubicBezTo>
                    <a:cubicBezTo>
                      <a:pt x="3670" y="116"/>
                      <a:pt x="3788" y="118"/>
                      <a:pt x="3907" y="123"/>
                    </a:cubicBezTo>
                    <a:cubicBezTo>
                      <a:pt x="5004" y="169"/>
                      <a:pt x="5971" y="452"/>
                      <a:pt x="6622" y="752"/>
                    </a:cubicBezTo>
                    <a:cubicBezTo>
                      <a:pt x="7256" y="1039"/>
                      <a:pt x="7610" y="1306"/>
                      <a:pt x="7644" y="1306"/>
                    </a:cubicBezTo>
                    <a:cubicBezTo>
                      <a:pt x="7645" y="1306"/>
                      <a:pt x="7646" y="1306"/>
                      <a:pt x="7647" y="1305"/>
                    </a:cubicBezTo>
                    <a:cubicBezTo>
                      <a:pt x="7650" y="1300"/>
                      <a:pt x="7565" y="1227"/>
                      <a:pt x="7399" y="1110"/>
                    </a:cubicBezTo>
                    <a:cubicBezTo>
                      <a:pt x="7234" y="993"/>
                      <a:pt x="6983" y="837"/>
                      <a:pt x="6656" y="679"/>
                    </a:cubicBezTo>
                    <a:cubicBezTo>
                      <a:pt x="6006" y="356"/>
                      <a:pt x="5025" y="53"/>
                      <a:pt x="3912" y="8"/>
                    </a:cubicBezTo>
                    <a:cubicBezTo>
                      <a:pt x="3798" y="3"/>
                      <a:pt x="3685" y="1"/>
                      <a:pt x="3573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8"/>
              <p:cNvSpPr/>
              <p:nvPr/>
            </p:nvSpPr>
            <p:spPr>
              <a:xfrm rot="-301055">
                <a:off x="3467840" y="2594307"/>
                <a:ext cx="315251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46" extrusionOk="0">
                    <a:moveTo>
                      <a:pt x="14" y="0"/>
                    </a:moveTo>
                    <a:cubicBezTo>
                      <a:pt x="7" y="0"/>
                      <a:pt x="3" y="1"/>
                      <a:pt x="2" y="3"/>
                    </a:cubicBezTo>
                    <a:cubicBezTo>
                      <a:pt x="1" y="9"/>
                      <a:pt x="75" y="40"/>
                      <a:pt x="216" y="71"/>
                    </a:cubicBezTo>
                    <a:cubicBezTo>
                      <a:pt x="357" y="104"/>
                      <a:pt x="564" y="138"/>
                      <a:pt x="822" y="153"/>
                    </a:cubicBezTo>
                    <a:cubicBezTo>
                      <a:pt x="956" y="163"/>
                      <a:pt x="1102" y="166"/>
                      <a:pt x="1259" y="166"/>
                    </a:cubicBezTo>
                    <a:cubicBezTo>
                      <a:pt x="1531" y="166"/>
                      <a:pt x="1836" y="157"/>
                      <a:pt x="2161" y="157"/>
                    </a:cubicBezTo>
                    <a:cubicBezTo>
                      <a:pt x="2374" y="157"/>
                      <a:pt x="2596" y="161"/>
                      <a:pt x="2824" y="173"/>
                    </a:cubicBezTo>
                    <a:cubicBezTo>
                      <a:pt x="3604" y="208"/>
                      <a:pt x="4304" y="309"/>
                      <a:pt x="4807" y="398"/>
                    </a:cubicBezTo>
                    <a:cubicBezTo>
                      <a:pt x="5261" y="477"/>
                      <a:pt x="5557" y="545"/>
                      <a:pt x="5614" y="545"/>
                    </a:cubicBezTo>
                    <a:cubicBezTo>
                      <a:pt x="5621" y="545"/>
                      <a:pt x="5624" y="544"/>
                      <a:pt x="5624" y="543"/>
                    </a:cubicBezTo>
                    <a:cubicBezTo>
                      <a:pt x="5626" y="535"/>
                      <a:pt x="5551" y="509"/>
                      <a:pt x="5414" y="467"/>
                    </a:cubicBezTo>
                    <a:cubicBezTo>
                      <a:pt x="5276" y="427"/>
                      <a:pt x="5074" y="371"/>
                      <a:pt x="4823" y="317"/>
                    </a:cubicBezTo>
                    <a:cubicBezTo>
                      <a:pt x="4321" y="207"/>
                      <a:pt x="3616" y="94"/>
                      <a:pt x="2830" y="58"/>
                    </a:cubicBezTo>
                    <a:cubicBezTo>
                      <a:pt x="2645" y="48"/>
                      <a:pt x="2464" y="44"/>
                      <a:pt x="2289" y="44"/>
                    </a:cubicBezTo>
                    <a:cubicBezTo>
                      <a:pt x="1795" y="44"/>
                      <a:pt x="1347" y="74"/>
                      <a:pt x="983" y="74"/>
                    </a:cubicBezTo>
                    <a:cubicBezTo>
                      <a:pt x="928" y="74"/>
                      <a:pt x="876" y="74"/>
                      <a:pt x="825" y="72"/>
                    </a:cubicBezTo>
                    <a:cubicBezTo>
                      <a:pt x="369" y="65"/>
                      <a:pt x="74" y="0"/>
                      <a:pt x="1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8"/>
              <p:cNvSpPr/>
              <p:nvPr/>
            </p:nvSpPr>
            <p:spPr>
              <a:xfrm rot="-301055">
                <a:off x="3911201" y="2580027"/>
                <a:ext cx="15351" cy="181416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238" extrusionOk="0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1" y="6"/>
                      <a:pt x="84" y="726"/>
                      <a:pt x="133" y="1618"/>
                    </a:cubicBezTo>
                    <a:cubicBezTo>
                      <a:pt x="185" y="2511"/>
                      <a:pt x="182" y="3236"/>
                      <a:pt x="215" y="3237"/>
                    </a:cubicBezTo>
                    <a:cubicBezTo>
                      <a:pt x="231" y="3237"/>
                      <a:pt x="251" y="3056"/>
                      <a:pt x="262" y="2762"/>
                    </a:cubicBezTo>
                    <a:cubicBezTo>
                      <a:pt x="274" y="2468"/>
                      <a:pt x="274" y="2060"/>
                      <a:pt x="249" y="1611"/>
                    </a:cubicBezTo>
                    <a:cubicBezTo>
                      <a:pt x="223" y="1164"/>
                      <a:pt x="178" y="758"/>
                      <a:pt x="134" y="468"/>
                    </a:cubicBezTo>
                    <a:cubicBezTo>
                      <a:pt x="90" y="177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8"/>
              <p:cNvSpPr/>
              <p:nvPr/>
            </p:nvSpPr>
            <p:spPr>
              <a:xfrm rot="-301055">
                <a:off x="3876073" y="2614895"/>
                <a:ext cx="20393" cy="124773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227" extrusionOk="0">
                    <a:moveTo>
                      <a:pt x="34" y="0"/>
                    </a:moveTo>
                    <a:cubicBezTo>
                      <a:pt x="34" y="0"/>
                      <a:pt x="33" y="0"/>
                      <a:pt x="33" y="1"/>
                    </a:cubicBezTo>
                    <a:cubicBezTo>
                      <a:pt x="1" y="8"/>
                      <a:pt x="90" y="502"/>
                      <a:pt x="168" y="1115"/>
                    </a:cubicBezTo>
                    <a:cubicBezTo>
                      <a:pt x="249" y="1726"/>
                      <a:pt x="288" y="2226"/>
                      <a:pt x="321" y="2226"/>
                    </a:cubicBezTo>
                    <a:cubicBezTo>
                      <a:pt x="321" y="2226"/>
                      <a:pt x="321" y="2226"/>
                      <a:pt x="321" y="2226"/>
                    </a:cubicBezTo>
                    <a:cubicBezTo>
                      <a:pt x="352" y="2225"/>
                      <a:pt x="364" y="1718"/>
                      <a:pt x="283" y="1100"/>
                    </a:cubicBezTo>
                    <a:cubicBezTo>
                      <a:pt x="204" y="485"/>
                      <a:pt x="65" y="0"/>
                      <a:pt x="3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8"/>
              <p:cNvSpPr/>
              <p:nvPr/>
            </p:nvSpPr>
            <p:spPr>
              <a:xfrm rot="-301055">
                <a:off x="3272423" y="2734661"/>
                <a:ext cx="713250" cy="239012"/>
              </a:xfrm>
              <a:custGeom>
                <a:avLst/>
                <a:gdLst/>
                <a:ahLst/>
                <a:cxnLst/>
                <a:rect l="l" t="t" r="r" b="b"/>
                <a:pathLst>
                  <a:path w="12731" h="4266" extrusionOk="0">
                    <a:moveTo>
                      <a:pt x="3850" y="213"/>
                    </a:moveTo>
                    <a:cubicBezTo>
                      <a:pt x="4721" y="213"/>
                      <a:pt x="5458" y="798"/>
                      <a:pt x="5691" y="1595"/>
                    </a:cubicBezTo>
                    <a:cubicBezTo>
                      <a:pt x="5689" y="1596"/>
                      <a:pt x="5688" y="1598"/>
                      <a:pt x="5687" y="1599"/>
                    </a:cubicBezTo>
                    <a:lnTo>
                      <a:pt x="5695" y="1608"/>
                    </a:lnTo>
                    <a:cubicBezTo>
                      <a:pt x="5742" y="1774"/>
                      <a:pt x="5769" y="1951"/>
                      <a:pt x="5769" y="2133"/>
                    </a:cubicBezTo>
                    <a:cubicBezTo>
                      <a:pt x="5769" y="3191"/>
                      <a:pt x="4908" y="4052"/>
                      <a:pt x="3850" y="4052"/>
                    </a:cubicBezTo>
                    <a:cubicBezTo>
                      <a:pt x="2791" y="4052"/>
                      <a:pt x="1931" y="3191"/>
                      <a:pt x="1931" y="2133"/>
                    </a:cubicBezTo>
                    <a:cubicBezTo>
                      <a:pt x="1931" y="1075"/>
                      <a:pt x="2791" y="213"/>
                      <a:pt x="3850" y="213"/>
                    </a:cubicBezTo>
                    <a:close/>
                    <a:moveTo>
                      <a:pt x="8826" y="213"/>
                    </a:moveTo>
                    <a:cubicBezTo>
                      <a:pt x="9884" y="213"/>
                      <a:pt x="10745" y="1075"/>
                      <a:pt x="10745" y="2133"/>
                    </a:cubicBezTo>
                    <a:cubicBezTo>
                      <a:pt x="10745" y="3191"/>
                      <a:pt x="9884" y="4052"/>
                      <a:pt x="8826" y="4052"/>
                    </a:cubicBezTo>
                    <a:cubicBezTo>
                      <a:pt x="7767" y="4052"/>
                      <a:pt x="6906" y="3191"/>
                      <a:pt x="6906" y="2133"/>
                    </a:cubicBezTo>
                    <a:cubicBezTo>
                      <a:pt x="6906" y="1075"/>
                      <a:pt x="7767" y="213"/>
                      <a:pt x="8826" y="213"/>
                    </a:cubicBezTo>
                    <a:close/>
                    <a:moveTo>
                      <a:pt x="3850" y="1"/>
                    </a:moveTo>
                    <a:cubicBezTo>
                      <a:pt x="3071" y="1"/>
                      <a:pt x="2391" y="421"/>
                      <a:pt x="2019" y="1046"/>
                    </a:cubicBezTo>
                    <a:lnTo>
                      <a:pt x="90" y="1596"/>
                    </a:lnTo>
                    <a:cubicBezTo>
                      <a:pt x="34" y="1613"/>
                      <a:pt x="1" y="1671"/>
                      <a:pt x="17" y="1728"/>
                    </a:cubicBezTo>
                    <a:cubicBezTo>
                      <a:pt x="31" y="1775"/>
                      <a:pt x="73" y="1806"/>
                      <a:pt x="120" y="1806"/>
                    </a:cubicBezTo>
                    <a:cubicBezTo>
                      <a:pt x="129" y="1806"/>
                      <a:pt x="139" y="1804"/>
                      <a:pt x="148" y="1801"/>
                    </a:cubicBezTo>
                    <a:lnTo>
                      <a:pt x="1884" y="1306"/>
                    </a:lnTo>
                    <a:lnTo>
                      <a:pt x="1884" y="1306"/>
                    </a:lnTo>
                    <a:cubicBezTo>
                      <a:pt x="1777" y="1560"/>
                      <a:pt x="1717" y="1840"/>
                      <a:pt x="1717" y="2133"/>
                    </a:cubicBezTo>
                    <a:cubicBezTo>
                      <a:pt x="1717" y="3308"/>
                      <a:pt x="2674" y="4265"/>
                      <a:pt x="3850" y="4265"/>
                    </a:cubicBezTo>
                    <a:cubicBezTo>
                      <a:pt x="5026" y="4265"/>
                      <a:pt x="5982" y="3308"/>
                      <a:pt x="5982" y="2133"/>
                    </a:cubicBezTo>
                    <a:cubicBezTo>
                      <a:pt x="5982" y="1977"/>
                      <a:pt x="5964" y="1825"/>
                      <a:pt x="5932" y="1678"/>
                    </a:cubicBezTo>
                    <a:cubicBezTo>
                      <a:pt x="6023" y="1619"/>
                      <a:pt x="6167" y="1547"/>
                      <a:pt x="6334" y="1547"/>
                    </a:cubicBezTo>
                    <a:cubicBezTo>
                      <a:pt x="6460" y="1547"/>
                      <a:pt x="6598" y="1588"/>
                      <a:pt x="6736" y="1704"/>
                    </a:cubicBezTo>
                    <a:cubicBezTo>
                      <a:pt x="6708" y="1843"/>
                      <a:pt x="6693" y="1986"/>
                      <a:pt x="6693" y="2133"/>
                    </a:cubicBezTo>
                    <a:cubicBezTo>
                      <a:pt x="6693" y="3308"/>
                      <a:pt x="7650" y="4265"/>
                      <a:pt x="8826" y="4265"/>
                    </a:cubicBezTo>
                    <a:cubicBezTo>
                      <a:pt x="10002" y="4265"/>
                      <a:pt x="10958" y="3308"/>
                      <a:pt x="10958" y="2133"/>
                    </a:cubicBezTo>
                    <a:cubicBezTo>
                      <a:pt x="10958" y="1833"/>
                      <a:pt x="10895" y="1547"/>
                      <a:pt x="10782" y="1287"/>
                    </a:cubicBezTo>
                    <a:lnTo>
                      <a:pt x="10782" y="1287"/>
                    </a:lnTo>
                    <a:lnTo>
                      <a:pt x="12583" y="1801"/>
                    </a:lnTo>
                    <a:cubicBezTo>
                      <a:pt x="12592" y="1804"/>
                      <a:pt x="12603" y="1806"/>
                      <a:pt x="12612" y="1806"/>
                    </a:cubicBezTo>
                    <a:cubicBezTo>
                      <a:pt x="12659" y="1806"/>
                      <a:pt x="12701" y="1775"/>
                      <a:pt x="12715" y="1728"/>
                    </a:cubicBezTo>
                    <a:cubicBezTo>
                      <a:pt x="12730" y="1671"/>
                      <a:pt x="12698" y="1613"/>
                      <a:pt x="12641" y="1596"/>
                    </a:cubicBezTo>
                    <a:lnTo>
                      <a:pt x="10692" y="1040"/>
                    </a:lnTo>
                    <a:cubicBezTo>
                      <a:pt x="10681" y="1037"/>
                      <a:pt x="10671" y="1036"/>
                      <a:pt x="10661" y="1036"/>
                    </a:cubicBezTo>
                    <a:cubicBezTo>
                      <a:pt x="10658" y="1036"/>
                      <a:pt x="10654" y="1036"/>
                      <a:pt x="10651" y="1037"/>
                    </a:cubicBezTo>
                    <a:cubicBezTo>
                      <a:pt x="10278" y="417"/>
                      <a:pt x="9600" y="1"/>
                      <a:pt x="8826" y="1"/>
                    </a:cubicBezTo>
                    <a:cubicBezTo>
                      <a:pt x="7877" y="1"/>
                      <a:pt x="7072" y="624"/>
                      <a:pt x="6796" y="1481"/>
                    </a:cubicBezTo>
                    <a:cubicBezTo>
                      <a:pt x="6642" y="1375"/>
                      <a:pt x="6485" y="1334"/>
                      <a:pt x="6338" y="1334"/>
                    </a:cubicBezTo>
                    <a:cubicBezTo>
                      <a:pt x="6163" y="1334"/>
                      <a:pt x="6002" y="1391"/>
                      <a:pt x="5874" y="1464"/>
                    </a:cubicBezTo>
                    <a:cubicBezTo>
                      <a:pt x="5592" y="616"/>
                      <a:pt x="4792" y="1"/>
                      <a:pt x="3850" y="1"/>
                    </a:cubicBezTo>
                    <a:close/>
                  </a:path>
                </a:pathLst>
              </a:custGeom>
              <a:solidFill>
                <a:srgbClr val="FFD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8"/>
              <p:cNvSpPr/>
              <p:nvPr/>
            </p:nvSpPr>
            <p:spPr>
              <a:xfrm rot="-301055">
                <a:off x="3268665" y="2385909"/>
                <a:ext cx="656890" cy="479313"/>
              </a:xfrm>
              <a:custGeom>
                <a:avLst/>
                <a:gdLst/>
                <a:ahLst/>
                <a:cxnLst/>
                <a:rect l="l" t="t" r="r" b="b"/>
                <a:pathLst>
                  <a:path w="11725" h="8555" extrusionOk="0">
                    <a:moveTo>
                      <a:pt x="6560" y="0"/>
                    </a:moveTo>
                    <a:cubicBezTo>
                      <a:pt x="6230" y="0"/>
                      <a:pt x="5900" y="21"/>
                      <a:pt x="5574" y="60"/>
                    </a:cubicBezTo>
                    <a:cubicBezTo>
                      <a:pt x="4598" y="176"/>
                      <a:pt x="3593" y="310"/>
                      <a:pt x="2722" y="811"/>
                    </a:cubicBezTo>
                    <a:cubicBezTo>
                      <a:pt x="2020" y="1215"/>
                      <a:pt x="1429" y="1863"/>
                      <a:pt x="1234" y="2650"/>
                    </a:cubicBezTo>
                    <a:cubicBezTo>
                      <a:pt x="1180" y="2643"/>
                      <a:pt x="1129" y="2640"/>
                      <a:pt x="1080" y="2640"/>
                    </a:cubicBezTo>
                    <a:cubicBezTo>
                      <a:pt x="440" y="2640"/>
                      <a:pt x="310" y="3194"/>
                      <a:pt x="229" y="3761"/>
                    </a:cubicBezTo>
                    <a:cubicBezTo>
                      <a:pt x="1" y="5363"/>
                      <a:pt x="148" y="7019"/>
                      <a:pt x="659" y="8555"/>
                    </a:cubicBezTo>
                    <a:lnTo>
                      <a:pt x="764" y="8554"/>
                    </a:lnTo>
                    <a:cubicBezTo>
                      <a:pt x="751" y="8447"/>
                      <a:pt x="740" y="8341"/>
                      <a:pt x="731" y="8234"/>
                    </a:cubicBezTo>
                    <a:cubicBezTo>
                      <a:pt x="662" y="7393"/>
                      <a:pt x="600" y="6547"/>
                      <a:pt x="695" y="5709"/>
                    </a:cubicBezTo>
                    <a:cubicBezTo>
                      <a:pt x="763" y="5103"/>
                      <a:pt x="771" y="3752"/>
                      <a:pt x="1604" y="3744"/>
                    </a:cubicBezTo>
                    <a:cubicBezTo>
                      <a:pt x="1672" y="2909"/>
                      <a:pt x="2307" y="2200"/>
                      <a:pt x="3061" y="1831"/>
                    </a:cubicBezTo>
                    <a:cubicBezTo>
                      <a:pt x="3813" y="1462"/>
                      <a:pt x="4672" y="1378"/>
                      <a:pt x="5510" y="1344"/>
                    </a:cubicBezTo>
                    <a:cubicBezTo>
                      <a:pt x="5771" y="1334"/>
                      <a:pt x="6032" y="1327"/>
                      <a:pt x="6294" y="1327"/>
                    </a:cubicBezTo>
                    <a:cubicBezTo>
                      <a:pt x="7366" y="1327"/>
                      <a:pt x="8440" y="1432"/>
                      <a:pt x="9456" y="1766"/>
                    </a:cubicBezTo>
                    <a:cubicBezTo>
                      <a:pt x="10294" y="2042"/>
                      <a:pt x="11092" y="2491"/>
                      <a:pt x="11725" y="3100"/>
                    </a:cubicBezTo>
                    <a:cubicBezTo>
                      <a:pt x="11408" y="2113"/>
                      <a:pt x="10537" y="1205"/>
                      <a:pt x="9667" y="735"/>
                    </a:cubicBezTo>
                    <a:cubicBezTo>
                      <a:pt x="8714" y="219"/>
                      <a:pt x="7637" y="0"/>
                      <a:pt x="6560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4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Comparison</a:t>
            </a:r>
            <a:endParaRPr/>
          </a:p>
        </p:txBody>
      </p:sp>
      <p:sp>
        <p:nvSpPr>
          <p:cNvPr id="1744" name="Google Shape;1744;p49"/>
          <p:cNvSpPr txBox="1">
            <a:spLocks noGrp="1"/>
          </p:cNvSpPr>
          <p:nvPr>
            <p:ph type="subTitle" idx="1"/>
          </p:nvPr>
        </p:nvSpPr>
        <p:spPr>
          <a:xfrm>
            <a:off x="706875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19.0%</a:t>
            </a:r>
            <a:endParaRPr/>
          </a:p>
        </p:txBody>
      </p:sp>
      <p:sp>
        <p:nvSpPr>
          <p:cNvPr id="1745" name="Google Shape;1745;p49"/>
          <p:cNvSpPr txBox="1">
            <a:spLocks noGrp="1"/>
          </p:cNvSpPr>
          <p:nvPr>
            <p:ph type="subTitle" idx="2"/>
          </p:nvPr>
        </p:nvSpPr>
        <p:spPr>
          <a:xfrm>
            <a:off x="3363599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62.3%</a:t>
            </a:r>
            <a:endParaRPr/>
          </a:p>
        </p:txBody>
      </p:sp>
      <p:sp>
        <p:nvSpPr>
          <p:cNvPr id="1746" name="Google Shape;1746;p49"/>
          <p:cNvSpPr txBox="1">
            <a:spLocks noGrp="1"/>
          </p:cNvSpPr>
          <p:nvPr>
            <p:ph type="subTitle" idx="3"/>
          </p:nvPr>
        </p:nvSpPr>
        <p:spPr>
          <a:xfrm>
            <a:off x="6020323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53.2%</a:t>
            </a:r>
            <a:endParaRPr/>
          </a:p>
        </p:txBody>
      </p:sp>
      <p:sp>
        <p:nvSpPr>
          <p:cNvPr id="1747" name="Google Shape;1747;p49"/>
          <p:cNvSpPr txBox="1">
            <a:spLocks noGrp="1"/>
          </p:cNvSpPr>
          <p:nvPr>
            <p:ph type="subTitle" idx="4"/>
          </p:nvPr>
        </p:nvSpPr>
        <p:spPr>
          <a:xfrm>
            <a:off x="706875" y="2033550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Multinomial Logistic Regression</a:t>
            </a:r>
            <a:endParaRPr/>
          </a:p>
        </p:txBody>
      </p:sp>
      <p:sp>
        <p:nvSpPr>
          <p:cNvPr id="1748" name="Google Shape;1748;p49"/>
          <p:cNvSpPr txBox="1">
            <a:spLocks noGrp="1"/>
          </p:cNvSpPr>
          <p:nvPr>
            <p:ph type="subTitle" idx="5"/>
          </p:nvPr>
        </p:nvSpPr>
        <p:spPr>
          <a:xfrm>
            <a:off x="3363599" y="2354550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CNN</a:t>
            </a:r>
            <a:endParaRPr/>
          </a:p>
        </p:txBody>
      </p:sp>
      <p:sp>
        <p:nvSpPr>
          <p:cNvPr id="1749" name="Google Shape;1749;p49"/>
          <p:cNvSpPr txBox="1">
            <a:spLocks noGrp="1"/>
          </p:cNvSpPr>
          <p:nvPr>
            <p:ph type="subTitle" idx="6"/>
          </p:nvPr>
        </p:nvSpPr>
        <p:spPr>
          <a:xfrm>
            <a:off x="6020323" y="2354550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Transfer</a:t>
            </a:r>
            <a:endParaRPr/>
          </a:p>
        </p:txBody>
      </p:sp>
      <p:pic>
        <p:nvPicPr>
          <p:cNvPr id="2" name="Audio Recording Apr 29, 2021 at 11:43:53 PM" descr="Audio Recording Apr 29, 2021 at 11:43:53 PM">
            <a:hlinkClick r:id="" action="ppaction://media"/>
            <a:extLst>
              <a:ext uri="{FF2B5EF4-FFF2-40B4-BE49-F238E27FC236}">
                <a16:creationId xmlns:a16="http://schemas.microsoft.com/office/drawing/2014/main" id="{C621B244-DB5A-824F-BB9B-48DDB496FA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17925" y="4084441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8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50"/>
          <p:cNvSpPr/>
          <p:nvPr/>
        </p:nvSpPr>
        <p:spPr>
          <a:xfrm>
            <a:off x="0" y="-1560"/>
            <a:ext cx="5114217" cy="3948575"/>
          </a:xfrm>
          <a:custGeom>
            <a:avLst/>
            <a:gdLst/>
            <a:ahLst/>
            <a:cxnLst/>
            <a:rect l="l" t="t" r="r" b="b"/>
            <a:pathLst>
              <a:path w="40169" h="31013" extrusionOk="0">
                <a:moveTo>
                  <a:pt x="117" y="0"/>
                </a:moveTo>
                <a:cubicBezTo>
                  <a:pt x="78" y="31"/>
                  <a:pt x="40" y="61"/>
                  <a:pt x="0" y="92"/>
                </a:cubicBezTo>
                <a:lnTo>
                  <a:pt x="0" y="31012"/>
                </a:lnTo>
                <a:cubicBezTo>
                  <a:pt x="2676" y="30041"/>
                  <a:pt x="4422" y="27266"/>
                  <a:pt x="3092" y="23514"/>
                </a:cubicBezTo>
                <a:cubicBezTo>
                  <a:pt x="1851" y="19677"/>
                  <a:pt x="3211" y="16441"/>
                  <a:pt x="5898" y="14916"/>
                </a:cubicBezTo>
                <a:cubicBezTo>
                  <a:pt x="6853" y="14354"/>
                  <a:pt x="7713" y="14138"/>
                  <a:pt x="8527" y="14138"/>
                </a:cubicBezTo>
                <a:cubicBezTo>
                  <a:pt x="10563" y="14138"/>
                  <a:pt x="12312" y="15491"/>
                  <a:pt x="14538" y="16179"/>
                </a:cubicBezTo>
                <a:cubicBezTo>
                  <a:pt x="15658" y="16507"/>
                  <a:pt x="16566" y="16693"/>
                  <a:pt x="17356" y="16693"/>
                </a:cubicBezTo>
                <a:cubicBezTo>
                  <a:pt x="19151" y="16693"/>
                  <a:pt x="20339" y="15737"/>
                  <a:pt x="22039" y="13324"/>
                </a:cubicBezTo>
                <a:cubicBezTo>
                  <a:pt x="24815" y="9385"/>
                  <a:pt x="25269" y="8608"/>
                  <a:pt x="28182" y="8608"/>
                </a:cubicBezTo>
                <a:cubicBezTo>
                  <a:pt x="28472" y="8608"/>
                  <a:pt x="28786" y="8615"/>
                  <a:pt x="29129" y="8629"/>
                </a:cubicBezTo>
                <a:cubicBezTo>
                  <a:pt x="29442" y="8640"/>
                  <a:pt x="29750" y="8646"/>
                  <a:pt x="30053" y="8646"/>
                </a:cubicBezTo>
                <a:cubicBezTo>
                  <a:pt x="36185" y="8646"/>
                  <a:pt x="40168" y="6173"/>
                  <a:pt x="39817" y="0"/>
                </a:cubicBezTo>
                <a:close/>
              </a:path>
            </a:pathLst>
          </a:custGeom>
          <a:solidFill>
            <a:srgbClr val="FDD3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50"/>
          <p:cNvSpPr txBox="1">
            <a:spLocks noGrp="1"/>
          </p:cNvSpPr>
          <p:nvPr>
            <p:ph type="body" idx="1"/>
          </p:nvPr>
        </p:nvSpPr>
        <p:spPr>
          <a:xfrm>
            <a:off x="625625" y="613225"/>
            <a:ext cx="7696500" cy="37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Lato"/>
                <a:ea typeface="Lato"/>
                <a:cs typeface="Lato"/>
                <a:sym typeface="Lato"/>
              </a:rPr>
              <a:t>    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Conclusion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>
                <a:latin typeface="Lato"/>
                <a:ea typeface="Lato"/>
                <a:cs typeface="Lato"/>
                <a:sym typeface="Lato"/>
              </a:rPr>
              <a:t>Highest test accuracy is 62.3% </a:t>
            </a:r>
            <a:endParaRPr sz="1600" b="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 b="0">
                <a:latin typeface="Lato"/>
                <a:ea typeface="Lato"/>
                <a:cs typeface="Lato"/>
                <a:sym typeface="Lato"/>
              </a:rPr>
              <a:t>Highest training accuracy is 86.79%</a:t>
            </a:r>
            <a:endParaRPr sz="1600" b="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>
                <a:latin typeface="Lato"/>
                <a:ea typeface="Lato"/>
                <a:cs typeface="Lato"/>
                <a:sym typeface="Lato"/>
              </a:rPr>
              <a:t>Can’t solve the problem of overfitting. </a:t>
            </a:r>
            <a:endParaRPr sz="1600" b="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0">
                <a:latin typeface="Lato"/>
                <a:ea typeface="Lato"/>
                <a:cs typeface="Lato"/>
                <a:sym typeface="Lato"/>
              </a:rPr>
              <a:t>SER is still a difficult task for machine. </a:t>
            </a:r>
            <a:endParaRPr/>
          </a:p>
        </p:txBody>
      </p:sp>
      <p:pic>
        <p:nvPicPr>
          <p:cNvPr id="2" name="Audio Recording Apr 29, 2021 at 11:45:26 PM" descr="Audio Recording Apr 29, 2021 at 11:45:26 PM">
            <a:hlinkClick r:id="" action="ppaction://media"/>
            <a:extLst>
              <a:ext uri="{FF2B5EF4-FFF2-40B4-BE49-F238E27FC236}">
                <a16:creationId xmlns:a16="http://schemas.microsoft.com/office/drawing/2014/main" id="{653D6023-6EF0-414E-A573-308DC34EFB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705575" y="3947015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0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5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1761" name="Google Shape;1761;p51"/>
          <p:cNvSpPr txBox="1">
            <a:spLocks noGrp="1"/>
          </p:cNvSpPr>
          <p:nvPr>
            <p:ph type="subTitle" idx="1"/>
          </p:nvPr>
        </p:nvSpPr>
        <p:spPr>
          <a:xfrm>
            <a:off x="724100" y="1347975"/>
            <a:ext cx="6884700" cy="3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Solve the problem of imbalance dataset 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 more data to solve the problem of overfitting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Split our dataset into two parts based on speaker’s gender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Include more categories of emotions</a:t>
            </a:r>
            <a:endParaRPr sz="2000"/>
          </a:p>
        </p:txBody>
      </p:sp>
      <p:pic>
        <p:nvPicPr>
          <p:cNvPr id="2" name="Audio Recording Apr 29, 2021 at 11:48:04 PM" descr="Audio Recording Apr 29, 2021 at 11:48:04 PM">
            <a:hlinkClick r:id="" action="ppaction://media"/>
            <a:extLst>
              <a:ext uri="{FF2B5EF4-FFF2-40B4-BE49-F238E27FC236}">
                <a16:creationId xmlns:a16="http://schemas.microsoft.com/office/drawing/2014/main" id="{0146A842-9EB5-F349-915D-D3C2C871C5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13500" y="4090974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52"/>
          <p:cNvSpPr/>
          <p:nvPr/>
        </p:nvSpPr>
        <p:spPr>
          <a:xfrm rot="977546">
            <a:off x="6512178" y="1238731"/>
            <a:ext cx="1670247" cy="2460070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52"/>
          <p:cNvSpPr txBox="1">
            <a:spLocks noGrp="1"/>
          </p:cNvSpPr>
          <p:nvPr>
            <p:ph type="subTitle" idx="1"/>
          </p:nvPr>
        </p:nvSpPr>
        <p:spPr>
          <a:xfrm>
            <a:off x="713225" y="1570513"/>
            <a:ext cx="3207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768" name="Google Shape;1768;p52"/>
          <p:cNvSpPr txBox="1">
            <a:spLocks noGrp="1"/>
          </p:cNvSpPr>
          <p:nvPr>
            <p:ph type="title"/>
          </p:nvPr>
        </p:nvSpPr>
        <p:spPr>
          <a:xfrm>
            <a:off x="713225" y="909188"/>
            <a:ext cx="32079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769" name="Google Shape;1769;p52"/>
          <p:cNvSpPr txBox="1">
            <a:spLocks noGrp="1"/>
          </p:cNvSpPr>
          <p:nvPr>
            <p:ph type="subTitle" idx="2"/>
          </p:nvPr>
        </p:nvSpPr>
        <p:spPr>
          <a:xfrm>
            <a:off x="713225" y="2136238"/>
            <a:ext cx="32079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 </a:t>
            </a:r>
            <a:r>
              <a:rPr lang="en-US" dirty="0">
                <a:hlinkClick r:id="rId5"/>
              </a:rPr>
              <a:t>wcao34@wisc.edu</a:t>
            </a:r>
            <a:endParaRPr lang="en" dirty="0"/>
          </a:p>
          <a:p>
            <a:pPr marL="0" lvl="0" indent="0"/>
            <a:r>
              <a:rPr lang="en-US" dirty="0">
                <a:hlinkClick r:id="rId6"/>
              </a:rPr>
              <a:t>cchen466@wisc.edu</a:t>
            </a:r>
            <a:endParaRPr lang="en-US" dirty="0"/>
          </a:p>
          <a:p>
            <a:pPr marL="0" lvl="0" indent="0"/>
            <a:r>
              <a:rPr lang="en-US" dirty="0"/>
              <a:t>xxie65@wisc.edu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770" name="Google Shape;1770;p52"/>
          <p:cNvGrpSpPr/>
          <p:nvPr/>
        </p:nvGrpSpPr>
        <p:grpSpPr>
          <a:xfrm>
            <a:off x="1534726" y="3815873"/>
            <a:ext cx="418479" cy="418439"/>
            <a:chOff x="4933458" y="1687279"/>
            <a:chExt cx="397907" cy="397907"/>
          </a:xfrm>
        </p:grpSpPr>
        <p:sp>
          <p:nvSpPr>
            <p:cNvPr id="1771" name="Google Shape;1771;p52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3" name="Google Shape;1773;p52"/>
          <p:cNvGrpSpPr/>
          <p:nvPr/>
        </p:nvGrpSpPr>
        <p:grpSpPr>
          <a:xfrm>
            <a:off x="2107927" y="3815881"/>
            <a:ext cx="418479" cy="418417"/>
            <a:chOff x="266768" y="1721375"/>
            <a:chExt cx="397907" cy="397887"/>
          </a:xfrm>
        </p:grpSpPr>
        <p:sp>
          <p:nvSpPr>
            <p:cNvPr id="1774" name="Google Shape;1774;p52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52"/>
          <p:cNvGrpSpPr/>
          <p:nvPr/>
        </p:nvGrpSpPr>
        <p:grpSpPr>
          <a:xfrm>
            <a:off x="2681198" y="3815881"/>
            <a:ext cx="418435" cy="418417"/>
            <a:chOff x="864491" y="1723250"/>
            <a:chExt cx="397866" cy="397887"/>
          </a:xfrm>
        </p:grpSpPr>
        <p:sp>
          <p:nvSpPr>
            <p:cNvPr id="1777" name="Google Shape;1777;p52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52"/>
          <p:cNvSpPr/>
          <p:nvPr/>
        </p:nvSpPr>
        <p:spPr>
          <a:xfrm rot="-1287342">
            <a:off x="4370528" y="1262707"/>
            <a:ext cx="1670258" cy="2460085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52"/>
          <p:cNvSpPr/>
          <p:nvPr/>
        </p:nvSpPr>
        <p:spPr>
          <a:xfrm rot="977546">
            <a:off x="5828178" y="359456"/>
            <a:ext cx="1670247" cy="2460070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52"/>
          <p:cNvGrpSpPr/>
          <p:nvPr/>
        </p:nvGrpSpPr>
        <p:grpSpPr>
          <a:xfrm rot="784135">
            <a:off x="5423006" y="359559"/>
            <a:ext cx="1670112" cy="2459871"/>
            <a:chOff x="7388130" y="1247298"/>
            <a:chExt cx="1670282" cy="2460121"/>
          </a:xfrm>
        </p:grpSpPr>
        <p:grpSp>
          <p:nvGrpSpPr>
            <p:cNvPr id="1783" name="Google Shape;1783;p52"/>
            <p:cNvGrpSpPr/>
            <p:nvPr/>
          </p:nvGrpSpPr>
          <p:grpSpPr>
            <a:xfrm>
              <a:off x="7388130" y="1247298"/>
              <a:ext cx="1670282" cy="2460121"/>
              <a:chOff x="2903825" y="2119650"/>
              <a:chExt cx="623100" cy="917750"/>
            </a:xfrm>
          </p:grpSpPr>
          <p:sp>
            <p:nvSpPr>
              <p:cNvPr id="1784" name="Google Shape;1784;p52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7EDE4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2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6" name="Google Shape;1786;p52"/>
            <p:cNvGrpSpPr/>
            <p:nvPr/>
          </p:nvGrpSpPr>
          <p:grpSpPr>
            <a:xfrm>
              <a:off x="7858240" y="1782147"/>
              <a:ext cx="730029" cy="1079588"/>
              <a:chOff x="5370175" y="823000"/>
              <a:chExt cx="356025" cy="526500"/>
            </a:xfrm>
          </p:grpSpPr>
          <p:sp>
            <p:nvSpPr>
              <p:cNvPr id="1787" name="Google Shape;1787;p52"/>
              <p:cNvSpPr/>
              <p:nvPr/>
            </p:nvSpPr>
            <p:spPr>
              <a:xfrm>
                <a:off x="5397300" y="823000"/>
                <a:ext cx="3032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2128" h="8178" extrusionOk="0">
                    <a:moveTo>
                      <a:pt x="8939" y="0"/>
                    </a:moveTo>
                    <a:cubicBezTo>
                      <a:pt x="8325" y="0"/>
                      <a:pt x="7729" y="227"/>
                      <a:pt x="7117" y="300"/>
                    </a:cubicBezTo>
                    <a:cubicBezTo>
                      <a:pt x="6936" y="322"/>
                      <a:pt x="6755" y="330"/>
                      <a:pt x="6572" y="330"/>
                    </a:cubicBezTo>
                    <a:cubicBezTo>
                      <a:pt x="6007" y="330"/>
                      <a:pt x="5437" y="251"/>
                      <a:pt x="4874" y="251"/>
                    </a:cubicBezTo>
                    <a:cubicBezTo>
                      <a:pt x="4591" y="251"/>
                      <a:pt x="4310" y="271"/>
                      <a:pt x="4033" y="331"/>
                    </a:cubicBezTo>
                    <a:cubicBezTo>
                      <a:pt x="3196" y="511"/>
                      <a:pt x="2448" y="1063"/>
                      <a:pt x="2031" y="1809"/>
                    </a:cubicBezTo>
                    <a:cubicBezTo>
                      <a:pt x="2004" y="1858"/>
                      <a:pt x="1975" y="1910"/>
                      <a:pt x="1925" y="1935"/>
                    </a:cubicBezTo>
                    <a:cubicBezTo>
                      <a:pt x="1899" y="1948"/>
                      <a:pt x="1871" y="1952"/>
                      <a:pt x="1841" y="1952"/>
                    </a:cubicBezTo>
                    <a:cubicBezTo>
                      <a:pt x="1814" y="1952"/>
                      <a:pt x="1786" y="1949"/>
                      <a:pt x="1758" y="1946"/>
                    </a:cubicBezTo>
                    <a:cubicBezTo>
                      <a:pt x="1722" y="1943"/>
                      <a:pt x="1687" y="1941"/>
                      <a:pt x="1652" y="1941"/>
                    </a:cubicBezTo>
                    <a:cubicBezTo>
                      <a:pt x="1014" y="1941"/>
                      <a:pt x="626" y="2491"/>
                      <a:pt x="457" y="3061"/>
                    </a:cubicBezTo>
                    <a:cubicBezTo>
                      <a:pt x="1" y="4597"/>
                      <a:pt x="698" y="6221"/>
                      <a:pt x="718" y="7823"/>
                    </a:cubicBezTo>
                    <a:lnTo>
                      <a:pt x="11448" y="8178"/>
                    </a:lnTo>
                    <a:cubicBezTo>
                      <a:pt x="11673" y="7147"/>
                      <a:pt x="11675" y="6068"/>
                      <a:pt x="11454" y="5037"/>
                    </a:cubicBezTo>
                    <a:cubicBezTo>
                      <a:pt x="11865" y="4833"/>
                      <a:pt x="12128" y="4362"/>
                      <a:pt x="12085" y="3905"/>
                    </a:cubicBezTo>
                    <a:cubicBezTo>
                      <a:pt x="12043" y="3448"/>
                      <a:pt x="11698" y="3034"/>
                      <a:pt x="11257" y="2908"/>
                    </a:cubicBezTo>
                    <a:cubicBezTo>
                      <a:pt x="11372" y="2572"/>
                      <a:pt x="11579" y="2193"/>
                      <a:pt x="11562" y="1840"/>
                    </a:cubicBezTo>
                    <a:cubicBezTo>
                      <a:pt x="11546" y="1502"/>
                      <a:pt x="11354" y="1135"/>
                      <a:pt x="11152" y="875"/>
                    </a:cubicBezTo>
                    <a:cubicBezTo>
                      <a:pt x="10572" y="126"/>
                      <a:pt x="9936" y="47"/>
                      <a:pt x="9056" y="3"/>
                    </a:cubicBezTo>
                    <a:cubicBezTo>
                      <a:pt x="9017" y="1"/>
                      <a:pt x="8978" y="0"/>
                      <a:pt x="8939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2"/>
              <p:cNvSpPr/>
              <p:nvPr/>
            </p:nvSpPr>
            <p:spPr>
              <a:xfrm>
                <a:off x="5639425" y="1010325"/>
                <a:ext cx="710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881" extrusionOk="0">
                    <a:moveTo>
                      <a:pt x="1910" y="0"/>
                    </a:moveTo>
                    <a:cubicBezTo>
                      <a:pt x="1470" y="0"/>
                      <a:pt x="947" y="301"/>
                      <a:pt x="569" y="817"/>
                    </a:cubicBezTo>
                    <a:cubicBezTo>
                      <a:pt x="44" y="1534"/>
                      <a:pt x="1" y="2394"/>
                      <a:pt x="470" y="2738"/>
                    </a:cubicBezTo>
                    <a:cubicBezTo>
                      <a:pt x="602" y="2835"/>
                      <a:pt x="761" y="2880"/>
                      <a:pt x="932" y="2880"/>
                    </a:cubicBezTo>
                    <a:cubicBezTo>
                      <a:pt x="1371" y="2880"/>
                      <a:pt x="1895" y="2579"/>
                      <a:pt x="2272" y="2063"/>
                    </a:cubicBezTo>
                    <a:cubicBezTo>
                      <a:pt x="2796" y="1346"/>
                      <a:pt x="2841" y="486"/>
                      <a:pt x="2370" y="142"/>
                    </a:cubicBezTo>
                    <a:cubicBezTo>
                      <a:pt x="2239" y="46"/>
                      <a:pt x="2080" y="0"/>
                      <a:pt x="1910" y="0"/>
                    </a:cubicBezTo>
                    <a:close/>
                  </a:path>
                </a:pathLst>
              </a:custGeom>
              <a:solidFill>
                <a:srgbClr val="D68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2"/>
              <p:cNvSpPr/>
              <p:nvPr/>
            </p:nvSpPr>
            <p:spPr>
              <a:xfrm>
                <a:off x="5657550" y="1026250"/>
                <a:ext cx="423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20" extrusionOk="0">
                    <a:moveTo>
                      <a:pt x="1497" y="0"/>
                    </a:moveTo>
                    <a:cubicBezTo>
                      <a:pt x="1430" y="0"/>
                      <a:pt x="1368" y="41"/>
                      <a:pt x="1308" y="68"/>
                    </a:cubicBezTo>
                    <a:cubicBezTo>
                      <a:pt x="1244" y="96"/>
                      <a:pt x="1182" y="132"/>
                      <a:pt x="1122" y="172"/>
                    </a:cubicBezTo>
                    <a:cubicBezTo>
                      <a:pt x="1006" y="250"/>
                      <a:pt x="902" y="346"/>
                      <a:pt x="809" y="451"/>
                    </a:cubicBezTo>
                    <a:cubicBezTo>
                      <a:pt x="627" y="656"/>
                      <a:pt x="488" y="895"/>
                      <a:pt x="350" y="1132"/>
                    </a:cubicBezTo>
                    <a:cubicBezTo>
                      <a:pt x="249" y="1304"/>
                      <a:pt x="150" y="1475"/>
                      <a:pt x="50" y="1647"/>
                    </a:cubicBezTo>
                    <a:cubicBezTo>
                      <a:pt x="26" y="1688"/>
                      <a:pt x="0" y="1734"/>
                      <a:pt x="4" y="1782"/>
                    </a:cubicBezTo>
                    <a:cubicBezTo>
                      <a:pt x="9" y="1846"/>
                      <a:pt x="68" y="1897"/>
                      <a:pt x="131" y="1913"/>
                    </a:cubicBezTo>
                    <a:cubicBezTo>
                      <a:pt x="152" y="1918"/>
                      <a:pt x="173" y="1920"/>
                      <a:pt x="195" y="1920"/>
                    </a:cubicBezTo>
                    <a:cubicBezTo>
                      <a:pt x="238" y="1920"/>
                      <a:pt x="282" y="1911"/>
                      <a:pt x="324" y="1901"/>
                    </a:cubicBezTo>
                    <a:cubicBezTo>
                      <a:pt x="701" y="1812"/>
                      <a:pt x="1059" y="1617"/>
                      <a:pt x="1309" y="1320"/>
                    </a:cubicBezTo>
                    <a:cubicBezTo>
                      <a:pt x="1560" y="1024"/>
                      <a:pt x="1694" y="624"/>
                      <a:pt x="1639" y="240"/>
                    </a:cubicBezTo>
                    <a:cubicBezTo>
                      <a:pt x="1628" y="159"/>
                      <a:pt x="1604" y="3"/>
                      <a:pt x="1503" y="0"/>
                    </a:cubicBezTo>
                    <a:cubicBezTo>
                      <a:pt x="1501" y="0"/>
                      <a:pt x="1499" y="0"/>
                      <a:pt x="1497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2"/>
              <p:cNvSpPr/>
              <p:nvPr/>
            </p:nvSpPr>
            <p:spPr>
              <a:xfrm>
                <a:off x="5660075" y="1025325"/>
                <a:ext cx="361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830" extrusionOk="0">
                    <a:moveTo>
                      <a:pt x="1420" y="0"/>
                    </a:moveTo>
                    <a:cubicBezTo>
                      <a:pt x="1372" y="0"/>
                      <a:pt x="1250" y="22"/>
                      <a:pt x="1098" y="107"/>
                    </a:cubicBezTo>
                    <a:cubicBezTo>
                      <a:pt x="901" y="215"/>
                      <a:pt x="672" y="433"/>
                      <a:pt x="487" y="716"/>
                    </a:cubicBezTo>
                    <a:cubicBezTo>
                      <a:pt x="301" y="1000"/>
                      <a:pt x="187" y="1283"/>
                      <a:pt x="111" y="1488"/>
                    </a:cubicBezTo>
                    <a:cubicBezTo>
                      <a:pt x="36" y="1693"/>
                      <a:pt x="1" y="1824"/>
                      <a:pt x="14" y="1829"/>
                    </a:cubicBezTo>
                    <a:cubicBezTo>
                      <a:pt x="14" y="1829"/>
                      <a:pt x="14" y="1829"/>
                      <a:pt x="15" y="1829"/>
                    </a:cubicBezTo>
                    <a:cubicBezTo>
                      <a:pt x="30" y="1829"/>
                      <a:pt x="90" y="1709"/>
                      <a:pt x="180" y="1517"/>
                    </a:cubicBezTo>
                    <a:cubicBezTo>
                      <a:pt x="273" y="1321"/>
                      <a:pt x="396" y="1048"/>
                      <a:pt x="575" y="774"/>
                    </a:cubicBezTo>
                    <a:cubicBezTo>
                      <a:pt x="754" y="502"/>
                      <a:pt x="962" y="288"/>
                      <a:pt x="1137" y="171"/>
                    </a:cubicBezTo>
                    <a:cubicBezTo>
                      <a:pt x="1313" y="51"/>
                      <a:pt x="1446" y="22"/>
                      <a:pt x="1442" y="5"/>
                    </a:cubicBezTo>
                    <a:cubicBezTo>
                      <a:pt x="1442" y="2"/>
                      <a:pt x="1434" y="0"/>
                      <a:pt x="1420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2"/>
              <p:cNvSpPr/>
              <p:nvPr/>
            </p:nvSpPr>
            <p:spPr>
              <a:xfrm>
                <a:off x="5671300" y="1045825"/>
                <a:ext cx="194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10" extrusionOk="0">
                    <a:moveTo>
                      <a:pt x="206" y="1"/>
                    </a:moveTo>
                    <a:cubicBezTo>
                      <a:pt x="84" y="1"/>
                      <a:pt x="1" y="26"/>
                      <a:pt x="4" y="44"/>
                    </a:cubicBezTo>
                    <a:cubicBezTo>
                      <a:pt x="6" y="75"/>
                      <a:pt x="179" y="82"/>
                      <a:pt x="384" y="126"/>
                    </a:cubicBezTo>
                    <a:cubicBezTo>
                      <a:pt x="554" y="160"/>
                      <a:pt x="694" y="210"/>
                      <a:pt x="744" y="210"/>
                    </a:cubicBezTo>
                    <a:cubicBezTo>
                      <a:pt x="755" y="210"/>
                      <a:pt x="761" y="208"/>
                      <a:pt x="763" y="203"/>
                    </a:cubicBezTo>
                    <a:cubicBezTo>
                      <a:pt x="778" y="180"/>
                      <a:pt x="627" y="68"/>
                      <a:pt x="405" y="22"/>
                    </a:cubicBezTo>
                    <a:cubicBezTo>
                      <a:pt x="333" y="6"/>
                      <a:pt x="265" y="1"/>
                      <a:pt x="206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2"/>
              <p:cNvSpPr/>
              <p:nvPr/>
            </p:nvSpPr>
            <p:spPr>
              <a:xfrm>
                <a:off x="5385925" y="1010325"/>
                <a:ext cx="710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881" extrusionOk="0">
                    <a:moveTo>
                      <a:pt x="931" y="0"/>
                    </a:moveTo>
                    <a:cubicBezTo>
                      <a:pt x="760" y="0"/>
                      <a:pt x="602" y="46"/>
                      <a:pt x="471" y="142"/>
                    </a:cubicBezTo>
                    <a:cubicBezTo>
                      <a:pt x="0" y="486"/>
                      <a:pt x="45" y="1346"/>
                      <a:pt x="568" y="2063"/>
                    </a:cubicBezTo>
                    <a:cubicBezTo>
                      <a:pt x="946" y="2579"/>
                      <a:pt x="1470" y="2880"/>
                      <a:pt x="1909" y="2880"/>
                    </a:cubicBezTo>
                    <a:cubicBezTo>
                      <a:pt x="2080" y="2880"/>
                      <a:pt x="2239" y="2835"/>
                      <a:pt x="2371" y="2738"/>
                    </a:cubicBezTo>
                    <a:cubicBezTo>
                      <a:pt x="2840" y="2394"/>
                      <a:pt x="2797" y="1534"/>
                      <a:pt x="2272" y="817"/>
                    </a:cubicBezTo>
                    <a:cubicBezTo>
                      <a:pt x="1894" y="301"/>
                      <a:pt x="1371" y="0"/>
                      <a:pt x="931" y="0"/>
                    </a:cubicBezTo>
                    <a:close/>
                  </a:path>
                </a:pathLst>
              </a:custGeom>
              <a:solidFill>
                <a:srgbClr val="D68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2"/>
              <p:cNvSpPr/>
              <p:nvPr/>
            </p:nvSpPr>
            <p:spPr>
              <a:xfrm>
                <a:off x="5396450" y="1026250"/>
                <a:ext cx="423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20" extrusionOk="0">
                    <a:moveTo>
                      <a:pt x="198" y="0"/>
                    </a:moveTo>
                    <a:cubicBezTo>
                      <a:pt x="196" y="0"/>
                      <a:pt x="194" y="0"/>
                      <a:pt x="192" y="0"/>
                    </a:cubicBezTo>
                    <a:cubicBezTo>
                      <a:pt x="90" y="3"/>
                      <a:pt x="67" y="159"/>
                      <a:pt x="56" y="240"/>
                    </a:cubicBezTo>
                    <a:cubicBezTo>
                      <a:pt x="1" y="624"/>
                      <a:pt x="135" y="1024"/>
                      <a:pt x="386" y="1320"/>
                    </a:cubicBezTo>
                    <a:cubicBezTo>
                      <a:pt x="636" y="1617"/>
                      <a:pt x="994" y="1812"/>
                      <a:pt x="1371" y="1901"/>
                    </a:cubicBezTo>
                    <a:cubicBezTo>
                      <a:pt x="1413" y="1911"/>
                      <a:pt x="1457" y="1920"/>
                      <a:pt x="1500" y="1920"/>
                    </a:cubicBezTo>
                    <a:cubicBezTo>
                      <a:pt x="1522" y="1920"/>
                      <a:pt x="1543" y="1918"/>
                      <a:pt x="1564" y="1913"/>
                    </a:cubicBezTo>
                    <a:cubicBezTo>
                      <a:pt x="1627" y="1897"/>
                      <a:pt x="1686" y="1846"/>
                      <a:pt x="1691" y="1782"/>
                    </a:cubicBezTo>
                    <a:cubicBezTo>
                      <a:pt x="1695" y="1734"/>
                      <a:pt x="1669" y="1688"/>
                      <a:pt x="1645" y="1647"/>
                    </a:cubicBezTo>
                    <a:cubicBezTo>
                      <a:pt x="1545" y="1475"/>
                      <a:pt x="1445" y="1304"/>
                      <a:pt x="1345" y="1132"/>
                    </a:cubicBezTo>
                    <a:cubicBezTo>
                      <a:pt x="1207" y="895"/>
                      <a:pt x="1068" y="656"/>
                      <a:pt x="886" y="451"/>
                    </a:cubicBezTo>
                    <a:cubicBezTo>
                      <a:pt x="793" y="346"/>
                      <a:pt x="689" y="250"/>
                      <a:pt x="573" y="172"/>
                    </a:cubicBezTo>
                    <a:cubicBezTo>
                      <a:pt x="513" y="132"/>
                      <a:pt x="451" y="96"/>
                      <a:pt x="387" y="68"/>
                    </a:cubicBezTo>
                    <a:cubicBezTo>
                      <a:pt x="327" y="41"/>
                      <a:pt x="265" y="0"/>
                      <a:pt x="198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2"/>
              <p:cNvSpPr/>
              <p:nvPr/>
            </p:nvSpPr>
            <p:spPr>
              <a:xfrm>
                <a:off x="5400125" y="1025325"/>
                <a:ext cx="361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830" extrusionOk="0">
                    <a:moveTo>
                      <a:pt x="27" y="0"/>
                    </a:moveTo>
                    <a:cubicBezTo>
                      <a:pt x="13" y="0"/>
                      <a:pt x="5" y="2"/>
                      <a:pt x="5" y="5"/>
                    </a:cubicBezTo>
                    <a:cubicBezTo>
                      <a:pt x="0" y="22"/>
                      <a:pt x="134" y="51"/>
                      <a:pt x="310" y="171"/>
                    </a:cubicBezTo>
                    <a:cubicBezTo>
                      <a:pt x="485" y="288"/>
                      <a:pt x="693" y="502"/>
                      <a:pt x="872" y="774"/>
                    </a:cubicBezTo>
                    <a:cubicBezTo>
                      <a:pt x="1051" y="1048"/>
                      <a:pt x="1174" y="1321"/>
                      <a:pt x="1267" y="1517"/>
                    </a:cubicBezTo>
                    <a:cubicBezTo>
                      <a:pt x="1357" y="1709"/>
                      <a:pt x="1417" y="1829"/>
                      <a:pt x="1432" y="1829"/>
                    </a:cubicBezTo>
                    <a:cubicBezTo>
                      <a:pt x="1433" y="1829"/>
                      <a:pt x="1433" y="1829"/>
                      <a:pt x="1433" y="1829"/>
                    </a:cubicBezTo>
                    <a:cubicBezTo>
                      <a:pt x="1446" y="1824"/>
                      <a:pt x="1411" y="1693"/>
                      <a:pt x="1336" y="1488"/>
                    </a:cubicBezTo>
                    <a:cubicBezTo>
                      <a:pt x="1260" y="1283"/>
                      <a:pt x="1146" y="1000"/>
                      <a:pt x="960" y="716"/>
                    </a:cubicBezTo>
                    <a:cubicBezTo>
                      <a:pt x="775" y="433"/>
                      <a:pt x="546" y="215"/>
                      <a:pt x="349" y="107"/>
                    </a:cubicBezTo>
                    <a:cubicBezTo>
                      <a:pt x="197" y="22"/>
                      <a:pt x="75" y="0"/>
                      <a:pt x="27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2"/>
              <p:cNvSpPr/>
              <p:nvPr/>
            </p:nvSpPr>
            <p:spPr>
              <a:xfrm>
                <a:off x="5405600" y="1045825"/>
                <a:ext cx="194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10" extrusionOk="0">
                    <a:moveTo>
                      <a:pt x="573" y="1"/>
                    </a:moveTo>
                    <a:cubicBezTo>
                      <a:pt x="514" y="1"/>
                      <a:pt x="446" y="6"/>
                      <a:pt x="374" y="22"/>
                    </a:cubicBezTo>
                    <a:cubicBezTo>
                      <a:pt x="152" y="68"/>
                      <a:pt x="1" y="180"/>
                      <a:pt x="15" y="203"/>
                    </a:cubicBezTo>
                    <a:cubicBezTo>
                      <a:pt x="18" y="208"/>
                      <a:pt x="24" y="210"/>
                      <a:pt x="34" y="210"/>
                    </a:cubicBezTo>
                    <a:cubicBezTo>
                      <a:pt x="85" y="210"/>
                      <a:pt x="225" y="160"/>
                      <a:pt x="395" y="126"/>
                    </a:cubicBezTo>
                    <a:cubicBezTo>
                      <a:pt x="600" y="82"/>
                      <a:pt x="772" y="75"/>
                      <a:pt x="775" y="44"/>
                    </a:cubicBezTo>
                    <a:cubicBezTo>
                      <a:pt x="778" y="26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2"/>
              <p:cNvSpPr/>
              <p:nvPr/>
            </p:nvSpPr>
            <p:spPr>
              <a:xfrm>
                <a:off x="5370175" y="1123700"/>
                <a:ext cx="356025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9032" extrusionOk="0">
                    <a:moveTo>
                      <a:pt x="5965" y="0"/>
                    </a:moveTo>
                    <a:lnTo>
                      <a:pt x="5965" y="2476"/>
                    </a:lnTo>
                    <a:cubicBezTo>
                      <a:pt x="5965" y="2693"/>
                      <a:pt x="5914" y="2907"/>
                      <a:pt x="5808" y="3095"/>
                    </a:cubicBezTo>
                    <a:cubicBezTo>
                      <a:pt x="5584" y="3492"/>
                      <a:pt x="5041" y="4053"/>
                      <a:pt x="3727" y="4394"/>
                    </a:cubicBezTo>
                    <a:cubicBezTo>
                      <a:pt x="1363" y="5007"/>
                      <a:pt x="1" y="6714"/>
                      <a:pt x="1" y="7485"/>
                    </a:cubicBezTo>
                    <a:cubicBezTo>
                      <a:pt x="13" y="7627"/>
                      <a:pt x="2566" y="9032"/>
                      <a:pt x="6767" y="9032"/>
                    </a:cubicBezTo>
                    <a:cubicBezTo>
                      <a:pt x="6883" y="9032"/>
                      <a:pt x="7001" y="9031"/>
                      <a:pt x="7120" y="9028"/>
                    </a:cubicBezTo>
                    <a:cubicBezTo>
                      <a:pt x="7239" y="9031"/>
                      <a:pt x="7357" y="9032"/>
                      <a:pt x="7473" y="9032"/>
                    </a:cubicBezTo>
                    <a:cubicBezTo>
                      <a:pt x="11675" y="9032"/>
                      <a:pt x="14228" y="7627"/>
                      <a:pt x="14240" y="7485"/>
                    </a:cubicBezTo>
                    <a:cubicBezTo>
                      <a:pt x="14240" y="6714"/>
                      <a:pt x="12877" y="5007"/>
                      <a:pt x="10514" y="4394"/>
                    </a:cubicBezTo>
                    <a:cubicBezTo>
                      <a:pt x="9200" y="4053"/>
                      <a:pt x="8657" y="3492"/>
                      <a:pt x="8433" y="3095"/>
                    </a:cubicBezTo>
                    <a:cubicBezTo>
                      <a:pt x="8327" y="2907"/>
                      <a:pt x="8276" y="2693"/>
                      <a:pt x="8276" y="2476"/>
                    </a:cubicBezTo>
                    <a:lnTo>
                      <a:pt x="8276" y="0"/>
                    </a:lnTo>
                    <a:close/>
                  </a:path>
                </a:pathLst>
              </a:custGeom>
              <a:solidFill>
                <a:srgbClr val="D1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2"/>
              <p:cNvSpPr/>
              <p:nvPr/>
            </p:nvSpPr>
            <p:spPr>
              <a:xfrm>
                <a:off x="5370175" y="1222050"/>
                <a:ext cx="356025" cy="127450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5098" extrusionOk="0">
                    <a:moveTo>
                      <a:pt x="9333" y="0"/>
                    </a:moveTo>
                    <a:cubicBezTo>
                      <a:pt x="8666" y="464"/>
                      <a:pt x="7863" y="692"/>
                      <a:pt x="7060" y="692"/>
                    </a:cubicBezTo>
                    <a:cubicBezTo>
                      <a:pt x="6274" y="692"/>
                      <a:pt x="5487" y="474"/>
                      <a:pt x="4824" y="46"/>
                    </a:cubicBezTo>
                    <a:cubicBezTo>
                      <a:pt x="4536" y="200"/>
                      <a:pt x="4178" y="343"/>
                      <a:pt x="3727" y="460"/>
                    </a:cubicBezTo>
                    <a:cubicBezTo>
                      <a:pt x="1363" y="1073"/>
                      <a:pt x="1" y="2780"/>
                      <a:pt x="1" y="3551"/>
                    </a:cubicBezTo>
                    <a:cubicBezTo>
                      <a:pt x="13" y="3693"/>
                      <a:pt x="2566" y="5098"/>
                      <a:pt x="6767" y="5098"/>
                    </a:cubicBezTo>
                    <a:cubicBezTo>
                      <a:pt x="6883" y="5098"/>
                      <a:pt x="7001" y="5097"/>
                      <a:pt x="7120" y="5094"/>
                    </a:cubicBezTo>
                    <a:cubicBezTo>
                      <a:pt x="7239" y="5097"/>
                      <a:pt x="7357" y="5098"/>
                      <a:pt x="7473" y="5098"/>
                    </a:cubicBezTo>
                    <a:cubicBezTo>
                      <a:pt x="11675" y="5098"/>
                      <a:pt x="14228" y="3693"/>
                      <a:pt x="14240" y="3551"/>
                    </a:cubicBezTo>
                    <a:cubicBezTo>
                      <a:pt x="14240" y="2780"/>
                      <a:pt x="12877" y="1073"/>
                      <a:pt x="10514" y="460"/>
                    </a:cubicBezTo>
                    <a:cubicBezTo>
                      <a:pt x="10018" y="331"/>
                      <a:pt x="9633" y="172"/>
                      <a:pt x="9333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2"/>
              <p:cNvSpPr/>
              <p:nvPr/>
            </p:nvSpPr>
            <p:spPr>
              <a:xfrm>
                <a:off x="5468225" y="1222050"/>
                <a:ext cx="1599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719" extrusionOk="0">
                    <a:moveTo>
                      <a:pt x="5424" y="0"/>
                    </a:moveTo>
                    <a:cubicBezTo>
                      <a:pt x="4757" y="464"/>
                      <a:pt x="3954" y="692"/>
                      <a:pt x="3150" y="692"/>
                    </a:cubicBezTo>
                    <a:cubicBezTo>
                      <a:pt x="2365" y="692"/>
                      <a:pt x="1578" y="474"/>
                      <a:pt x="915" y="46"/>
                    </a:cubicBezTo>
                    <a:cubicBezTo>
                      <a:pt x="668" y="178"/>
                      <a:pt x="367" y="303"/>
                      <a:pt x="1" y="409"/>
                    </a:cubicBezTo>
                    <a:cubicBezTo>
                      <a:pt x="218" y="714"/>
                      <a:pt x="504" y="969"/>
                      <a:pt x="820" y="1160"/>
                    </a:cubicBezTo>
                    <a:cubicBezTo>
                      <a:pt x="1309" y="1453"/>
                      <a:pt x="1866" y="1606"/>
                      <a:pt x="2426" y="1675"/>
                    </a:cubicBezTo>
                    <a:cubicBezTo>
                      <a:pt x="2657" y="1704"/>
                      <a:pt x="2890" y="1719"/>
                      <a:pt x="3123" y="1719"/>
                    </a:cubicBezTo>
                    <a:cubicBezTo>
                      <a:pt x="3733" y="1719"/>
                      <a:pt x="4342" y="1617"/>
                      <a:pt x="4911" y="1393"/>
                    </a:cubicBezTo>
                    <a:cubicBezTo>
                      <a:pt x="5466" y="1176"/>
                      <a:pt x="5979" y="837"/>
                      <a:pt x="6396" y="401"/>
                    </a:cubicBezTo>
                    <a:cubicBezTo>
                      <a:pt x="6000" y="284"/>
                      <a:pt x="5680" y="146"/>
                      <a:pt x="5424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2"/>
              <p:cNvSpPr/>
              <p:nvPr/>
            </p:nvSpPr>
            <p:spPr>
              <a:xfrm>
                <a:off x="5519275" y="1134075"/>
                <a:ext cx="578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24" extrusionOk="0">
                    <a:moveTo>
                      <a:pt x="2312" y="1"/>
                    </a:moveTo>
                    <a:cubicBezTo>
                      <a:pt x="1890" y="52"/>
                      <a:pt x="1461" y="72"/>
                      <a:pt x="1029" y="72"/>
                    </a:cubicBezTo>
                    <a:cubicBezTo>
                      <a:pt x="687" y="72"/>
                      <a:pt x="344" y="59"/>
                      <a:pt x="1" y="40"/>
                    </a:cubicBezTo>
                    <a:lnTo>
                      <a:pt x="1" y="2320"/>
                    </a:lnTo>
                    <a:cubicBezTo>
                      <a:pt x="76" y="2322"/>
                      <a:pt x="154" y="2323"/>
                      <a:pt x="232" y="2323"/>
                    </a:cubicBezTo>
                    <a:cubicBezTo>
                      <a:pt x="899" y="2323"/>
                      <a:pt x="1671" y="2233"/>
                      <a:pt x="2312" y="1982"/>
                    </a:cubicBezTo>
                    <a:lnTo>
                      <a:pt x="2312" y="1"/>
                    </a:ln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2"/>
              <p:cNvSpPr/>
              <p:nvPr/>
            </p:nvSpPr>
            <p:spPr>
              <a:xfrm>
                <a:off x="5429900" y="874300"/>
                <a:ext cx="236575" cy="285069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1787" extrusionOk="0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lnTo>
                      <a:pt x="0" y="11223"/>
                    </a:lnTo>
                    <a:cubicBezTo>
                      <a:pt x="0" y="11534"/>
                      <a:pt x="253" y="11787"/>
                      <a:pt x="564" y="11787"/>
                    </a:cubicBezTo>
                    <a:lnTo>
                      <a:pt x="8899" y="11787"/>
                    </a:lnTo>
                    <a:cubicBezTo>
                      <a:pt x="9210" y="11787"/>
                      <a:pt x="9463" y="11534"/>
                      <a:pt x="9463" y="11223"/>
                    </a:cubicBezTo>
                    <a:lnTo>
                      <a:pt x="9463" y="538"/>
                    </a:lnTo>
                    <a:cubicBezTo>
                      <a:pt x="9463" y="241"/>
                      <a:pt x="9222" y="0"/>
                      <a:pt x="8925" y="0"/>
                    </a:cubicBezTo>
                    <a:close/>
                  </a:path>
                </a:pathLst>
              </a:custGeom>
              <a:solidFill>
                <a:srgbClr val="D1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2"/>
              <p:cNvSpPr/>
              <p:nvPr/>
            </p:nvSpPr>
            <p:spPr>
              <a:xfrm>
                <a:off x="5413775" y="869425"/>
                <a:ext cx="239475" cy="150300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6012" extrusionOk="0">
                    <a:moveTo>
                      <a:pt x="5845" y="0"/>
                    </a:moveTo>
                    <a:cubicBezTo>
                      <a:pt x="5150" y="0"/>
                      <a:pt x="4455" y="72"/>
                      <a:pt x="3774" y="215"/>
                    </a:cubicBezTo>
                    <a:cubicBezTo>
                      <a:pt x="3318" y="311"/>
                      <a:pt x="2866" y="439"/>
                      <a:pt x="2445" y="640"/>
                    </a:cubicBezTo>
                    <a:cubicBezTo>
                      <a:pt x="1528" y="1078"/>
                      <a:pt x="785" y="1867"/>
                      <a:pt x="402" y="2808"/>
                    </a:cubicBezTo>
                    <a:cubicBezTo>
                      <a:pt x="19" y="3749"/>
                      <a:pt x="0" y="4833"/>
                      <a:pt x="351" y="5786"/>
                    </a:cubicBezTo>
                    <a:lnTo>
                      <a:pt x="649" y="6012"/>
                    </a:lnTo>
                    <a:cubicBezTo>
                      <a:pt x="1569" y="5141"/>
                      <a:pt x="2167" y="3936"/>
                      <a:pt x="2303" y="2676"/>
                    </a:cubicBezTo>
                    <a:cubicBezTo>
                      <a:pt x="2842" y="2769"/>
                      <a:pt x="3386" y="2808"/>
                      <a:pt x="3931" y="2808"/>
                    </a:cubicBezTo>
                    <a:cubicBezTo>
                      <a:pt x="4905" y="2808"/>
                      <a:pt x="5883" y="2685"/>
                      <a:pt x="6846" y="2525"/>
                    </a:cubicBezTo>
                    <a:cubicBezTo>
                      <a:pt x="7733" y="2378"/>
                      <a:pt x="8655" y="2184"/>
                      <a:pt x="9349" y="1611"/>
                    </a:cubicBezTo>
                    <a:cubicBezTo>
                      <a:pt x="9405" y="1565"/>
                      <a:pt x="9460" y="1516"/>
                      <a:pt x="9495" y="1453"/>
                    </a:cubicBezTo>
                    <a:cubicBezTo>
                      <a:pt x="9578" y="1309"/>
                      <a:pt x="9544" y="1124"/>
                      <a:pt x="9465" y="979"/>
                    </a:cubicBezTo>
                    <a:cubicBezTo>
                      <a:pt x="9259" y="602"/>
                      <a:pt x="8812" y="436"/>
                      <a:pt x="8395" y="327"/>
                    </a:cubicBezTo>
                    <a:cubicBezTo>
                      <a:pt x="7564" y="109"/>
                      <a:pt x="6705" y="0"/>
                      <a:pt x="5845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2"/>
              <p:cNvSpPr/>
              <p:nvPr/>
            </p:nvSpPr>
            <p:spPr>
              <a:xfrm>
                <a:off x="5414475" y="847075"/>
                <a:ext cx="261675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6986" extrusionOk="0">
                    <a:moveTo>
                      <a:pt x="6634" y="1"/>
                    </a:moveTo>
                    <a:cubicBezTo>
                      <a:pt x="5750" y="1"/>
                      <a:pt x="4878" y="227"/>
                      <a:pt x="4051" y="542"/>
                    </a:cubicBezTo>
                    <a:cubicBezTo>
                      <a:pt x="2927" y="972"/>
                      <a:pt x="1867" y="1568"/>
                      <a:pt x="917" y="2307"/>
                    </a:cubicBezTo>
                    <a:cubicBezTo>
                      <a:pt x="606" y="2548"/>
                      <a:pt x="297" y="2817"/>
                      <a:pt x="144" y="3180"/>
                    </a:cubicBezTo>
                    <a:cubicBezTo>
                      <a:pt x="1" y="3517"/>
                      <a:pt x="9" y="3897"/>
                      <a:pt x="19" y="4263"/>
                    </a:cubicBezTo>
                    <a:cubicBezTo>
                      <a:pt x="42" y="5039"/>
                      <a:pt x="64" y="5814"/>
                      <a:pt x="87" y="6589"/>
                    </a:cubicBezTo>
                    <a:lnTo>
                      <a:pt x="557" y="6986"/>
                    </a:lnTo>
                    <a:cubicBezTo>
                      <a:pt x="1301" y="5831"/>
                      <a:pt x="1670" y="4420"/>
                      <a:pt x="1939" y="3090"/>
                    </a:cubicBezTo>
                    <a:cubicBezTo>
                      <a:pt x="2818" y="3124"/>
                      <a:pt x="3694" y="3220"/>
                      <a:pt x="4572" y="3220"/>
                    </a:cubicBezTo>
                    <a:cubicBezTo>
                      <a:pt x="4644" y="3220"/>
                      <a:pt x="4716" y="3220"/>
                      <a:pt x="4788" y="3218"/>
                    </a:cubicBezTo>
                    <a:cubicBezTo>
                      <a:pt x="5520" y="3205"/>
                      <a:pt x="6248" y="3116"/>
                      <a:pt x="6975" y="3027"/>
                    </a:cubicBezTo>
                    <a:cubicBezTo>
                      <a:pt x="7509" y="2962"/>
                      <a:pt x="10466" y="2570"/>
                      <a:pt x="9740" y="1499"/>
                    </a:cubicBezTo>
                    <a:cubicBezTo>
                      <a:pt x="9599" y="1292"/>
                      <a:pt x="9365" y="1142"/>
                      <a:pt x="9172" y="989"/>
                    </a:cubicBezTo>
                    <a:cubicBezTo>
                      <a:pt x="8918" y="788"/>
                      <a:pt x="8683" y="563"/>
                      <a:pt x="8414" y="381"/>
                    </a:cubicBezTo>
                    <a:cubicBezTo>
                      <a:pt x="7910" y="42"/>
                      <a:pt x="7321" y="14"/>
                      <a:pt x="6731" y="2"/>
                    </a:cubicBezTo>
                    <a:cubicBezTo>
                      <a:pt x="6699" y="1"/>
                      <a:pt x="6666" y="1"/>
                      <a:pt x="6634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2"/>
              <p:cNvSpPr/>
              <p:nvPr/>
            </p:nvSpPr>
            <p:spPr>
              <a:xfrm>
                <a:off x="5638050" y="874300"/>
                <a:ext cx="48475" cy="14792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5917" extrusionOk="0">
                    <a:moveTo>
                      <a:pt x="195" y="1"/>
                    </a:moveTo>
                    <a:lnTo>
                      <a:pt x="351" y="212"/>
                    </a:lnTo>
                    <a:cubicBezTo>
                      <a:pt x="77" y="1151"/>
                      <a:pt x="1" y="2145"/>
                      <a:pt x="117" y="3116"/>
                    </a:cubicBezTo>
                    <a:cubicBezTo>
                      <a:pt x="175" y="3602"/>
                      <a:pt x="282" y="4083"/>
                      <a:pt x="434" y="4550"/>
                    </a:cubicBezTo>
                    <a:cubicBezTo>
                      <a:pt x="559" y="4932"/>
                      <a:pt x="719" y="5557"/>
                      <a:pt x="1019" y="5841"/>
                    </a:cubicBezTo>
                    <a:cubicBezTo>
                      <a:pt x="1068" y="5887"/>
                      <a:pt x="1137" y="5917"/>
                      <a:pt x="1203" y="5917"/>
                    </a:cubicBezTo>
                    <a:cubicBezTo>
                      <a:pt x="1247" y="5917"/>
                      <a:pt x="1288" y="5904"/>
                      <a:pt x="1322" y="5876"/>
                    </a:cubicBezTo>
                    <a:cubicBezTo>
                      <a:pt x="1353" y="5850"/>
                      <a:pt x="1374" y="5814"/>
                      <a:pt x="1393" y="5778"/>
                    </a:cubicBezTo>
                    <a:cubicBezTo>
                      <a:pt x="1938" y="4772"/>
                      <a:pt x="1857" y="3450"/>
                      <a:pt x="1604" y="2371"/>
                    </a:cubicBezTo>
                    <a:cubicBezTo>
                      <a:pt x="1393" y="1471"/>
                      <a:pt x="1027" y="525"/>
                      <a:pt x="195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2"/>
              <p:cNvSpPr/>
              <p:nvPr/>
            </p:nvSpPr>
            <p:spPr>
              <a:xfrm>
                <a:off x="5446625" y="872325"/>
                <a:ext cx="17650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091" extrusionOk="0">
                    <a:moveTo>
                      <a:pt x="26" y="1"/>
                    </a:moveTo>
                    <a:cubicBezTo>
                      <a:pt x="12" y="2"/>
                      <a:pt x="0" y="128"/>
                      <a:pt x="2" y="334"/>
                    </a:cubicBezTo>
                    <a:cubicBezTo>
                      <a:pt x="5" y="538"/>
                      <a:pt x="21" y="824"/>
                      <a:pt x="99" y="1133"/>
                    </a:cubicBezTo>
                    <a:cubicBezTo>
                      <a:pt x="177" y="1441"/>
                      <a:pt x="315" y="1702"/>
                      <a:pt x="446" y="1864"/>
                    </a:cubicBezTo>
                    <a:cubicBezTo>
                      <a:pt x="568" y="2019"/>
                      <a:pt x="673" y="2090"/>
                      <a:pt x="691" y="2090"/>
                    </a:cubicBezTo>
                    <a:cubicBezTo>
                      <a:pt x="692" y="2090"/>
                      <a:pt x="693" y="2090"/>
                      <a:pt x="693" y="2090"/>
                    </a:cubicBezTo>
                    <a:cubicBezTo>
                      <a:pt x="706" y="2077"/>
                      <a:pt x="615" y="1988"/>
                      <a:pt x="507" y="1821"/>
                    </a:cubicBezTo>
                    <a:cubicBezTo>
                      <a:pt x="397" y="1654"/>
                      <a:pt x="277" y="1402"/>
                      <a:pt x="202" y="1106"/>
                    </a:cubicBezTo>
                    <a:cubicBezTo>
                      <a:pt x="127" y="809"/>
                      <a:pt x="99" y="531"/>
                      <a:pt x="77" y="329"/>
                    </a:cubicBezTo>
                    <a:cubicBezTo>
                      <a:pt x="56" y="127"/>
                      <a:pt x="40" y="1"/>
                      <a:pt x="26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2"/>
              <p:cNvSpPr/>
              <p:nvPr/>
            </p:nvSpPr>
            <p:spPr>
              <a:xfrm>
                <a:off x="5417000" y="894950"/>
                <a:ext cx="3180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4816" extrusionOk="0">
                    <a:moveTo>
                      <a:pt x="1256" y="0"/>
                    </a:moveTo>
                    <a:cubicBezTo>
                      <a:pt x="1246" y="0"/>
                      <a:pt x="1177" y="31"/>
                      <a:pt x="1070" y="104"/>
                    </a:cubicBezTo>
                    <a:cubicBezTo>
                      <a:pt x="956" y="183"/>
                      <a:pt x="801" y="316"/>
                      <a:pt x="649" y="513"/>
                    </a:cubicBezTo>
                    <a:cubicBezTo>
                      <a:pt x="497" y="710"/>
                      <a:pt x="351" y="973"/>
                      <a:pt x="247" y="1286"/>
                    </a:cubicBezTo>
                    <a:cubicBezTo>
                      <a:pt x="144" y="1598"/>
                      <a:pt x="81" y="1956"/>
                      <a:pt x="53" y="2332"/>
                    </a:cubicBezTo>
                    <a:cubicBezTo>
                      <a:pt x="0" y="3083"/>
                      <a:pt x="37" y="3763"/>
                      <a:pt x="89" y="4252"/>
                    </a:cubicBezTo>
                    <a:cubicBezTo>
                      <a:pt x="112" y="4472"/>
                      <a:pt x="138" y="4650"/>
                      <a:pt x="162" y="4783"/>
                    </a:cubicBezTo>
                    <a:cubicBezTo>
                      <a:pt x="178" y="4793"/>
                      <a:pt x="193" y="4805"/>
                      <a:pt x="209" y="4816"/>
                    </a:cubicBezTo>
                    <a:cubicBezTo>
                      <a:pt x="198" y="4680"/>
                      <a:pt x="180" y="4485"/>
                      <a:pt x="164" y="4245"/>
                    </a:cubicBezTo>
                    <a:cubicBezTo>
                      <a:pt x="131" y="3759"/>
                      <a:pt x="107" y="3082"/>
                      <a:pt x="158" y="2340"/>
                    </a:cubicBezTo>
                    <a:cubicBezTo>
                      <a:pt x="186" y="1969"/>
                      <a:pt x="245" y="1621"/>
                      <a:pt x="341" y="1316"/>
                    </a:cubicBezTo>
                    <a:cubicBezTo>
                      <a:pt x="436" y="1012"/>
                      <a:pt x="570" y="754"/>
                      <a:pt x="709" y="558"/>
                    </a:cubicBezTo>
                    <a:cubicBezTo>
                      <a:pt x="991" y="161"/>
                      <a:pt x="1272" y="17"/>
                      <a:pt x="1258" y="1"/>
                    </a:cubicBezTo>
                    <a:cubicBezTo>
                      <a:pt x="1258" y="0"/>
                      <a:pt x="1257" y="0"/>
                      <a:pt x="1256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2"/>
              <p:cNvSpPr/>
              <p:nvPr/>
            </p:nvSpPr>
            <p:spPr>
              <a:xfrm>
                <a:off x="5436375" y="912700"/>
                <a:ext cx="1857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2691" extrusionOk="0">
                    <a:moveTo>
                      <a:pt x="712" y="0"/>
                    </a:moveTo>
                    <a:cubicBezTo>
                      <a:pt x="696" y="0"/>
                      <a:pt x="593" y="121"/>
                      <a:pt x="467" y="337"/>
                    </a:cubicBezTo>
                    <a:cubicBezTo>
                      <a:pt x="336" y="559"/>
                      <a:pt x="190" y="890"/>
                      <a:pt x="100" y="1276"/>
                    </a:cubicBezTo>
                    <a:cubicBezTo>
                      <a:pt x="13" y="1662"/>
                      <a:pt x="1" y="2023"/>
                      <a:pt x="21" y="2280"/>
                    </a:cubicBezTo>
                    <a:cubicBezTo>
                      <a:pt x="41" y="2536"/>
                      <a:pt x="83" y="2691"/>
                      <a:pt x="96" y="2691"/>
                    </a:cubicBezTo>
                    <a:cubicBezTo>
                      <a:pt x="96" y="2691"/>
                      <a:pt x="96" y="2691"/>
                      <a:pt x="96" y="2691"/>
                    </a:cubicBezTo>
                    <a:cubicBezTo>
                      <a:pt x="131" y="2689"/>
                      <a:pt x="26" y="2054"/>
                      <a:pt x="204" y="1300"/>
                    </a:cubicBezTo>
                    <a:cubicBezTo>
                      <a:pt x="373" y="543"/>
                      <a:pt x="743" y="17"/>
                      <a:pt x="713" y="0"/>
                    </a:cubicBezTo>
                    <a:cubicBezTo>
                      <a:pt x="713" y="0"/>
                      <a:pt x="712" y="0"/>
                      <a:pt x="712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2"/>
              <p:cNvSpPr/>
              <p:nvPr/>
            </p:nvSpPr>
            <p:spPr>
              <a:xfrm>
                <a:off x="5449175" y="832650"/>
                <a:ext cx="2248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2164" extrusionOk="0">
                    <a:moveTo>
                      <a:pt x="7010" y="1"/>
                    </a:moveTo>
                    <a:cubicBezTo>
                      <a:pt x="6751" y="1"/>
                      <a:pt x="6474" y="49"/>
                      <a:pt x="6202" y="150"/>
                    </a:cubicBezTo>
                    <a:cubicBezTo>
                      <a:pt x="5911" y="260"/>
                      <a:pt x="5634" y="424"/>
                      <a:pt x="5333" y="552"/>
                    </a:cubicBezTo>
                    <a:cubicBezTo>
                      <a:pt x="5054" y="675"/>
                      <a:pt x="4745" y="736"/>
                      <a:pt x="4424" y="736"/>
                    </a:cubicBezTo>
                    <a:cubicBezTo>
                      <a:pt x="4400" y="736"/>
                      <a:pt x="4377" y="736"/>
                      <a:pt x="4353" y="735"/>
                    </a:cubicBezTo>
                    <a:cubicBezTo>
                      <a:pt x="3668" y="718"/>
                      <a:pt x="3020" y="524"/>
                      <a:pt x="2406" y="524"/>
                    </a:cubicBezTo>
                    <a:cubicBezTo>
                      <a:pt x="2398" y="524"/>
                      <a:pt x="2390" y="524"/>
                      <a:pt x="2381" y="524"/>
                    </a:cubicBezTo>
                    <a:cubicBezTo>
                      <a:pt x="2368" y="524"/>
                      <a:pt x="2356" y="524"/>
                      <a:pt x="2343" y="524"/>
                    </a:cubicBezTo>
                    <a:cubicBezTo>
                      <a:pt x="1741" y="524"/>
                      <a:pt x="1196" y="684"/>
                      <a:pt x="814" y="941"/>
                    </a:cubicBezTo>
                    <a:cubicBezTo>
                      <a:pt x="421" y="1203"/>
                      <a:pt x="204" y="1535"/>
                      <a:pt x="103" y="1773"/>
                    </a:cubicBezTo>
                    <a:cubicBezTo>
                      <a:pt x="51" y="1893"/>
                      <a:pt x="29" y="1993"/>
                      <a:pt x="14" y="2059"/>
                    </a:cubicBezTo>
                    <a:cubicBezTo>
                      <a:pt x="4" y="2127"/>
                      <a:pt x="0" y="2162"/>
                      <a:pt x="4" y="2163"/>
                    </a:cubicBezTo>
                    <a:cubicBezTo>
                      <a:pt x="4" y="2163"/>
                      <a:pt x="4" y="2163"/>
                      <a:pt x="4" y="2163"/>
                    </a:cubicBezTo>
                    <a:cubicBezTo>
                      <a:pt x="16" y="2163"/>
                      <a:pt x="32" y="2019"/>
                      <a:pt x="141" y="1791"/>
                    </a:cubicBezTo>
                    <a:cubicBezTo>
                      <a:pt x="250" y="1563"/>
                      <a:pt x="470" y="1249"/>
                      <a:pt x="855" y="1004"/>
                    </a:cubicBezTo>
                    <a:cubicBezTo>
                      <a:pt x="1222" y="768"/>
                      <a:pt x="1737" y="622"/>
                      <a:pt x="2312" y="622"/>
                    </a:cubicBezTo>
                    <a:cubicBezTo>
                      <a:pt x="2334" y="622"/>
                      <a:pt x="2357" y="622"/>
                      <a:pt x="2381" y="622"/>
                    </a:cubicBezTo>
                    <a:cubicBezTo>
                      <a:pt x="2682" y="625"/>
                      <a:pt x="2997" y="670"/>
                      <a:pt x="3324" y="724"/>
                    </a:cubicBezTo>
                    <a:cubicBezTo>
                      <a:pt x="3651" y="775"/>
                      <a:pt x="3993" y="834"/>
                      <a:pt x="4351" y="841"/>
                    </a:cubicBezTo>
                    <a:cubicBezTo>
                      <a:pt x="4376" y="842"/>
                      <a:pt x="4400" y="843"/>
                      <a:pt x="4424" y="843"/>
                    </a:cubicBezTo>
                    <a:cubicBezTo>
                      <a:pt x="4756" y="843"/>
                      <a:pt x="5086" y="776"/>
                      <a:pt x="5374" y="648"/>
                    </a:cubicBezTo>
                    <a:cubicBezTo>
                      <a:pt x="5683" y="514"/>
                      <a:pt x="5958" y="349"/>
                      <a:pt x="6238" y="242"/>
                    </a:cubicBezTo>
                    <a:cubicBezTo>
                      <a:pt x="6505" y="139"/>
                      <a:pt x="6777" y="89"/>
                      <a:pt x="7034" y="89"/>
                    </a:cubicBezTo>
                    <a:cubicBezTo>
                      <a:pt x="7045" y="89"/>
                      <a:pt x="7056" y="89"/>
                      <a:pt x="7067" y="90"/>
                    </a:cubicBezTo>
                    <a:cubicBezTo>
                      <a:pt x="7333" y="92"/>
                      <a:pt x="7580" y="140"/>
                      <a:pt x="7796" y="209"/>
                    </a:cubicBezTo>
                    <a:cubicBezTo>
                      <a:pt x="8230" y="352"/>
                      <a:pt x="8533" y="579"/>
                      <a:pt x="8719" y="752"/>
                    </a:cubicBezTo>
                    <a:cubicBezTo>
                      <a:pt x="8898" y="925"/>
                      <a:pt x="8977" y="1043"/>
                      <a:pt x="8990" y="1043"/>
                    </a:cubicBezTo>
                    <a:cubicBezTo>
                      <a:pt x="8990" y="1043"/>
                      <a:pt x="8991" y="1043"/>
                      <a:pt x="8991" y="1043"/>
                    </a:cubicBezTo>
                    <a:cubicBezTo>
                      <a:pt x="8995" y="1041"/>
                      <a:pt x="8975" y="1011"/>
                      <a:pt x="8937" y="954"/>
                    </a:cubicBezTo>
                    <a:cubicBezTo>
                      <a:pt x="8900" y="896"/>
                      <a:pt x="8836" y="819"/>
                      <a:pt x="8747" y="723"/>
                    </a:cubicBezTo>
                    <a:cubicBezTo>
                      <a:pt x="8568" y="538"/>
                      <a:pt x="8264" y="294"/>
                      <a:pt x="7820" y="139"/>
                    </a:cubicBezTo>
                    <a:cubicBezTo>
                      <a:pt x="7598" y="63"/>
                      <a:pt x="7344" y="8"/>
                      <a:pt x="7068" y="1"/>
                    </a:cubicBezTo>
                    <a:cubicBezTo>
                      <a:pt x="7049" y="1"/>
                      <a:pt x="7030" y="1"/>
                      <a:pt x="7010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2"/>
              <p:cNvSpPr/>
              <p:nvPr/>
            </p:nvSpPr>
            <p:spPr>
              <a:xfrm>
                <a:off x="5406000" y="884300"/>
                <a:ext cx="41625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15" extrusionOk="0">
                    <a:moveTo>
                      <a:pt x="1637" y="1"/>
                    </a:moveTo>
                    <a:cubicBezTo>
                      <a:pt x="1581" y="1"/>
                      <a:pt x="1429" y="22"/>
                      <a:pt x="1217" y="77"/>
                    </a:cubicBezTo>
                    <a:cubicBezTo>
                      <a:pt x="951" y="151"/>
                      <a:pt x="571" y="282"/>
                      <a:pt x="253" y="585"/>
                    </a:cubicBezTo>
                    <a:cubicBezTo>
                      <a:pt x="178" y="657"/>
                      <a:pt x="113" y="736"/>
                      <a:pt x="57" y="816"/>
                    </a:cubicBezTo>
                    <a:cubicBezTo>
                      <a:pt x="34" y="915"/>
                      <a:pt x="15" y="1015"/>
                      <a:pt x="0" y="1115"/>
                    </a:cubicBezTo>
                    <a:cubicBezTo>
                      <a:pt x="76" y="958"/>
                      <a:pt x="180" y="799"/>
                      <a:pt x="326" y="661"/>
                    </a:cubicBezTo>
                    <a:cubicBezTo>
                      <a:pt x="623" y="379"/>
                      <a:pt x="983" y="239"/>
                      <a:pt x="1238" y="149"/>
                    </a:cubicBezTo>
                    <a:cubicBezTo>
                      <a:pt x="1498" y="62"/>
                      <a:pt x="1665" y="21"/>
                      <a:pt x="1661" y="5"/>
                    </a:cubicBezTo>
                    <a:cubicBezTo>
                      <a:pt x="1660" y="2"/>
                      <a:pt x="1652" y="1"/>
                      <a:pt x="1637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2"/>
              <p:cNvSpPr/>
              <p:nvPr/>
            </p:nvSpPr>
            <p:spPr>
              <a:xfrm>
                <a:off x="5450650" y="856350"/>
                <a:ext cx="2218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8875" h="1765" extrusionOk="0">
                    <a:moveTo>
                      <a:pt x="6950" y="1"/>
                    </a:moveTo>
                    <a:cubicBezTo>
                      <a:pt x="6809" y="1"/>
                      <a:pt x="6665" y="14"/>
                      <a:pt x="6519" y="41"/>
                    </a:cubicBezTo>
                    <a:cubicBezTo>
                      <a:pt x="6205" y="95"/>
                      <a:pt x="5895" y="228"/>
                      <a:pt x="5598" y="391"/>
                    </a:cubicBezTo>
                    <a:cubicBezTo>
                      <a:pt x="5299" y="553"/>
                      <a:pt x="5004" y="740"/>
                      <a:pt x="4681" y="880"/>
                    </a:cubicBezTo>
                    <a:cubicBezTo>
                      <a:pt x="4358" y="1021"/>
                      <a:pt x="4015" y="1080"/>
                      <a:pt x="3683" y="1089"/>
                    </a:cubicBezTo>
                    <a:cubicBezTo>
                      <a:pt x="3651" y="1090"/>
                      <a:pt x="3619" y="1090"/>
                      <a:pt x="3588" y="1090"/>
                    </a:cubicBezTo>
                    <a:cubicBezTo>
                      <a:pt x="3289" y="1090"/>
                      <a:pt x="3000" y="1054"/>
                      <a:pt x="2725" y="1006"/>
                    </a:cubicBezTo>
                    <a:cubicBezTo>
                      <a:pt x="2422" y="953"/>
                      <a:pt x="2135" y="882"/>
                      <a:pt x="1860" y="840"/>
                    </a:cubicBezTo>
                    <a:cubicBezTo>
                      <a:pt x="1690" y="813"/>
                      <a:pt x="1524" y="797"/>
                      <a:pt x="1367" y="797"/>
                    </a:cubicBezTo>
                    <a:cubicBezTo>
                      <a:pt x="1269" y="797"/>
                      <a:pt x="1174" y="803"/>
                      <a:pt x="1083" y="816"/>
                    </a:cubicBezTo>
                    <a:cubicBezTo>
                      <a:pt x="603" y="885"/>
                      <a:pt x="274" y="1152"/>
                      <a:pt x="133" y="1377"/>
                    </a:cubicBezTo>
                    <a:cubicBezTo>
                      <a:pt x="61" y="1490"/>
                      <a:pt x="30" y="1591"/>
                      <a:pt x="14" y="1659"/>
                    </a:cubicBezTo>
                    <a:cubicBezTo>
                      <a:pt x="3" y="1728"/>
                      <a:pt x="1" y="1765"/>
                      <a:pt x="4" y="1765"/>
                    </a:cubicBezTo>
                    <a:cubicBezTo>
                      <a:pt x="4" y="1765"/>
                      <a:pt x="5" y="1765"/>
                      <a:pt x="5" y="1765"/>
                    </a:cubicBezTo>
                    <a:cubicBezTo>
                      <a:pt x="17" y="1765"/>
                      <a:pt x="21" y="1610"/>
                      <a:pt x="168" y="1400"/>
                    </a:cubicBezTo>
                    <a:cubicBezTo>
                      <a:pt x="312" y="1192"/>
                      <a:pt x="635" y="946"/>
                      <a:pt x="1093" y="891"/>
                    </a:cubicBezTo>
                    <a:cubicBezTo>
                      <a:pt x="1168" y="881"/>
                      <a:pt x="1245" y="877"/>
                      <a:pt x="1325" y="877"/>
                    </a:cubicBezTo>
                    <a:cubicBezTo>
                      <a:pt x="1490" y="877"/>
                      <a:pt x="1664" y="895"/>
                      <a:pt x="1846" y="926"/>
                    </a:cubicBezTo>
                    <a:cubicBezTo>
                      <a:pt x="2115" y="971"/>
                      <a:pt x="2400" y="1045"/>
                      <a:pt x="2707" y="1102"/>
                    </a:cubicBezTo>
                    <a:cubicBezTo>
                      <a:pt x="2992" y="1154"/>
                      <a:pt x="3294" y="1193"/>
                      <a:pt x="3609" y="1193"/>
                    </a:cubicBezTo>
                    <a:cubicBezTo>
                      <a:pt x="3634" y="1193"/>
                      <a:pt x="3660" y="1193"/>
                      <a:pt x="3685" y="1193"/>
                    </a:cubicBezTo>
                    <a:cubicBezTo>
                      <a:pt x="4028" y="1186"/>
                      <a:pt x="4386" y="1124"/>
                      <a:pt x="4722" y="977"/>
                    </a:cubicBezTo>
                    <a:cubicBezTo>
                      <a:pt x="5057" y="833"/>
                      <a:pt x="5353" y="643"/>
                      <a:pt x="5647" y="482"/>
                    </a:cubicBezTo>
                    <a:cubicBezTo>
                      <a:pt x="5941" y="320"/>
                      <a:pt x="6237" y="192"/>
                      <a:pt x="6536" y="137"/>
                    </a:cubicBezTo>
                    <a:cubicBezTo>
                      <a:pt x="6685" y="108"/>
                      <a:pt x="6833" y="94"/>
                      <a:pt x="6976" y="94"/>
                    </a:cubicBezTo>
                    <a:cubicBezTo>
                      <a:pt x="7408" y="94"/>
                      <a:pt x="7802" y="218"/>
                      <a:pt x="8085" y="414"/>
                    </a:cubicBezTo>
                    <a:cubicBezTo>
                      <a:pt x="8470" y="672"/>
                      <a:pt x="8671" y="1011"/>
                      <a:pt x="8763" y="1249"/>
                    </a:cubicBezTo>
                    <a:cubicBezTo>
                      <a:pt x="8856" y="1490"/>
                      <a:pt x="8859" y="1639"/>
                      <a:pt x="8871" y="1639"/>
                    </a:cubicBezTo>
                    <a:cubicBezTo>
                      <a:pt x="8871" y="1639"/>
                      <a:pt x="8871" y="1639"/>
                      <a:pt x="8871" y="1639"/>
                    </a:cubicBezTo>
                    <a:cubicBezTo>
                      <a:pt x="8874" y="1639"/>
                      <a:pt x="8874" y="1602"/>
                      <a:pt x="8869" y="1533"/>
                    </a:cubicBezTo>
                    <a:cubicBezTo>
                      <a:pt x="8860" y="1464"/>
                      <a:pt x="8846" y="1361"/>
                      <a:pt x="8802" y="1235"/>
                    </a:cubicBezTo>
                    <a:cubicBezTo>
                      <a:pt x="8720" y="987"/>
                      <a:pt x="8523" y="629"/>
                      <a:pt x="8128" y="352"/>
                    </a:cubicBezTo>
                    <a:cubicBezTo>
                      <a:pt x="7830" y="138"/>
                      <a:pt x="7410" y="1"/>
                      <a:pt x="6950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2"/>
              <p:cNvSpPr/>
              <p:nvPr/>
            </p:nvSpPr>
            <p:spPr>
              <a:xfrm>
                <a:off x="5457325" y="880200"/>
                <a:ext cx="20085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1434" extrusionOk="0">
                    <a:moveTo>
                      <a:pt x="7041" y="0"/>
                    </a:moveTo>
                    <a:cubicBezTo>
                      <a:pt x="7024" y="0"/>
                      <a:pt x="7006" y="1"/>
                      <a:pt x="6989" y="1"/>
                    </a:cubicBezTo>
                    <a:cubicBezTo>
                      <a:pt x="6785" y="4"/>
                      <a:pt x="6566" y="66"/>
                      <a:pt x="6351" y="161"/>
                    </a:cubicBezTo>
                    <a:cubicBezTo>
                      <a:pt x="6135" y="256"/>
                      <a:pt x="5920" y="385"/>
                      <a:pt x="5696" y="519"/>
                    </a:cubicBezTo>
                    <a:cubicBezTo>
                      <a:pt x="5471" y="652"/>
                      <a:pt x="5235" y="786"/>
                      <a:pt x="4972" y="880"/>
                    </a:cubicBezTo>
                    <a:cubicBezTo>
                      <a:pt x="4709" y="973"/>
                      <a:pt x="4422" y="1031"/>
                      <a:pt x="4126" y="1058"/>
                    </a:cubicBezTo>
                    <a:cubicBezTo>
                      <a:pt x="3980" y="1071"/>
                      <a:pt x="3835" y="1076"/>
                      <a:pt x="3692" y="1076"/>
                    </a:cubicBezTo>
                    <a:cubicBezTo>
                      <a:pt x="3254" y="1076"/>
                      <a:pt x="2833" y="1024"/>
                      <a:pt x="2446" y="968"/>
                    </a:cubicBezTo>
                    <a:cubicBezTo>
                      <a:pt x="1970" y="902"/>
                      <a:pt x="1540" y="802"/>
                      <a:pt x="1157" y="802"/>
                    </a:cubicBezTo>
                    <a:cubicBezTo>
                      <a:pt x="1125" y="802"/>
                      <a:pt x="1093" y="803"/>
                      <a:pt x="1062" y="804"/>
                    </a:cubicBezTo>
                    <a:cubicBezTo>
                      <a:pt x="656" y="817"/>
                      <a:pt x="347" y="983"/>
                      <a:pt x="190" y="1142"/>
                    </a:cubicBezTo>
                    <a:cubicBezTo>
                      <a:pt x="108" y="1222"/>
                      <a:pt x="61" y="1297"/>
                      <a:pt x="35" y="1349"/>
                    </a:cubicBezTo>
                    <a:cubicBezTo>
                      <a:pt x="8" y="1402"/>
                      <a:pt x="0" y="1432"/>
                      <a:pt x="3" y="1433"/>
                    </a:cubicBezTo>
                    <a:cubicBezTo>
                      <a:pt x="3" y="1433"/>
                      <a:pt x="3" y="1433"/>
                      <a:pt x="4" y="1433"/>
                    </a:cubicBezTo>
                    <a:cubicBezTo>
                      <a:pt x="15" y="1433"/>
                      <a:pt x="59" y="1313"/>
                      <a:pt x="217" y="1173"/>
                    </a:cubicBezTo>
                    <a:cubicBezTo>
                      <a:pt x="377" y="1030"/>
                      <a:pt x="674" y="881"/>
                      <a:pt x="1064" y="880"/>
                    </a:cubicBezTo>
                    <a:cubicBezTo>
                      <a:pt x="1081" y="879"/>
                      <a:pt x="1097" y="879"/>
                      <a:pt x="1114" y="879"/>
                    </a:cubicBezTo>
                    <a:cubicBezTo>
                      <a:pt x="1492" y="879"/>
                      <a:pt x="1935" y="990"/>
                      <a:pt x="2431" y="1064"/>
                    </a:cubicBezTo>
                    <a:cubicBezTo>
                      <a:pt x="2825" y="1124"/>
                      <a:pt x="3256" y="1181"/>
                      <a:pt x="3708" y="1181"/>
                    </a:cubicBezTo>
                    <a:cubicBezTo>
                      <a:pt x="3849" y="1181"/>
                      <a:pt x="3992" y="1176"/>
                      <a:pt x="4136" y="1163"/>
                    </a:cubicBezTo>
                    <a:cubicBezTo>
                      <a:pt x="4440" y="1136"/>
                      <a:pt x="4735" y="1076"/>
                      <a:pt x="5007" y="976"/>
                    </a:cubicBezTo>
                    <a:cubicBezTo>
                      <a:pt x="5281" y="880"/>
                      <a:pt x="5523" y="738"/>
                      <a:pt x="5746" y="602"/>
                    </a:cubicBezTo>
                    <a:cubicBezTo>
                      <a:pt x="5970" y="467"/>
                      <a:pt x="6179" y="337"/>
                      <a:pt x="6387" y="241"/>
                    </a:cubicBezTo>
                    <a:cubicBezTo>
                      <a:pt x="6596" y="145"/>
                      <a:pt x="6799" y="83"/>
                      <a:pt x="6992" y="76"/>
                    </a:cubicBezTo>
                    <a:cubicBezTo>
                      <a:pt x="7021" y="75"/>
                      <a:pt x="7049" y="74"/>
                      <a:pt x="7077" y="74"/>
                    </a:cubicBezTo>
                    <a:cubicBezTo>
                      <a:pt x="7425" y="74"/>
                      <a:pt x="7698" y="204"/>
                      <a:pt x="7838" y="343"/>
                    </a:cubicBezTo>
                    <a:cubicBezTo>
                      <a:pt x="7992" y="490"/>
                      <a:pt x="8015" y="619"/>
                      <a:pt x="8029" y="619"/>
                    </a:cubicBezTo>
                    <a:cubicBezTo>
                      <a:pt x="8030" y="619"/>
                      <a:pt x="8030" y="619"/>
                      <a:pt x="8030" y="618"/>
                    </a:cubicBezTo>
                    <a:cubicBezTo>
                      <a:pt x="8034" y="618"/>
                      <a:pt x="8026" y="588"/>
                      <a:pt x="8008" y="531"/>
                    </a:cubicBezTo>
                    <a:cubicBezTo>
                      <a:pt x="7997" y="503"/>
                      <a:pt x="7979" y="472"/>
                      <a:pt x="7960" y="432"/>
                    </a:cubicBezTo>
                    <a:cubicBezTo>
                      <a:pt x="7933" y="398"/>
                      <a:pt x="7908" y="354"/>
                      <a:pt x="7867" y="314"/>
                    </a:cubicBezTo>
                    <a:cubicBezTo>
                      <a:pt x="7722" y="154"/>
                      <a:pt x="7424" y="0"/>
                      <a:pt x="7041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2"/>
              <p:cNvSpPr/>
              <p:nvPr/>
            </p:nvSpPr>
            <p:spPr>
              <a:xfrm>
                <a:off x="5652975" y="913000"/>
                <a:ext cx="155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3575" extrusionOk="0">
                    <a:moveTo>
                      <a:pt x="98" y="1"/>
                    </a:moveTo>
                    <a:cubicBezTo>
                      <a:pt x="84" y="1"/>
                      <a:pt x="44" y="202"/>
                      <a:pt x="23" y="531"/>
                    </a:cubicBezTo>
                    <a:cubicBezTo>
                      <a:pt x="1" y="862"/>
                      <a:pt x="5" y="1324"/>
                      <a:pt x="76" y="1826"/>
                    </a:cubicBezTo>
                    <a:cubicBezTo>
                      <a:pt x="148" y="2329"/>
                      <a:pt x="272" y="2774"/>
                      <a:pt x="386" y="3085"/>
                    </a:cubicBezTo>
                    <a:cubicBezTo>
                      <a:pt x="497" y="3393"/>
                      <a:pt x="591" y="3574"/>
                      <a:pt x="604" y="3574"/>
                    </a:cubicBezTo>
                    <a:cubicBezTo>
                      <a:pt x="605" y="3574"/>
                      <a:pt x="605" y="3574"/>
                      <a:pt x="605" y="3574"/>
                    </a:cubicBezTo>
                    <a:cubicBezTo>
                      <a:pt x="621" y="3568"/>
                      <a:pt x="551" y="3376"/>
                      <a:pt x="457" y="3062"/>
                    </a:cubicBezTo>
                    <a:cubicBezTo>
                      <a:pt x="362" y="2748"/>
                      <a:pt x="251" y="2307"/>
                      <a:pt x="181" y="1812"/>
                    </a:cubicBezTo>
                    <a:cubicBezTo>
                      <a:pt x="111" y="1316"/>
                      <a:pt x="94" y="862"/>
                      <a:pt x="98" y="534"/>
                    </a:cubicBezTo>
                    <a:cubicBezTo>
                      <a:pt x="100" y="206"/>
                      <a:pt x="113" y="2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2"/>
              <p:cNvSpPr/>
              <p:nvPr/>
            </p:nvSpPr>
            <p:spPr>
              <a:xfrm>
                <a:off x="5666375" y="913000"/>
                <a:ext cx="1290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222" extrusionOk="0">
                    <a:moveTo>
                      <a:pt x="53" y="1"/>
                    </a:moveTo>
                    <a:cubicBezTo>
                      <a:pt x="42" y="1"/>
                      <a:pt x="1" y="183"/>
                      <a:pt x="15" y="482"/>
                    </a:cubicBezTo>
                    <a:cubicBezTo>
                      <a:pt x="20" y="631"/>
                      <a:pt x="45" y="807"/>
                      <a:pt x="80" y="1001"/>
                    </a:cubicBezTo>
                    <a:cubicBezTo>
                      <a:pt x="119" y="1194"/>
                      <a:pt x="169" y="1405"/>
                      <a:pt x="224" y="1623"/>
                    </a:cubicBezTo>
                    <a:cubicBezTo>
                      <a:pt x="279" y="1841"/>
                      <a:pt x="330" y="2049"/>
                      <a:pt x="369" y="2238"/>
                    </a:cubicBezTo>
                    <a:cubicBezTo>
                      <a:pt x="404" y="2429"/>
                      <a:pt x="431" y="2601"/>
                      <a:pt x="439" y="2747"/>
                    </a:cubicBezTo>
                    <a:cubicBezTo>
                      <a:pt x="459" y="3037"/>
                      <a:pt x="433" y="3219"/>
                      <a:pt x="451" y="3222"/>
                    </a:cubicBezTo>
                    <a:cubicBezTo>
                      <a:pt x="452" y="3222"/>
                      <a:pt x="452" y="3222"/>
                      <a:pt x="452" y="3222"/>
                    </a:cubicBezTo>
                    <a:cubicBezTo>
                      <a:pt x="463" y="3222"/>
                      <a:pt x="515" y="3042"/>
                      <a:pt x="514" y="2743"/>
                    </a:cubicBezTo>
                    <a:cubicBezTo>
                      <a:pt x="515" y="2593"/>
                      <a:pt x="495" y="2416"/>
                      <a:pt x="465" y="2221"/>
                    </a:cubicBezTo>
                    <a:cubicBezTo>
                      <a:pt x="431" y="2026"/>
                      <a:pt x="382" y="1816"/>
                      <a:pt x="327" y="1597"/>
                    </a:cubicBezTo>
                    <a:cubicBezTo>
                      <a:pt x="272" y="1378"/>
                      <a:pt x="218" y="1171"/>
                      <a:pt x="176" y="982"/>
                    </a:cubicBezTo>
                    <a:cubicBezTo>
                      <a:pt x="136" y="793"/>
                      <a:pt x="105" y="621"/>
                      <a:pt x="90" y="476"/>
                    </a:cubicBezTo>
                    <a:cubicBezTo>
                      <a:pt x="58" y="185"/>
                      <a:pt x="72" y="2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2"/>
              <p:cNvSpPr/>
              <p:nvPr/>
            </p:nvSpPr>
            <p:spPr>
              <a:xfrm>
                <a:off x="5674925" y="903350"/>
                <a:ext cx="13050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4" extrusionOk="0">
                    <a:moveTo>
                      <a:pt x="27" y="0"/>
                    </a:moveTo>
                    <a:cubicBezTo>
                      <a:pt x="25" y="0"/>
                      <a:pt x="24" y="1"/>
                      <a:pt x="23" y="2"/>
                    </a:cubicBezTo>
                    <a:cubicBezTo>
                      <a:pt x="0" y="24"/>
                      <a:pt x="257" y="247"/>
                      <a:pt x="362" y="631"/>
                    </a:cubicBezTo>
                    <a:cubicBezTo>
                      <a:pt x="474" y="1013"/>
                      <a:pt x="374" y="1337"/>
                      <a:pt x="405" y="1344"/>
                    </a:cubicBezTo>
                    <a:cubicBezTo>
                      <a:pt x="406" y="1344"/>
                      <a:pt x="406" y="1344"/>
                      <a:pt x="407" y="1344"/>
                    </a:cubicBezTo>
                    <a:cubicBezTo>
                      <a:pt x="420" y="1344"/>
                      <a:pt x="461" y="1270"/>
                      <a:pt x="489" y="1138"/>
                    </a:cubicBezTo>
                    <a:cubicBezTo>
                      <a:pt x="517" y="1003"/>
                      <a:pt x="522" y="807"/>
                      <a:pt x="463" y="602"/>
                    </a:cubicBezTo>
                    <a:cubicBezTo>
                      <a:pt x="405" y="397"/>
                      <a:pt x="298" y="232"/>
                      <a:pt x="203" y="133"/>
                    </a:cubicBezTo>
                    <a:cubicBezTo>
                      <a:pt x="117" y="42"/>
                      <a:pt x="45" y="0"/>
                      <a:pt x="27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2"/>
              <p:cNvSpPr/>
              <p:nvPr/>
            </p:nvSpPr>
            <p:spPr>
              <a:xfrm>
                <a:off x="5400400" y="823000"/>
                <a:ext cx="286050" cy="162875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6515" extrusionOk="0">
                    <a:moveTo>
                      <a:pt x="8815" y="0"/>
                    </a:moveTo>
                    <a:cubicBezTo>
                      <a:pt x="8201" y="0"/>
                      <a:pt x="7605" y="227"/>
                      <a:pt x="6993" y="300"/>
                    </a:cubicBezTo>
                    <a:cubicBezTo>
                      <a:pt x="6812" y="322"/>
                      <a:pt x="6631" y="330"/>
                      <a:pt x="6448" y="330"/>
                    </a:cubicBezTo>
                    <a:cubicBezTo>
                      <a:pt x="5883" y="330"/>
                      <a:pt x="5313" y="251"/>
                      <a:pt x="4750" y="251"/>
                    </a:cubicBezTo>
                    <a:cubicBezTo>
                      <a:pt x="4467" y="251"/>
                      <a:pt x="4186" y="271"/>
                      <a:pt x="3909" y="331"/>
                    </a:cubicBezTo>
                    <a:cubicBezTo>
                      <a:pt x="3072" y="511"/>
                      <a:pt x="2324" y="1063"/>
                      <a:pt x="1907" y="1809"/>
                    </a:cubicBezTo>
                    <a:cubicBezTo>
                      <a:pt x="1880" y="1858"/>
                      <a:pt x="1851" y="1910"/>
                      <a:pt x="1801" y="1935"/>
                    </a:cubicBezTo>
                    <a:cubicBezTo>
                      <a:pt x="1775" y="1948"/>
                      <a:pt x="1747" y="1952"/>
                      <a:pt x="1717" y="1952"/>
                    </a:cubicBezTo>
                    <a:cubicBezTo>
                      <a:pt x="1690" y="1952"/>
                      <a:pt x="1662" y="1949"/>
                      <a:pt x="1634" y="1946"/>
                    </a:cubicBezTo>
                    <a:cubicBezTo>
                      <a:pt x="1598" y="1943"/>
                      <a:pt x="1563" y="1941"/>
                      <a:pt x="1528" y="1941"/>
                    </a:cubicBezTo>
                    <a:cubicBezTo>
                      <a:pt x="890" y="1941"/>
                      <a:pt x="502" y="2491"/>
                      <a:pt x="333" y="3061"/>
                    </a:cubicBezTo>
                    <a:cubicBezTo>
                      <a:pt x="1" y="4180"/>
                      <a:pt x="279" y="5345"/>
                      <a:pt x="463" y="6514"/>
                    </a:cubicBezTo>
                    <a:cubicBezTo>
                      <a:pt x="403" y="5108"/>
                      <a:pt x="684" y="3367"/>
                      <a:pt x="2015" y="2959"/>
                    </a:cubicBezTo>
                    <a:cubicBezTo>
                      <a:pt x="2007" y="2241"/>
                      <a:pt x="2694" y="1720"/>
                      <a:pt x="3348" y="1492"/>
                    </a:cubicBezTo>
                    <a:cubicBezTo>
                      <a:pt x="3703" y="1369"/>
                      <a:pt x="4067" y="1331"/>
                      <a:pt x="4434" y="1331"/>
                    </a:cubicBezTo>
                    <a:cubicBezTo>
                      <a:pt x="5000" y="1331"/>
                      <a:pt x="5576" y="1420"/>
                      <a:pt x="6143" y="1420"/>
                    </a:cubicBezTo>
                    <a:cubicBezTo>
                      <a:pt x="6453" y="1420"/>
                      <a:pt x="6761" y="1393"/>
                      <a:pt x="7063" y="1312"/>
                    </a:cubicBezTo>
                    <a:cubicBezTo>
                      <a:pt x="7857" y="1099"/>
                      <a:pt x="8695" y="637"/>
                      <a:pt x="9528" y="637"/>
                    </a:cubicBezTo>
                    <a:cubicBezTo>
                      <a:pt x="9857" y="637"/>
                      <a:pt x="10184" y="709"/>
                      <a:pt x="10508" y="896"/>
                    </a:cubicBezTo>
                    <a:cubicBezTo>
                      <a:pt x="10997" y="1179"/>
                      <a:pt x="11295" y="1606"/>
                      <a:pt x="11415" y="2093"/>
                    </a:cubicBezTo>
                    <a:cubicBezTo>
                      <a:pt x="11433" y="2008"/>
                      <a:pt x="11441" y="1922"/>
                      <a:pt x="11438" y="1840"/>
                    </a:cubicBezTo>
                    <a:cubicBezTo>
                      <a:pt x="11422" y="1502"/>
                      <a:pt x="11230" y="1135"/>
                      <a:pt x="11028" y="875"/>
                    </a:cubicBezTo>
                    <a:cubicBezTo>
                      <a:pt x="10448" y="126"/>
                      <a:pt x="9812" y="47"/>
                      <a:pt x="8932" y="3"/>
                    </a:cubicBezTo>
                    <a:cubicBezTo>
                      <a:pt x="8893" y="1"/>
                      <a:pt x="8854" y="0"/>
                      <a:pt x="8815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2"/>
              <p:cNvSpPr/>
              <p:nvPr/>
            </p:nvSpPr>
            <p:spPr>
              <a:xfrm>
                <a:off x="5537625" y="1016025"/>
                <a:ext cx="267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879" extrusionOk="0">
                    <a:moveTo>
                      <a:pt x="295" y="1"/>
                    </a:moveTo>
                    <a:cubicBezTo>
                      <a:pt x="132" y="206"/>
                      <a:pt x="52" y="475"/>
                      <a:pt x="72" y="737"/>
                    </a:cubicBezTo>
                    <a:lnTo>
                      <a:pt x="72" y="737"/>
                    </a:lnTo>
                    <a:cubicBezTo>
                      <a:pt x="15" y="945"/>
                      <a:pt x="0" y="1164"/>
                      <a:pt x="62" y="1368"/>
                    </a:cubicBezTo>
                    <a:cubicBezTo>
                      <a:pt x="147" y="1644"/>
                      <a:pt x="400" y="1879"/>
                      <a:pt x="687" y="1879"/>
                    </a:cubicBezTo>
                    <a:cubicBezTo>
                      <a:pt x="695" y="1879"/>
                      <a:pt x="704" y="1878"/>
                      <a:pt x="713" y="1878"/>
                    </a:cubicBezTo>
                    <a:cubicBezTo>
                      <a:pt x="797" y="1875"/>
                      <a:pt x="886" y="1847"/>
                      <a:pt x="941" y="1782"/>
                    </a:cubicBezTo>
                    <a:cubicBezTo>
                      <a:pt x="959" y="1759"/>
                      <a:pt x="973" y="1733"/>
                      <a:pt x="984" y="1707"/>
                    </a:cubicBezTo>
                    <a:cubicBezTo>
                      <a:pt x="1068" y="1511"/>
                      <a:pt x="1019" y="1281"/>
                      <a:pt x="919" y="1093"/>
                    </a:cubicBezTo>
                    <a:cubicBezTo>
                      <a:pt x="818" y="906"/>
                      <a:pt x="671" y="749"/>
                      <a:pt x="543" y="579"/>
                    </a:cubicBezTo>
                    <a:cubicBezTo>
                      <a:pt x="416" y="408"/>
                      <a:pt x="304" y="213"/>
                      <a:pt x="295" y="1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2"/>
              <p:cNvSpPr/>
              <p:nvPr/>
            </p:nvSpPr>
            <p:spPr>
              <a:xfrm>
                <a:off x="5536800" y="1015425"/>
                <a:ext cx="201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022" extrusionOk="0">
                    <a:moveTo>
                      <a:pt x="280" y="1"/>
                    </a:moveTo>
                    <a:cubicBezTo>
                      <a:pt x="260" y="1"/>
                      <a:pt x="192" y="121"/>
                      <a:pt x="127" y="330"/>
                    </a:cubicBezTo>
                    <a:cubicBezTo>
                      <a:pt x="60" y="544"/>
                      <a:pt x="0" y="853"/>
                      <a:pt x="12" y="1201"/>
                    </a:cubicBezTo>
                    <a:cubicBezTo>
                      <a:pt x="20" y="1375"/>
                      <a:pt x="56" y="1547"/>
                      <a:pt x="133" y="1686"/>
                    </a:cubicBezTo>
                    <a:cubicBezTo>
                      <a:pt x="208" y="1829"/>
                      <a:pt x="327" y="1925"/>
                      <a:pt x="435" y="1974"/>
                    </a:cubicBezTo>
                    <a:cubicBezTo>
                      <a:pt x="512" y="2009"/>
                      <a:pt x="585" y="2021"/>
                      <a:pt x="644" y="2021"/>
                    </a:cubicBezTo>
                    <a:cubicBezTo>
                      <a:pt x="670" y="2021"/>
                      <a:pt x="692" y="2019"/>
                      <a:pt x="712" y="2016"/>
                    </a:cubicBezTo>
                    <a:cubicBezTo>
                      <a:pt x="777" y="2002"/>
                      <a:pt x="807" y="1980"/>
                      <a:pt x="804" y="1972"/>
                    </a:cubicBezTo>
                    <a:cubicBezTo>
                      <a:pt x="801" y="1948"/>
                      <a:pt x="658" y="1992"/>
                      <a:pt x="482" y="1884"/>
                    </a:cubicBezTo>
                    <a:cubicBezTo>
                      <a:pt x="397" y="1831"/>
                      <a:pt x="307" y="1746"/>
                      <a:pt x="251" y="1625"/>
                    </a:cubicBezTo>
                    <a:cubicBezTo>
                      <a:pt x="191" y="1506"/>
                      <a:pt x="163" y="1355"/>
                      <a:pt x="156" y="1194"/>
                    </a:cubicBezTo>
                    <a:cubicBezTo>
                      <a:pt x="132" y="535"/>
                      <a:pt x="323" y="14"/>
                      <a:pt x="281" y="1"/>
                    </a:cubicBezTo>
                    <a:cubicBezTo>
                      <a:pt x="281" y="1"/>
                      <a:pt x="280" y="1"/>
                      <a:pt x="280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2"/>
              <p:cNvSpPr/>
              <p:nvPr/>
            </p:nvSpPr>
            <p:spPr>
              <a:xfrm>
                <a:off x="5558550" y="1055100"/>
                <a:ext cx="72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41" extrusionOk="0">
                    <a:moveTo>
                      <a:pt x="229" y="0"/>
                    </a:moveTo>
                    <a:cubicBezTo>
                      <a:pt x="194" y="0"/>
                      <a:pt x="143" y="25"/>
                      <a:pt x="96" y="67"/>
                    </a:cubicBezTo>
                    <a:cubicBezTo>
                      <a:pt x="31" y="127"/>
                      <a:pt x="1" y="199"/>
                      <a:pt x="28" y="228"/>
                    </a:cubicBezTo>
                    <a:cubicBezTo>
                      <a:pt x="35" y="236"/>
                      <a:pt x="47" y="240"/>
                      <a:pt x="61" y="240"/>
                    </a:cubicBezTo>
                    <a:cubicBezTo>
                      <a:pt x="96" y="240"/>
                      <a:pt x="147" y="215"/>
                      <a:pt x="194" y="173"/>
                    </a:cubicBezTo>
                    <a:cubicBezTo>
                      <a:pt x="258" y="113"/>
                      <a:pt x="289" y="41"/>
                      <a:pt x="262" y="12"/>
                    </a:cubicBezTo>
                    <a:cubicBezTo>
                      <a:pt x="254" y="4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2"/>
              <p:cNvSpPr/>
              <p:nvPr/>
            </p:nvSpPr>
            <p:spPr>
              <a:xfrm>
                <a:off x="5518050" y="1067975"/>
                <a:ext cx="61275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706" extrusionOk="0">
                    <a:moveTo>
                      <a:pt x="2448" y="1"/>
                    </a:moveTo>
                    <a:lnTo>
                      <a:pt x="2448" y="1"/>
                    </a:lnTo>
                    <a:cubicBezTo>
                      <a:pt x="2048" y="250"/>
                      <a:pt x="1577" y="395"/>
                      <a:pt x="1116" y="395"/>
                    </a:cubicBezTo>
                    <a:cubicBezTo>
                      <a:pt x="759" y="395"/>
                      <a:pt x="407" y="308"/>
                      <a:pt x="99" y="114"/>
                    </a:cubicBezTo>
                    <a:cubicBezTo>
                      <a:pt x="66" y="96"/>
                      <a:pt x="33" y="77"/>
                      <a:pt x="1" y="57"/>
                    </a:cubicBezTo>
                    <a:lnTo>
                      <a:pt x="1" y="57"/>
                    </a:lnTo>
                    <a:cubicBezTo>
                      <a:pt x="36" y="423"/>
                      <a:pt x="99" y="795"/>
                      <a:pt x="289" y="1113"/>
                    </a:cubicBezTo>
                    <a:cubicBezTo>
                      <a:pt x="485" y="1442"/>
                      <a:pt x="843" y="1705"/>
                      <a:pt x="1239" y="1705"/>
                    </a:cubicBezTo>
                    <a:cubicBezTo>
                      <a:pt x="1241" y="1705"/>
                      <a:pt x="1243" y="1705"/>
                      <a:pt x="1245" y="1705"/>
                    </a:cubicBezTo>
                    <a:cubicBezTo>
                      <a:pt x="1673" y="1702"/>
                      <a:pt x="2047" y="1392"/>
                      <a:pt x="2229" y="1023"/>
                    </a:cubicBezTo>
                    <a:cubicBezTo>
                      <a:pt x="2376" y="726"/>
                      <a:pt x="2451" y="348"/>
                      <a:pt x="2448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2"/>
              <p:cNvSpPr/>
              <p:nvPr/>
            </p:nvSpPr>
            <p:spPr>
              <a:xfrm>
                <a:off x="5464050" y="973550"/>
                <a:ext cx="588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974" extrusionOk="0">
                    <a:moveTo>
                      <a:pt x="1503" y="1"/>
                    </a:moveTo>
                    <a:cubicBezTo>
                      <a:pt x="1350" y="1"/>
                      <a:pt x="1184" y="19"/>
                      <a:pt x="1014" y="65"/>
                    </a:cubicBezTo>
                    <a:cubicBezTo>
                      <a:pt x="635" y="169"/>
                      <a:pt x="342" y="395"/>
                      <a:pt x="189" y="595"/>
                    </a:cubicBezTo>
                    <a:cubicBezTo>
                      <a:pt x="32" y="797"/>
                      <a:pt x="1" y="956"/>
                      <a:pt x="32" y="972"/>
                    </a:cubicBezTo>
                    <a:cubicBezTo>
                      <a:pt x="35" y="973"/>
                      <a:pt x="38" y="974"/>
                      <a:pt x="42" y="974"/>
                    </a:cubicBezTo>
                    <a:cubicBezTo>
                      <a:pt x="84" y="974"/>
                      <a:pt x="175" y="866"/>
                      <a:pt x="334" y="734"/>
                    </a:cubicBezTo>
                    <a:cubicBezTo>
                      <a:pt x="503" y="591"/>
                      <a:pt x="766" y="426"/>
                      <a:pt x="1088" y="338"/>
                    </a:cubicBezTo>
                    <a:cubicBezTo>
                      <a:pt x="1326" y="272"/>
                      <a:pt x="1558" y="254"/>
                      <a:pt x="1755" y="254"/>
                    </a:cubicBezTo>
                    <a:cubicBezTo>
                      <a:pt x="1826" y="254"/>
                      <a:pt x="1893" y="257"/>
                      <a:pt x="1953" y="260"/>
                    </a:cubicBezTo>
                    <a:cubicBezTo>
                      <a:pt x="2076" y="267"/>
                      <a:pt x="2177" y="275"/>
                      <a:pt x="2244" y="275"/>
                    </a:cubicBezTo>
                    <a:cubicBezTo>
                      <a:pt x="2302" y="275"/>
                      <a:pt x="2336" y="269"/>
                      <a:pt x="2342" y="251"/>
                    </a:cubicBezTo>
                    <a:cubicBezTo>
                      <a:pt x="2353" y="216"/>
                      <a:pt x="2225" y="129"/>
                      <a:pt x="1985" y="64"/>
                    </a:cubicBezTo>
                    <a:cubicBezTo>
                      <a:pt x="1855" y="28"/>
                      <a:pt x="1689" y="1"/>
                      <a:pt x="1503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2"/>
              <p:cNvSpPr/>
              <p:nvPr/>
            </p:nvSpPr>
            <p:spPr>
              <a:xfrm>
                <a:off x="5469750" y="1024050"/>
                <a:ext cx="533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064" extrusionOk="0">
                    <a:moveTo>
                      <a:pt x="845" y="0"/>
                    </a:moveTo>
                    <a:cubicBezTo>
                      <a:pt x="616" y="0"/>
                      <a:pt x="410" y="70"/>
                      <a:pt x="275" y="161"/>
                    </a:cubicBezTo>
                    <a:cubicBezTo>
                      <a:pt x="59" y="302"/>
                      <a:pt x="1" y="459"/>
                      <a:pt x="17" y="467"/>
                    </a:cubicBezTo>
                    <a:cubicBezTo>
                      <a:pt x="19" y="469"/>
                      <a:pt x="21" y="469"/>
                      <a:pt x="23" y="469"/>
                    </a:cubicBezTo>
                    <a:cubicBezTo>
                      <a:pt x="53" y="469"/>
                      <a:pt x="146" y="359"/>
                      <a:pt x="335" y="269"/>
                    </a:cubicBezTo>
                    <a:cubicBezTo>
                      <a:pt x="454" y="212"/>
                      <a:pt x="617" y="169"/>
                      <a:pt x="797" y="169"/>
                    </a:cubicBezTo>
                    <a:cubicBezTo>
                      <a:pt x="919" y="169"/>
                      <a:pt x="1047" y="189"/>
                      <a:pt x="1175" y="236"/>
                    </a:cubicBezTo>
                    <a:cubicBezTo>
                      <a:pt x="1493" y="356"/>
                      <a:pt x="1722" y="590"/>
                      <a:pt x="1867" y="767"/>
                    </a:cubicBezTo>
                    <a:cubicBezTo>
                      <a:pt x="2006" y="939"/>
                      <a:pt x="2081" y="1064"/>
                      <a:pt x="2108" y="1064"/>
                    </a:cubicBezTo>
                    <a:cubicBezTo>
                      <a:pt x="2110" y="1064"/>
                      <a:pt x="2111" y="1063"/>
                      <a:pt x="2112" y="1063"/>
                    </a:cubicBezTo>
                    <a:cubicBezTo>
                      <a:pt x="2131" y="1054"/>
                      <a:pt x="2096" y="906"/>
                      <a:pt x="1968" y="695"/>
                    </a:cubicBezTo>
                    <a:cubicBezTo>
                      <a:pt x="1842" y="489"/>
                      <a:pt x="1606" y="211"/>
                      <a:pt x="1236" y="71"/>
                    </a:cubicBezTo>
                    <a:cubicBezTo>
                      <a:pt x="1104" y="21"/>
                      <a:pt x="971" y="0"/>
                      <a:pt x="845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2"/>
              <p:cNvSpPr/>
              <p:nvPr/>
            </p:nvSpPr>
            <p:spPr>
              <a:xfrm>
                <a:off x="5576875" y="973550"/>
                <a:ext cx="588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974" extrusionOk="0">
                    <a:moveTo>
                      <a:pt x="851" y="1"/>
                    </a:moveTo>
                    <a:cubicBezTo>
                      <a:pt x="665" y="1"/>
                      <a:pt x="499" y="28"/>
                      <a:pt x="369" y="64"/>
                    </a:cubicBezTo>
                    <a:cubicBezTo>
                      <a:pt x="129" y="129"/>
                      <a:pt x="0" y="216"/>
                      <a:pt x="12" y="251"/>
                    </a:cubicBezTo>
                    <a:cubicBezTo>
                      <a:pt x="17" y="269"/>
                      <a:pt x="51" y="275"/>
                      <a:pt x="109" y="275"/>
                    </a:cubicBezTo>
                    <a:cubicBezTo>
                      <a:pt x="177" y="275"/>
                      <a:pt x="277" y="267"/>
                      <a:pt x="400" y="260"/>
                    </a:cubicBezTo>
                    <a:cubicBezTo>
                      <a:pt x="461" y="257"/>
                      <a:pt x="527" y="254"/>
                      <a:pt x="598" y="254"/>
                    </a:cubicBezTo>
                    <a:cubicBezTo>
                      <a:pt x="795" y="254"/>
                      <a:pt x="1027" y="272"/>
                      <a:pt x="1265" y="338"/>
                    </a:cubicBezTo>
                    <a:cubicBezTo>
                      <a:pt x="1588" y="426"/>
                      <a:pt x="1850" y="591"/>
                      <a:pt x="2020" y="734"/>
                    </a:cubicBezTo>
                    <a:cubicBezTo>
                      <a:pt x="2179" y="866"/>
                      <a:pt x="2270" y="974"/>
                      <a:pt x="2312" y="974"/>
                    </a:cubicBezTo>
                    <a:cubicBezTo>
                      <a:pt x="2315" y="974"/>
                      <a:pt x="2318" y="973"/>
                      <a:pt x="2321" y="972"/>
                    </a:cubicBezTo>
                    <a:cubicBezTo>
                      <a:pt x="2352" y="956"/>
                      <a:pt x="2321" y="797"/>
                      <a:pt x="2164" y="595"/>
                    </a:cubicBezTo>
                    <a:cubicBezTo>
                      <a:pt x="2011" y="395"/>
                      <a:pt x="1719" y="169"/>
                      <a:pt x="1340" y="65"/>
                    </a:cubicBezTo>
                    <a:cubicBezTo>
                      <a:pt x="1170" y="19"/>
                      <a:pt x="1004" y="1"/>
                      <a:pt x="851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2"/>
              <p:cNvSpPr/>
              <p:nvPr/>
            </p:nvSpPr>
            <p:spPr>
              <a:xfrm>
                <a:off x="5575025" y="1024050"/>
                <a:ext cx="533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064" extrusionOk="0">
                    <a:moveTo>
                      <a:pt x="1287" y="0"/>
                    </a:moveTo>
                    <a:cubicBezTo>
                      <a:pt x="1161" y="0"/>
                      <a:pt x="1028" y="21"/>
                      <a:pt x="896" y="71"/>
                    </a:cubicBezTo>
                    <a:cubicBezTo>
                      <a:pt x="526" y="211"/>
                      <a:pt x="291" y="489"/>
                      <a:pt x="164" y="695"/>
                    </a:cubicBezTo>
                    <a:cubicBezTo>
                      <a:pt x="36" y="906"/>
                      <a:pt x="1" y="1054"/>
                      <a:pt x="21" y="1063"/>
                    </a:cubicBezTo>
                    <a:cubicBezTo>
                      <a:pt x="22" y="1063"/>
                      <a:pt x="23" y="1064"/>
                      <a:pt x="24" y="1064"/>
                    </a:cubicBezTo>
                    <a:cubicBezTo>
                      <a:pt x="51" y="1064"/>
                      <a:pt x="127" y="939"/>
                      <a:pt x="266" y="767"/>
                    </a:cubicBezTo>
                    <a:cubicBezTo>
                      <a:pt x="410" y="590"/>
                      <a:pt x="639" y="356"/>
                      <a:pt x="958" y="236"/>
                    </a:cubicBezTo>
                    <a:cubicBezTo>
                      <a:pt x="1085" y="189"/>
                      <a:pt x="1214" y="169"/>
                      <a:pt x="1335" y="169"/>
                    </a:cubicBezTo>
                    <a:cubicBezTo>
                      <a:pt x="1515" y="169"/>
                      <a:pt x="1679" y="212"/>
                      <a:pt x="1797" y="269"/>
                    </a:cubicBezTo>
                    <a:cubicBezTo>
                      <a:pt x="1986" y="359"/>
                      <a:pt x="2079" y="469"/>
                      <a:pt x="2109" y="469"/>
                    </a:cubicBezTo>
                    <a:cubicBezTo>
                      <a:pt x="2111" y="469"/>
                      <a:pt x="2113" y="469"/>
                      <a:pt x="2115" y="467"/>
                    </a:cubicBezTo>
                    <a:cubicBezTo>
                      <a:pt x="2132" y="459"/>
                      <a:pt x="2074" y="302"/>
                      <a:pt x="1858" y="161"/>
                    </a:cubicBezTo>
                    <a:cubicBezTo>
                      <a:pt x="1723" y="70"/>
                      <a:pt x="1517" y="0"/>
                      <a:pt x="1287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2"/>
              <p:cNvSpPr/>
              <p:nvPr/>
            </p:nvSpPr>
            <p:spPr>
              <a:xfrm>
                <a:off x="5529525" y="1091700"/>
                <a:ext cx="4155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57" extrusionOk="0">
                    <a:moveTo>
                      <a:pt x="933" y="1"/>
                    </a:moveTo>
                    <a:cubicBezTo>
                      <a:pt x="588" y="1"/>
                      <a:pt x="254" y="151"/>
                      <a:pt x="0" y="390"/>
                    </a:cubicBezTo>
                    <a:cubicBezTo>
                      <a:pt x="204" y="605"/>
                      <a:pt x="481" y="756"/>
                      <a:pt x="781" y="756"/>
                    </a:cubicBezTo>
                    <a:cubicBezTo>
                      <a:pt x="783" y="756"/>
                      <a:pt x="784" y="756"/>
                      <a:pt x="786" y="756"/>
                    </a:cubicBezTo>
                    <a:cubicBezTo>
                      <a:pt x="1142" y="754"/>
                      <a:pt x="1460" y="538"/>
                      <a:pt x="1662" y="253"/>
                    </a:cubicBezTo>
                    <a:cubicBezTo>
                      <a:pt x="1464" y="101"/>
                      <a:pt x="1217" y="8"/>
                      <a:pt x="965" y="1"/>
                    </a:cubicBezTo>
                    <a:cubicBezTo>
                      <a:pt x="955" y="1"/>
                      <a:pt x="944" y="1"/>
                      <a:pt x="933" y="1"/>
                    </a:cubicBezTo>
                    <a:close/>
                  </a:path>
                </a:pathLst>
              </a:custGeom>
              <a:solidFill>
                <a:srgbClr val="EA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4" name="Google Shape;1824;p52"/>
          <p:cNvGrpSpPr/>
          <p:nvPr/>
        </p:nvGrpSpPr>
        <p:grpSpPr>
          <a:xfrm rot="-1085767">
            <a:off x="4421876" y="1091951"/>
            <a:ext cx="1670217" cy="2460025"/>
            <a:chOff x="5846705" y="2784323"/>
            <a:chExt cx="1670282" cy="2460121"/>
          </a:xfrm>
        </p:grpSpPr>
        <p:grpSp>
          <p:nvGrpSpPr>
            <p:cNvPr id="1825" name="Google Shape;1825;p52"/>
            <p:cNvGrpSpPr/>
            <p:nvPr/>
          </p:nvGrpSpPr>
          <p:grpSpPr>
            <a:xfrm>
              <a:off x="5846705" y="2784323"/>
              <a:ext cx="1670282" cy="2460121"/>
              <a:chOff x="2903825" y="2119650"/>
              <a:chExt cx="623100" cy="917750"/>
            </a:xfrm>
          </p:grpSpPr>
          <p:sp>
            <p:nvSpPr>
              <p:cNvPr id="1826" name="Google Shape;1826;p52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2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8" name="Google Shape;1828;p52"/>
            <p:cNvGrpSpPr/>
            <p:nvPr/>
          </p:nvGrpSpPr>
          <p:grpSpPr>
            <a:xfrm>
              <a:off x="6240768" y="3350430"/>
              <a:ext cx="882125" cy="1133311"/>
              <a:chOff x="2287850" y="4269150"/>
              <a:chExt cx="430200" cy="552700"/>
            </a:xfrm>
          </p:grpSpPr>
          <p:sp>
            <p:nvSpPr>
              <p:cNvPr id="1829" name="Google Shape;1829;p52"/>
              <p:cNvSpPr/>
              <p:nvPr/>
            </p:nvSpPr>
            <p:spPr>
              <a:xfrm>
                <a:off x="2287850" y="4269150"/>
                <a:ext cx="430200" cy="481025"/>
              </a:xfrm>
              <a:custGeom>
                <a:avLst/>
                <a:gdLst/>
                <a:ahLst/>
                <a:cxnLst/>
                <a:rect l="l" t="t" r="r" b="b"/>
                <a:pathLst>
                  <a:path w="17208" h="19241" extrusionOk="0">
                    <a:moveTo>
                      <a:pt x="8719" y="1"/>
                    </a:moveTo>
                    <a:cubicBezTo>
                      <a:pt x="6694" y="1"/>
                      <a:pt x="4513" y="496"/>
                      <a:pt x="3298" y="2284"/>
                    </a:cubicBezTo>
                    <a:cubicBezTo>
                      <a:pt x="2325" y="3716"/>
                      <a:pt x="2069" y="5970"/>
                      <a:pt x="2093" y="7669"/>
                    </a:cubicBezTo>
                    <a:cubicBezTo>
                      <a:pt x="2117" y="9213"/>
                      <a:pt x="2221" y="10649"/>
                      <a:pt x="1209" y="11903"/>
                    </a:cubicBezTo>
                    <a:cubicBezTo>
                      <a:pt x="417" y="12882"/>
                      <a:pt x="0" y="14166"/>
                      <a:pt x="62" y="15430"/>
                    </a:cubicBezTo>
                    <a:cubicBezTo>
                      <a:pt x="117" y="16534"/>
                      <a:pt x="539" y="17695"/>
                      <a:pt x="1277" y="18523"/>
                    </a:cubicBezTo>
                    <a:cubicBezTo>
                      <a:pt x="1733" y="19034"/>
                      <a:pt x="2461" y="19240"/>
                      <a:pt x="3189" y="19240"/>
                    </a:cubicBezTo>
                    <a:cubicBezTo>
                      <a:pt x="3699" y="19240"/>
                      <a:pt x="4210" y="19139"/>
                      <a:pt x="4628" y="18972"/>
                    </a:cubicBezTo>
                    <a:lnTo>
                      <a:pt x="13079" y="19045"/>
                    </a:lnTo>
                    <a:cubicBezTo>
                      <a:pt x="13976" y="18865"/>
                      <a:pt x="14897" y="18602"/>
                      <a:pt x="15577" y="17983"/>
                    </a:cubicBezTo>
                    <a:cubicBezTo>
                      <a:pt x="17208" y="16497"/>
                      <a:pt x="16440" y="13832"/>
                      <a:pt x="15590" y="12144"/>
                    </a:cubicBezTo>
                    <a:cubicBezTo>
                      <a:pt x="14655" y="10287"/>
                      <a:pt x="14657" y="8124"/>
                      <a:pt x="14779" y="6094"/>
                    </a:cubicBezTo>
                    <a:cubicBezTo>
                      <a:pt x="14875" y="4496"/>
                      <a:pt x="14321" y="2229"/>
                      <a:pt x="12777" y="1454"/>
                    </a:cubicBezTo>
                    <a:cubicBezTo>
                      <a:pt x="12596" y="1363"/>
                      <a:pt x="12393" y="1304"/>
                      <a:pt x="12193" y="1304"/>
                    </a:cubicBezTo>
                    <a:cubicBezTo>
                      <a:pt x="12099" y="1304"/>
                      <a:pt x="12007" y="1317"/>
                      <a:pt x="11917" y="1345"/>
                    </a:cubicBezTo>
                    <a:cubicBezTo>
                      <a:pt x="11277" y="287"/>
                      <a:pt x="9893" y="4"/>
                      <a:pt x="8756" y="1"/>
                    </a:cubicBezTo>
                    <a:cubicBezTo>
                      <a:pt x="8744" y="1"/>
                      <a:pt x="8731" y="1"/>
                      <a:pt x="871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2"/>
              <p:cNvSpPr/>
              <p:nvPr/>
            </p:nvSpPr>
            <p:spPr>
              <a:xfrm>
                <a:off x="2636325" y="4497500"/>
                <a:ext cx="40150" cy="23435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9374" extrusionOk="0">
                    <a:moveTo>
                      <a:pt x="405" y="1"/>
                    </a:moveTo>
                    <a:cubicBezTo>
                      <a:pt x="400" y="1"/>
                      <a:pt x="378" y="29"/>
                      <a:pt x="341" y="82"/>
                    </a:cubicBezTo>
                    <a:cubicBezTo>
                      <a:pt x="320" y="109"/>
                      <a:pt x="298" y="144"/>
                      <a:pt x="275" y="189"/>
                    </a:cubicBezTo>
                    <a:cubicBezTo>
                      <a:pt x="251" y="232"/>
                      <a:pt x="223" y="282"/>
                      <a:pt x="199" y="342"/>
                    </a:cubicBezTo>
                    <a:cubicBezTo>
                      <a:pt x="93" y="578"/>
                      <a:pt x="1" y="953"/>
                      <a:pt x="29" y="1418"/>
                    </a:cubicBezTo>
                    <a:cubicBezTo>
                      <a:pt x="53" y="1881"/>
                      <a:pt x="197" y="2424"/>
                      <a:pt x="448" y="2977"/>
                    </a:cubicBezTo>
                    <a:cubicBezTo>
                      <a:pt x="690" y="3535"/>
                      <a:pt x="1019" y="4116"/>
                      <a:pt x="1238" y="4772"/>
                    </a:cubicBezTo>
                    <a:cubicBezTo>
                      <a:pt x="1461" y="5425"/>
                      <a:pt x="1492" y="6097"/>
                      <a:pt x="1417" y="6688"/>
                    </a:cubicBezTo>
                    <a:cubicBezTo>
                      <a:pt x="1338" y="7282"/>
                      <a:pt x="1153" y="7798"/>
                      <a:pt x="944" y="8201"/>
                    </a:cubicBezTo>
                    <a:cubicBezTo>
                      <a:pt x="732" y="8603"/>
                      <a:pt x="508" y="8900"/>
                      <a:pt x="335" y="9088"/>
                    </a:cubicBezTo>
                    <a:cubicBezTo>
                      <a:pt x="255" y="9187"/>
                      <a:pt x="178" y="9251"/>
                      <a:pt x="133" y="9301"/>
                    </a:cubicBezTo>
                    <a:cubicBezTo>
                      <a:pt x="86" y="9347"/>
                      <a:pt x="60" y="9373"/>
                      <a:pt x="60" y="9373"/>
                    </a:cubicBezTo>
                    <a:cubicBezTo>
                      <a:pt x="60" y="9373"/>
                      <a:pt x="87" y="9349"/>
                      <a:pt x="136" y="9304"/>
                    </a:cubicBezTo>
                    <a:cubicBezTo>
                      <a:pt x="184" y="9257"/>
                      <a:pt x="264" y="9196"/>
                      <a:pt x="349" y="9100"/>
                    </a:cubicBezTo>
                    <a:cubicBezTo>
                      <a:pt x="531" y="8920"/>
                      <a:pt x="768" y="8629"/>
                      <a:pt x="996" y="8229"/>
                    </a:cubicBezTo>
                    <a:cubicBezTo>
                      <a:pt x="1221" y="7829"/>
                      <a:pt x="1425" y="7307"/>
                      <a:pt x="1517" y="6702"/>
                    </a:cubicBezTo>
                    <a:cubicBezTo>
                      <a:pt x="1606" y="6100"/>
                      <a:pt x="1580" y="5406"/>
                      <a:pt x="1352" y="4734"/>
                    </a:cubicBezTo>
                    <a:cubicBezTo>
                      <a:pt x="1126" y="4063"/>
                      <a:pt x="793" y="3482"/>
                      <a:pt x="549" y="2933"/>
                    </a:cubicBezTo>
                    <a:cubicBezTo>
                      <a:pt x="295" y="2387"/>
                      <a:pt x="147" y="1863"/>
                      <a:pt x="113" y="1412"/>
                    </a:cubicBezTo>
                    <a:cubicBezTo>
                      <a:pt x="75" y="960"/>
                      <a:pt x="152" y="595"/>
                      <a:pt x="242" y="360"/>
                    </a:cubicBezTo>
                    <a:cubicBezTo>
                      <a:pt x="332" y="123"/>
                      <a:pt x="416" y="7"/>
                      <a:pt x="405" y="1"/>
                    </a:cubicBezTo>
                    <a:cubicBezTo>
                      <a:pt x="405" y="1"/>
                      <a:pt x="405" y="1"/>
                      <a:pt x="40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52"/>
              <p:cNvSpPr/>
              <p:nvPr/>
            </p:nvSpPr>
            <p:spPr>
              <a:xfrm>
                <a:off x="2595150" y="4511875"/>
                <a:ext cx="36875" cy="231350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9254" extrusionOk="0">
                    <a:moveTo>
                      <a:pt x="808" y="0"/>
                    </a:moveTo>
                    <a:cubicBezTo>
                      <a:pt x="800" y="0"/>
                      <a:pt x="738" y="121"/>
                      <a:pt x="638" y="343"/>
                    </a:cubicBezTo>
                    <a:cubicBezTo>
                      <a:pt x="539" y="568"/>
                      <a:pt x="394" y="894"/>
                      <a:pt x="260" y="1314"/>
                    </a:cubicBezTo>
                    <a:cubicBezTo>
                      <a:pt x="127" y="1734"/>
                      <a:pt x="0" y="2257"/>
                      <a:pt x="37" y="2850"/>
                    </a:cubicBezTo>
                    <a:cubicBezTo>
                      <a:pt x="57" y="3145"/>
                      <a:pt x="122" y="3454"/>
                      <a:pt x="245" y="3751"/>
                    </a:cubicBezTo>
                    <a:cubicBezTo>
                      <a:pt x="363" y="4049"/>
                      <a:pt x="524" y="4338"/>
                      <a:pt x="686" y="4630"/>
                    </a:cubicBezTo>
                    <a:cubicBezTo>
                      <a:pt x="850" y="4922"/>
                      <a:pt x="1008" y="5207"/>
                      <a:pt x="1120" y="5497"/>
                    </a:cubicBezTo>
                    <a:cubicBezTo>
                      <a:pt x="1237" y="5785"/>
                      <a:pt x="1301" y="6080"/>
                      <a:pt x="1329" y="6365"/>
                    </a:cubicBezTo>
                    <a:cubicBezTo>
                      <a:pt x="1384" y="6936"/>
                      <a:pt x="1300" y="7456"/>
                      <a:pt x="1214" y="7883"/>
                    </a:cubicBezTo>
                    <a:cubicBezTo>
                      <a:pt x="1123" y="8312"/>
                      <a:pt x="1022" y="8652"/>
                      <a:pt x="954" y="8888"/>
                    </a:cubicBezTo>
                    <a:cubicBezTo>
                      <a:pt x="887" y="9112"/>
                      <a:pt x="845" y="9254"/>
                      <a:pt x="845" y="9254"/>
                    </a:cubicBezTo>
                    <a:cubicBezTo>
                      <a:pt x="845" y="9254"/>
                      <a:pt x="893" y="9114"/>
                      <a:pt x="972" y="8893"/>
                    </a:cubicBezTo>
                    <a:cubicBezTo>
                      <a:pt x="1051" y="8661"/>
                      <a:pt x="1166" y="8324"/>
                      <a:pt x="1272" y="7896"/>
                    </a:cubicBezTo>
                    <a:cubicBezTo>
                      <a:pt x="1374" y="7469"/>
                      <a:pt x="1474" y="6944"/>
                      <a:pt x="1430" y="6356"/>
                    </a:cubicBezTo>
                    <a:cubicBezTo>
                      <a:pt x="1407" y="6063"/>
                      <a:pt x="1345" y="5754"/>
                      <a:pt x="1227" y="5455"/>
                    </a:cubicBezTo>
                    <a:cubicBezTo>
                      <a:pt x="1113" y="5155"/>
                      <a:pt x="954" y="4865"/>
                      <a:pt x="791" y="4572"/>
                    </a:cubicBezTo>
                    <a:cubicBezTo>
                      <a:pt x="628" y="4280"/>
                      <a:pt x="468" y="3996"/>
                      <a:pt x="353" y="3707"/>
                    </a:cubicBezTo>
                    <a:cubicBezTo>
                      <a:pt x="232" y="3420"/>
                      <a:pt x="170" y="3126"/>
                      <a:pt x="147" y="2842"/>
                    </a:cubicBezTo>
                    <a:cubicBezTo>
                      <a:pt x="105" y="2271"/>
                      <a:pt x="219" y="1756"/>
                      <a:pt x="341" y="1340"/>
                    </a:cubicBezTo>
                    <a:cubicBezTo>
                      <a:pt x="462" y="920"/>
                      <a:pt x="595" y="591"/>
                      <a:pt x="681" y="361"/>
                    </a:cubicBezTo>
                    <a:cubicBezTo>
                      <a:pt x="769" y="131"/>
                      <a:pt x="817" y="4"/>
                      <a:pt x="809" y="0"/>
                    </a:cubicBezTo>
                    <a:cubicBezTo>
                      <a:pt x="809" y="0"/>
                      <a:pt x="809" y="0"/>
                      <a:pt x="808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52"/>
              <p:cNvSpPr/>
              <p:nvPr/>
            </p:nvSpPr>
            <p:spPr>
              <a:xfrm>
                <a:off x="2553850" y="4531000"/>
                <a:ext cx="33675" cy="1790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60" extrusionOk="0">
                    <a:moveTo>
                      <a:pt x="924" y="0"/>
                    </a:moveTo>
                    <a:cubicBezTo>
                      <a:pt x="915" y="0"/>
                      <a:pt x="849" y="84"/>
                      <a:pt x="742" y="240"/>
                    </a:cubicBezTo>
                    <a:cubicBezTo>
                      <a:pt x="633" y="399"/>
                      <a:pt x="477" y="633"/>
                      <a:pt x="324" y="948"/>
                    </a:cubicBezTo>
                    <a:cubicBezTo>
                      <a:pt x="172" y="1258"/>
                      <a:pt x="17" y="1659"/>
                      <a:pt x="5" y="2131"/>
                    </a:cubicBezTo>
                    <a:cubicBezTo>
                      <a:pt x="0" y="2365"/>
                      <a:pt x="40" y="2614"/>
                      <a:pt x="125" y="2854"/>
                    </a:cubicBezTo>
                    <a:cubicBezTo>
                      <a:pt x="210" y="3094"/>
                      <a:pt x="332" y="3326"/>
                      <a:pt x="465" y="3555"/>
                    </a:cubicBezTo>
                    <a:cubicBezTo>
                      <a:pt x="597" y="3784"/>
                      <a:pt x="733" y="4002"/>
                      <a:pt x="844" y="4220"/>
                    </a:cubicBezTo>
                    <a:cubicBezTo>
                      <a:pt x="954" y="4439"/>
                      <a:pt x="1040" y="4660"/>
                      <a:pt x="1104" y="4876"/>
                    </a:cubicBezTo>
                    <a:cubicBezTo>
                      <a:pt x="1234" y="5309"/>
                      <a:pt x="1272" y="5719"/>
                      <a:pt x="1269" y="6062"/>
                    </a:cubicBezTo>
                    <a:cubicBezTo>
                      <a:pt x="1263" y="6405"/>
                      <a:pt x="1217" y="6681"/>
                      <a:pt x="1175" y="6868"/>
                    </a:cubicBezTo>
                    <a:cubicBezTo>
                      <a:pt x="1155" y="6964"/>
                      <a:pt x="1134" y="7035"/>
                      <a:pt x="1120" y="7084"/>
                    </a:cubicBezTo>
                    <a:cubicBezTo>
                      <a:pt x="1107" y="7132"/>
                      <a:pt x="1100" y="7159"/>
                      <a:pt x="1100" y="7159"/>
                    </a:cubicBezTo>
                    <a:cubicBezTo>
                      <a:pt x="1100" y="7159"/>
                      <a:pt x="1109" y="7133"/>
                      <a:pt x="1126" y="7086"/>
                    </a:cubicBezTo>
                    <a:cubicBezTo>
                      <a:pt x="1142" y="7038"/>
                      <a:pt x="1168" y="6967"/>
                      <a:pt x="1193" y="6874"/>
                    </a:cubicBezTo>
                    <a:cubicBezTo>
                      <a:pt x="1245" y="6688"/>
                      <a:pt x="1307" y="6412"/>
                      <a:pt x="1328" y="6063"/>
                    </a:cubicBezTo>
                    <a:cubicBezTo>
                      <a:pt x="1347" y="5717"/>
                      <a:pt x="1323" y="5296"/>
                      <a:pt x="1201" y="4849"/>
                    </a:cubicBezTo>
                    <a:cubicBezTo>
                      <a:pt x="1141" y="4625"/>
                      <a:pt x="1057" y="4396"/>
                      <a:pt x="946" y="4170"/>
                    </a:cubicBezTo>
                    <a:cubicBezTo>
                      <a:pt x="835" y="3943"/>
                      <a:pt x="700" y="3722"/>
                      <a:pt x="569" y="3495"/>
                    </a:cubicBezTo>
                    <a:cubicBezTo>
                      <a:pt x="437" y="3268"/>
                      <a:pt x="317" y="3043"/>
                      <a:pt x="235" y="2814"/>
                    </a:cubicBezTo>
                    <a:cubicBezTo>
                      <a:pt x="152" y="2587"/>
                      <a:pt x="114" y="2354"/>
                      <a:pt x="115" y="2132"/>
                    </a:cubicBezTo>
                    <a:cubicBezTo>
                      <a:pt x="120" y="1685"/>
                      <a:pt x="260" y="1293"/>
                      <a:pt x="400" y="983"/>
                    </a:cubicBezTo>
                    <a:cubicBezTo>
                      <a:pt x="541" y="671"/>
                      <a:pt x="685" y="432"/>
                      <a:pt x="781" y="264"/>
                    </a:cubicBezTo>
                    <a:cubicBezTo>
                      <a:pt x="878" y="97"/>
                      <a:pt x="933" y="5"/>
                      <a:pt x="925" y="0"/>
                    </a:cubicBezTo>
                    <a:cubicBezTo>
                      <a:pt x="925" y="0"/>
                      <a:pt x="925" y="0"/>
                      <a:pt x="924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52"/>
              <p:cNvSpPr/>
              <p:nvPr/>
            </p:nvSpPr>
            <p:spPr>
              <a:xfrm>
                <a:off x="2327250" y="4485950"/>
                <a:ext cx="46775" cy="2482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9930" extrusionOk="0">
                    <a:moveTo>
                      <a:pt x="1102" y="1"/>
                    </a:moveTo>
                    <a:cubicBezTo>
                      <a:pt x="1102" y="1"/>
                      <a:pt x="1102" y="1"/>
                      <a:pt x="1102" y="1"/>
                    </a:cubicBezTo>
                    <a:cubicBezTo>
                      <a:pt x="1093" y="8"/>
                      <a:pt x="1183" y="132"/>
                      <a:pt x="1292" y="383"/>
                    </a:cubicBezTo>
                    <a:cubicBezTo>
                      <a:pt x="1399" y="633"/>
                      <a:pt x="1509" y="1020"/>
                      <a:pt x="1513" y="1508"/>
                    </a:cubicBezTo>
                    <a:cubicBezTo>
                      <a:pt x="1515" y="1752"/>
                      <a:pt x="1494" y="2019"/>
                      <a:pt x="1442" y="2301"/>
                    </a:cubicBezTo>
                    <a:cubicBezTo>
                      <a:pt x="1389" y="2583"/>
                      <a:pt x="1306" y="2879"/>
                      <a:pt x="1199" y="3184"/>
                    </a:cubicBezTo>
                    <a:cubicBezTo>
                      <a:pt x="989" y="3797"/>
                      <a:pt x="675" y="4443"/>
                      <a:pt x="415" y="5153"/>
                    </a:cubicBezTo>
                    <a:cubicBezTo>
                      <a:pt x="155" y="5861"/>
                      <a:pt x="0" y="6589"/>
                      <a:pt x="66" y="7252"/>
                    </a:cubicBezTo>
                    <a:cubicBezTo>
                      <a:pt x="127" y="7915"/>
                      <a:pt x="398" y="8468"/>
                      <a:pt x="686" y="8869"/>
                    </a:cubicBezTo>
                    <a:cubicBezTo>
                      <a:pt x="976" y="9275"/>
                      <a:pt x="1289" y="9535"/>
                      <a:pt x="1510" y="9698"/>
                    </a:cubicBezTo>
                    <a:cubicBezTo>
                      <a:pt x="1623" y="9778"/>
                      <a:pt x="1712" y="9837"/>
                      <a:pt x="1775" y="9873"/>
                    </a:cubicBezTo>
                    <a:cubicBezTo>
                      <a:pt x="1836" y="9909"/>
                      <a:pt x="1870" y="9929"/>
                      <a:pt x="1870" y="9929"/>
                    </a:cubicBezTo>
                    <a:cubicBezTo>
                      <a:pt x="1870" y="9929"/>
                      <a:pt x="1837" y="9908"/>
                      <a:pt x="1778" y="9868"/>
                    </a:cubicBezTo>
                    <a:cubicBezTo>
                      <a:pt x="1717" y="9830"/>
                      <a:pt x="1630" y="9767"/>
                      <a:pt x="1521" y="9683"/>
                    </a:cubicBezTo>
                    <a:cubicBezTo>
                      <a:pt x="1307" y="9512"/>
                      <a:pt x="1008" y="9242"/>
                      <a:pt x="735" y="8835"/>
                    </a:cubicBezTo>
                    <a:cubicBezTo>
                      <a:pt x="464" y="8431"/>
                      <a:pt x="214" y="7885"/>
                      <a:pt x="166" y="7243"/>
                    </a:cubicBezTo>
                    <a:cubicBezTo>
                      <a:pt x="113" y="6600"/>
                      <a:pt x="270" y="5894"/>
                      <a:pt x="527" y="5194"/>
                    </a:cubicBezTo>
                    <a:cubicBezTo>
                      <a:pt x="783" y="4492"/>
                      <a:pt x="1095" y="3843"/>
                      <a:pt x="1303" y="3220"/>
                    </a:cubicBezTo>
                    <a:cubicBezTo>
                      <a:pt x="1408" y="2909"/>
                      <a:pt x="1490" y="2607"/>
                      <a:pt x="1540" y="2318"/>
                    </a:cubicBezTo>
                    <a:cubicBezTo>
                      <a:pt x="1588" y="2029"/>
                      <a:pt x="1605" y="1755"/>
                      <a:pt x="1597" y="1506"/>
                    </a:cubicBezTo>
                    <a:cubicBezTo>
                      <a:pt x="1582" y="1006"/>
                      <a:pt x="1457" y="612"/>
                      <a:pt x="1334" y="364"/>
                    </a:cubicBezTo>
                    <a:cubicBezTo>
                      <a:pt x="1273" y="238"/>
                      <a:pt x="1216" y="147"/>
                      <a:pt x="1173" y="87"/>
                    </a:cubicBezTo>
                    <a:cubicBezTo>
                      <a:pt x="1131" y="31"/>
                      <a:pt x="1107" y="1"/>
                      <a:pt x="1102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52"/>
              <p:cNvSpPr/>
              <p:nvPr/>
            </p:nvSpPr>
            <p:spPr>
              <a:xfrm>
                <a:off x="2380200" y="4495575"/>
                <a:ext cx="29025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9368" extrusionOk="0">
                    <a:moveTo>
                      <a:pt x="425" y="1"/>
                    </a:moveTo>
                    <a:cubicBezTo>
                      <a:pt x="425" y="1"/>
                      <a:pt x="425" y="1"/>
                      <a:pt x="425" y="1"/>
                    </a:cubicBezTo>
                    <a:cubicBezTo>
                      <a:pt x="422" y="4"/>
                      <a:pt x="439" y="34"/>
                      <a:pt x="475" y="89"/>
                    </a:cubicBezTo>
                    <a:cubicBezTo>
                      <a:pt x="513" y="143"/>
                      <a:pt x="562" y="225"/>
                      <a:pt x="622" y="334"/>
                    </a:cubicBezTo>
                    <a:cubicBezTo>
                      <a:pt x="739" y="551"/>
                      <a:pt x="867" y="890"/>
                      <a:pt x="922" y="1328"/>
                    </a:cubicBezTo>
                    <a:cubicBezTo>
                      <a:pt x="976" y="1767"/>
                      <a:pt x="952" y="2298"/>
                      <a:pt x="835" y="2872"/>
                    </a:cubicBezTo>
                    <a:cubicBezTo>
                      <a:pt x="719" y="3446"/>
                      <a:pt x="507" y="4059"/>
                      <a:pt x="318" y="4716"/>
                    </a:cubicBezTo>
                    <a:cubicBezTo>
                      <a:pt x="128" y="5372"/>
                      <a:pt x="0" y="6024"/>
                      <a:pt x="23" y="6623"/>
                    </a:cubicBezTo>
                    <a:cubicBezTo>
                      <a:pt x="45" y="7222"/>
                      <a:pt x="192" y="7748"/>
                      <a:pt x="371" y="8159"/>
                    </a:cubicBezTo>
                    <a:cubicBezTo>
                      <a:pt x="551" y="8572"/>
                      <a:pt x="755" y="8876"/>
                      <a:pt x="909" y="9072"/>
                    </a:cubicBezTo>
                    <a:cubicBezTo>
                      <a:pt x="987" y="9170"/>
                      <a:pt x="1049" y="9245"/>
                      <a:pt x="1094" y="9293"/>
                    </a:cubicBezTo>
                    <a:cubicBezTo>
                      <a:pt x="1137" y="9340"/>
                      <a:pt x="1161" y="9367"/>
                      <a:pt x="1161" y="9367"/>
                    </a:cubicBezTo>
                    <a:cubicBezTo>
                      <a:pt x="1161" y="9367"/>
                      <a:pt x="1139" y="9339"/>
                      <a:pt x="1098" y="9289"/>
                    </a:cubicBezTo>
                    <a:cubicBezTo>
                      <a:pt x="1055" y="9240"/>
                      <a:pt x="998" y="9162"/>
                      <a:pt x="924" y="9061"/>
                    </a:cubicBezTo>
                    <a:cubicBezTo>
                      <a:pt x="779" y="8858"/>
                      <a:pt x="590" y="8549"/>
                      <a:pt x="426" y="8136"/>
                    </a:cubicBezTo>
                    <a:cubicBezTo>
                      <a:pt x="263" y="7725"/>
                      <a:pt x="134" y="7204"/>
                      <a:pt x="124" y="6621"/>
                    </a:cubicBezTo>
                    <a:cubicBezTo>
                      <a:pt x="113" y="6036"/>
                      <a:pt x="244" y="5401"/>
                      <a:pt x="433" y="4749"/>
                    </a:cubicBezTo>
                    <a:cubicBezTo>
                      <a:pt x="620" y="4097"/>
                      <a:pt x="831" y="3479"/>
                      <a:pt x="943" y="2893"/>
                    </a:cubicBezTo>
                    <a:cubicBezTo>
                      <a:pt x="1056" y="2309"/>
                      <a:pt x="1072" y="1765"/>
                      <a:pt x="1006" y="1317"/>
                    </a:cubicBezTo>
                    <a:cubicBezTo>
                      <a:pt x="939" y="869"/>
                      <a:pt x="795" y="525"/>
                      <a:pt x="662" y="311"/>
                    </a:cubicBezTo>
                    <a:cubicBezTo>
                      <a:pt x="595" y="204"/>
                      <a:pt x="539" y="124"/>
                      <a:pt x="494" y="74"/>
                    </a:cubicBezTo>
                    <a:cubicBezTo>
                      <a:pt x="454" y="26"/>
                      <a:pt x="431" y="1"/>
                      <a:pt x="42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52"/>
              <p:cNvSpPr/>
              <p:nvPr/>
            </p:nvSpPr>
            <p:spPr>
              <a:xfrm>
                <a:off x="2431975" y="4523650"/>
                <a:ext cx="20075" cy="1901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607" extrusionOk="0">
                    <a:moveTo>
                      <a:pt x="112" y="0"/>
                    </a:moveTo>
                    <a:cubicBezTo>
                      <a:pt x="112" y="0"/>
                      <a:pt x="111" y="0"/>
                      <a:pt x="111" y="0"/>
                    </a:cubicBezTo>
                    <a:cubicBezTo>
                      <a:pt x="89" y="7"/>
                      <a:pt x="262" y="422"/>
                      <a:pt x="329" y="1132"/>
                    </a:cubicBezTo>
                    <a:cubicBezTo>
                      <a:pt x="361" y="1485"/>
                      <a:pt x="366" y="1910"/>
                      <a:pt x="332" y="2380"/>
                    </a:cubicBezTo>
                    <a:cubicBezTo>
                      <a:pt x="300" y="2850"/>
                      <a:pt x="229" y="3365"/>
                      <a:pt x="157" y="3906"/>
                    </a:cubicBezTo>
                    <a:cubicBezTo>
                      <a:pt x="84" y="4449"/>
                      <a:pt x="25" y="4969"/>
                      <a:pt x="12" y="5445"/>
                    </a:cubicBezTo>
                    <a:cubicBezTo>
                      <a:pt x="1" y="5920"/>
                      <a:pt x="17" y="6355"/>
                      <a:pt x="118" y="6706"/>
                    </a:cubicBezTo>
                    <a:cubicBezTo>
                      <a:pt x="212" y="7058"/>
                      <a:pt x="385" y="7310"/>
                      <a:pt x="538" y="7441"/>
                    </a:cubicBezTo>
                    <a:cubicBezTo>
                      <a:pt x="615" y="7506"/>
                      <a:pt x="682" y="7548"/>
                      <a:pt x="730" y="7572"/>
                    </a:cubicBezTo>
                    <a:cubicBezTo>
                      <a:pt x="776" y="7594"/>
                      <a:pt x="802" y="7607"/>
                      <a:pt x="802" y="7607"/>
                    </a:cubicBezTo>
                    <a:cubicBezTo>
                      <a:pt x="802" y="7607"/>
                      <a:pt x="777" y="7592"/>
                      <a:pt x="732" y="7567"/>
                    </a:cubicBezTo>
                    <a:cubicBezTo>
                      <a:pt x="687" y="7540"/>
                      <a:pt x="623" y="7496"/>
                      <a:pt x="551" y="7428"/>
                    </a:cubicBezTo>
                    <a:cubicBezTo>
                      <a:pt x="407" y="7291"/>
                      <a:pt x="253" y="7038"/>
                      <a:pt x="176" y="6691"/>
                    </a:cubicBezTo>
                    <a:cubicBezTo>
                      <a:pt x="91" y="6346"/>
                      <a:pt x="90" y="5919"/>
                      <a:pt x="113" y="5449"/>
                    </a:cubicBezTo>
                    <a:cubicBezTo>
                      <a:pt x="137" y="4979"/>
                      <a:pt x="202" y="4464"/>
                      <a:pt x="276" y="3922"/>
                    </a:cubicBezTo>
                    <a:cubicBezTo>
                      <a:pt x="348" y="3381"/>
                      <a:pt x="416" y="2863"/>
                      <a:pt x="441" y="2387"/>
                    </a:cubicBezTo>
                    <a:cubicBezTo>
                      <a:pt x="470" y="1912"/>
                      <a:pt x="456" y="1481"/>
                      <a:pt x="413" y="1123"/>
                    </a:cubicBezTo>
                    <a:cubicBezTo>
                      <a:pt x="368" y="764"/>
                      <a:pt x="295" y="480"/>
                      <a:pt x="231" y="289"/>
                    </a:cubicBezTo>
                    <a:cubicBezTo>
                      <a:pt x="200" y="193"/>
                      <a:pt x="171" y="121"/>
                      <a:pt x="149" y="73"/>
                    </a:cubicBezTo>
                    <a:cubicBezTo>
                      <a:pt x="128" y="24"/>
                      <a:pt x="115" y="0"/>
                      <a:pt x="112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52"/>
              <p:cNvSpPr/>
              <p:nvPr/>
            </p:nvSpPr>
            <p:spPr>
              <a:xfrm>
                <a:off x="2327575" y="4452575"/>
                <a:ext cx="764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139" extrusionOk="0">
                    <a:moveTo>
                      <a:pt x="1046" y="0"/>
                    </a:moveTo>
                    <a:cubicBezTo>
                      <a:pt x="858" y="0"/>
                      <a:pt x="682" y="50"/>
                      <a:pt x="533" y="155"/>
                    </a:cubicBezTo>
                    <a:cubicBezTo>
                      <a:pt x="0" y="529"/>
                      <a:pt x="14" y="1466"/>
                      <a:pt x="564" y="2248"/>
                    </a:cubicBezTo>
                    <a:cubicBezTo>
                      <a:pt x="960" y="2810"/>
                      <a:pt x="1525" y="3139"/>
                      <a:pt x="2009" y="3139"/>
                    </a:cubicBezTo>
                    <a:cubicBezTo>
                      <a:pt x="2198" y="3139"/>
                      <a:pt x="2374" y="3089"/>
                      <a:pt x="2523" y="2984"/>
                    </a:cubicBezTo>
                    <a:cubicBezTo>
                      <a:pt x="3055" y="2610"/>
                      <a:pt x="3042" y="1673"/>
                      <a:pt x="2492" y="892"/>
                    </a:cubicBezTo>
                    <a:cubicBezTo>
                      <a:pt x="2097" y="329"/>
                      <a:pt x="1531" y="0"/>
                      <a:pt x="1046" y="0"/>
                    </a:cubicBezTo>
                    <a:close/>
                  </a:path>
                </a:pathLst>
              </a:custGeom>
              <a:solidFill>
                <a:srgbClr val="F2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52"/>
              <p:cNvSpPr/>
              <p:nvPr/>
            </p:nvSpPr>
            <p:spPr>
              <a:xfrm>
                <a:off x="2594275" y="4452575"/>
                <a:ext cx="76400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139" extrusionOk="0">
                    <a:moveTo>
                      <a:pt x="2009" y="0"/>
                    </a:moveTo>
                    <a:cubicBezTo>
                      <a:pt x="1525" y="0"/>
                      <a:pt x="960" y="329"/>
                      <a:pt x="563" y="892"/>
                    </a:cubicBezTo>
                    <a:cubicBezTo>
                      <a:pt x="14" y="1673"/>
                      <a:pt x="0" y="2610"/>
                      <a:pt x="533" y="2984"/>
                    </a:cubicBezTo>
                    <a:cubicBezTo>
                      <a:pt x="682" y="3089"/>
                      <a:pt x="858" y="3139"/>
                      <a:pt x="1046" y="3139"/>
                    </a:cubicBezTo>
                    <a:cubicBezTo>
                      <a:pt x="1531" y="3139"/>
                      <a:pt x="2097" y="2810"/>
                      <a:pt x="2492" y="2248"/>
                    </a:cubicBezTo>
                    <a:cubicBezTo>
                      <a:pt x="3042" y="1466"/>
                      <a:pt x="3055" y="529"/>
                      <a:pt x="2523" y="155"/>
                    </a:cubicBezTo>
                    <a:cubicBezTo>
                      <a:pt x="2374" y="50"/>
                      <a:pt x="2198" y="0"/>
                      <a:pt x="2009" y="0"/>
                    </a:cubicBezTo>
                    <a:close/>
                  </a:path>
                </a:pathLst>
              </a:custGeom>
              <a:solidFill>
                <a:srgbClr val="F2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2616675" y="4472550"/>
                <a:ext cx="458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2120" extrusionOk="0">
                    <a:moveTo>
                      <a:pt x="1551" y="0"/>
                    </a:moveTo>
                    <a:cubicBezTo>
                      <a:pt x="1517" y="0"/>
                      <a:pt x="1481" y="7"/>
                      <a:pt x="1448" y="17"/>
                    </a:cubicBezTo>
                    <a:cubicBezTo>
                      <a:pt x="1277" y="65"/>
                      <a:pt x="1133" y="173"/>
                      <a:pt x="991" y="278"/>
                    </a:cubicBezTo>
                    <a:cubicBezTo>
                      <a:pt x="879" y="362"/>
                      <a:pt x="766" y="446"/>
                      <a:pt x="676" y="553"/>
                    </a:cubicBezTo>
                    <a:cubicBezTo>
                      <a:pt x="596" y="646"/>
                      <a:pt x="536" y="755"/>
                      <a:pt x="479" y="864"/>
                    </a:cubicBezTo>
                    <a:cubicBezTo>
                      <a:pt x="293" y="1223"/>
                      <a:pt x="132" y="1597"/>
                      <a:pt x="0" y="1980"/>
                    </a:cubicBezTo>
                    <a:lnTo>
                      <a:pt x="71" y="2066"/>
                    </a:lnTo>
                    <a:cubicBezTo>
                      <a:pt x="143" y="2104"/>
                      <a:pt x="214" y="2120"/>
                      <a:pt x="283" y="2120"/>
                    </a:cubicBezTo>
                    <a:cubicBezTo>
                      <a:pt x="495" y="2120"/>
                      <a:pt x="692" y="1972"/>
                      <a:pt x="862" y="1848"/>
                    </a:cubicBezTo>
                    <a:cubicBezTo>
                      <a:pt x="1129" y="1651"/>
                      <a:pt x="1425" y="1388"/>
                      <a:pt x="1573" y="1086"/>
                    </a:cubicBezTo>
                    <a:cubicBezTo>
                      <a:pt x="1709" y="809"/>
                      <a:pt x="1832" y="526"/>
                      <a:pt x="1760" y="209"/>
                    </a:cubicBezTo>
                    <a:cubicBezTo>
                      <a:pt x="1744" y="136"/>
                      <a:pt x="1714" y="61"/>
                      <a:pt x="1650" y="24"/>
                    </a:cubicBezTo>
                    <a:cubicBezTo>
                      <a:pt x="1620" y="7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52"/>
              <p:cNvSpPr/>
              <p:nvPr/>
            </p:nvSpPr>
            <p:spPr>
              <a:xfrm>
                <a:off x="2336375" y="4472550"/>
                <a:ext cx="458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120" extrusionOk="0">
                    <a:moveTo>
                      <a:pt x="281" y="0"/>
                    </a:moveTo>
                    <a:cubicBezTo>
                      <a:pt x="247" y="0"/>
                      <a:pt x="213" y="7"/>
                      <a:pt x="183" y="24"/>
                    </a:cubicBezTo>
                    <a:cubicBezTo>
                      <a:pt x="119" y="61"/>
                      <a:pt x="88" y="136"/>
                      <a:pt x="72" y="209"/>
                    </a:cubicBezTo>
                    <a:cubicBezTo>
                      <a:pt x="0" y="526"/>
                      <a:pt x="123" y="809"/>
                      <a:pt x="260" y="1086"/>
                    </a:cubicBezTo>
                    <a:cubicBezTo>
                      <a:pt x="407" y="1388"/>
                      <a:pt x="703" y="1651"/>
                      <a:pt x="971" y="1848"/>
                    </a:cubicBezTo>
                    <a:cubicBezTo>
                      <a:pt x="1141" y="1972"/>
                      <a:pt x="1338" y="2120"/>
                      <a:pt x="1550" y="2120"/>
                    </a:cubicBezTo>
                    <a:cubicBezTo>
                      <a:pt x="1619" y="2120"/>
                      <a:pt x="1690" y="2104"/>
                      <a:pt x="1762" y="2066"/>
                    </a:cubicBezTo>
                    <a:lnTo>
                      <a:pt x="1832" y="1980"/>
                    </a:lnTo>
                    <a:cubicBezTo>
                      <a:pt x="1701" y="1597"/>
                      <a:pt x="1540" y="1223"/>
                      <a:pt x="1354" y="864"/>
                    </a:cubicBezTo>
                    <a:cubicBezTo>
                      <a:pt x="1296" y="755"/>
                      <a:pt x="1237" y="646"/>
                      <a:pt x="1157" y="553"/>
                    </a:cubicBezTo>
                    <a:cubicBezTo>
                      <a:pt x="1066" y="446"/>
                      <a:pt x="954" y="362"/>
                      <a:pt x="842" y="278"/>
                    </a:cubicBezTo>
                    <a:cubicBezTo>
                      <a:pt x="700" y="173"/>
                      <a:pt x="555" y="65"/>
                      <a:pt x="385" y="17"/>
                    </a:cubicBezTo>
                    <a:cubicBezTo>
                      <a:pt x="352" y="7"/>
                      <a:pt x="316" y="0"/>
                      <a:pt x="281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52"/>
              <p:cNvSpPr/>
              <p:nvPr/>
            </p:nvSpPr>
            <p:spPr>
              <a:xfrm>
                <a:off x="2342125" y="4471750"/>
                <a:ext cx="3920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015" extrusionOk="0">
                    <a:moveTo>
                      <a:pt x="89" y="1"/>
                    </a:moveTo>
                    <a:cubicBezTo>
                      <a:pt x="31" y="1"/>
                      <a:pt x="1" y="13"/>
                      <a:pt x="1" y="21"/>
                    </a:cubicBezTo>
                    <a:cubicBezTo>
                      <a:pt x="2" y="39"/>
                      <a:pt x="152" y="42"/>
                      <a:pt x="352" y="173"/>
                    </a:cubicBezTo>
                    <a:cubicBezTo>
                      <a:pt x="554" y="293"/>
                      <a:pt x="803" y="512"/>
                      <a:pt x="1003" y="814"/>
                    </a:cubicBezTo>
                    <a:cubicBezTo>
                      <a:pt x="1026" y="848"/>
                      <a:pt x="1044" y="881"/>
                      <a:pt x="1065" y="915"/>
                    </a:cubicBezTo>
                    <a:cubicBezTo>
                      <a:pt x="986" y="881"/>
                      <a:pt x="889" y="853"/>
                      <a:pt x="780" y="848"/>
                    </a:cubicBezTo>
                    <a:cubicBezTo>
                      <a:pt x="765" y="848"/>
                      <a:pt x="751" y="847"/>
                      <a:pt x="737" y="847"/>
                    </a:cubicBezTo>
                    <a:cubicBezTo>
                      <a:pt x="449" y="847"/>
                      <a:pt x="250" y="981"/>
                      <a:pt x="269" y="1010"/>
                    </a:cubicBezTo>
                    <a:cubicBezTo>
                      <a:pt x="272" y="1017"/>
                      <a:pt x="283" y="1020"/>
                      <a:pt x="301" y="1020"/>
                    </a:cubicBezTo>
                    <a:cubicBezTo>
                      <a:pt x="366" y="1020"/>
                      <a:pt x="519" y="984"/>
                      <a:pt x="707" y="984"/>
                    </a:cubicBezTo>
                    <a:cubicBezTo>
                      <a:pt x="728" y="984"/>
                      <a:pt x="751" y="984"/>
                      <a:pt x="773" y="985"/>
                    </a:cubicBezTo>
                    <a:cubicBezTo>
                      <a:pt x="909" y="991"/>
                      <a:pt x="1033" y="1004"/>
                      <a:pt x="1124" y="1020"/>
                    </a:cubicBezTo>
                    <a:cubicBezTo>
                      <a:pt x="1126" y="1020"/>
                      <a:pt x="1128" y="1021"/>
                      <a:pt x="1131" y="1021"/>
                    </a:cubicBezTo>
                    <a:cubicBezTo>
                      <a:pt x="1262" y="1252"/>
                      <a:pt x="1356" y="1474"/>
                      <a:pt x="1426" y="1646"/>
                    </a:cubicBezTo>
                    <a:cubicBezTo>
                      <a:pt x="1497" y="1832"/>
                      <a:pt x="1567" y="2015"/>
                      <a:pt x="1567" y="2015"/>
                    </a:cubicBezTo>
                    <a:cubicBezTo>
                      <a:pt x="1567" y="2015"/>
                      <a:pt x="1549" y="1865"/>
                      <a:pt x="1491" y="1625"/>
                    </a:cubicBezTo>
                    <a:cubicBezTo>
                      <a:pt x="1433" y="1389"/>
                      <a:pt x="1331" y="1056"/>
                      <a:pt x="1117" y="738"/>
                    </a:cubicBezTo>
                    <a:cubicBezTo>
                      <a:pt x="906" y="418"/>
                      <a:pt x="626" y="192"/>
                      <a:pt x="398" y="87"/>
                    </a:cubicBezTo>
                    <a:cubicBezTo>
                      <a:pt x="285" y="32"/>
                      <a:pt x="182" y="5"/>
                      <a:pt x="111" y="1"/>
                    </a:cubicBezTo>
                    <a:cubicBezTo>
                      <a:pt x="103" y="1"/>
                      <a:pt x="96" y="1"/>
                      <a:pt x="8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52"/>
              <p:cNvSpPr/>
              <p:nvPr/>
            </p:nvSpPr>
            <p:spPr>
              <a:xfrm>
                <a:off x="2616925" y="4471750"/>
                <a:ext cx="39200" cy="50375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2015" extrusionOk="0">
                    <a:moveTo>
                      <a:pt x="1479" y="1"/>
                    </a:moveTo>
                    <a:cubicBezTo>
                      <a:pt x="1472" y="1"/>
                      <a:pt x="1465" y="1"/>
                      <a:pt x="1457" y="1"/>
                    </a:cubicBezTo>
                    <a:cubicBezTo>
                      <a:pt x="1385" y="5"/>
                      <a:pt x="1283" y="32"/>
                      <a:pt x="1171" y="87"/>
                    </a:cubicBezTo>
                    <a:cubicBezTo>
                      <a:pt x="943" y="192"/>
                      <a:pt x="662" y="418"/>
                      <a:pt x="451" y="738"/>
                    </a:cubicBezTo>
                    <a:cubicBezTo>
                      <a:pt x="237" y="1056"/>
                      <a:pt x="136" y="1389"/>
                      <a:pt x="77" y="1625"/>
                    </a:cubicBezTo>
                    <a:cubicBezTo>
                      <a:pt x="20" y="1865"/>
                      <a:pt x="1" y="2015"/>
                      <a:pt x="1" y="2015"/>
                    </a:cubicBezTo>
                    <a:cubicBezTo>
                      <a:pt x="1" y="2015"/>
                      <a:pt x="70" y="1832"/>
                      <a:pt x="142" y="1646"/>
                    </a:cubicBezTo>
                    <a:cubicBezTo>
                      <a:pt x="212" y="1474"/>
                      <a:pt x="306" y="1252"/>
                      <a:pt x="437" y="1021"/>
                    </a:cubicBezTo>
                    <a:cubicBezTo>
                      <a:pt x="440" y="1021"/>
                      <a:pt x="442" y="1020"/>
                      <a:pt x="444" y="1020"/>
                    </a:cubicBezTo>
                    <a:cubicBezTo>
                      <a:pt x="536" y="1004"/>
                      <a:pt x="659" y="991"/>
                      <a:pt x="794" y="985"/>
                    </a:cubicBezTo>
                    <a:cubicBezTo>
                      <a:pt x="817" y="984"/>
                      <a:pt x="839" y="984"/>
                      <a:pt x="861" y="984"/>
                    </a:cubicBezTo>
                    <a:cubicBezTo>
                      <a:pt x="1049" y="984"/>
                      <a:pt x="1202" y="1020"/>
                      <a:pt x="1267" y="1020"/>
                    </a:cubicBezTo>
                    <a:cubicBezTo>
                      <a:pt x="1285" y="1020"/>
                      <a:pt x="1296" y="1017"/>
                      <a:pt x="1300" y="1010"/>
                    </a:cubicBezTo>
                    <a:cubicBezTo>
                      <a:pt x="1318" y="981"/>
                      <a:pt x="1119" y="847"/>
                      <a:pt x="831" y="847"/>
                    </a:cubicBezTo>
                    <a:cubicBezTo>
                      <a:pt x="817" y="847"/>
                      <a:pt x="803" y="848"/>
                      <a:pt x="789" y="848"/>
                    </a:cubicBezTo>
                    <a:cubicBezTo>
                      <a:pt x="679" y="853"/>
                      <a:pt x="581" y="881"/>
                      <a:pt x="503" y="915"/>
                    </a:cubicBezTo>
                    <a:cubicBezTo>
                      <a:pt x="524" y="881"/>
                      <a:pt x="542" y="848"/>
                      <a:pt x="565" y="814"/>
                    </a:cubicBezTo>
                    <a:cubicBezTo>
                      <a:pt x="765" y="512"/>
                      <a:pt x="1013" y="293"/>
                      <a:pt x="1217" y="173"/>
                    </a:cubicBezTo>
                    <a:cubicBezTo>
                      <a:pt x="1417" y="42"/>
                      <a:pt x="1566" y="39"/>
                      <a:pt x="1567" y="21"/>
                    </a:cubicBezTo>
                    <a:cubicBezTo>
                      <a:pt x="1568" y="13"/>
                      <a:pt x="1537" y="1"/>
                      <a:pt x="1479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52"/>
              <p:cNvSpPr/>
              <p:nvPr/>
            </p:nvSpPr>
            <p:spPr>
              <a:xfrm>
                <a:off x="2309275" y="4589900"/>
                <a:ext cx="388175" cy="231950"/>
              </a:xfrm>
              <a:custGeom>
                <a:avLst/>
                <a:gdLst/>
                <a:ahLst/>
                <a:cxnLst/>
                <a:rect l="l" t="t" r="r" b="b"/>
                <a:pathLst>
                  <a:path w="15527" h="9278" extrusionOk="0">
                    <a:moveTo>
                      <a:pt x="6616" y="0"/>
                    </a:moveTo>
                    <a:lnTo>
                      <a:pt x="6616" y="2071"/>
                    </a:lnTo>
                    <a:cubicBezTo>
                      <a:pt x="6616" y="2438"/>
                      <a:pt x="6478" y="2792"/>
                      <a:pt x="6226" y="3059"/>
                    </a:cubicBezTo>
                    <a:cubicBezTo>
                      <a:pt x="5878" y="3426"/>
                      <a:pt x="5260" y="3909"/>
                      <a:pt x="4227" y="4250"/>
                    </a:cubicBezTo>
                    <a:cubicBezTo>
                      <a:pt x="2344" y="4870"/>
                      <a:pt x="378" y="5724"/>
                      <a:pt x="1" y="7817"/>
                    </a:cubicBezTo>
                    <a:cubicBezTo>
                      <a:pt x="349" y="8126"/>
                      <a:pt x="1344" y="8479"/>
                      <a:pt x="2713" y="8761"/>
                    </a:cubicBezTo>
                    <a:cubicBezTo>
                      <a:pt x="3611" y="8957"/>
                      <a:pt x="4540" y="9085"/>
                      <a:pt x="5471" y="9159"/>
                    </a:cubicBezTo>
                    <a:cubicBezTo>
                      <a:pt x="6286" y="9234"/>
                      <a:pt x="7150" y="9277"/>
                      <a:pt x="8034" y="9277"/>
                    </a:cubicBezTo>
                    <a:cubicBezTo>
                      <a:pt x="10256" y="9277"/>
                      <a:pt x="12607" y="9004"/>
                      <a:pt x="14638" y="8264"/>
                    </a:cubicBezTo>
                    <a:cubicBezTo>
                      <a:pt x="15058" y="8114"/>
                      <a:pt x="15363" y="7961"/>
                      <a:pt x="15527" y="7817"/>
                    </a:cubicBezTo>
                    <a:cubicBezTo>
                      <a:pt x="15149" y="5724"/>
                      <a:pt x="13183" y="4870"/>
                      <a:pt x="11300" y="4250"/>
                    </a:cubicBezTo>
                    <a:cubicBezTo>
                      <a:pt x="10268" y="3909"/>
                      <a:pt x="9650" y="3426"/>
                      <a:pt x="9301" y="3059"/>
                    </a:cubicBezTo>
                    <a:cubicBezTo>
                      <a:pt x="9049" y="2792"/>
                      <a:pt x="8911" y="2438"/>
                      <a:pt x="8911" y="2071"/>
                    </a:cubicBezTo>
                    <a:lnTo>
                      <a:pt x="8911" y="0"/>
                    </a:ln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52"/>
              <p:cNvSpPr/>
              <p:nvPr/>
            </p:nvSpPr>
            <p:spPr>
              <a:xfrm>
                <a:off x="2642900" y="4717150"/>
                <a:ext cx="4750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07" extrusionOk="0">
                    <a:moveTo>
                      <a:pt x="1" y="0"/>
                    </a:moveTo>
                    <a:cubicBezTo>
                      <a:pt x="64" y="35"/>
                      <a:pt x="127" y="70"/>
                      <a:pt x="189" y="107"/>
                    </a:cubicBezTo>
                    <a:cubicBezTo>
                      <a:pt x="127" y="70"/>
                      <a:pt x="64" y="35"/>
                      <a:pt x="1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52"/>
              <p:cNvSpPr/>
              <p:nvPr/>
            </p:nvSpPr>
            <p:spPr>
              <a:xfrm>
                <a:off x="2634825" y="4712950"/>
                <a:ext cx="6450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32" extrusionOk="0">
                    <a:moveTo>
                      <a:pt x="1" y="1"/>
                    </a:moveTo>
                    <a:cubicBezTo>
                      <a:pt x="87" y="44"/>
                      <a:pt x="173" y="87"/>
                      <a:pt x="257" y="132"/>
                    </a:cubicBezTo>
                    <a:cubicBezTo>
                      <a:pt x="173" y="87"/>
                      <a:pt x="87" y="44"/>
                      <a:pt x="1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52"/>
              <p:cNvSpPr/>
              <p:nvPr/>
            </p:nvSpPr>
            <p:spPr>
              <a:xfrm>
                <a:off x="2334425" y="4732975"/>
                <a:ext cx="58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11" extrusionOk="0">
                    <a:moveTo>
                      <a:pt x="1" y="211"/>
                    </a:moveTo>
                    <a:cubicBezTo>
                      <a:pt x="75" y="138"/>
                      <a:pt x="152" y="68"/>
                      <a:pt x="232" y="0"/>
                    </a:cubicBezTo>
                    <a:cubicBezTo>
                      <a:pt x="152" y="68"/>
                      <a:pt x="75" y="138"/>
                      <a:pt x="1" y="21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52"/>
              <p:cNvSpPr/>
              <p:nvPr/>
            </p:nvSpPr>
            <p:spPr>
              <a:xfrm>
                <a:off x="2319850" y="4738650"/>
                <a:ext cx="142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25" extrusionOk="0">
                    <a:moveTo>
                      <a:pt x="569" y="0"/>
                    </a:moveTo>
                    <a:lnTo>
                      <a:pt x="569" y="0"/>
                    </a:lnTo>
                    <a:cubicBezTo>
                      <a:pt x="350" y="216"/>
                      <a:pt x="158" y="456"/>
                      <a:pt x="0" y="724"/>
                    </a:cubicBezTo>
                    <a:cubicBezTo>
                      <a:pt x="158" y="456"/>
                      <a:pt x="350" y="217"/>
                      <a:pt x="569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52"/>
              <p:cNvSpPr/>
              <p:nvPr/>
            </p:nvSpPr>
            <p:spPr>
              <a:xfrm>
                <a:off x="2649300" y="4720800"/>
                <a:ext cx="4775" cy="3000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4" y="39"/>
                      <a:pt x="128" y="79"/>
                      <a:pt x="191" y="120"/>
                    </a:cubicBezTo>
                    <a:cubicBezTo>
                      <a:pt x="128" y="79"/>
                      <a:pt x="65" y="39"/>
                      <a:pt x="0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52"/>
              <p:cNvSpPr/>
              <p:nvPr/>
            </p:nvSpPr>
            <p:spPr>
              <a:xfrm>
                <a:off x="2655300" y="4724600"/>
                <a:ext cx="5775" cy="4075"/>
              </a:xfrm>
              <a:custGeom>
                <a:avLst/>
                <a:gdLst/>
                <a:ahLst/>
                <a:cxnLst/>
                <a:rect l="l" t="t" r="r" b="b"/>
                <a:pathLst>
                  <a:path w="231" h="1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78" y="53"/>
                      <a:pt x="155" y="107"/>
                      <a:pt x="230" y="163"/>
                    </a:cubicBezTo>
                    <a:cubicBezTo>
                      <a:pt x="155" y="107"/>
                      <a:pt x="79" y="53"/>
                      <a:pt x="1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52"/>
              <p:cNvSpPr/>
              <p:nvPr/>
            </p:nvSpPr>
            <p:spPr>
              <a:xfrm>
                <a:off x="2309275" y="4728650"/>
                <a:ext cx="388175" cy="93200"/>
              </a:xfrm>
              <a:custGeom>
                <a:avLst/>
                <a:gdLst/>
                <a:ahLst/>
                <a:cxnLst/>
                <a:rect l="l" t="t" r="r" b="b"/>
                <a:pathLst>
                  <a:path w="15527" h="3728" extrusionOk="0">
                    <a:moveTo>
                      <a:pt x="14071" y="1"/>
                    </a:moveTo>
                    <a:cubicBezTo>
                      <a:pt x="12761" y="653"/>
                      <a:pt x="11328" y="1058"/>
                      <a:pt x="9879" y="1283"/>
                    </a:cubicBezTo>
                    <a:cubicBezTo>
                      <a:pt x="8613" y="1480"/>
                      <a:pt x="7331" y="1544"/>
                      <a:pt x="6048" y="1544"/>
                    </a:cubicBezTo>
                    <a:cubicBezTo>
                      <a:pt x="5435" y="1544"/>
                      <a:pt x="4821" y="1530"/>
                      <a:pt x="4209" y="1508"/>
                    </a:cubicBezTo>
                    <a:cubicBezTo>
                      <a:pt x="2942" y="1462"/>
                      <a:pt x="1660" y="1381"/>
                      <a:pt x="423" y="1124"/>
                    </a:cubicBezTo>
                    <a:cubicBezTo>
                      <a:pt x="225" y="1459"/>
                      <a:pt x="78" y="1836"/>
                      <a:pt x="1" y="2267"/>
                    </a:cubicBezTo>
                    <a:cubicBezTo>
                      <a:pt x="349" y="2576"/>
                      <a:pt x="1344" y="2929"/>
                      <a:pt x="2713" y="3211"/>
                    </a:cubicBezTo>
                    <a:cubicBezTo>
                      <a:pt x="3611" y="3407"/>
                      <a:pt x="4540" y="3535"/>
                      <a:pt x="5471" y="3609"/>
                    </a:cubicBezTo>
                    <a:cubicBezTo>
                      <a:pt x="6286" y="3684"/>
                      <a:pt x="7150" y="3727"/>
                      <a:pt x="8034" y="3727"/>
                    </a:cubicBezTo>
                    <a:cubicBezTo>
                      <a:pt x="10256" y="3727"/>
                      <a:pt x="12607" y="3454"/>
                      <a:pt x="14638" y="2714"/>
                    </a:cubicBezTo>
                    <a:cubicBezTo>
                      <a:pt x="15058" y="2564"/>
                      <a:pt x="15363" y="2411"/>
                      <a:pt x="15527" y="2267"/>
                    </a:cubicBezTo>
                    <a:cubicBezTo>
                      <a:pt x="15346" y="1263"/>
                      <a:pt x="14799" y="545"/>
                      <a:pt x="14071" y="1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52"/>
              <p:cNvSpPr/>
              <p:nvPr/>
            </p:nvSpPr>
            <p:spPr>
              <a:xfrm>
                <a:off x="2334050" y="4738225"/>
                <a:ext cx="400" cy="4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18" extrusionOk="0">
                    <a:moveTo>
                      <a:pt x="1" y="17"/>
                    </a:moveTo>
                    <a:cubicBezTo>
                      <a:pt x="6" y="12"/>
                      <a:pt x="10" y="6"/>
                      <a:pt x="16" y="1"/>
                    </a:cubicBezTo>
                    <a:cubicBezTo>
                      <a:pt x="10" y="6"/>
                      <a:pt x="6" y="12"/>
                      <a:pt x="1" y="17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52"/>
              <p:cNvSpPr/>
              <p:nvPr/>
            </p:nvSpPr>
            <p:spPr>
              <a:xfrm>
                <a:off x="2654050" y="4723775"/>
                <a:ext cx="1275" cy="8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34" extrusionOk="0">
                    <a:moveTo>
                      <a:pt x="1" y="1"/>
                    </a:moveTo>
                    <a:cubicBezTo>
                      <a:pt x="17" y="12"/>
                      <a:pt x="34" y="23"/>
                      <a:pt x="51" y="34"/>
                    </a:cubicBezTo>
                    <a:cubicBezTo>
                      <a:pt x="34" y="23"/>
                      <a:pt x="17" y="12"/>
                      <a:pt x="1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52"/>
              <p:cNvSpPr/>
              <p:nvPr/>
            </p:nvSpPr>
            <p:spPr>
              <a:xfrm>
                <a:off x="2647625" y="4719800"/>
                <a:ext cx="17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41" extrusionOk="0">
                    <a:moveTo>
                      <a:pt x="0" y="1"/>
                    </a:moveTo>
                    <a:cubicBezTo>
                      <a:pt x="23" y="14"/>
                      <a:pt x="45" y="27"/>
                      <a:pt x="67" y="40"/>
                    </a:cubicBezTo>
                    <a:cubicBezTo>
                      <a:pt x="45" y="27"/>
                      <a:pt x="23" y="14"/>
                      <a:pt x="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52"/>
              <p:cNvSpPr/>
              <p:nvPr/>
            </p:nvSpPr>
            <p:spPr>
              <a:xfrm>
                <a:off x="2641250" y="4716225"/>
                <a:ext cx="167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8" extrusionOk="0">
                    <a:moveTo>
                      <a:pt x="0" y="1"/>
                    </a:moveTo>
                    <a:cubicBezTo>
                      <a:pt x="22" y="13"/>
                      <a:pt x="44" y="25"/>
                      <a:pt x="67" y="37"/>
                    </a:cubicBezTo>
                    <a:cubicBezTo>
                      <a:pt x="44" y="25"/>
                      <a:pt x="22" y="13"/>
                      <a:pt x="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52"/>
              <p:cNvSpPr/>
              <p:nvPr/>
            </p:nvSpPr>
            <p:spPr>
              <a:xfrm>
                <a:off x="2661050" y="47286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52"/>
              <p:cNvSpPr/>
              <p:nvPr/>
            </p:nvSpPr>
            <p:spPr>
              <a:xfrm>
                <a:off x="2319850" y="4712950"/>
                <a:ext cx="341225" cy="54325"/>
              </a:xfrm>
              <a:custGeom>
                <a:avLst/>
                <a:gdLst/>
                <a:ahLst/>
                <a:cxnLst/>
                <a:rect l="l" t="t" r="r" b="b"/>
                <a:pathLst>
                  <a:path w="13649" h="2173" extrusionOk="0">
                    <a:moveTo>
                      <a:pt x="12600" y="1"/>
                    </a:moveTo>
                    <a:cubicBezTo>
                      <a:pt x="10714" y="715"/>
                      <a:pt x="8698" y="1084"/>
                      <a:pt x="6681" y="1180"/>
                    </a:cubicBezTo>
                    <a:cubicBezTo>
                      <a:pt x="6304" y="1198"/>
                      <a:pt x="5926" y="1207"/>
                      <a:pt x="5549" y="1207"/>
                    </a:cubicBezTo>
                    <a:cubicBezTo>
                      <a:pt x="3965" y="1207"/>
                      <a:pt x="2382" y="1055"/>
                      <a:pt x="815" y="801"/>
                    </a:cubicBezTo>
                    <a:cubicBezTo>
                      <a:pt x="735" y="869"/>
                      <a:pt x="658" y="939"/>
                      <a:pt x="584" y="1012"/>
                    </a:cubicBezTo>
                    <a:cubicBezTo>
                      <a:pt x="578" y="1017"/>
                      <a:pt x="574" y="1023"/>
                      <a:pt x="569" y="1028"/>
                    </a:cubicBezTo>
                    <a:cubicBezTo>
                      <a:pt x="350" y="1245"/>
                      <a:pt x="158" y="1484"/>
                      <a:pt x="0" y="1752"/>
                    </a:cubicBezTo>
                    <a:cubicBezTo>
                      <a:pt x="1237" y="2009"/>
                      <a:pt x="2519" y="2090"/>
                      <a:pt x="3786" y="2136"/>
                    </a:cubicBezTo>
                    <a:cubicBezTo>
                      <a:pt x="4398" y="2158"/>
                      <a:pt x="5012" y="2172"/>
                      <a:pt x="5625" y="2172"/>
                    </a:cubicBezTo>
                    <a:cubicBezTo>
                      <a:pt x="6908" y="2172"/>
                      <a:pt x="8190" y="2108"/>
                      <a:pt x="9456" y="1911"/>
                    </a:cubicBezTo>
                    <a:cubicBezTo>
                      <a:pt x="10905" y="1686"/>
                      <a:pt x="12338" y="1281"/>
                      <a:pt x="13648" y="629"/>
                    </a:cubicBezTo>
                    <a:cubicBezTo>
                      <a:pt x="13573" y="573"/>
                      <a:pt x="13496" y="519"/>
                      <a:pt x="13419" y="467"/>
                    </a:cubicBezTo>
                    <a:cubicBezTo>
                      <a:pt x="13402" y="456"/>
                      <a:pt x="13385" y="445"/>
                      <a:pt x="13369" y="434"/>
                    </a:cubicBezTo>
                    <a:cubicBezTo>
                      <a:pt x="13306" y="393"/>
                      <a:pt x="13242" y="353"/>
                      <a:pt x="13178" y="314"/>
                    </a:cubicBezTo>
                    <a:cubicBezTo>
                      <a:pt x="13156" y="301"/>
                      <a:pt x="13134" y="288"/>
                      <a:pt x="13111" y="275"/>
                    </a:cubicBezTo>
                    <a:cubicBezTo>
                      <a:pt x="13049" y="238"/>
                      <a:pt x="12986" y="203"/>
                      <a:pt x="12923" y="168"/>
                    </a:cubicBezTo>
                    <a:cubicBezTo>
                      <a:pt x="12900" y="156"/>
                      <a:pt x="12878" y="144"/>
                      <a:pt x="12856" y="132"/>
                    </a:cubicBezTo>
                    <a:cubicBezTo>
                      <a:pt x="12772" y="87"/>
                      <a:pt x="12686" y="44"/>
                      <a:pt x="1260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52"/>
              <p:cNvSpPr/>
              <p:nvPr/>
            </p:nvSpPr>
            <p:spPr>
              <a:xfrm>
                <a:off x="2473225" y="4589900"/>
                <a:ext cx="58825" cy="61675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2467" extrusionOk="0">
                    <a:moveTo>
                      <a:pt x="58" y="0"/>
                    </a:moveTo>
                    <a:lnTo>
                      <a:pt x="58" y="2071"/>
                    </a:lnTo>
                    <a:cubicBezTo>
                      <a:pt x="58" y="2206"/>
                      <a:pt x="37" y="2338"/>
                      <a:pt x="1" y="2467"/>
                    </a:cubicBezTo>
                    <a:cubicBezTo>
                      <a:pt x="815" y="2443"/>
                      <a:pt x="1599" y="2220"/>
                      <a:pt x="2353" y="1882"/>
                    </a:cubicBezTo>
                    <a:lnTo>
                      <a:pt x="2353" y="0"/>
                    </a:ln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52"/>
              <p:cNvSpPr/>
              <p:nvPr/>
            </p:nvSpPr>
            <p:spPr>
              <a:xfrm>
                <a:off x="2371125" y="4301300"/>
                <a:ext cx="254125" cy="306275"/>
              </a:xfrm>
              <a:custGeom>
                <a:avLst/>
                <a:gdLst/>
                <a:ahLst/>
                <a:cxnLst/>
                <a:rect l="l" t="t" r="r" b="b"/>
                <a:pathLst>
                  <a:path w="10165" h="12251" extrusionOk="0">
                    <a:moveTo>
                      <a:pt x="4527" y="0"/>
                    </a:moveTo>
                    <a:cubicBezTo>
                      <a:pt x="2018" y="0"/>
                      <a:pt x="0" y="2064"/>
                      <a:pt x="59" y="4572"/>
                    </a:cubicBezTo>
                    <a:lnTo>
                      <a:pt x="124" y="7406"/>
                    </a:lnTo>
                    <a:cubicBezTo>
                      <a:pt x="187" y="10100"/>
                      <a:pt x="2388" y="12250"/>
                      <a:pt x="5083" y="12250"/>
                    </a:cubicBezTo>
                    <a:cubicBezTo>
                      <a:pt x="7776" y="12250"/>
                      <a:pt x="9978" y="10100"/>
                      <a:pt x="10040" y="7406"/>
                    </a:cubicBezTo>
                    <a:lnTo>
                      <a:pt x="10107" y="4572"/>
                    </a:lnTo>
                    <a:cubicBezTo>
                      <a:pt x="10164" y="2064"/>
                      <a:pt x="8147" y="0"/>
                      <a:pt x="5639" y="0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52"/>
              <p:cNvSpPr/>
              <p:nvPr/>
            </p:nvSpPr>
            <p:spPr>
              <a:xfrm>
                <a:off x="2486350" y="4481075"/>
                <a:ext cx="29500" cy="3425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370" extrusionOk="0">
                    <a:moveTo>
                      <a:pt x="758" y="1"/>
                    </a:moveTo>
                    <a:cubicBezTo>
                      <a:pt x="497" y="1"/>
                      <a:pt x="266" y="197"/>
                      <a:pt x="149" y="426"/>
                    </a:cubicBezTo>
                    <a:cubicBezTo>
                      <a:pt x="1" y="716"/>
                      <a:pt x="89" y="1094"/>
                      <a:pt x="313" y="1316"/>
                    </a:cubicBezTo>
                    <a:cubicBezTo>
                      <a:pt x="329" y="1333"/>
                      <a:pt x="345" y="1349"/>
                      <a:pt x="366" y="1358"/>
                    </a:cubicBezTo>
                    <a:cubicBezTo>
                      <a:pt x="390" y="1369"/>
                      <a:pt x="416" y="1369"/>
                      <a:pt x="441" y="1369"/>
                    </a:cubicBezTo>
                    <a:cubicBezTo>
                      <a:pt x="627" y="1368"/>
                      <a:pt x="816" y="1322"/>
                      <a:pt x="966" y="1213"/>
                    </a:cubicBezTo>
                    <a:cubicBezTo>
                      <a:pt x="1029" y="1167"/>
                      <a:pt x="1080" y="1110"/>
                      <a:pt x="1119" y="1046"/>
                    </a:cubicBezTo>
                    <a:cubicBezTo>
                      <a:pt x="1157" y="894"/>
                      <a:pt x="1179" y="739"/>
                      <a:pt x="1176" y="592"/>
                    </a:cubicBezTo>
                    <a:cubicBezTo>
                      <a:pt x="1164" y="426"/>
                      <a:pt x="1127" y="273"/>
                      <a:pt x="1055" y="148"/>
                    </a:cubicBezTo>
                    <a:cubicBezTo>
                      <a:pt x="1036" y="118"/>
                      <a:pt x="1016" y="89"/>
                      <a:pt x="992" y="63"/>
                    </a:cubicBezTo>
                    <a:cubicBezTo>
                      <a:pt x="939" y="27"/>
                      <a:pt x="874" y="5"/>
                      <a:pt x="785" y="1"/>
                    </a:cubicBezTo>
                    <a:cubicBezTo>
                      <a:pt x="776" y="1"/>
                      <a:pt x="767" y="1"/>
                      <a:pt x="758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52"/>
              <p:cNvSpPr/>
              <p:nvPr/>
            </p:nvSpPr>
            <p:spPr>
              <a:xfrm>
                <a:off x="2485725" y="4481950"/>
                <a:ext cx="16200" cy="325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300" extrusionOk="0">
                    <a:moveTo>
                      <a:pt x="610" y="0"/>
                    </a:moveTo>
                    <a:cubicBezTo>
                      <a:pt x="568" y="0"/>
                      <a:pt x="490" y="15"/>
                      <a:pt x="393" y="68"/>
                    </a:cubicBezTo>
                    <a:cubicBezTo>
                      <a:pt x="253" y="143"/>
                      <a:pt x="79" y="321"/>
                      <a:pt x="38" y="577"/>
                    </a:cubicBezTo>
                    <a:cubicBezTo>
                      <a:pt x="0" y="834"/>
                      <a:pt x="122" y="1053"/>
                      <a:pt x="236" y="1161"/>
                    </a:cubicBezTo>
                    <a:cubicBezTo>
                      <a:pt x="293" y="1217"/>
                      <a:pt x="347" y="1252"/>
                      <a:pt x="385" y="1272"/>
                    </a:cubicBezTo>
                    <a:cubicBezTo>
                      <a:pt x="425" y="1291"/>
                      <a:pt x="446" y="1300"/>
                      <a:pt x="446" y="1300"/>
                    </a:cubicBezTo>
                    <a:cubicBezTo>
                      <a:pt x="446" y="1300"/>
                      <a:pt x="427" y="1285"/>
                      <a:pt x="396" y="1256"/>
                    </a:cubicBezTo>
                    <a:cubicBezTo>
                      <a:pt x="364" y="1228"/>
                      <a:pt x="322" y="1183"/>
                      <a:pt x="281" y="1122"/>
                    </a:cubicBezTo>
                    <a:cubicBezTo>
                      <a:pt x="198" y="1003"/>
                      <a:pt x="124" y="805"/>
                      <a:pt x="156" y="595"/>
                    </a:cubicBezTo>
                    <a:cubicBezTo>
                      <a:pt x="189" y="384"/>
                      <a:pt x="325" y="222"/>
                      <a:pt x="439" y="138"/>
                    </a:cubicBezTo>
                    <a:cubicBezTo>
                      <a:pt x="555" y="52"/>
                      <a:pt x="647" y="27"/>
                      <a:pt x="643" y="8"/>
                    </a:cubicBezTo>
                    <a:cubicBezTo>
                      <a:pt x="643" y="4"/>
                      <a:pt x="631" y="0"/>
                      <a:pt x="610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52"/>
              <p:cNvSpPr/>
              <p:nvPr/>
            </p:nvSpPr>
            <p:spPr>
              <a:xfrm>
                <a:off x="2506525" y="4504675"/>
                <a:ext cx="7200" cy="550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20" extrusionOk="0">
                    <a:moveTo>
                      <a:pt x="288" y="0"/>
                    </a:moveTo>
                    <a:cubicBezTo>
                      <a:pt x="288" y="0"/>
                      <a:pt x="191" y="0"/>
                      <a:pt x="117" y="58"/>
                    </a:cubicBezTo>
                    <a:cubicBezTo>
                      <a:pt x="44" y="116"/>
                      <a:pt x="0" y="184"/>
                      <a:pt x="21" y="209"/>
                    </a:cubicBezTo>
                    <a:cubicBezTo>
                      <a:pt x="27" y="216"/>
                      <a:pt x="36" y="219"/>
                      <a:pt x="48" y="219"/>
                    </a:cubicBezTo>
                    <a:cubicBezTo>
                      <a:pt x="82" y="219"/>
                      <a:pt x="137" y="194"/>
                      <a:pt x="191" y="152"/>
                    </a:cubicBezTo>
                    <a:cubicBezTo>
                      <a:pt x="265" y="94"/>
                      <a:pt x="288" y="0"/>
                      <a:pt x="288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52"/>
              <p:cNvSpPr/>
              <p:nvPr/>
            </p:nvSpPr>
            <p:spPr>
              <a:xfrm>
                <a:off x="2414550" y="4415925"/>
                <a:ext cx="63425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952" extrusionOk="0">
                    <a:moveTo>
                      <a:pt x="1847" y="0"/>
                    </a:moveTo>
                    <a:cubicBezTo>
                      <a:pt x="1636" y="0"/>
                      <a:pt x="1392" y="31"/>
                      <a:pt x="1141" y="108"/>
                    </a:cubicBezTo>
                    <a:cubicBezTo>
                      <a:pt x="762" y="224"/>
                      <a:pt x="455" y="420"/>
                      <a:pt x="267" y="596"/>
                    </a:cubicBezTo>
                    <a:cubicBezTo>
                      <a:pt x="78" y="771"/>
                      <a:pt x="1" y="914"/>
                      <a:pt x="31" y="944"/>
                    </a:cubicBezTo>
                    <a:cubicBezTo>
                      <a:pt x="37" y="949"/>
                      <a:pt x="44" y="952"/>
                      <a:pt x="55" y="952"/>
                    </a:cubicBezTo>
                    <a:cubicBezTo>
                      <a:pt x="173" y="952"/>
                      <a:pt x="609" y="607"/>
                      <a:pt x="1237" y="421"/>
                    </a:cubicBezTo>
                    <a:cubicBezTo>
                      <a:pt x="1915" y="206"/>
                      <a:pt x="2510" y="273"/>
                      <a:pt x="2528" y="178"/>
                    </a:cubicBezTo>
                    <a:cubicBezTo>
                      <a:pt x="2536" y="137"/>
                      <a:pt x="2393" y="61"/>
                      <a:pt x="2138" y="22"/>
                    </a:cubicBezTo>
                    <a:cubicBezTo>
                      <a:pt x="2053" y="8"/>
                      <a:pt x="1954" y="0"/>
                      <a:pt x="1847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52"/>
              <p:cNvSpPr/>
              <p:nvPr/>
            </p:nvSpPr>
            <p:spPr>
              <a:xfrm>
                <a:off x="2518400" y="4415925"/>
                <a:ext cx="634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952" extrusionOk="0">
                    <a:moveTo>
                      <a:pt x="691" y="0"/>
                    </a:moveTo>
                    <a:cubicBezTo>
                      <a:pt x="583" y="0"/>
                      <a:pt x="485" y="8"/>
                      <a:pt x="399" y="22"/>
                    </a:cubicBezTo>
                    <a:cubicBezTo>
                      <a:pt x="144" y="61"/>
                      <a:pt x="0" y="137"/>
                      <a:pt x="9" y="178"/>
                    </a:cubicBezTo>
                    <a:cubicBezTo>
                      <a:pt x="26" y="273"/>
                      <a:pt x="623" y="206"/>
                      <a:pt x="1300" y="421"/>
                    </a:cubicBezTo>
                    <a:cubicBezTo>
                      <a:pt x="1929" y="607"/>
                      <a:pt x="2365" y="952"/>
                      <a:pt x="2483" y="952"/>
                    </a:cubicBezTo>
                    <a:cubicBezTo>
                      <a:pt x="2493" y="952"/>
                      <a:pt x="2501" y="949"/>
                      <a:pt x="2506" y="944"/>
                    </a:cubicBezTo>
                    <a:cubicBezTo>
                      <a:pt x="2536" y="914"/>
                      <a:pt x="2459" y="771"/>
                      <a:pt x="2270" y="596"/>
                    </a:cubicBezTo>
                    <a:cubicBezTo>
                      <a:pt x="2083" y="420"/>
                      <a:pt x="1775" y="224"/>
                      <a:pt x="1396" y="108"/>
                    </a:cubicBezTo>
                    <a:cubicBezTo>
                      <a:pt x="1146" y="31"/>
                      <a:pt x="901" y="0"/>
                      <a:pt x="691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52"/>
              <p:cNvSpPr/>
              <p:nvPr/>
            </p:nvSpPr>
            <p:spPr>
              <a:xfrm>
                <a:off x="2501775" y="4518900"/>
                <a:ext cx="25800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53" extrusionOk="0">
                    <a:moveTo>
                      <a:pt x="1006" y="1"/>
                    </a:moveTo>
                    <a:cubicBezTo>
                      <a:pt x="957" y="1"/>
                      <a:pt x="832" y="250"/>
                      <a:pt x="573" y="409"/>
                    </a:cubicBezTo>
                    <a:cubicBezTo>
                      <a:pt x="439" y="490"/>
                      <a:pt x="298" y="521"/>
                      <a:pt x="193" y="526"/>
                    </a:cubicBezTo>
                    <a:cubicBezTo>
                      <a:pt x="89" y="533"/>
                      <a:pt x="19" y="521"/>
                      <a:pt x="10" y="543"/>
                    </a:cubicBezTo>
                    <a:cubicBezTo>
                      <a:pt x="1" y="561"/>
                      <a:pt x="60" y="617"/>
                      <a:pt x="184" y="642"/>
                    </a:cubicBezTo>
                    <a:cubicBezTo>
                      <a:pt x="216" y="649"/>
                      <a:pt x="253" y="653"/>
                      <a:pt x="292" y="653"/>
                    </a:cubicBezTo>
                    <a:cubicBezTo>
                      <a:pt x="402" y="653"/>
                      <a:pt x="535" y="624"/>
                      <a:pt x="657" y="550"/>
                    </a:cubicBezTo>
                    <a:cubicBezTo>
                      <a:pt x="823" y="449"/>
                      <a:pt x="925" y="304"/>
                      <a:pt x="975" y="196"/>
                    </a:cubicBezTo>
                    <a:cubicBezTo>
                      <a:pt x="1026" y="86"/>
                      <a:pt x="1032" y="10"/>
                      <a:pt x="1012" y="2"/>
                    </a:cubicBezTo>
                    <a:cubicBezTo>
                      <a:pt x="1010" y="1"/>
                      <a:pt x="1008" y="1"/>
                      <a:pt x="1006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52"/>
              <p:cNvSpPr/>
              <p:nvPr/>
            </p:nvSpPr>
            <p:spPr>
              <a:xfrm>
                <a:off x="2415400" y="4477250"/>
                <a:ext cx="548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990" extrusionOk="0">
                    <a:moveTo>
                      <a:pt x="24" y="0"/>
                    </a:moveTo>
                    <a:cubicBezTo>
                      <a:pt x="24" y="0"/>
                      <a:pt x="23" y="1"/>
                      <a:pt x="23" y="1"/>
                    </a:cubicBezTo>
                    <a:cubicBezTo>
                      <a:pt x="4" y="1"/>
                      <a:pt x="1" y="171"/>
                      <a:pt x="133" y="400"/>
                    </a:cubicBezTo>
                    <a:cubicBezTo>
                      <a:pt x="258" y="623"/>
                      <a:pt x="546" y="897"/>
                      <a:pt x="953" y="972"/>
                    </a:cubicBezTo>
                    <a:cubicBezTo>
                      <a:pt x="1024" y="984"/>
                      <a:pt x="1094" y="990"/>
                      <a:pt x="1163" y="990"/>
                    </a:cubicBezTo>
                    <a:cubicBezTo>
                      <a:pt x="1482" y="990"/>
                      <a:pt x="1758" y="865"/>
                      <a:pt x="1923" y="732"/>
                    </a:cubicBezTo>
                    <a:cubicBezTo>
                      <a:pt x="2130" y="570"/>
                      <a:pt x="2192" y="414"/>
                      <a:pt x="2176" y="405"/>
                    </a:cubicBezTo>
                    <a:cubicBezTo>
                      <a:pt x="2175" y="404"/>
                      <a:pt x="2173" y="404"/>
                      <a:pt x="2171" y="404"/>
                    </a:cubicBezTo>
                    <a:cubicBezTo>
                      <a:pt x="2143" y="404"/>
                      <a:pt x="2049" y="521"/>
                      <a:pt x="1857" y="637"/>
                    </a:cubicBezTo>
                    <a:cubicBezTo>
                      <a:pt x="1698" y="736"/>
                      <a:pt x="1455" y="828"/>
                      <a:pt x="1184" y="828"/>
                    </a:cubicBezTo>
                    <a:cubicBezTo>
                      <a:pt x="1118" y="828"/>
                      <a:pt x="1050" y="822"/>
                      <a:pt x="981" y="810"/>
                    </a:cubicBezTo>
                    <a:cubicBezTo>
                      <a:pt x="631" y="747"/>
                      <a:pt x="368" y="523"/>
                      <a:pt x="229" y="336"/>
                    </a:cubicBezTo>
                    <a:cubicBezTo>
                      <a:pt x="89" y="149"/>
                      <a:pt x="50" y="0"/>
                      <a:pt x="24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52"/>
              <p:cNvSpPr/>
              <p:nvPr/>
            </p:nvSpPr>
            <p:spPr>
              <a:xfrm>
                <a:off x="2524325" y="4477250"/>
                <a:ext cx="548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990" extrusionOk="0">
                    <a:moveTo>
                      <a:pt x="2168" y="0"/>
                    </a:moveTo>
                    <a:cubicBezTo>
                      <a:pt x="2142" y="0"/>
                      <a:pt x="2103" y="149"/>
                      <a:pt x="1964" y="336"/>
                    </a:cubicBezTo>
                    <a:cubicBezTo>
                      <a:pt x="1825" y="523"/>
                      <a:pt x="1561" y="747"/>
                      <a:pt x="1211" y="810"/>
                    </a:cubicBezTo>
                    <a:cubicBezTo>
                      <a:pt x="1142" y="822"/>
                      <a:pt x="1074" y="828"/>
                      <a:pt x="1008" y="828"/>
                    </a:cubicBezTo>
                    <a:cubicBezTo>
                      <a:pt x="737" y="828"/>
                      <a:pt x="494" y="736"/>
                      <a:pt x="335" y="637"/>
                    </a:cubicBezTo>
                    <a:cubicBezTo>
                      <a:pt x="143" y="521"/>
                      <a:pt x="49" y="404"/>
                      <a:pt x="21" y="404"/>
                    </a:cubicBezTo>
                    <a:cubicBezTo>
                      <a:pt x="19" y="404"/>
                      <a:pt x="18" y="404"/>
                      <a:pt x="16" y="405"/>
                    </a:cubicBezTo>
                    <a:cubicBezTo>
                      <a:pt x="1" y="414"/>
                      <a:pt x="63" y="570"/>
                      <a:pt x="269" y="732"/>
                    </a:cubicBezTo>
                    <a:cubicBezTo>
                      <a:pt x="434" y="865"/>
                      <a:pt x="710" y="990"/>
                      <a:pt x="1030" y="990"/>
                    </a:cubicBezTo>
                    <a:cubicBezTo>
                      <a:pt x="1098" y="990"/>
                      <a:pt x="1168" y="984"/>
                      <a:pt x="1240" y="972"/>
                    </a:cubicBezTo>
                    <a:cubicBezTo>
                      <a:pt x="1647" y="897"/>
                      <a:pt x="1934" y="623"/>
                      <a:pt x="2060" y="400"/>
                    </a:cubicBezTo>
                    <a:cubicBezTo>
                      <a:pt x="2191" y="171"/>
                      <a:pt x="2188" y="1"/>
                      <a:pt x="2170" y="1"/>
                    </a:cubicBezTo>
                    <a:cubicBezTo>
                      <a:pt x="2169" y="1"/>
                      <a:pt x="2169" y="0"/>
                      <a:pt x="2168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52"/>
              <p:cNvSpPr/>
              <p:nvPr/>
            </p:nvSpPr>
            <p:spPr>
              <a:xfrm>
                <a:off x="2402500" y="4504775"/>
                <a:ext cx="61675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748" extrusionOk="0">
                    <a:moveTo>
                      <a:pt x="1171" y="1"/>
                    </a:moveTo>
                    <a:cubicBezTo>
                      <a:pt x="1042" y="1"/>
                      <a:pt x="917" y="12"/>
                      <a:pt x="804" y="33"/>
                    </a:cubicBezTo>
                    <a:cubicBezTo>
                      <a:pt x="471" y="94"/>
                      <a:pt x="149" y="315"/>
                      <a:pt x="77" y="631"/>
                    </a:cubicBezTo>
                    <a:cubicBezTo>
                      <a:pt x="1" y="967"/>
                      <a:pt x="228" y="1311"/>
                      <a:pt x="526" y="1505"/>
                    </a:cubicBezTo>
                    <a:cubicBezTo>
                      <a:pt x="769" y="1663"/>
                      <a:pt x="1064" y="1747"/>
                      <a:pt x="1358" y="1747"/>
                    </a:cubicBezTo>
                    <a:cubicBezTo>
                      <a:pt x="1465" y="1747"/>
                      <a:pt x="1571" y="1736"/>
                      <a:pt x="1675" y="1714"/>
                    </a:cubicBezTo>
                    <a:cubicBezTo>
                      <a:pt x="2033" y="1637"/>
                      <a:pt x="2383" y="1389"/>
                      <a:pt x="2430" y="1041"/>
                    </a:cubicBezTo>
                    <a:cubicBezTo>
                      <a:pt x="2467" y="772"/>
                      <a:pt x="2268" y="378"/>
                      <a:pt x="2031" y="219"/>
                    </a:cubicBezTo>
                    <a:cubicBezTo>
                      <a:pt x="1799" y="65"/>
                      <a:pt x="1475" y="1"/>
                      <a:pt x="1171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52"/>
              <p:cNvSpPr/>
              <p:nvPr/>
            </p:nvSpPr>
            <p:spPr>
              <a:xfrm>
                <a:off x="2373100" y="4321350"/>
                <a:ext cx="185600" cy="131250"/>
              </a:xfrm>
              <a:custGeom>
                <a:avLst/>
                <a:gdLst/>
                <a:ahLst/>
                <a:cxnLst/>
                <a:rect l="l" t="t" r="r" b="b"/>
                <a:pathLst>
                  <a:path w="7424" h="5250" extrusionOk="0">
                    <a:moveTo>
                      <a:pt x="6849" y="1"/>
                    </a:moveTo>
                    <a:cubicBezTo>
                      <a:pt x="6755" y="1"/>
                      <a:pt x="6660" y="10"/>
                      <a:pt x="6568" y="21"/>
                    </a:cubicBezTo>
                    <a:cubicBezTo>
                      <a:pt x="5813" y="111"/>
                      <a:pt x="5074" y="306"/>
                      <a:pt x="4352" y="543"/>
                    </a:cubicBezTo>
                    <a:cubicBezTo>
                      <a:pt x="3804" y="723"/>
                      <a:pt x="3258" y="929"/>
                      <a:pt x="2771" y="1239"/>
                    </a:cubicBezTo>
                    <a:cubicBezTo>
                      <a:pt x="1718" y="1908"/>
                      <a:pt x="1024" y="3002"/>
                      <a:pt x="363" y="4060"/>
                    </a:cubicBezTo>
                    <a:cubicBezTo>
                      <a:pt x="237" y="4262"/>
                      <a:pt x="112" y="4466"/>
                      <a:pt x="1" y="4677"/>
                    </a:cubicBezTo>
                    <a:lnTo>
                      <a:pt x="14" y="5250"/>
                    </a:lnTo>
                    <a:lnTo>
                      <a:pt x="200" y="5187"/>
                    </a:lnTo>
                    <a:cubicBezTo>
                      <a:pt x="298" y="4988"/>
                      <a:pt x="440" y="4820"/>
                      <a:pt x="608" y="4679"/>
                    </a:cubicBezTo>
                    <a:cubicBezTo>
                      <a:pt x="1414" y="3874"/>
                      <a:pt x="2864" y="3694"/>
                      <a:pt x="3881" y="3342"/>
                    </a:cubicBezTo>
                    <a:cubicBezTo>
                      <a:pt x="4861" y="3003"/>
                      <a:pt x="5923" y="2587"/>
                      <a:pt x="6667" y="1833"/>
                    </a:cubicBezTo>
                    <a:cubicBezTo>
                      <a:pt x="6978" y="1519"/>
                      <a:pt x="7338" y="1139"/>
                      <a:pt x="7401" y="680"/>
                    </a:cubicBezTo>
                    <a:cubicBezTo>
                      <a:pt x="7422" y="526"/>
                      <a:pt x="7423" y="368"/>
                      <a:pt x="7414" y="209"/>
                    </a:cubicBezTo>
                    <a:cubicBezTo>
                      <a:pt x="7367" y="160"/>
                      <a:pt x="7314" y="119"/>
                      <a:pt x="7253" y="86"/>
                    </a:cubicBezTo>
                    <a:cubicBezTo>
                      <a:pt x="7129" y="21"/>
                      <a:pt x="6990" y="1"/>
                      <a:pt x="6849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52"/>
              <p:cNvSpPr/>
              <p:nvPr/>
            </p:nvSpPr>
            <p:spPr>
              <a:xfrm>
                <a:off x="2537850" y="4504775"/>
                <a:ext cx="61650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748" extrusionOk="0">
                    <a:moveTo>
                      <a:pt x="1296" y="1"/>
                    </a:moveTo>
                    <a:cubicBezTo>
                      <a:pt x="991" y="1"/>
                      <a:pt x="667" y="65"/>
                      <a:pt x="436" y="219"/>
                    </a:cubicBezTo>
                    <a:cubicBezTo>
                      <a:pt x="198" y="378"/>
                      <a:pt x="0" y="772"/>
                      <a:pt x="37" y="1041"/>
                    </a:cubicBezTo>
                    <a:cubicBezTo>
                      <a:pt x="84" y="1389"/>
                      <a:pt x="433" y="1637"/>
                      <a:pt x="791" y="1714"/>
                    </a:cubicBezTo>
                    <a:cubicBezTo>
                      <a:pt x="895" y="1736"/>
                      <a:pt x="1002" y="1747"/>
                      <a:pt x="1109" y="1747"/>
                    </a:cubicBezTo>
                    <a:cubicBezTo>
                      <a:pt x="1403" y="1747"/>
                      <a:pt x="1698" y="1663"/>
                      <a:pt x="1941" y="1505"/>
                    </a:cubicBezTo>
                    <a:cubicBezTo>
                      <a:pt x="2239" y="1311"/>
                      <a:pt x="2466" y="967"/>
                      <a:pt x="2390" y="631"/>
                    </a:cubicBezTo>
                    <a:cubicBezTo>
                      <a:pt x="2318" y="315"/>
                      <a:pt x="1995" y="94"/>
                      <a:pt x="1663" y="33"/>
                    </a:cubicBezTo>
                    <a:cubicBezTo>
                      <a:pt x="1549" y="12"/>
                      <a:pt x="1424" y="1"/>
                      <a:pt x="1296" y="1"/>
                    </a:cubicBezTo>
                    <a:close/>
                  </a:path>
                </a:pathLst>
              </a:custGeom>
              <a:solidFill>
                <a:srgbClr val="FB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52"/>
              <p:cNvSpPr/>
              <p:nvPr/>
            </p:nvSpPr>
            <p:spPr>
              <a:xfrm>
                <a:off x="2357225" y="4283250"/>
                <a:ext cx="210800" cy="177875"/>
              </a:xfrm>
              <a:custGeom>
                <a:avLst/>
                <a:gdLst/>
                <a:ahLst/>
                <a:cxnLst/>
                <a:rect l="l" t="t" r="r" b="b"/>
                <a:pathLst>
                  <a:path w="8432" h="7115" extrusionOk="0">
                    <a:moveTo>
                      <a:pt x="4980" y="1"/>
                    </a:moveTo>
                    <a:cubicBezTo>
                      <a:pt x="4612" y="1"/>
                      <a:pt x="4245" y="23"/>
                      <a:pt x="3889" y="108"/>
                    </a:cubicBezTo>
                    <a:cubicBezTo>
                      <a:pt x="3265" y="256"/>
                      <a:pt x="2698" y="590"/>
                      <a:pt x="2195" y="989"/>
                    </a:cubicBezTo>
                    <a:cubicBezTo>
                      <a:pt x="1870" y="1248"/>
                      <a:pt x="1573" y="1540"/>
                      <a:pt x="1307" y="1859"/>
                    </a:cubicBezTo>
                    <a:cubicBezTo>
                      <a:pt x="618" y="2686"/>
                      <a:pt x="128" y="3713"/>
                      <a:pt x="38" y="4794"/>
                    </a:cubicBezTo>
                    <a:cubicBezTo>
                      <a:pt x="0" y="5242"/>
                      <a:pt x="13" y="5742"/>
                      <a:pt x="66" y="6190"/>
                    </a:cubicBezTo>
                    <a:cubicBezTo>
                      <a:pt x="93" y="6426"/>
                      <a:pt x="385" y="7115"/>
                      <a:pt x="674" y="7115"/>
                    </a:cubicBezTo>
                    <a:cubicBezTo>
                      <a:pt x="734" y="7115"/>
                      <a:pt x="793" y="7085"/>
                      <a:pt x="850" y="7017"/>
                    </a:cubicBezTo>
                    <a:cubicBezTo>
                      <a:pt x="1057" y="6768"/>
                      <a:pt x="1137" y="6440"/>
                      <a:pt x="1265" y="6143"/>
                    </a:cubicBezTo>
                    <a:cubicBezTo>
                      <a:pt x="1396" y="5836"/>
                      <a:pt x="1550" y="5532"/>
                      <a:pt x="1861" y="5399"/>
                    </a:cubicBezTo>
                    <a:cubicBezTo>
                      <a:pt x="2232" y="5240"/>
                      <a:pt x="2585" y="5036"/>
                      <a:pt x="2955" y="4872"/>
                    </a:cubicBezTo>
                    <a:cubicBezTo>
                      <a:pt x="3708" y="4537"/>
                      <a:pt x="4481" y="4249"/>
                      <a:pt x="5228" y="3900"/>
                    </a:cubicBezTo>
                    <a:cubicBezTo>
                      <a:pt x="6454" y="3329"/>
                      <a:pt x="7654" y="2547"/>
                      <a:pt x="8301" y="1361"/>
                    </a:cubicBezTo>
                    <a:cubicBezTo>
                      <a:pt x="8369" y="1237"/>
                      <a:pt x="8431" y="1103"/>
                      <a:pt x="8425" y="962"/>
                    </a:cubicBezTo>
                    <a:cubicBezTo>
                      <a:pt x="8413" y="674"/>
                      <a:pt x="8130" y="479"/>
                      <a:pt x="7863" y="368"/>
                    </a:cubicBezTo>
                    <a:cubicBezTo>
                      <a:pt x="7148" y="70"/>
                      <a:pt x="6352" y="40"/>
                      <a:pt x="5577" y="14"/>
                    </a:cubicBezTo>
                    <a:cubicBezTo>
                      <a:pt x="5378" y="7"/>
                      <a:pt x="5179" y="1"/>
                      <a:pt x="4980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52"/>
              <p:cNvSpPr/>
              <p:nvPr/>
            </p:nvSpPr>
            <p:spPr>
              <a:xfrm>
                <a:off x="2535900" y="4305925"/>
                <a:ext cx="109450" cy="1589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6357" extrusionOk="0">
                    <a:moveTo>
                      <a:pt x="15" y="0"/>
                    </a:moveTo>
                    <a:lnTo>
                      <a:pt x="15" y="0"/>
                    </a:lnTo>
                    <a:cubicBezTo>
                      <a:pt x="1" y="370"/>
                      <a:pt x="183" y="723"/>
                      <a:pt x="427" y="1001"/>
                    </a:cubicBezTo>
                    <a:cubicBezTo>
                      <a:pt x="671" y="1278"/>
                      <a:pt x="975" y="1494"/>
                      <a:pt x="1261" y="1727"/>
                    </a:cubicBezTo>
                    <a:cubicBezTo>
                      <a:pt x="1895" y="2243"/>
                      <a:pt x="2455" y="2873"/>
                      <a:pt x="2825" y="3605"/>
                    </a:cubicBezTo>
                    <a:cubicBezTo>
                      <a:pt x="3006" y="3962"/>
                      <a:pt x="3140" y="4343"/>
                      <a:pt x="3205" y="4738"/>
                    </a:cubicBezTo>
                    <a:cubicBezTo>
                      <a:pt x="3256" y="5052"/>
                      <a:pt x="3025" y="6164"/>
                      <a:pt x="3359" y="6338"/>
                    </a:cubicBezTo>
                    <a:cubicBezTo>
                      <a:pt x="3383" y="6351"/>
                      <a:pt x="3407" y="6357"/>
                      <a:pt x="3429" y="6357"/>
                    </a:cubicBezTo>
                    <a:cubicBezTo>
                      <a:pt x="3620" y="6357"/>
                      <a:pt x="3711" y="5910"/>
                      <a:pt x="3751" y="5773"/>
                    </a:cubicBezTo>
                    <a:cubicBezTo>
                      <a:pt x="4053" y="4744"/>
                      <a:pt x="4378" y="3609"/>
                      <a:pt x="3940" y="2573"/>
                    </a:cubicBezTo>
                    <a:cubicBezTo>
                      <a:pt x="3677" y="1949"/>
                      <a:pt x="3185" y="1456"/>
                      <a:pt x="2705" y="980"/>
                    </a:cubicBezTo>
                    <a:cubicBezTo>
                      <a:pt x="2287" y="565"/>
                      <a:pt x="1837" y="133"/>
                      <a:pt x="1262" y="6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52"/>
              <p:cNvSpPr/>
              <p:nvPr/>
            </p:nvSpPr>
            <p:spPr>
              <a:xfrm>
                <a:off x="2556625" y="4310525"/>
                <a:ext cx="30250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031" extrusionOk="0">
                    <a:moveTo>
                      <a:pt x="1209" y="1"/>
                    </a:moveTo>
                    <a:cubicBezTo>
                      <a:pt x="1209" y="1"/>
                      <a:pt x="1125" y="79"/>
                      <a:pt x="1038" y="159"/>
                    </a:cubicBezTo>
                    <a:cubicBezTo>
                      <a:pt x="933" y="256"/>
                      <a:pt x="788" y="386"/>
                      <a:pt x="624" y="527"/>
                    </a:cubicBezTo>
                    <a:cubicBezTo>
                      <a:pt x="299" y="809"/>
                      <a:pt x="1" y="997"/>
                      <a:pt x="18" y="1027"/>
                    </a:cubicBezTo>
                    <a:cubicBezTo>
                      <a:pt x="19" y="1030"/>
                      <a:pt x="22" y="1031"/>
                      <a:pt x="27" y="1031"/>
                    </a:cubicBezTo>
                    <a:cubicBezTo>
                      <a:pt x="85" y="1031"/>
                      <a:pt x="392" y="885"/>
                      <a:pt x="702" y="617"/>
                    </a:cubicBezTo>
                    <a:cubicBezTo>
                      <a:pt x="871" y="472"/>
                      <a:pt x="1000" y="317"/>
                      <a:pt x="1084" y="198"/>
                    </a:cubicBezTo>
                    <a:cubicBezTo>
                      <a:pt x="1167" y="80"/>
                      <a:pt x="1209" y="1"/>
                      <a:pt x="1209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52"/>
              <p:cNvSpPr/>
              <p:nvPr/>
            </p:nvSpPr>
            <p:spPr>
              <a:xfrm>
                <a:off x="2569800" y="4328950"/>
                <a:ext cx="62600" cy="112975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4519" extrusionOk="0">
                    <a:moveTo>
                      <a:pt x="15" y="1"/>
                    </a:moveTo>
                    <a:cubicBezTo>
                      <a:pt x="14" y="1"/>
                      <a:pt x="13" y="1"/>
                      <a:pt x="13" y="1"/>
                    </a:cubicBezTo>
                    <a:cubicBezTo>
                      <a:pt x="0" y="20"/>
                      <a:pt x="250" y="187"/>
                      <a:pt x="603" y="514"/>
                    </a:cubicBezTo>
                    <a:cubicBezTo>
                      <a:pt x="690" y="597"/>
                      <a:pt x="785" y="687"/>
                      <a:pt x="880" y="792"/>
                    </a:cubicBezTo>
                    <a:cubicBezTo>
                      <a:pt x="979" y="893"/>
                      <a:pt x="1074" y="1011"/>
                      <a:pt x="1177" y="1132"/>
                    </a:cubicBezTo>
                    <a:cubicBezTo>
                      <a:pt x="1373" y="1381"/>
                      <a:pt x="1572" y="1668"/>
                      <a:pt x="1750" y="1988"/>
                    </a:cubicBezTo>
                    <a:cubicBezTo>
                      <a:pt x="1926" y="2309"/>
                      <a:pt x="2064" y="2630"/>
                      <a:pt x="2172" y="2929"/>
                    </a:cubicBezTo>
                    <a:cubicBezTo>
                      <a:pt x="2222" y="3080"/>
                      <a:pt x="2272" y="3222"/>
                      <a:pt x="2306" y="3359"/>
                    </a:cubicBezTo>
                    <a:cubicBezTo>
                      <a:pt x="2346" y="3496"/>
                      <a:pt x="2373" y="3625"/>
                      <a:pt x="2396" y="3743"/>
                    </a:cubicBezTo>
                    <a:cubicBezTo>
                      <a:pt x="2425" y="3861"/>
                      <a:pt x="2437" y="3969"/>
                      <a:pt x="2452" y="4064"/>
                    </a:cubicBezTo>
                    <a:cubicBezTo>
                      <a:pt x="2469" y="4158"/>
                      <a:pt x="2478" y="4240"/>
                      <a:pt x="2483" y="4309"/>
                    </a:cubicBezTo>
                    <a:cubicBezTo>
                      <a:pt x="2495" y="4435"/>
                      <a:pt x="2504" y="4518"/>
                      <a:pt x="2504" y="4518"/>
                    </a:cubicBezTo>
                    <a:cubicBezTo>
                      <a:pt x="2504" y="4518"/>
                      <a:pt x="2503" y="4434"/>
                      <a:pt x="2501" y="4307"/>
                    </a:cubicBezTo>
                    <a:cubicBezTo>
                      <a:pt x="2502" y="4239"/>
                      <a:pt x="2499" y="4156"/>
                      <a:pt x="2490" y="4060"/>
                    </a:cubicBezTo>
                    <a:cubicBezTo>
                      <a:pt x="2481" y="3964"/>
                      <a:pt x="2477" y="3853"/>
                      <a:pt x="2456" y="3733"/>
                    </a:cubicBezTo>
                    <a:cubicBezTo>
                      <a:pt x="2438" y="3612"/>
                      <a:pt x="2418" y="3480"/>
                      <a:pt x="2385" y="3340"/>
                    </a:cubicBezTo>
                    <a:cubicBezTo>
                      <a:pt x="2358" y="3199"/>
                      <a:pt x="2313" y="3052"/>
                      <a:pt x="2268" y="2897"/>
                    </a:cubicBezTo>
                    <a:cubicBezTo>
                      <a:pt x="2168" y="2589"/>
                      <a:pt x="2034" y="2258"/>
                      <a:pt x="1855" y="1930"/>
                    </a:cubicBezTo>
                    <a:cubicBezTo>
                      <a:pt x="1673" y="1604"/>
                      <a:pt x="1466" y="1312"/>
                      <a:pt x="1261" y="1062"/>
                    </a:cubicBezTo>
                    <a:cubicBezTo>
                      <a:pt x="1155" y="941"/>
                      <a:pt x="1055" y="823"/>
                      <a:pt x="951" y="723"/>
                    </a:cubicBezTo>
                    <a:cubicBezTo>
                      <a:pt x="852" y="620"/>
                      <a:pt x="751" y="531"/>
                      <a:pt x="659" y="451"/>
                    </a:cubicBezTo>
                    <a:cubicBezTo>
                      <a:pt x="569" y="369"/>
                      <a:pt x="478" y="305"/>
                      <a:pt x="402" y="246"/>
                    </a:cubicBezTo>
                    <a:cubicBezTo>
                      <a:pt x="325" y="186"/>
                      <a:pt x="256" y="139"/>
                      <a:pt x="198" y="104"/>
                    </a:cubicBezTo>
                    <a:cubicBezTo>
                      <a:pt x="92" y="37"/>
                      <a:pt x="28" y="1"/>
                      <a:pt x="15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52"/>
              <p:cNvSpPr/>
              <p:nvPr/>
            </p:nvSpPr>
            <p:spPr>
              <a:xfrm>
                <a:off x="2581825" y="4316875"/>
                <a:ext cx="70675" cy="117850"/>
              </a:xfrm>
              <a:custGeom>
                <a:avLst/>
                <a:gdLst/>
                <a:ahLst/>
                <a:cxnLst/>
                <a:rect l="l" t="t" r="r" b="b"/>
                <a:pathLst>
                  <a:path w="2827" h="4714" extrusionOk="0">
                    <a:moveTo>
                      <a:pt x="50" y="0"/>
                    </a:moveTo>
                    <a:cubicBezTo>
                      <a:pt x="22" y="0"/>
                      <a:pt x="8" y="3"/>
                      <a:pt x="8" y="5"/>
                    </a:cubicBezTo>
                    <a:cubicBezTo>
                      <a:pt x="1" y="30"/>
                      <a:pt x="349" y="39"/>
                      <a:pt x="796" y="325"/>
                    </a:cubicBezTo>
                    <a:cubicBezTo>
                      <a:pt x="1020" y="465"/>
                      <a:pt x="1258" y="675"/>
                      <a:pt x="1485" y="939"/>
                    </a:cubicBezTo>
                    <a:cubicBezTo>
                      <a:pt x="1710" y="1206"/>
                      <a:pt x="1928" y="1528"/>
                      <a:pt x="2114" y="1886"/>
                    </a:cubicBezTo>
                    <a:cubicBezTo>
                      <a:pt x="2493" y="2602"/>
                      <a:pt x="2672" y="3325"/>
                      <a:pt x="2744" y="3851"/>
                    </a:cubicBezTo>
                    <a:cubicBezTo>
                      <a:pt x="2782" y="4116"/>
                      <a:pt x="2789" y="4331"/>
                      <a:pt x="2797" y="4482"/>
                    </a:cubicBezTo>
                    <a:cubicBezTo>
                      <a:pt x="2799" y="4622"/>
                      <a:pt x="2800" y="4714"/>
                      <a:pt x="2800" y="4714"/>
                    </a:cubicBezTo>
                    <a:cubicBezTo>
                      <a:pt x="2800" y="4714"/>
                      <a:pt x="2806" y="4622"/>
                      <a:pt x="2816" y="4482"/>
                    </a:cubicBezTo>
                    <a:cubicBezTo>
                      <a:pt x="2819" y="4331"/>
                      <a:pt x="2827" y="4113"/>
                      <a:pt x="2803" y="3845"/>
                    </a:cubicBezTo>
                    <a:cubicBezTo>
                      <a:pt x="2761" y="3311"/>
                      <a:pt x="2608" y="2563"/>
                      <a:pt x="2220" y="1830"/>
                    </a:cubicBezTo>
                    <a:cubicBezTo>
                      <a:pt x="2029" y="1464"/>
                      <a:pt x="1804" y="1138"/>
                      <a:pt x="1568" y="868"/>
                    </a:cubicBezTo>
                    <a:cubicBezTo>
                      <a:pt x="1329" y="599"/>
                      <a:pt x="1077" y="389"/>
                      <a:pt x="841" y="254"/>
                    </a:cubicBezTo>
                    <a:cubicBezTo>
                      <a:pt x="606" y="113"/>
                      <a:pt x="390" y="51"/>
                      <a:pt x="242" y="23"/>
                    </a:cubicBezTo>
                    <a:cubicBezTo>
                      <a:pt x="155" y="5"/>
                      <a:pt x="90" y="0"/>
                      <a:pt x="50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52"/>
              <p:cNvSpPr/>
              <p:nvPr/>
            </p:nvSpPr>
            <p:spPr>
              <a:xfrm>
                <a:off x="2349200" y="4285000"/>
                <a:ext cx="23317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5304" extrusionOk="0">
                    <a:moveTo>
                      <a:pt x="6233" y="1"/>
                    </a:moveTo>
                    <a:cubicBezTo>
                      <a:pt x="6118" y="1"/>
                      <a:pt x="6001" y="5"/>
                      <a:pt x="5883" y="12"/>
                    </a:cubicBezTo>
                    <a:cubicBezTo>
                      <a:pt x="5136" y="55"/>
                      <a:pt x="4322" y="236"/>
                      <a:pt x="3525" y="570"/>
                    </a:cubicBezTo>
                    <a:cubicBezTo>
                      <a:pt x="3127" y="737"/>
                      <a:pt x="2753" y="933"/>
                      <a:pt x="2407" y="1147"/>
                    </a:cubicBezTo>
                    <a:cubicBezTo>
                      <a:pt x="2061" y="1364"/>
                      <a:pt x="1749" y="1609"/>
                      <a:pt x="1494" y="1887"/>
                    </a:cubicBezTo>
                    <a:cubicBezTo>
                      <a:pt x="1238" y="2163"/>
                      <a:pt x="1042" y="2474"/>
                      <a:pt x="926" y="2787"/>
                    </a:cubicBezTo>
                    <a:cubicBezTo>
                      <a:pt x="804" y="3099"/>
                      <a:pt x="738" y="3402"/>
                      <a:pt x="676" y="3676"/>
                    </a:cubicBezTo>
                    <a:cubicBezTo>
                      <a:pt x="562" y="4225"/>
                      <a:pt x="447" y="4664"/>
                      <a:pt x="308" y="4946"/>
                    </a:cubicBezTo>
                    <a:cubicBezTo>
                      <a:pt x="246" y="5090"/>
                      <a:pt x="173" y="5191"/>
                      <a:pt x="109" y="5241"/>
                    </a:cubicBezTo>
                    <a:cubicBezTo>
                      <a:pt x="77" y="5268"/>
                      <a:pt x="50" y="5283"/>
                      <a:pt x="30" y="5292"/>
                    </a:cubicBezTo>
                    <a:cubicBezTo>
                      <a:pt x="10" y="5300"/>
                      <a:pt x="1" y="5303"/>
                      <a:pt x="1" y="5303"/>
                    </a:cubicBezTo>
                    <a:cubicBezTo>
                      <a:pt x="1" y="5303"/>
                      <a:pt x="11" y="5300"/>
                      <a:pt x="30" y="5293"/>
                    </a:cubicBezTo>
                    <a:cubicBezTo>
                      <a:pt x="50" y="5285"/>
                      <a:pt x="79" y="5271"/>
                      <a:pt x="112" y="5246"/>
                    </a:cubicBezTo>
                    <a:cubicBezTo>
                      <a:pt x="180" y="5197"/>
                      <a:pt x="257" y="5097"/>
                      <a:pt x="325" y="4955"/>
                    </a:cubicBezTo>
                    <a:cubicBezTo>
                      <a:pt x="475" y="4677"/>
                      <a:pt x="606" y="4235"/>
                      <a:pt x="734" y="3689"/>
                    </a:cubicBezTo>
                    <a:cubicBezTo>
                      <a:pt x="803" y="3417"/>
                      <a:pt x="876" y="3119"/>
                      <a:pt x="1002" y="2818"/>
                    </a:cubicBezTo>
                    <a:cubicBezTo>
                      <a:pt x="1122" y="2514"/>
                      <a:pt x="1315" y="2220"/>
                      <a:pt x="1568" y="1956"/>
                    </a:cubicBezTo>
                    <a:cubicBezTo>
                      <a:pt x="2073" y="1423"/>
                      <a:pt x="2793" y="1015"/>
                      <a:pt x="3572" y="680"/>
                    </a:cubicBezTo>
                    <a:cubicBezTo>
                      <a:pt x="4356" y="351"/>
                      <a:pt x="5156" y="169"/>
                      <a:pt x="5890" y="121"/>
                    </a:cubicBezTo>
                    <a:cubicBezTo>
                      <a:pt x="6023" y="112"/>
                      <a:pt x="6155" y="108"/>
                      <a:pt x="6284" y="108"/>
                    </a:cubicBezTo>
                    <a:cubicBezTo>
                      <a:pt x="6509" y="108"/>
                      <a:pt x="6726" y="121"/>
                      <a:pt x="6933" y="142"/>
                    </a:cubicBezTo>
                    <a:cubicBezTo>
                      <a:pt x="7258" y="176"/>
                      <a:pt x="7559" y="232"/>
                      <a:pt x="7826" y="309"/>
                    </a:cubicBezTo>
                    <a:cubicBezTo>
                      <a:pt x="8363" y="462"/>
                      <a:pt x="8755" y="700"/>
                      <a:pt x="8987" y="905"/>
                    </a:cubicBezTo>
                    <a:cubicBezTo>
                      <a:pt x="9217" y="1103"/>
                      <a:pt x="9308" y="1254"/>
                      <a:pt x="9323" y="1254"/>
                    </a:cubicBezTo>
                    <a:cubicBezTo>
                      <a:pt x="9323" y="1254"/>
                      <a:pt x="9324" y="1254"/>
                      <a:pt x="9324" y="1254"/>
                    </a:cubicBezTo>
                    <a:cubicBezTo>
                      <a:pt x="9327" y="1251"/>
                      <a:pt x="9305" y="1214"/>
                      <a:pt x="9258" y="1145"/>
                    </a:cubicBezTo>
                    <a:cubicBezTo>
                      <a:pt x="9210" y="1077"/>
                      <a:pt x="9134" y="979"/>
                      <a:pt x="9018" y="871"/>
                    </a:cubicBezTo>
                    <a:cubicBezTo>
                      <a:pt x="8790" y="651"/>
                      <a:pt x="8394" y="394"/>
                      <a:pt x="7850" y="228"/>
                    </a:cubicBezTo>
                    <a:cubicBezTo>
                      <a:pt x="7579" y="145"/>
                      <a:pt x="7275" y="82"/>
                      <a:pt x="6944" y="44"/>
                    </a:cubicBezTo>
                    <a:cubicBezTo>
                      <a:pt x="6718" y="17"/>
                      <a:pt x="6480" y="1"/>
                      <a:pt x="6233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52"/>
              <p:cNvSpPr/>
              <p:nvPr/>
            </p:nvSpPr>
            <p:spPr>
              <a:xfrm>
                <a:off x="2363250" y="4313375"/>
                <a:ext cx="203400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4906" extrusionOk="0">
                    <a:moveTo>
                      <a:pt x="5637" y="1"/>
                    </a:moveTo>
                    <a:cubicBezTo>
                      <a:pt x="5446" y="1"/>
                      <a:pt x="5247" y="15"/>
                      <a:pt x="5043" y="48"/>
                    </a:cubicBezTo>
                    <a:cubicBezTo>
                      <a:pt x="4415" y="145"/>
                      <a:pt x="3747" y="414"/>
                      <a:pt x="3163" y="862"/>
                    </a:cubicBezTo>
                    <a:cubicBezTo>
                      <a:pt x="2874" y="1088"/>
                      <a:pt x="2617" y="1342"/>
                      <a:pt x="2406" y="1617"/>
                    </a:cubicBezTo>
                    <a:cubicBezTo>
                      <a:pt x="2193" y="1891"/>
                      <a:pt x="2027" y="2180"/>
                      <a:pt x="1878" y="2459"/>
                    </a:cubicBezTo>
                    <a:cubicBezTo>
                      <a:pt x="1586" y="3017"/>
                      <a:pt x="1356" y="3532"/>
                      <a:pt x="1102" y="3930"/>
                    </a:cubicBezTo>
                    <a:cubicBezTo>
                      <a:pt x="851" y="4327"/>
                      <a:pt x="604" y="4627"/>
                      <a:pt x="382" y="4763"/>
                    </a:cubicBezTo>
                    <a:cubicBezTo>
                      <a:pt x="159" y="4905"/>
                      <a:pt x="0" y="4885"/>
                      <a:pt x="3" y="4898"/>
                    </a:cubicBezTo>
                    <a:cubicBezTo>
                      <a:pt x="3" y="4900"/>
                      <a:pt x="23" y="4905"/>
                      <a:pt x="61" y="4905"/>
                    </a:cubicBezTo>
                    <a:cubicBezTo>
                      <a:pt x="75" y="4905"/>
                      <a:pt x="92" y="4904"/>
                      <a:pt x="111" y="4903"/>
                    </a:cubicBezTo>
                    <a:cubicBezTo>
                      <a:pt x="182" y="4897"/>
                      <a:pt x="286" y="4870"/>
                      <a:pt x="405" y="4803"/>
                    </a:cubicBezTo>
                    <a:cubicBezTo>
                      <a:pt x="647" y="4671"/>
                      <a:pt x="910" y="4373"/>
                      <a:pt x="1174" y="3976"/>
                    </a:cubicBezTo>
                    <a:cubicBezTo>
                      <a:pt x="1440" y="3577"/>
                      <a:pt x="1680" y="3060"/>
                      <a:pt x="1975" y="2510"/>
                    </a:cubicBezTo>
                    <a:cubicBezTo>
                      <a:pt x="2124" y="2236"/>
                      <a:pt x="2290" y="1953"/>
                      <a:pt x="2498" y="1689"/>
                    </a:cubicBezTo>
                    <a:cubicBezTo>
                      <a:pt x="2704" y="1422"/>
                      <a:pt x="2955" y="1176"/>
                      <a:pt x="3236" y="957"/>
                    </a:cubicBezTo>
                    <a:cubicBezTo>
                      <a:pt x="3803" y="521"/>
                      <a:pt x="4450" y="252"/>
                      <a:pt x="5060" y="147"/>
                    </a:cubicBezTo>
                    <a:cubicBezTo>
                      <a:pt x="5288" y="106"/>
                      <a:pt x="5510" y="88"/>
                      <a:pt x="5723" y="88"/>
                    </a:cubicBezTo>
                    <a:cubicBezTo>
                      <a:pt x="6080" y="88"/>
                      <a:pt x="6411" y="137"/>
                      <a:pt x="6697" y="205"/>
                    </a:cubicBezTo>
                    <a:cubicBezTo>
                      <a:pt x="7157" y="315"/>
                      <a:pt x="7514" y="459"/>
                      <a:pt x="7759" y="562"/>
                    </a:cubicBezTo>
                    <a:cubicBezTo>
                      <a:pt x="8003" y="665"/>
                      <a:pt x="8135" y="729"/>
                      <a:pt x="8135" y="729"/>
                    </a:cubicBezTo>
                    <a:cubicBezTo>
                      <a:pt x="8135" y="729"/>
                      <a:pt x="8007" y="658"/>
                      <a:pt x="7767" y="544"/>
                    </a:cubicBezTo>
                    <a:cubicBezTo>
                      <a:pt x="7526" y="431"/>
                      <a:pt x="7173" y="273"/>
                      <a:pt x="6712" y="148"/>
                    </a:cubicBezTo>
                    <a:cubicBezTo>
                      <a:pt x="6402" y="63"/>
                      <a:pt x="6036" y="1"/>
                      <a:pt x="5637" y="1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52"/>
              <p:cNvSpPr/>
              <p:nvPr/>
            </p:nvSpPr>
            <p:spPr>
              <a:xfrm>
                <a:off x="2414675" y="4336450"/>
                <a:ext cx="117350" cy="60725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2429" extrusionOk="0">
                    <a:moveTo>
                      <a:pt x="4249" y="0"/>
                    </a:moveTo>
                    <a:cubicBezTo>
                      <a:pt x="4147" y="0"/>
                      <a:pt x="4030" y="7"/>
                      <a:pt x="3900" y="23"/>
                    </a:cubicBezTo>
                    <a:cubicBezTo>
                      <a:pt x="3409" y="78"/>
                      <a:pt x="2753" y="328"/>
                      <a:pt x="2136" y="760"/>
                    </a:cubicBezTo>
                    <a:cubicBezTo>
                      <a:pt x="1519" y="1192"/>
                      <a:pt x="1020" y="1648"/>
                      <a:pt x="635" y="1945"/>
                    </a:cubicBezTo>
                    <a:cubicBezTo>
                      <a:pt x="254" y="2248"/>
                      <a:pt x="0" y="2412"/>
                      <a:pt x="10" y="2427"/>
                    </a:cubicBezTo>
                    <a:cubicBezTo>
                      <a:pt x="10" y="2428"/>
                      <a:pt x="11" y="2428"/>
                      <a:pt x="12" y="2428"/>
                    </a:cubicBezTo>
                    <a:cubicBezTo>
                      <a:pt x="27" y="2428"/>
                      <a:pt x="94" y="2396"/>
                      <a:pt x="202" y="2333"/>
                    </a:cubicBezTo>
                    <a:cubicBezTo>
                      <a:pt x="321" y="2265"/>
                      <a:pt x="487" y="2156"/>
                      <a:pt x="686" y="2013"/>
                    </a:cubicBezTo>
                    <a:cubicBezTo>
                      <a:pt x="1087" y="1730"/>
                      <a:pt x="1597" y="1283"/>
                      <a:pt x="2203" y="858"/>
                    </a:cubicBezTo>
                    <a:cubicBezTo>
                      <a:pt x="2810" y="435"/>
                      <a:pt x="3432" y="165"/>
                      <a:pt x="3910" y="81"/>
                    </a:cubicBezTo>
                    <a:cubicBezTo>
                      <a:pt x="4114" y="43"/>
                      <a:pt x="4289" y="31"/>
                      <a:pt x="4421" y="31"/>
                    </a:cubicBezTo>
                    <a:cubicBezTo>
                      <a:pt x="4442" y="31"/>
                      <a:pt x="4463" y="31"/>
                      <a:pt x="4482" y="31"/>
                    </a:cubicBezTo>
                    <a:cubicBezTo>
                      <a:pt x="4485" y="31"/>
                      <a:pt x="4489" y="31"/>
                      <a:pt x="4492" y="31"/>
                    </a:cubicBezTo>
                    <a:cubicBezTo>
                      <a:pt x="4555" y="31"/>
                      <a:pt x="4604" y="39"/>
                      <a:pt x="4638" y="40"/>
                    </a:cubicBezTo>
                    <a:cubicBezTo>
                      <a:pt x="4673" y="42"/>
                      <a:pt x="4693" y="44"/>
                      <a:pt x="4693" y="44"/>
                    </a:cubicBezTo>
                    <a:cubicBezTo>
                      <a:pt x="4693" y="44"/>
                      <a:pt x="4674" y="40"/>
                      <a:pt x="4639" y="35"/>
                    </a:cubicBezTo>
                    <a:cubicBezTo>
                      <a:pt x="4603" y="31"/>
                      <a:pt x="4551" y="17"/>
                      <a:pt x="4483" y="13"/>
                    </a:cubicBezTo>
                    <a:cubicBezTo>
                      <a:pt x="4419" y="5"/>
                      <a:pt x="4340" y="0"/>
                      <a:pt x="4249" y="0"/>
                    </a:cubicBezTo>
                    <a:close/>
                  </a:path>
                </a:pathLst>
              </a:custGeom>
              <a:solidFill>
                <a:srgbClr val="AA50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7" name="Google Shape;1877;p52"/>
          <p:cNvGrpSpPr/>
          <p:nvPr/>
        </p:nvGrpSpPr>
        <p:grpSpPr>
          <a:xfrm rot="1095551">
            <a:off x="6512203" y="1091956"/>
            <a:ext cx="1670196" cy="2459994"/>
            <a:chOff x="4497355" y="3126973"/>
            <a:chExt cx="1670282" cy="2460121"/>
          </a:xfrm>
        </p:grpSpPr>
        <p:grpSp>
          <p:nvGrpSpPr>
            <p:cNvPr id="1878" name="Google Shape;1878;p52"/>
            <p:cNvGrpSpPr/>
            <p:nvPr/>
          </p:nvGrpSpPr>
          <p:grpSpPr>
            <a:xfrm>
              <a:off x="4497355" y="3126973"/>
              <a:ext cx="1670282" cy="2460121"/>
              <a:chOff x="2903825" y="2119650"/>
              <a:chExt cx="623100" cy="917750"/>
            </a:xfrm>
          </p:grpSpPr>
          <p:sp>
            <p:nvSpPr>
              <p:cNvPr id="1879" name="Google Shape;1879;p52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52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52"/>
            <p:cNvGrpSpPr/>
            <p:nvPr/>
          </p:nvGrpSpPr>
          <p:grpSpPr>
            <a:xfrm>
              <a:off x="4955929" y="3546142"/>
              <a:ext cx="753097" cy="1205591"/>
              <a:chOff x="3199050" y="1367150"/>
              <a:chExt cx="367275" cy="587950"/>
            </a:xfrm>
          </p:grpSpPr>
          <p:sp>
            <p:nvSpPr>
              <p:cNvPr id="1882" name="Google Shape;1882;p52"/>
              <p:cNvSpPr/>
              <p:nvPr/>
            </p:nvSpPr>
            <p:spPr>
              <a:xfrm>
                <a:off x="3406050" y="1367150"/>
                <a:ext cx="152925" cy="146975"/>
              </a:xfrm>
              <a:custGeom>
                <a:avLst/>
                <a:gdLst/>
                <a:ahLst/>
                <a:cxnLst/>
                <a:rect l="l" t="t" r="r" b="b"/>
                <a:pathLst>
                  <a:path w="6117" h="5879" extrusionOk="0">
                    <a:moveTo>
                      <a:pt x="3112" y="1"/>
                    </a:moveTo>
                    <a:cubicBezTo>
                      <a:pt x="2176" y="1"/>
                      <a:pt x="1240" y="463"/>
                      <a:pt x="698" y="1229"/>
                    </a:cubicBezTo>
                    <a:cubicBezTo>
                      <a:pt x="55" y="2138"/>
                      <a:pt x="1" y="3427"/>
                      <a:pt x="564" y="4387"/>
                    </a:cubicBezTo>
                    <a:lnTo>
                      <a:pt x="2391" y="5861"/>
                    </a:lnTo>
                    <a:cubicBezTo>
                      <a:pt x="2507" y="5873"/>
                      <a:pt x="2625" y="5879"/>
                      <a:pt x="2745" y="5879"/>
                    </a:cubicBezTo>
                    <a:cubicBezTo>
                      <a:pt x="4268" y="5879"/>
                      <a:pt x="6045" y="4952"/>
                      <a:pt x="6088" y="3259"/>
                    </a:cubicBezTo>
                    <a:cubicBezTo>
                      <a:pt x="6116" y="2152"/>
                      <a:pt x="5492" y="1048"/>
                      <a:pt x="4582" y="435"/>
                    </a:cubicBezTo>
                    <a:cubicBezTo>
                      <a:pt x="4297" y="242"/>
                      <a:pt x="3969" y="115"/>
                      <a:pt x="3631" y="50"/>
                    </a:cubicBezTo>
                    <a:cubicBezTo>
                      <a:pt x="3460" y="17"/>
                      <a:pt x="3286" y="1"/>
                      <a:pt x="3112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52"/>
              <p:cNvSpPr/>
              <p:nvPr/>
            </p:nvSpPr>
            <p:spPr>
              <a:xfrm>
                <a:off x="3408225" y="1367150"/>
                <a:ext cx="131150" cy="86450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3458" extrusionOk="0">
                    <a:moveTo>
                      <a:pt x="3025" y="1"/>
                    </a:moveTo>
                    <a:cubicBezTo>
                      <a:pt x="2089" y="1"/>
                      <a:pt x="1153" y="463"/>
                      <a:pt x="611" y="1229"/>
                    </a:cubicBezTo>
                    <a:cubicBezTo>
                      <a:pt x="160" y="1867"/>
                      <a:pt x="0" y="2691"/>
                      <a:pt x="138" y="3458"/>
                    </a:cubicBezTo>
                    <a:cubicBezTo>
                      <a:pt x="500" y="2270"/>
                      <a:pt x="1467" y="1299"/>
                      <a:pt x="2749" y="927"/>
                    </a:cubicBezTo>
                    <a:cubicBezTo>
                      <a:pt x="3099" y="826"/>
                      <a:pt x="3445" y="777"/>
                      <a:pt x="3778" y="777"/>
                    </a:cubicBezTo>
                    <a:cubicBezTo>
                      <a:pt x="4308" y="777"/>
                      <a:pt x="4807" y="900"/>
                      <a:pt x="5245" y="1130"/>
                    </a:cubicBezTo>
                    <a:cubicBezTo>
                      <a:pt x="5029" y="861"/>
                      <a:pt x="4776" y="624"/>
                      <a:pt x="4495" y="435"/>
                    </a:cubicBezTo>
                    <a:cubicBezTo>
                      <a:pt x="4210" y="242"/>
                      <a:pt x="3882" y="115"/>
                      <a:pt x="3544" y="50"/>
                    </a:cubicBezTo>
                    <a:cubicBezTo>
                      <a:pt x="3373" y="17"/>
                      <a:pt x="3199" y="1"/>
                      <a:pt x="3025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52"/>
              <p:cNvSpPr/>
              <p:nvPr/>
            </p:nvSpPr>
            <p:spPr>
              <a:xfrm>
                <a:off x="3430450" y="1370300"/>
                <a:ext cx="121225" cy="112975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519" extrusionOk="0">
                    <a:moveTo>
                      <a:pt x="1291" y="1"/>
                    </a:moveTo>
                    <a:lnTo>
                      <a:pt x="1291" y="1"/>
                    </a:lnTo>
                    <a:cubicBezTo>
                      <a:pt x="1200" y="28"/>
                      <a:pt x="1110" y="57"/>
                      <a:pt x="1022" y="93"/>
                    </a:cubicBezTo>
                    <a:cubicBezTo>
                      <a:pt x="880" y="217"/>
                      <a:pt x="748" y="358"/>
                      <a:pt x="630" y="516"/>
                    </a:cubicBezTo>
                    <a:cubicBezTo>
                      <a:pt x="321" y="934"/>
                      <a:pt x="151" y="1412"/>
                      <a:pt x="76" y="1852"/>
                    </a:cubicBezTo>
                    <a:cubicBezTo>
                      <a:pt x="0" y="2294"/>
                      <a:pt x="18" y="2700"/>
                      <a:pt x="63" y="3033"/>
                    </a:cubicBezTo>
                    <a:cubicBezTo>
                      <a:pt x="108" y="3367"/>
                      <a:pt x="181" y="3630"/>
                      <a:pt x="236" y="3809"/>
                    </a:cubicBezTo>
                    <a:cubicBezTo>
                      <a:pt x="292" y="3987"/>
                      <a:pt x="333" y="4082"/>
                      <a:pt x="340" y="4082"/>
                    </a:cubicBezTo>
                    <a:cubicBezTo>
                      <a:pt x="340" y="4082"/>
                      <a:pt x="340" y="4082"/>
                      <a:pt x="340" y="4082"/>
                    </a:cubicBezTo>
                    <a:cubicBezTo>
                      <a:pt x="347" y="4080"/>
                      <a:pt x="318" y="3980"/>
                      <a:pt x="273" y="3799"/>
                    </a:cubicBezTo>
                    <a:cubicBezTo>
                      <a:pt x="234" y="3639"/>
                      <a:pt x="181" y="3413"/>
                      <a:pt x="144" y="3133"/>
                    </a:cubicBezTo>
                    <a:cubicBezTo>
                      <a:pt x="163" y="3124"/>
                      <a:pt x="184" y="3114"/>
                      <a:pt x="211" y="3104"/>
                    </a:cubicBezTo>
                    <a:cubicBezTo>
                      <a:pt x="301" y="3067"/>
                      <a:pt x="440" y="3033"/>
                      <a:pt x="616" y="3026"/>
                    </a:cubicBezTo>
                    <a:cubicBezTo>
                      <a:pt x="659" y="3025"/>
                      <a:pt x="705" y="3025"/>
                      <a:pt x="753" y="3025"/>
                    </a:cubicBezTo>
                    <a:cubicBezTo>
                      <a:pt x="1091" y="3025"/>
                      <a:pt x="1530" y="3047"/>
                      <a:pt x="1993" y="3143"/>
                    </a:cubicBezTo>
                    <a:cubicBezTo>
                      <a:pt x="2523" y="3251"/>
                      <a:pt x="2966" y="3473"/>
                      <a:pt x="3247" y="3685"/>
                    </a:cubicBezTo>
                    <a:cubicBezTo>
                      <a:pt x="3311" y="3734"/>
                      <a:pt x="3366" y="3779"/>
                      <a:pt x="3415" y="3822"/>
                    </a:cubicBezTo>
                    <a:cubicBezTo>
                      <a:pt x="3128" y="4004"/>
                      <a:pt x="2827" y="4137"/>
                      <a:pt x="2542" y="4233"/>
                    </a:cubicBezTo>
                    <a:cubicBezTo>
                      <a:pt x="2195" y="4346"/>
                      <a:pt x="1869" y="4409"/>
                      <a:pt x="1595" y="4440"/>
                    </a:cubicBezTo>
                    <a:cubicBezTo>
                      <a:pt x="1444" y="4456"/>
                      <a:pt x="1308" y="4462"/>
                      <a:pt x="1191" y="4462"/>
                    </a:cubicBezTo>
                    <a:cubicBezTo>
                      <a:pt x="1095" y="4462"/>
                      <a:pt x="1011" y="4458"/>
                      <a:pt x="941" y="4453"/>
                    </a:cubicBezTo>
                    <a:cubicBezTo>
                      <a:pt x="819" y="4445"/>
                      <a:pt x="740" y="4435"/>
                      <a:pt x="712" y="4435"/>
                    </a:cubicBezTo>
                    <a:cubicBezTo>
                      <a:pt x="704" y="4435"/>
                      <a:pt x="700" y="4435"/>
                      <a:pt x="699" y="4437"/>
                    </a:cubicBezTo>
                    <a:cubicBezTo>
                      <a:pt x="699" y="4442"/>
                      <a:pt x="782" y="4468"/>
                      <a:pt x="937" y="4492"/>
                    </a:cubicBezTo>
                    <a:cubicBezTo>
                      <a:pt x="1040" y="4506"/>
                      <a:pt x="1175" y="4519"/>
                      <a:pt x="1335" y="4519"/>
                    </a:cubicBezTo>
                    <a:cubicBezTo>
                      <a:pt x="1418" y="4519"/>
                      <a:pt x="1507" y="4515"/>
                      <a:pt x="1601" y="4508"/>
                    </a:cubicBezTo>
                    <a:cubicBezTo>
                      <a:pt x="1882" y="4487"/>
                      <a:pt x="2214" y="4430"/>
                      <a:pt x="2570" y="4318"/>
                    </a:cubicBezTo>
                    <a:cubicBezTo>
                      <a:pt x="2924" y="4206"/>
                      <a:pt x="3302" y="4034"/>
                      <a:pt x="3653" y="3780"/>
                    </a:cubicBezTo>
                    <a:cubicBezTo>
                      <a:pt x="4003" y="3528"/>
                      <a:pt x="4286" y="3216"/>
                      <a:pt x="4478" y="2894"/>
                    </a:cubicBezTo>
                    <a:cubicBezTo>
                      <a:pt x="4671" y="2573"/>
                      <a:pt x="4779" y="2248"/>
                      <a:pt x="4829" y="1970"/>
                    </a:cubicBezTo>
                    <a:cubicBezTo>
                      <a:pt x="4838" y="1919"/>
                      <a:pt x="4843" y="1871"/>
                      <a:pt x="4849" y="1823"/>
                    </a:cubicBezTo>
                    <a:cubicBezTo>
                      <a:pt x="4832" y="1785"/>
                      <a:pt x="4816" y="1747"/>
                      <a:pt x="4798" y="1709"/>
                    </a:cubicBezTo>
                    <a:cubicBezTo>
                      <a:pt x="4790" y="1787"/>
                      <a:pt x="4779" y="1868"/>
                      <a:pt x="4761" y="1957"/>
                    </a:cubicBezTo>
                    <a:cubicBezTo>
                      <a:pt x="4704" y="2225"/>
                      <a:pt x="4593" y="2539"/>
                      <a:pt x="4401" y="2847"/>
                    </a:cubicBezTo>
                    <a:cubicBezTo>
                      <a:pt x="4211" y="3157"/>
                      <a:pt x="3937" y="3456"/>
                      <a:pt x="3596" y="3701"/>
                    </a:cubicBezTo>
                    <a:cubicBezTo>
                      <a:pt x="3552" y="3732"/>
                      <a:pt x="3507" y="3763"/>
                      <a:pt x="3463" y="3792"/>
                    </a:cubicBezTo>
                    <a:cubicBezTo>
                      <a:pt x="3414" y="3741"/>
                      <a:pt x="3358" y="3688"/>
                      <a:pt x="3290" y="3631"/>
                    </a:cubicBezTo>
                    <a:cubicBezTo>
                      <a:pt x="3012" y="3398"/>
                      <a:pt x="2556" y="3158"/>
                      <a:pt x="2014" y="3047"/>
                    </a:cubicBezTo>
                    <a:cubicBezTo>
                      <a:pt x="1743" y="2990"/>
                      <a:pt x="1481" y="2963"/>
                      <a:pt x="1243" y="2952"/>
                    </a:cubicBezTo>
                    <a:cubicBezTo>
                      <a:pt x="1133" y="2947"/>
                      <a:pt x="1027" y="2944"/>
                      <a:pt x="928" y="2944"/>
                    </a:cubicBezTo>
                    <a:cubicBezTo>
                      <a:pt x="813" y="2944"/>
                      <a:pt x="707" y="2948"/>
                      <a:pt x="610" y="2957"/>
                    </a:cubicBezTo>
                    <a:cubicBezTo>
                      <a:pt x="430" y="2973"/>
                      <a:pt x="285" y="3020"/>
                      <a:pt x="195" y="3069"/>
                    </a:cubicBezTo>
                    <a:cubicBezTo>
                      <a:pt x="173" y="3081"/>
                      <a:pt x="156" y="3092"/>
                      <a:pt x="141" y="3103"/>
                    </a:cubicBezTo>
                    <a:cubicBezTo>
                      <a:pt x="138" y="3077"/>
                      <a:pt x="135" y="3051"/>
                      <a:pt x="131" y="3025"/>
                    </a:cubicBezTo>
                    <a:cubicBezTo>
                      <a:pt x="116" y="2879"/>
                      <a:pt x="106" y="2719"/>
                      <a:pt x="106" y="2549"/>
                    </a:cubicBezTo>
                    <a:cubicBezTo>
                      <a:pt x="133" y="2506"/>
                      <a:pt x="170" y="2449"/>
                      <a:pt x="219" y="2377"/>
                    </a:cubicBezTo>
                    <a:cubicBezTo>
                      <a:pt x="331" y="2217"/>
                      <a:pt x="520" y="2004"/>
                      <a:pt x="800" y="1798"/>
                    </a:cubicBezTo>
                    <a:cubicBezTo>
                      <a:pt x="1078" y="1593"/>
                      <a:pt x="1451" y="1400"/>
                      <a:pt x="1895" y="1276"/>
                    </a:cubicBezTo>
                    <a:cubicBezTo>
                      <a:pt x="2115" y="1211"/>
                      <a:pt x="2352" y="1165"/>
                      <a:pt x="2601" y="1138"/>
                    </a:cubicBezTo>
                    <a:cubicBezTo>
                      <a:pt x="2745" y="1121"/>
                      <a:pt x="2893" y="1112"/>
                      <a:pt x="3043" y="1112"/>
                    </a:cubicBezTo>
                    <a:cubicBezTo>
                      <a:pt x="3152" y="1112"/>
                      <a:pt x="3262" y="1117"/>
                      <a:pt x="3372" y="1126"/>
                    </a:cubicBezTo>
                    <a:cubicBezTo>
                      <a:pt x="3862" y="1163"/>
                      <a:pt x="4313" y="1311"/>
                      <a:pt x="4696" y="1509"/>
                    </a:cubicBezTo>
                    <a:cubicBezTo>
                      <a:pt x="4669" y="1460"/>
                      <a:pt x="4641" y="1412"/>
                      <a:pt x="4612" y="1365"/>
                    </a:cubicBezTo>
                    <a:cubicBezTo>
                      <a:pt x="4249" y="1191"/>
                      <a:pt x="3831" y="1062"/>
                      <a:pt x="3381" y="1028"/>
                    </a:cubicBezTo>
                    <a:cubicBezTo>
                      <a:pt x="3274" y="1020"/>
                      <a:pt x="3169" y="1016"/>
                      <a:pt x="3065" y="1016"/>
                    </a:cubicBezTo>
                    <a:cubicBezTo>
                      <a:pt x="2105" y="1016"/>
                      <a:pt x="1259" y="1346"/>
                      <a:pt x="758" y="1743"/>
                    </a:cubicBezTo>
                    <a:cubicBezTo>
                      <a:pt x="477" y="1962"/>
                      <a:pt x="292" y="2187"/>
                      <a:pt x="188" y="2355"/>
                    </a:cubicBezTo>
                    <a:cubicBezTo>
                      <a:pt x="149" y="2410"/>
                      <a:pt x="125" y="2461"/>
                      <a:pt x="106" y="2502"/>
                    </a:cubicBezTo>
                    <a:cubicBezTo>
                      <a:pt x="107" y="2302"/>
                      <a:pt x="124" y="2089"/>
                      <a:pt x="164" y="1867"/>
                    </a:cubicBezTo>
                    <a:cubicBezTo>
                      <a:pt x="243" y="1439"/>
                      <a:pt x="410" y="978"/>
                      <a:pt x="709" y="574"/>
                    </a:cubicBezTo>
                    <a:cubicBezTo>
                      <a:pt x="878" y="347"/>
                      <a:pt x="1078" y="158"/>
                      <a:pt x="1291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52"/>
              <p:cNvSpPr/>
              <p:nvPr/>
            </p:nvSpPr>
            <p:spPr>
              <a:xfrm>
                <a:off x="3431475" y="1413050"/>
                <a:ext cx="32650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2871" extrusionOk="0">
                    <a:moveTo>
                      <a:pt x="259" y="0"/>
                    </a:moveTo>
                    <a:cubicBezTo>
                      <a:pt x="43" y="484"/>
                      <a:pt x="0" y="1042"/>
                      <a:pt x="140" y="1553"/>
                    </a:cubicBezTo>
                    <a:cubicBezTo>
                      <a:pt x="280" y="2063"/>
                      <a:pt x="600" y="2523"/>
                      <a:pt x="1032" y="2829"/>
                    </a:cubicBezTo>
                    <a:lnTo>
                      <a:pt x="1109" y="2871"/>
                    </a:lnTo>
                    <a:cubicBezTo>
                      <a:pt x="1305" y="2299"/>
                      <a:pt x="1278" y="1654"/>
                      <a:pt x="1035" y="1100"/>
                    </a:cubicBezTo>
                    <a:cubicBezTo>
                      <a:pt x="853" y="687"/>
                      <a:pt x="561" y="335"/>
                      <a:pt x="259" y="0"/>
                    </a:cubicBezTo>
                    <a:close/>
                  </a:path>
                </a:pathLst>
              </a:custGeom>
              <a:solidFill>
                <a:srgbClr val="FF9E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52"/>
              <p:cNvSpPr/>
              <p:nvPr/>
            </p:nvSpPr>
            <p:spPr>
              <a:xfrm>
                <a:off x="3257150" y="1682000"/>
                <a:ext cx="540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082" extrusionOk="0">
                    <a:moveTo>
                      <a:pt x="625" y="1"/>
                    </a:moveTo>
                    <a:lnTo>
                      <a:pt x="109" y="267"/>
                    </a:lnTo>
                    <a:cubicBezTo>
                      <a:pt x="0" y="926"/>
                      <a:pt x="350" y="1637"/>
                      <a:pt x="939" y="1952"/>
                    </a:cubicBezTo>
                    <a:cubicBezTo>
                      <a:pt x="1078" y="2027"/>
                      <a:pt x="1233" y="2081"/>
                      <a:pt x="1390" y="2081"/>
                    </a:cubicBezTo>
                    <a:cubicBezTo>
                      <a:pt x="1400" y="2081"/>
                      <a:pt x="1409" y="2081"/>
                      <a:pt x="1418" y="2081"/>
                    </a:cubicBezTo>
                    <a:cubicBezTo>
                      <a:pt x="1685" y="2068"/>
                      <a:pt x="1916" y="1899"/>
                      <a:pt x="2128" y="1736"/>
                    </a:cubicBezTo>
                    <a:cubicBezTo>
                      <a:pt x="2144" y="1724"/>
                      <a:pt x="2162" y="1708"/>
                      <a:pt x="2160" y="1688"/>
                    </a:cubicBezTo>
                    <a:cubicBezTo>
                      <a:pt x="2160" y="1676"/>
                      <a:pt x="2151" y="1666"/>
                      <a:pt x="2143" y="1656"/>
                    </a:cubicBezTo>
                    <a:cubicBezTo>
                      <a:pt x="1665" y="1080"/>
                      <a:pt x="1158" y="527"/>
                      <a:pt x="625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52"/>
              <p:cNvSpPr/>
              <p:nvPr/>
            </p:nvSpPr>
            <p:spPr>
              <a:xfrm>
                <a:off x="3439675" y="1682000"/>
                <a:ext cx="54075" cy="5205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082" extrusionOk="0">
                    <a:moveTo>
                      <a:pt x="1537" y="1"/>
                    </a:moveTo>
                    <a:cubicBezTo>
                      <a:pt x="1005" y="527"/>
                      <a:pt x="497" y="1080"/>
                      <a:pt x="20" y="1656"/>
                    </a:cubicBezTo>
                    <a:cubicBezTo>
                      <a:pt x="12" y="1666"/>
                      <a:pt x="3" y="1676"/>
                      <a:pt x="2" y="1688"/>
                    </a:cubicBezTo>
                    <a:cubicBezTo>
                      <a:pt x="0" y="1708"/>
                      <a:pt x="19" y="1724"/>
                      <a:pt x="34" y="1736"/>
                    </a:cubicBezTo>
                    <a:cubicBezTo>
                      <a:pt x="247" y="1899"/>
                      <a:pt x="477" y="2068"/>
                      <a:pt x="744" y="2081"/>
                    </a:cubicBezTo>
                    <a:cubicBezTo>
                      <a:pt x="754" y="2081"/>
                      <a:pt x="763" y="2081"/>
                      <a:pt x="772" y="2081"/>
                    </a:cubicBezTo>
                    <a:cubicBezTo>
                      <a:pt x="929" y="2081"/>
                      <a:pt x="1084" y="2027"/>
                      <a:pt x="1224" y="1952"/>
                    </a:cubicBezTo>
                    <a:cubicBezTo>
                      <a:pt x="1813" y="1637"/>
                      <a:pt x="2162" y="926"/>
                      <a:pt x="2053" y="267"/>
                    </a:cubicBezTo>
                    <a:lnTo>
                      <a:pt x="1537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52"/>
              <p:cNvSpPr/>
              <p:nvPr/>
            </p:nvSpPr>
            <p:spPr>
              <a:xfrm>
                <a:off x="3403225" y="1466100"/>
                <a:ext cx="92575" cy="70775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2831" extrusionOk="0">
                    <a:moveTo>
                      <a:pt x="1219" y="0"/>
                    </a:moveTo>
                    <a:cubicBezTo>
                      <a:pt x="786" y="0"/>
                      <a:pt x="353" y="130"/>
                      <a:pt x="0" y="380"/>
                    </a:cubicBezTo>
                    <a:lnTo>
                      <a:pt x="3442" y="2831"/>
                    </a:lnTo>
                    <a:cubicBezTo>
                      <a:pt x="3702" y="2429"/>
                      <a:pt x="3568" y="1890"/>
                      <a:pt x="3346" y="1466"/>
                    </a:cubicBezTo>
                    <a:cubicBezTo>
                      <a:pt x="3045" y="887"/>
                      <a:pt x="2575" y="374"/>
                      <a:pt x="1967" y="138"/>
                    </a:cubicBezTo>
                    <a:cubicBezTo>
                      <a:pt x="1729" y="45"/>
                      <a:pt x="1474" y="0"/>
                      <a:pt x="1219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52"/>
              <p:cNvSpPr/>
              <p:nvPr/>
            </p:nvSpPr>
            <p:spPr>
              <a:xfrm>
                <a:off x="3236300" y="1471100"/>
                <a:ext cx="273050" cy="188550"/>
              </a:xfrm>
              <a:custGeom>
                <a:avLst/>
                <a:gdLst/>
                <a:ahLst/>
                <a:cxnLst/>
                <a:rect l="l" t="t" r="r" b="b"/>
                <a:pathLst>
                  <a:path w="10922" h="7542" extrusionOk="0">
                    <a:moveTo>
                      <a:pt x="7095" y="0"/>
                    </a:moveTo>
                    <a:cubicBezTo>
                      <a:pt x="7048" y="0"/>
                      <a:pt x="7001" y="0"/>
                      <a:pt x="6955" y="1"/>
                    </a:cubicBezTo>
                    <a:cubicBezTo>
                      <a:pt x="6148" y="8"/>
                      <a:pt x="5341" y="28"/>
                      <a:pt x="4539" y="153"/>
                    </a:cubicBezTo>
                    <a:cubicBezTo>
                      <a:pt x="3059" y="387"/>
                      <a:pt x="1535" y="1059"/>
                      <a:pt x="817" y="2451"/>
                    </a:cubicBezTo>
                    <a:cubicBezTo>
                      <a:pt x="0" y="4031"/>
                      <a:pt x="328" y="5940"/>
                      <a:pt x="906" y="7541"/>
                    </a:cubicBezTo>
                    <a:lnTo>
                      <a:pt x="10554" y="6883"/>
                    </a:lnTo>
                    <a:cubicBezTo>
                      <a:pt x="10790" y="5948"/>
                      <a:pt x="10922" y="4892"/>
                      <a:pt x="10815" y="3932"/>
                    </a:cubicBezTo>
                    <a:cubicBezTo>
                      <a:pt x="10738" y="3243"/>
                      <a:pt x="10622" y="2506"/>
                      <a:pt x="10122" y="1986"/>
                    </a:cubicBezTo>
                    <a:cubicBezTo>
                      <a:pt x="10055" y="1916"/>
                      <a:pt x="9415" y="1533"/>
                      <a:pt x="9412" y="1533"/>
                    </a:cubicBezTo>
                    <a:cubicBezTo>
                      <a:pt x="9412" y="1533"/>
                      <a:pt x="9412" y="1533"/>
                      <a:pt x="9412" y="1533"/>
                    </a:cubicBezTo>
                    <a:cubicBezTo>
                      <a:pt x="9378" y="1120"/>
                      <a:pt x="9176" y="724"/>
                      <a:pt x="8864" y="452"/>
                    </a:cubicBezTo>
                    <a:cubicBezTo>
                      <a:pt x="8395" y="44"/>
                      <a:pt x="7702" y="0"/>
                      <a:pt x="709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52"/>
              <p:cNvSpPr/>
              <p:nvPr/>
            </p:nvSpPr>
            <p:spPr>
              <a:xfrm>
                <a:off x="3457800" y="1398000"/>
                <a:ext cx="4982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338" extrusionOk="0">
                    <a:moveTo>
                      <a:pt x="1883" y="1"/>
                    </a:moveTo>
                    <a:lnTo>
                      <a:pt x="1883" y="1"/>
                    </a:lnTo>
                    <a:cubicBezTo>
                      <a:pt x="1273" y="276"/>
                      <a:pt x="758" y="758"/>
                      <a:pt x="438" y="1346"/>
                    </a:cubicBezTo>
                    <a:cubicBezTo>
                      <a:pt x="120" y="1935"/>
                      <a:pt x="0" y="2630"/>
                      <a:pt x="102" y="3291"/>
                    </a:cubicBezTo>
                    <a:lnTo>
                      <a:pt x="172" y="3338"/>
                    </a:lnTo>
                    <a:cubicBezTo>
                      <a:pt x="884" y="2915"/>
                      <a:pt x="1593" y="2365"/>
                      <a:pt x="1837" y="1574"/>
                    </a:cubicBezTo>
                    <a:cubicBezTo>
                      <a:pt x="1993" y="1069"/>
                      <a:pt x="1938" y="526"/>
                      <a:pt x="1883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52"/>
              <p:cNvSpPr/>
              <p:nvPr/>
            </p:nvSpPr>
            <p:spPr>
              <a:xfrm>
                <a:off x="3460575" y="1628850"/>
                <a:ext cx="635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2701" extrusionOk="0">
                    <a:moveTo>
                      <a:pt x="1650" y="0"/>
                    </a:moveTo>
                    <a:cubicBezTo>
                      <a:pt x="1229" y="0"/>
                      <a:pt x="741" y="312"/>
                      <a:pt x="423" y="829"/>
                    </a:cubicBezTo>
                    <a:cubicBezTo>
                      <a:pt x="1" y="1517"/>
                      <a:pt x="38" y="2307"/>
                      <a:pt x="506" y="2595"/>
                    </a:cubicBezTo>
                    <a:cubicBezTo>
                      <a:pt x="623" y="2666"/>
                      <a:pt x="754" y="2700"/>
                      <a:pt x="893" y="2700"/>
                    </a:cubicBezTo>
                    <a:cubicBezTo>
                      <a:pt x="1315" y="2700"/>
                      <a:pt x="1802" y="2389"/>
                      <a:pt x="2120" y="1872"/>
                    </a:cubicBezTo>
                    <a:cubicBezTo>
                      <a:pt x="2543" y="1184"/>
                      <a:pt x="2505" y="394"/>
                      <a:pt x="2037" y="106"/>
                    </a:cubicBezTo>
                    <a:cubicBezTo>
                      <a:pt x="1921" y="34"/>
                      <a:pt x="1789" y="0"/>
                      <a:pt x="1650" y="0"/>
                    </a:cubicBezTo>
                    <a:close/>
                  </a:path>
                </a:pathLst>
              </a:custGeom>
              <a:solidFill>
                <a:srgbClr val="FF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52"/>
              <p:cNvSpPr/>
              <p:nvPr/>
            </p:nvSpPr>
            <p:spPr>
              <a:xfrm>
                <a:off x="3480625" y="1645150"/>
                <a:ext cx="3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855" extrusionOk="0">
                    <a:moveTo>
                      <a:pt x="1219" y="1"/>
                    </a:moveTo>
                    <a:cubicBezTo>
                      <a:pt x="1185" y="1"/>
                      <a:pt x="1150" y="9"/>
                      <a:pt x="1118" y="20"/>
                    </a:cubicBezTo>
                    <a:cubicBezTo>
                      <a:pt x="977" y="70"/>
                      <a:pt x="860" y="168"/>
                      <a:pt x="746" y="265"/>
                    </a:cubicBezTo>
                    <a:cubicBezTo>
                      <a:pt x="656" y="341"/>
                      <a:pt x="566" y="418"/>
                      <a:pt x="495" y="512"/>
                    </a:cubicBezTo>
                    <a:cubicBezTo>
                      <a:pt x="433" y="596"/>
                      <a:pt x="388" y="690"/>
                      <a:pt x="346" y="785"/>
                    </a:cubicBezTo>
                    <a:cubicBezTo>
                      <a:pt x="207" y="1098"/>
                      <a:pt x="91" y="1421"/>
                      <a:pt x="0" y="1751"/>
                    </a:cubicBezTo>
                    <a:lnTo>
                      <a:pt x="64" y="1820"/>
                    </a:lnTo>
                    <a:cubicBezTo>
                      <a:pt x="118" y="1844"/>
                      <a:pt x="171" y="1855"/>
                      <a:pt x="222" y="1855"/>
                    </a:cubicBezTo>
                    <a:cubicBezTo>
                      <a:pt x="410" y="1855"/>
                      <a:pt x="577" y="1713"/>
                      <a:pt x="720" y="1595"/>
                    </a:cubicBezTo>
                    <a:cubicBezTo>
                      <a:pt x="935" y="1415"/>
                      <a:pt x="1170" y="1177"/>
                      <a:pt x="1280" y="915"/>
                    </a:cubicBezTo>
                    <a:cubicBezTo>
                      <a:pt x="1380" y="674"/>
                      <a:pt x="1469" y="429"/>
                      <a:pt x="1391" y="165"/>
                    </a:cubicBezTo>
                    <a:cubicBezTo>
                      <a:pt x="1374" y="106"/>
                      <a:pt x="1345" y="44"/>
                      <a:pt x="1289" y="16"/>
                    </a:cubicBezTo>
                    <a:cubicBezTo>
                      <a:pt x="1267" y="5"/>
                      <a:pt x="1243" y="1"/>
                      <a:pt x="1219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52"/>
              <p:cNvSpPr/>
              <p:nvPr/>
            </p:nvSpPr>
            <p:spPr>
              <a:xfrm>
                <a:off x="3480850" y="1644575"/>
                <a:ext cx="30425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776" extrusionOk="0">
                    <a:moveTo>
                      <a:pt x="1159" y="0"/>
                    </a:moveTo>
                    <a:cubicBezTo>
                      <a:pt x="1149" y="0"/>
                      <a:pt x="1136" y="1"/>
                      <a:pt x="1123" y="2"/>
                    </a:cubicBezTo>
                    <a:cubicBezTo>
                      <a:pt x="1063" y="9"/>
                      <a:pt x="977" y="37"/>
                      <a:pt x="886" y="90"/>
                    </a:cubicBezTo>
                    <a:cubicBezTo>
                      <a:pt x="700" y="190"/>
                      <a:pt x="474" y="395"/>
                      <a:pt x="313" y="675"/>
                    </a:cubicBezTo>
                    <a:cubicBezTo>
                      <a:pt x="149" y="956"/>
                      <a:pt x="81" y="1240"/>
                      <a:pt x="45" y="1444"/>
                    </a:cubicBezTo>
                    <a:cubicBezTo>
                      <a:pt x="8" y="1648"/>
                      <a:pt x="0" y="1776"/>
                      <a:pt x="0" y="1776"/>
                    </a:cubicBezTo>
                    <a:cubicBezTo>
                      <a:pt x="0" y="1776"/>
                      <a:pt x="50" y="1618"/>
                      <a:pt x="101" y="1458"/>
                    </a:cubicBezTo>
                    <a:cubicBezTo>
                      <a:pt x="150" y="1308"/>
                      <a:pt x="218" y="1116"/>
                      <a:pt x="316" y="916"/>
                    </a:cubicBezTo>
                    <a:cubicBezTo>
                      <a:pt x="319" y="915"/>
                      <a:pt x="320" y="915"/>
                      <a:pt x="322" y="914"/>
                    </a:cubicBezTo>
                    <a:cubicBezTo>
                      <a:pt x="398" y="895"/>
                      <a:pt x="502" y="878"/>
                      <a:pt x="616" y="867"/>
                    </a:cubicBezTo>
                    <a:cubicBezTo>
                      <a:pt x="665" y="861"/>
                      <a:pt x="712" y="859"/>
                      <a:pt x="755" y="859"/>
                    </a:cubicBezTo>
                    <a:cubicBezTo>
                      <a:pt x="864" y="859"/>
                      <a:pt x="953" y="871"/>
                      <a:pt x="1002" y="871"/>
                    </a:cubicBezTo>
                    <a:cubicBezTo>
                      <a:pt x="1025" y="871"/>
                      <a:pt x="1040" y="868"/>
                      <a:pt x="1043" y="860"/>
                    </a:cubicBezTo>
                    <a:cubicBezTo>
                      <a:pt x="1056" y="836"/>
                      <a:pt x="905" y="747"/>
                      <a:pt x="688" y="747"/>
                    </a:cubicBezTo>
                    <a:cubicBezTo>
                      <a:pt x="661" y="747"/>
                      <a:pt x="633" y="748"/>
                      <a:pt x="603" y="751"/>
                    </a:cubicBezTo>
                    <a:cubicBezTo>
                      <a:pt x="512" y="761"/>
                      <a:pt x="431" y="790"/>
                      <a:pt x="366" y="822"/>
                    </a:cubicBezTo>
                    <a:cubicBezTo>
                      <a:pt x="382" y="792"/>
                      <a:pt x="396" y="764"/>
                      <a:pt x="413" y="734"/>
                    </a:cubicBezTo>
                    <a:cubicBezTo>
                      <a:pt x="566" y="469"/>
                      <a:pt x="764" y="271"/>
                      <a:pt x="929" y="159"/>
                    </a:cubicBezTo>
                    <a:cubicBezTo>
                      <a:pt x="1091" y="39"/>
                      <a:pt x="1216" y="28"/>
                      <a:pt x="1216" y="13"/>
                    </a:cubicBezTo>
                    <a:cubicBezTo>
                      <a:pt x="1216" y="7"/>
                      <a:pt x="1196" y="0"/>
                      <a:pt x="1159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52"/>
              <p:cNvSpPr/>
              <p:nvPr/>
            </p:nvSpPr>
            <p:spPr>
              <a:xfrm>
                <a:off x="3227525" y="1628850"/>
                <a:ext cx="63550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701" extrusionOk="0">
                    <a:moveTo>
                      <a:pt x="892" y="0"/>
                    </a:moveTo>
                    <a:cubicBezTo>
                      <a:pt x="754" y="0"/>
                      <a:pt x="622" y="34"/>
                      <a:pt x="506" y="106"/>
                    </a:cubicBezTo>
                    <a:cubicBezTo>
                      <a:pt x="37" y="394"/>
                      <a:pt x="0" y="1184"/>
                      <a:pt x="422" y="1872"/>
                    </a:cubicBezTo>
                    <a:cubicBezTo>
                      <a:pt x="740" y="2389"/>
                      <a:pt x="1227" y="2700"/>
                      <a:pt x="1649" y="2700"/>
                    </a:cubicBezTo>
                    <a:cubicBezTo>
                      <a:pt x="1788" y="2700"/>
                      <a:pt x="1919" y="2666"/>
                      <a:pt x="2036" y="2595"/>
                    </a:cubicBezTo>
                    <a:cubicBezTo>
                      <a:pt x="2504" y="2307"/>
                      <a:pt x="2541" y="1517"/>
                      <a:pt x="2119" y="829"/>
                    </a:cubicBezTo>
                    <a:cubicBezTo>
                      <a:pt x="1801" y="312"/>
                      <a:pt x="1314" y="0"/>
                      <a:pt x="892" y="0"/>
                    </a:cubicBezTo>
                    <a:close/>
                  </a:path>
                </a:pathLst>
              </a:custGeom>
              <a:solidFill>
                <a:srgbClr val="FF97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52"/>
              <p:cNvSpPr/>
              <p:nvPr/>
            </p:nvSpPr>
            <p:spPr>
              <a:xfrm>
                <a:off x="3234300" y="1645150"/>
                <a:ext cx="3672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855" extrusionOk="0">
                    <a:moveTo>
                      <a:pt x="251" y="1"/>
                    </a:moveTo>
                    <a:cubicBezTo>
                      <a:pt x="226" y="1"/>
                      <a:pt x="202" y="5"/>
                      <a:pt x="180" y="16"/>
                    </a:cubicBezTo>
                    <a:cubicBezTo>
                      <a:pt x="125" y="44"/>
                      <a:pt x="95" y="106"/>
                      <a:pt x="78" y="165"/>
                    </a:cubicBezTo>
                    <a:cubicBezTo>
                      <a:pt x="1" y="429"/>
                      <a:pt x="90" y="674"/>
                      <a:pt x="190" y="915"/>
                    </a:cubicBezTo>
                    <a:cubicBezTo>
                      <a:pt x="299" y="1177"/>
                      <a:pt x="534" y="1415"/>
                      <a:pt x="750" y="1595"/>
                    </a:cubicBezTo>
                    <a:cubicBezTo>
                      <a:pt x="892" y="1713"/>
                      <a:pt x="1060" y="1855"/>
                      <a:pt x="1247" y="1855"/>
                    </a:cubicBezTo>
                    <a:cubicBezTo>
                      <a:pt x="1298" y="1855"/>
                      <a:pt x="1351" y="1844"/>
                      <a:pt x="1405" y="1820"/>
                    </a:cubicBezTo>
                    <a:lnTo>
                      <a:pt x="1469" y="1751"/>
                    </a:lnTo>
                    <a:cubicBezTo>
                      <a:pt x="1378" y="1421"/>
                      <a:pt x="1263" y="1098"/>
                      <a:pt x="1123" y="785"/>
                    </a:cubicBezTo>
                    <a:cubicBezTo>
                      <a:pt x="1081" y="690"/>
                      <a:pt x="1037" y="596"/>
                      <a:pt x="974" y="512"/>
                    </a:cubicBezTo>
                    <a:cubicBezTo>
                      <a:pt x="904" y="418"/>
                      <a:pt x="813" y="341"/>
                      <a:pt x="723" y="265"/>
                    </a:cubicBezTo>
                    <a:cubicBezTo>
                      <a:pt x="610" y="168"/>
                      <a:pt x="492" y="70"/>
                      <a:pt x="351" y="20"/>
                    </a:cubicBezTo>
                    <a:cubicBezTo>
                      <a:pt x="319" y="9"/>
                      <a:pt x="285" y="1"/>
                      <a:pt x="251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52"/>
              <p:cNvSpPr/>
              <p:nvPr/>
            </p:nvSpPr>
            <p:spPr>
              <a:xfrm>
                <a:off x="3240375" y="1644575"/>
                <a:ext cx="30425" cy="4440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776" extrusionOk="0">
                    <a:moveTo>
                      <a:pt x="58" y="0"/>
                    </a:moveTo>
                    <a:cubicBezTo>
                      <a:pt x="21" y="0"/>
                      <a:pt x="1" y="7"/>
                      <a:pt x="1" y="13"/>
                    </a:cubicBezTo>
                    <a:cubicBezTo>
                      <a:pt x="1" y="28"/>
                      <a:pt x="126" y="39"/>
                      <a:pt x="288" y="159"/>
                    </a:cubicBezTo>
                    <a:cubicBezTo>
                      <a:pt x="453" y="271"/>
                      <a:pt x="651" y="469"/>
                      <a:pt x="804" y="734"/>
                    </a:cubicBezTo>
                    <a:cubicBezTo>
                      <a:pt x="821" y="764"/>
                      <a:pt x="835" y="792"/>
                      <a:pt x="851" y="822"/>
                    </a:cubicBezTo>
                    <a:cubicBezTo>
                      <a:pt x="787" y="790"/>
                      <a:pt x="705" y="761"/>
                      <a:pt x="614" y="751"/>
                    </a:cubicBezTo>
                    <a:cubicBezTo>
                      <a:pt x="585" y="748"/>
                      <a:pt x="556" y="747"/>
                      <a:pt x="529" y="747"/>
                    </a:cubicBezTo>
                    <a:cubicBezTo>
                      <a:pt x="312" y="747"/>
                      <a:pt x="161" y="836"/>
                      <a:pt x="174" y="860"/>
                    </a:cubicBezTo>
                    <a:cubicBezTo>
                      <a:pt x="178" y="868"/>
                      <a:pt x="192" y="871"/>
                      <a:pt x="215" y="871"/>
                    </a:cubicBezTo>
                    <a:cubicBezTo>
                      <a:pt x="264" y="871"/>
                      <a:pt x="353" y="859"/>
                      <a:pt x="462" y="859"/>
                    </a:cubicBezTo>
                    <a:cubicBezTo>
                      <a:pt x="506" y="859"/>
                      <a:pt x="553" y="861"/>
                      <a:pt x="601" y="867"/>
                    </a:cubicBezTo>
                    <a:cubicBezTo>
                      <a:pt x="716" y="878"/>
                      <a:pt x="819" y="895"/>
                      <a:pt x="896" y="914"/>
                    </a:cubicBezTo>
                    <a:cubicBezTo>
                      <a:pt x="897" y="915"/>
                      <a:pt x="899" y="915"/>
                      <a:pt x="901" y="916"/>
                    </a:cubicBezTo>
                    <a:cubicBezTo>
                      <a:pt x="1000" y="1116"/>
                      <a:pt x="1067" y="1308"/>
                      <a:pt x="1117" y="1458"/>
                    </a:cubicBezTo>
                    <a:cubicBezTo>
                      <a:pt x="1167" y="1618"/>
                      <a:pt x="1217" y="1776"/>
                      <a:pt x="1217" y="1776"/>
                    </a:cubicBezTo>
                    <a:cubicBezTo>
                      <a:pt x="1217" y="1776"/>
                      <a:pt x="1209" y="1648"/>
                      <a:pt x="1173" y="1444"/>
                    </a:cubicBezTo>
                    <a:cubicBezTo>
                      <a:pt x="1136" y="1240"/>
                      <a:pt x="1068" y="956"/>
                      <a:pt x="904" y="675"/>
                    </a:cubicBezTo>
                    <a:cubicBezTo>
                      <a:pt x="743" y="395"/>
                      <a:pt x="518" y="190"/>
                      <a:pt x="332" y="90"/>
                    </a:cubicBezTo>
                    <a:cubicBezTo>
                      <a:pt x="240" y="37"/>
                      <a:pt x="154" y="9"/>
                      <a:pt x="94" y="2"/>
                    </a:cubicBezTo>
                    <a:cubicBezTo>
                      <a:pt x="81" y="1"/>
                      <a:pt x="69" y="0"/>
                      <a:pt x="58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52"/>
              <p:cNvSpPr/>
              <p:nvPr/>
            </p:nvSpPr>
            <p:spPr>
              <a:xfrm>
                <a:off x="3199050" y="1744275"/>
                <a:ext cx="367275" cy="210825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8433" extrusionOk="0">
                    <a:moveTo>
                      <a:pt x="6314" y="0"/>
                    </a:moveTo>
                    <a:lnTo>
                      <a:pt x="6314" y="1826"/>
                    </a:lnTo>
                    <a:cubicBezTo>
                      <a:pt x="6314" y="1904"/>
                      <a:pt x="6301" y="1979"/>
                      <a:pt x="6272" y="2053"/>
                    </a:cubicBezTo>
                    <a:cubicBezTo>
                      <a:pt x="6157" y="2347"/>
                      <a:pt x="5750" y="3032"/>
                      <a:pt x="4365" y="3499"/>
                    </a:cubicBezTo>
                    <a:cubicBezTo>
                      <a:pt x="2560" y="4107"/>
                      <a:pt x="251" y="5170"/>
                      <a:pt x="1" y="7211"/>
                    </a:cubicBezTo>
                    <a:cubicBezTo>
                      <a:pt x="989" y="7795"/>
                      <a:pt x="4057" y="8368"/>
                      <a:pt x="7314" y="8431"/>
                    </a:cubicBezTo>
                    <a:lnTo>
                      <a:pt x="7314" y="8433"/>
                    </a:lnTo>
                    <a:cubicBezTo>
                      <a:pt x="7325" y="8433"/>
                      <a:pt x="7335" y="8432"/>
                      <a:pt x="7346" y="8432"/>
                    </a:cubicBezTo>
                    <a:cubicBezTo>
                      <a:pt x="7356" y="8432"/>
                      <a:pt x="7367" y="8433"/>
                      <a:pt x="7377" y="8433"/>
                    </a:cubicBezTo>
                    <a:lnTo>
                      <a:pt x="7377" y="8431"/>
                    </a:lnTo>
                    <a:cubicBezTo>
                      <a:pt x="10635" y="8368"/>
                      <a:pt x="13702" y="7795"/>
                      <a:pt x="14690" y="7211"/>
                    </a:cubicBezTo>
                    <a:cubicBezTo>
                      <a:pt x="14440" y="5170"/>
                      <a:pt x="12132" y="4107"/>
                      <a:pt x="10327" y="3499"/>
                    </a:cubicBezTo>
                    <a:cubicBezTo>
                      <a:pt x="8943" y="3032"/>
                      <a:pt x="8535" y="2347"/>
                      <a:pt x="8420" y="2053"/>
                    </a:cubicBezTo>
                    <a:cubicBezTo>
                      <a:pt x="8391" y="1979"/>
                      <a:pt x="8377" y="1904"/>
                      <a:pt x="8377" y="1826"/>
                    </a:cubicBezTo>
                    <a:lnTo>
                      <a:pt x="8377" y="0"/>
                    </a:ln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52"/>
              <p:cNvSpPr/>
              <p:nvPr/>
            </p:nvSpPr>
            <p:spPr>
              <a:xfrm>
                <a:off x="3199050" y="1818875"/>
                <a:ext cx="36727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14691" h="5449" extrusionOk="0">
                    <a:moveTo>
                      <a:pt x="9249" y="0"/>
                    </a:moveTo>
                    <a:cubicBezTo>
                      <a:pt x="8689" y="492"/>
                      <a:pt x="7950" y="775"/>
                      <a:pt x="7205" y="775"/>
                    </a:cubicBezTo>
                    <a:cubicBezTo>
                      <a:pt x="7201" y="775"/>
                      <a:pt x="7198" y="775"/>
                      <a:pt x="7195" y="775"/>
                    </a:cubicBezTo>
                    <a:cubicBezTo>
                      <a:pt x="6507" y="772"/>
                      <a:pt x="5825" y="527"/>
                      <a:pt x="5285" y="101"/>
                    </a:cubicBezTo>
                    <a:cubicBezTo>
                      <a:pt x="5040" y="247"/>
                      <a:pt x="4738" y="389"/>
                      <a:pt x="4365" y="515"/>
                    </a:cubicBezTo>
                    <a:cubicBezTo>
                      <a:pt x="2560" y="1123"/>
                      <a:pt x="251" y="2186"/>
                      <a:pt x="1" y="4227"/>
                    </a:cubicBezTo>
                    <a:cubicBezTo>
                      <a:pt x="989" y="4811"/>
                      <a:pt x="4057" y="5384"/>
                      <a:pt x="7314" y="5447"/>
                    </a:cubicBezTo>
                    <a:lnTo>
                      <a:pt x="7314" y="5449"/>
                    </a:lnTo>
                    <a:cubicBezTo>
                      <a:pt x="7325" y="5449"/>
                      <a:pt x="7335" y="5448"/>
                      <a:pt x="7346" y="5448"/>
                    </a:cubicBezTo>
                    <a:cubicBezTo>
                      <a:pt x="7356" y="5448"/>
                      <a:pt x="7367" y="5449"/>
                      <a:pt x="7377" y="5449"/>
                    </a:cubicBezTo>
                    <a:lnTo>
                      <a:pt x="7377" y="5447"/>
                    </a:lnTo>
                    <a:cubicBezTo>
                      <a:pt x="10635" y="5384"/>
                      <a:pt x="13702" y="4811"/>
                      <a:pt x="14690" y="4227"/>
                    </a:cubicBezTo>
                    <a:cubicBezTo>
                      <a:pt x="14440" y="2186"/>
                      <a:pt x="12132" y="1123"/>
                      <a:pt x="10327" y="515"/>
                    </a:cubicBezTo>
                    <a:cubicBezTo>
                      <a:pt x="9868" y="360"/>
                      <a:pt x="9518" y="181"/>
                      <a:pt x="9249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52"/>
              <p:cNvSpPr/>
              <p:nvPr/>
            </p:nvSpPr>
            <p:spPr>
              <a:xfrm>
                <a:off x="3312575" y="1818875"/>
                <a:ext cx="1354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5418" h="1620" extrusionOk="0">
                    <a:moveTo>
                      <a:pt x="4708" y="0"/>
                    </a:moveTo>
                    <a:cubicBezTo>
                      <a:pt x="4148" y="492"/>
                      <a:pt x="3409" y="775"/>
                      <a:pt x="2664" y="775"/>
                    </a:cubicBezTo>
                    <a:cubicBezTo>
                      <a:pt x="2660" y="775"/>
                      <a:pt x="2657" y="775"/>
                      <a:pt x="2654" y="775"/>
                    </a:cubicBezTo>
                    <a:cubicBezTo>
                      <a:pt x="1966" y="772"/>
                      <a:pt x="1284" y="527"/>
                      <a:pt x="744" y="101"/>
                    </a:cubicBezTo>
                    <a:cubicBezTo>
                      <a:pt x="539" y="222"/>
                      <a:pt x="294" y="342"/>
                      <a:pt x="0" y="452"/>
                    </a:cubicBezTo>
                    <a:cubicBezTo>
                      <a:pt x="646" y="1133"/>
                      <a:pt x="1554" y="1569"/>
                      <a:pt x="2494" y="1616"/>
                    </a:cubicBezTo>
                    <a:cubicBezTo>
                      <a:pt x="2549" y="1618"/>
                      <a:pt x="2605" y="1620"/>
                      <a:pt x="2660" y="1620"/>
                    </a:cubicBezTo>
                    <a:cubicBezTo>
                      <a:pt x="3698" y="1620"/>
                      <a:pt x="4727" y="1150"/>
                      <a:pt x="5417" y="376"/>
                    </a:cubicBezTo>
                    <a:cubicBezTo>
                      <a:pt x="5133" y="257"/>
                      <a:pt x="4899" y="130"/>
                      <a:pt x="4708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52"/>
              <p:cNvSpPr/>
              <p:nvPr/>
            </p:nvSpPr>
            <p:spPr>
              <a:xfrm>
                <a:off x="3282125" y="1832325"/>
                <a:ext cx="201825" cy="122775"/>
              </a:xfrm>
              <a:custGeom>
                <a:avLst/>
                <a:gdLst/>
                <a:ahLst/>
                <a:cxnLst/>
                <a:rect l="l" t="t" r="r" b="b"/>
                <a:pathLst>
                  <a:path w="8073" h="4911" extrusionOk="0">
                    <a:moveTo>
                      <a:pt x="973" y="0"/>
                    </a:moveTo>
                    <a:cubicBezTo>
                      <a:pt x="679" y="101"/>
                      <a:pt x="375" y="212"/>
                      <a:pt x="68" y="338"/>
                    </a:cubicBezTo>
                    <a:cubicBezTo>
                      <a:pt x="58" y="981"/>
                      <a:pt x="47" y="1623"/>
                      <a:pt x="38" y="2266"/>
                    </a:cubicBezTo>
                    <a:cubicBezTo>
                      <a:pt x="25" y="3037"/>
                      <a:pt x="12" y="3807"/>
                      <a:pt x="0" y="4578"/>
                    </a:cubicBezTo>
                    <a:cubicBezTo>
                      <a:pt x="1190" y="4758"/>
                      <a:pt x="2573" y="4882"/>
                      <a:pt x="3991" y="4909"/>
                    </a:cubicBezTo>
                    <a:lnTo>
                      <a:pt x="3991" y="4911"/>
                    </a:lnTo>
                    <a:cubicBezTo>
                      <a:pt x="4001" y="4911"/>
                      <a:pt x="4010" y="4910"/>
                      <a:pt x="4018" y="4910"/>
                    </a:cubicBezTo>
                    <a:lnTo>
                      <a:pt x="4018" y="4911"/>
                    </a:lnTo>
                    <a:cubicBezTo>
                      <a:pt x="4024" y="4911"/>
                      <a:pt x="4031" y="4911"/>
                      <a:pt x="4036" y="4910"/>
                    </a:cubicBezTo>
                    <a:cubicBezTo>
                      <a:pt x="4042" y="4911"/>
                      <a:pt x="4048" y="4911"/>
                      <a:pt x="4054" y="4911"/>
                    </a:cubicBezTo>
                    <a:lnTo>
                      <a:pt x="4054" y="4910"/>
                    </a:lnTo>
                    <a:cubicBezTo>
                      <a:pt x="4063" y="4910"/>
                      <a:pt x="4072" y="4911"/>
                      <a:pt x="4081" y="4911"/>
                    </a:cubicBezTo>
                    <a:lnTo>
                      <a:pt x="4081" y="4909"/>
                    </a:lnTo>
                    <a:cubicBezTo>
                      <a:pt x="5499" y="4882"/>
                      <a:pt x="6881" y="4758"/>
                      <a:pt x="8072" y="4578"/>
                    </a:cubicBezTo>
                    <a:cubicBezTo>
                      <a:pt x="8060" y="3807"/>
                      <a:pt x="8047" y="3037"/>
                      <a:pt x="8035" y="2266"/>
                    </a:cubicBezTo>
                    <a:cubicBezTo>
                      <a:pt x="8024" y="1623"/>
                      <a:pt x="8015" y="981"/>
                      <a:pt x="8004" y="338"/>
                    </a:cubicBezTo>
                    <a:cubicBezTo>
                      <a:pt x="7698" y="212"/>
                      <a:pt x="7393" y="101"/>
                      <a:pt x="7100" y="0"/>
                    </a:cubicBezTo>
                    <a:cubicBezTo>
                      <a:pt x="6880" y="1008"/>
                      <a:pt x="6661" y="2016"/>
                      <a:pt x="6403" y="3014"/>
                    </a:cubicBezTo>
                    <a:cubicBezTo>
                      <a:pt x="6316" y="3024"/>
                      <a:pt x="6240" y="3034"/>
                      <a:pt x="6189" y="3035"/>
                    </a:cubicBezTo>
                    <a:cubicBezTo>
                      <a:pt x="5471" y="3063"/>
                      <a:pt x="4754" y="3089"/>
                      <a:pt x="4036" y="3112"/>
                    </a:cubicBezTo>
                    <a:cubicBezTo>
                      <a:pt x="3318" y="3089"/>
                      <a:pt x="2600" y="3063"/>
                      <a:pt x="1883" y="3035"/>
                    </a:cubicBezTo>
                    <a:cubicBezTo>
                      <a:pt x="1832" y="3034"/>
                      <a:pt x="1756" y="3024"/>
                      <a:pt x="1670" y="3014"/>
                    </a:cubicBezTo>
                    <a:cubicBezTo>
                      <a:pt x="1411" y="2016"/>
                      <a:pt x="1193" y="1008"/>
                      <a:pt x="973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52"/>
              <p:cNvSpPr/>
              <p:nvPr/>
            </p:nvSpPr>
            <p:spPr>
              <a:xfrm>
                <a:off x="3325050" y="1926875"/>
                <a:ext cx="11610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129" extrusionOk="0">
                    <a:moveTo>
                      <a:pt x="2355" y="1"/>
                    </a:moveTo>
                    <a:cubicBezTo>
                      <a:pt x="1564" y="4"/>
                      <a:pt x="745" y="41"/>
                      <a:pt x="1" y="323"/>
                    </a:cubicBezTo>
                    <a:cubicBezTo>
                      <a:pt x="8" y="551"/>
                      <a:pt x="24" y="778"/>
                      <a:pt x="43" y="1005"/>
                    </a:cubicBezTo>
                    <a:cubicBezTo>
                      <a:pt x="761" y="1069"/>
                      <a:pt x="1512" y="1112"/>
                      <a:pt x="2274" y="1127"/>
                    </a:cubicBezTo>
                    <a:lnTo>
                      <a:pt x="2274" y="1129"/>
                    </a:lnTo>
                    <a:cubicBezTo>
                      <a:pt x="2284" y="1129"/>
                      <a:pt x="2293" y="1128"/>
                      <a:pt x="2301" y="1128"/>
                    </a:cubicBezTo>
                    <a:lnTo>
                      <a:pt x="2301" y="1129"/>
                    </a:lnTo>
                    <a:cubicBezTo>
                      <a:pt x="2307" y="1129"/>
                      <a:pt x="2314" y="1129"/>
                      <a:pt x="2319" y="1128"/>
                    </a:cubicBezTo>
                    <a:cubicBezTo>
                      <a:pt x="2325" y="1129"/>
                      <a:pt x="2331" y="1129"/>
                      <a:pt x="2337" y="1129"/>
                    </a:cubicBezTo>
                    <a:lnTo>
                      <a:pt x="2337" y="1128"/>
                    </a:lnTo>
                    <a:cubicBezTo>
                      <a:pt x="2346" y="1128"/>
                      <a:pt x="2355" y="1129"/>
                      <a:pt x="2364" y="1129"/>
                    </a:cubicBezTo>
                    <a:lnTo>
                      <a:pt x="2364" y="1127"/>
                    </a:lnTo>
                    <a:cubicBezTo>
                      <a:pt x="3140" y="1112"/>
                      <a:pt x="3904" y="1068"/>
                      <a:pt x="4633" y="1001"/>
                    </a:cubicBezTo>
                    <a:cubicBezTo>
                      <a:pt x="4644" y="613"/>
                      <a:pt x="4637" y="266"/>
                      <a:pt x="4580" y="180"/>
                    </a:cubicBezTo>
                    <a:cubicBezTo>
                      <a:pt x="4502" y="162"/>
                      <a:pt x="4423" y="146"/>
                      <a:pt x="4344" y="132"/>
                    </a:cubicBezTo>
                    <a:cubicBezTo>
                      <a:pt x="3683" y="50"/>
                      <a:pt x="3018" y="20"/>
                      <a:pt x="2355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52"/>
              <p:cNvSpPr/>
              <p:nvPr/>
            </p:nvSpPr>
            <p:spPr>
              <a:xfrm>
                <a:off x="3293550" y="1836600"/>
                <a:ext cx="16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4" extrusionOk="0">
                    <a:moveTo>
                      <a:pt x="31" y="0"/>
                    </a:moveTo>
                    <a:cubicBezTo>
                      <a:pt x="31" y="0"/>
                      <a:pt x="30" y="0"/>
                      <a:pt x="29" y="0"/>
                    </a:cubicBezTo>
                    <a:cubicBezTo>
                      <a:pt x="13" y="1"/>
                      <a:pt x="1" y="15"/>
                      <a:pt x="2" y="31"/>
                    </a:cubicBezTo>
                    <a:lnTo>
                      <a:pt x="6" y="87"/>
                    </a:lnTo>
                    <a:cubicBezTo>
                      <a:pt x="8" y="102"/>
                      <a:pt x="20" y="113"/>
                      <a:pt x="34" y="113"/>
                    </a:cubicBezTo>
                    <a:lnTo>
                      <a:pt x="36" y="113"/>
                    </a:lnTo>
                    <a:cubicBezTo>
                      <a:pt x="52" y="112"/>
                      <a:pt x="64" y="98"/>
                      <a:pt x="63" y="83"/>
                    </a:cubicBezTo>
                    <a:lnTo>
                      <a:pt x="58" y="27"/>
                    </a:lnTo>
                    <a:cubicBezTo>
                      <a:pt x="57" y="12"/>
                      <a:pt x="45" y="0"/>
                      <a:pt x="31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52"/>
              <p:cNvSpPr/>
              <p:nvPr/>
            </p:nvSpPr>
            <p:spPr>
              <a:xfrm>
                <a:off x="3294075" y="1843775"/>
                <a:ext cx="855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981" extrusionOk="0">
                    <a:moveTo>
                      <a:pt x="31" y="1"/>
                    </a:moveTo>
                    <a:cubicBezTo>
                      <a:pt x="30" y="1"/>
                      <a:pt x="29" y="1"/>
                      <a:pt x="28" y="1"/>
                    </a:cubicBezTo>
                    <a:cubicBezTo>
                      <a:pt x="12" y="2"/>
                      <a:pt x="1" y="16"/>
                      <a:pt x="1" y="30"/>
                    </a:cubicBezTo>
                    <a:lnTo>
                      <a:pt x="10" y="147"/>
                    </a:lnTo>
                    <a:cubicBezTo>
                      <a:pt x="11" y="160"/>
                      <a:pt x="23" y="172"/>
                      <a:pt x="38" y="172"/>
                    </a:cubicBezTo>
                    <a:lnTo>
                      <a:pt x="40" y="172"/>
                    </a:lnTo>
                    <a:cubicBezTo>
                      <a:pt x="56" y="171"/>
                      <a:pt x="68" y="158"/>
                      <a:pt x="66" y="142"/>
                    </a:cubicBezTo>
                    <a:lnTo>
                      <a:pt x="58" y="27"/>
                    </a:lnTo>
                    <a:cubicBezTo>
                      <a:pt x="57" y="12"/>
                      <a:pt x="45" y="1"/>
                      <a:pt x="31" y="1"/>
                    </a:cubicBezTo>
                    <a:close/>
                    <a:moveTo>
                      <a:pt x="55" y="346"/>
                    </a:moveTo>
                    <a:cubicBezTo>
                      <a:pt x="54" y="346"/>
                      <a:pt x="54" y="346"/>
                      <a:pt x="53" y="346"/>
                    </a:cubicBezTo>
                    <a:cubicBezTo>
                      <a:pt x="37" y="348"/>
                      <a:pt x="26" y="361"/>
                      <a:pt x="27" y="377"/>
                    </a:cubicBezTo>
                    <a:lnTo>
                      <a:pt x="35" y="492"/>
                    </a:lnTo>
                    <a:cubicBezTo>
                      <a:pt x="36" y="507"/>
                      <a:pt x="49" y="518"/>
                      <a:pt x="63" y="518"/>
                    </a:cubicBezTo>
                    <a:lnTo>
                      <a:pt x="65" y="518"/>
                    </a:lnTo>
                    <a:cubicBezTo>
                      <a:pt x="81" y="518"/>
                      <a:pt x="92" y="504"/>
                      <a:pt x="91" y="488"/>
                    </a:cubicBezTo>
                    <a:lnTo>
                      <a:pt x="83" y="373"/>
                    </a:lnTo>
                    <a:cubicBezTo>
                      <a:pt x="82" y="358"/>
                      <a:pt x="69" y="346"/>
                      <a:pt x="55" y="346"/>
                    </a:cubicBezTo>
                    <a:close/>
                    <a:moveTo>
                      <a:pt x="80" y="693"/>
                    </a:moveTo>
                    <a:cubicBezTo>
                      <a:pt x="79" y="693"/>
                      <a:pt x="78" y="693"/>
                      <a:pt x="77" y="693"/>
                    </a:cubicBezTo>
                    <a:cubicBezTo>
                      <a:pt x="62" y="694"/>
                      <a:pt x="50" y="708"/>
                      <a:pt x="51" y="723"/>
                    </a:cubicBezTo>
                    <a:lnTo>
                      <a:pt x="60" y="838"/>
                    </a:lnTo>
                    <a:cubicBezTo>
                      <a:pt x="61" y="853"/>
                      <a:pt x="73" y="864"/>
                      <a:pt x="88" y="864"/>
                    </a:cubicBezTo>
                    <a:lnTo>
                      <a:pt x="90" y="864"/>
                    </a:lnTo>
                    <a:cubicBezTo>
                      <a:pt x="105" y="863"/>
                      <a:pt x="118" y="850"/>
                      <a:pt x="116" y="835"/>
                    </a:cubicBezTo>
                    <a:lnTo>
                      <a:pt x="108" y="719"/>
                    </a:lnTo>
                    <a:cubicBezTo>
                      <a:pt x="106" y="705"/>
                      <a:pt x="95" y="693"/>
                      <a:pt x="80" y="693"/>
                    </a:cubicBezTo>
                    <a:close/>
                    <a:moveTo>
                      <a:pt x="104" y="1039"/>
                    </a:moveTo>
                    <a:cubicBezTo>
                      <a:pt x="104" y="1039"/>
                      <a:pt x="103" y="1039"/>
                      <a:pt x="103" y="1039"/>
                    </a:cubicBezTo>
                    <a:cubicBezTo>
                      <a:pt x="87" y="1041"/>
                      <a:pt x="76" y="1054"/>
                      <a:pt x="77" y="1069"/>
                    </a:cubicBezTo>
                    <a:lnTo>
                      <a:pt x="84" y="1185"/>
                    </a:lnTo>
                    <a:cubicBezTo>
                      <a:pt x="86" y="1200"/>
                      <a:pt x="98" y="1211"/>
                      <a:pt x="113" y="1211"/>
                    </a:cubicBezTo>
                    <a:lnTo>
                      <a:pt x="115" y="1211"/>
                    </a:lnTo>
                    <a:cubicBezTo>
                      <a:pt x="131" y="1210"/>
                      <a:pt x="142" y="1196"/>
                      <a:pt x="141" y="1180"/>
                    </a:cubicBezTo>
                    <a:lnTo>
                      <a:pt x="132" y="1065"/>
                    </a:lnTo>
                    <a:cubicBezTo>
                      <a:pt x="132" y="1050"/>
                      <a:pt x="119" y="1039"/>
                      <a:pt x="104" y="1039"/>
                    </a:cubicBezTo>
                    <a:close/>
                    <a:moveTo>
                      <a:pt x="130" y="1385"/>
                    </a:moveTo>
                    <a:cubicBezTo>
                      <a:pt x="129" y="1385"/>
                      <a:pt x="128" y="1385"/>
                      <a:pt x="127" y="1385"/>
                    </a:cubicBezTo>
                    <a:cubicBezTo>
                      <a:pt x="112" y="1386"/>
                      <a:pt x="100" y="1400"/>
                      <a:pt x="101" y="1415"/>
                    </a:cubicBezTo>
                    <a:lnTo>
                      <a:pt x="110" y="1530"/>
                    </a:lnTo>
                    <a:cubicBezTo>
                      <a:pt x="111" y="1545"/>
                      <a:pt x="123" y="1557"/>
                      <a:pt x="138" y="1557"/>
                    </a:cubicBezTo>
                    <a:lnTo>
                      <a:pt x="139" y="1557"/>
                    </a:lnTo>
                    <a:cubicBezTo>
                      <a:pt x="155" y="1556"/>
                      <a:pt x="167" y="1543"/>
                      <a:pt x="166" y="1527"/>
                    </a:cubicBezTo>
                    <a:lnTo>
                      <a:pt x="158" y="1412"/>
                    </a:lnTo>
                    <a:cubicBezTo>
                      <a:pt x="157" y="1397"/>
                      <a:pt x="145" y="1385"/>
                      <a:pt x="130" y="1385"/>
                    </a:cubicBezTo>
                    <a:close/>
                    <a:moveTo>
                      <a:pt x="154" y="1731"/>
                    </a:moveTo>
                    <a:cubicBezTo>
                      <a:pt x="154" y="1731"/>
                      <a:pt x="153" y="1731"/>
                      <a:pt x="153" y="1731"/>
                    </a:cubicBezTo>
                    <a:cubicBezTo>
                      <a:pt x="137" y="1733"/>
                      <a:pt x="125" y="1746"/>
                      <a:pt x="126" y="1762"/>
                    </a:cubicBezTo>
                    <a:lnTo>
                      <a:pt x="134" y="1877"/>
                    </a:lnTo>
                    <a:cubicBezTo>
                      <a:pt x="136" y="1892"/>
                      <a:pt x="148" y="1903"/>
                      <a:pt x="163" y="1903"/>
                    </a:cubicBezTo>
                    <a:lnTo>
                      <a:pt x="165" y="1903"/>
                    </a:lnTo>
                    <a:cubicBezTo>
                      <a:pt x="180" y="1902"/>
                      <a:pt x="192" y="1888"/>
                      <a:pt x="191" y="1873"/>
                    </a:cubicBezTo>
                    <a:lnTo>
                      <a:pt x="182" y="1757"/>
                    </a:lnTo>
                    <a:cubicBezTo>
                      <a:pt x="181" y="1742"/>
                      <a:pt x="168" y="1731"/>
                      <a:pt x="154" y="1731"/>
                    </a:cubicBezTo>
                    <a:close/>
                    <a:moveTo>
                      <a:pt x="179" y="2078"/>
                    </a:moveTo>
                    <a:cubicBezTo>
                      <a:pt x="178" y="2078"/>
                      <a:pt x="178" y="2078"/>
                      <a:pt x="177" y="2078"/>
                    </a:cubicBezTo>
                    <a:cubicBezTo>
                      <a:pt x="162" y="2079"/>
                      <a:pt x="150" y="2092"/>
                      <a:pt x="151" y="2108"/>
                    </a:cubicBezTo>
                    <a:lnTo>
                      <a:pt x="160" y="2223"/>
                    </a:lnTo>
                    <a:cubicBezTo>
                      <a:pt x="160" y="2238"/>
                      <a:pt x="173" y="2249"/>
                      <a:pt x="187" y="2249"/>
                    </a:cubicBezTo>
                    <a:lnTo>
                      <a:pt x="189" y="2249"/>
                    </a:lnTo>
                    <a:cubicBezTo>
                      <a:pt x="205" y="2248"/>
                      <a:pt x="217" y="2235"/>
                      <a:pt x="215" y="2219"/>
                    </a:cubicBezTo>
                    <a:lnTo>
                      <a:pt x="208" y="2104"/>
                    </a:lnTo>
                    <a:cubicBezTo>
                      <a:pt x="207" y="2089"/>
                      <a:pt x="194" y="2078"/>
                      <a:pt x="179" y="2078"/>
                    </a:cubicBezTo>
                    <a:close/>
                    <a:moveTo>
                      <a:pt x="204" y="2424"/>
                    </a:moveTo>
                    <a:cubicBezTo>
                      <a:pt x="203" y="2424"/>
                      <a:pt x="203" y="2424"/>
                      <a:pt x="202" y="2424"/>
                    </a:cubicBezTo>
                    <a:cubicBezTo>
                      <a:pt x="187" y="2425"/>
                      <a:pt x="175" y="2438"/>
                      <a:pt x="176" y="2454"/>
                    </a:cubicBezTo>
                    <a:lnTo>
                      <a:pt x="184" y="2569"/>
                    </a:lnTo>
                    <a:cubicBezTo>
                      <a:pt x="186" y="2584"/>
                      <a:pt x="198" y="2596"/>
                      <a:pt x="213" y="2596"/>
                    </a:cubicBezTo>
                    <a:lnTo>
                      <a:pt x="215" y="2596"/>
                    </a:lnTo>
                    <a:cubicBezTo>
                      <a:pt x="230" y="2594"/>
                      <a:pt x="242" y="2581"/>
                      <a:pt x="241" y="2565"/>
                    </a:cubicBezTo>
                    <a:lnTo>
                      <a:pt x="232" y="2450"/>
                    </a:lnTo>
                    <a:cubicBezTo>
                      <a:pt x="231" y="2435"/>
                      <a:pt x="218" y="2424"/>
                      <a:pt x="204" y="2424"/>
                    </a:cubicBezTo>
                    <a:close/>
                    <a:moveTo>
                      <a:pt x="228" y="2770"/>
                    </a:moveTo>
                    <a:cubicBezTo>
                      <a:pt x="228" y="2770"/>
                      <a:pt x="227" y="2770"/>
                      <a:pt x="227" y="2770"/>
                    </a:cubicBezTo>
                    <a:cubicBezTo>
                      <a:pt x="212" y="2771"/>
                      <a:pt x="200" y="2785"/>
                      <a:pt x="201" y="2800"/>
                    </a:cubicBezTo>
                    <a:lnTo>
                      <a:pt x="209" y="2915"/>
                    </a:lnTo>
                    <a:cubicBezTo>
                      <a:pt x="210" y="2930"/>
                      <a:pt x="222" y="2941"/>
                      <a:pt x="237" y="2941"/>
                    </a:cubicBezTo>
                    <a:lnTo>
                      <a:pt x="240" y="2941"/>
                    </a:lnTo>
                    <a:cubicBezTo>
                      <a:pt x="255" y="2941"/>
                      <a:pt x="267" y="2927"/>
                      <a:pt x="265" y="2912"/>
                    </a:cubicBezTo>
                    <a:lnTo>
                      <a:pt x="257" y="2796"/>
                    </a:lnTo>
                    <a:cubicBezTo>
                      <a:pt x="256" y="2781"/>
                      <a:pt x="243" y="2770"/>
                      <a:pt x="228" y="2770"/>
                    </a:cubicBezTo>
                    <a:close/>
                    <a:moveTo>
                      <a:pt x="255" y="3116"/>
                    </a:moveTo>
                    <a:cubicBezTo>
                      <a:pt x="254" y="3116"/>
                      <a:pt x="253" y="3116"/>
                      <a:pt x="252" y="3116"/>
                    </a:cubicBezTo>
                    <a:cubicBezTo>
                      <a:pt x="236" y="3118"/>
                      <a:pt x="225" y="3131"/>
                      <a:pt x="226" y="3147"/>
                    </a:cubicBezTo>
                    <a:lnTo>
                      <a:pt x="235" y="3262"/>
                    </a:lnTo>
                    <a:cubicBezTo>
                      <a:pt x="235" y="3277"/>
                      <a:pt x="248" y="3288"/>
                      <a:pt x="263" y="3288"/>
                    </a:cubicBezTo>
                    <a:lnTo>
                      <a:pt x="264" y="3288"/>
                    </a:lnTo>
                    <a:cubicBezTo>
                      <a:pt x="280" y="3287"/>
                      <a:pt x="291" y="3273"/>
                      <a:pt x="291" y="3257"/>
                    </a:cubicBezTo>
                    <a:lnTo>
                      <a:pt x="282" y="3142"/>
                    </a:lnTo>
                    <a:cubicBezTo>
                      <a:pt x="281" y="3128"/>
                      <a:pt x="269" y="3116"/>
                      <a:pt x="255" y="3116"/>
                    </a:cubicBezTo>
                    <a:close/>
                    <a:moveTo>
                      <a:pt x="279" y="3463"/>
                    </a:moveTo>
                    <a:cubicBezTo>
                      <a:pt x="278" y="3463"/>
                      <a:pt x="277" y="3463"/>
                      <a:pt x="277" y="3463"/>
                    </a:cubicBezTo>
                    <a:cubicBezTo>
                      <a:pt x="262" y="3464"/>
                      <a:pt x="249" y="3477"/>
                      <a:pt x="250" y="3492"/>
                    </a:cubicBezTo>
                    <a:lnTo>
                      <a:pt x="259" y="3608"/>
                    </a:lnTo>
                    <a:cubicBezTo>
                      <a:pt x="260" y="3622"/>
                      <a:pt x="272" y="3634"/>
                      <a:pt x="287" y="3634"/>
                    </a:cubicBezTo>
                    <a:lnTo>
                      <a:pt x="290" y="3634"/>
                    </a:lnTo>
                    <a:cubicBezTo>
                      <a:pt x="304" y="3633"/>
                      <a:pt x="317" y="3620"/>
                      <a:pt x="315" y="3604"/>
                    </a:cubicBezTo>
                    <a:lnTo>
                      <a:pt x="307" y="3489"/>
                    </a:lnTo>
                    <a:cubicBezTo>
                      <a:pt x="306" y="3474"/>
                      <a:pt x="293" y="3463"/>
                      <a:pt x="279" y="3463"/>
                    </a:cubicBezTo>
                    <a:close/>
                    <a:moveTo>
                      <a:pt x="305" y="3808"/>
                    </a:moveTo>
                    <a:cubicBezTo>
                      <a:pt x="304" y="3808"/>
                      <a:pt x="303" y="3808"/>
                      <a:pt x="302" y="3808"/>
                    </a:cubicBezTo>
                    <a:cubicBezTo>
                      <a:pt x="286" y="3810"/>
                      <a:pt x="275" y="3823"/>
                      <a:pt x="276" y="3839"/>
                    </a:cubicBezTo>
                    <a:lnTo>
                      <a:pt x="284" y="3954"/>
                    </a:lnTo>
                    <a:cubicBezTo>
                      <a:pt x="285" y="3969"/>
                      <a:pt x="297" y="3980"/>
                      <a:pt x="312" y="3980"/>
                    </a:cubicBezTo>
                    <a:lnTo>
                      <a:pt x="314" y="3980"/>
                    </a:lnTo>
                    <a:cubicBezTo>
                      <a:pt x="330" y="3979"/>
                      <a:pt x="341" y="3966"/>
                      <a:pt x="340" y="3950"/>
                    </a:cubicBezTo>
                    <a:lnTo>
                      <a:pt x="332" y="3835"/>
                    </a:lnTo>
                    <a:cubicBezTo>
                      <a:pt x="331" y="3820"/>
                      <a:pt x="319" y="3808"/>
                      <a:pt x="305" y="3808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52"/>
              <p:cNvSpPr/>
              <p:nvPr/>
            </p:nvSpPr>
            <p:spPr>
              <a:xfrm>
                <a:off x="3301550" y="1947625"/>
                <a:ext cx="16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4" extrusionOk="0">
                    <a:moveTo>
                      <a:pt x="30" y="1"/>
                    </a:moveTo>
                    <a:cubicBezTo>
                      <a:pt x="29" y="1"/>
                      <a:pt x="28" y="1"/>
                      <a:pt x="27" y="1"/>
                    </a:cubicBezTo>
                    <a:cubicBezTo>
                      <a:pt x="12" y="2"/>
                      <a:pt x="0" y="15"/>
                      <a:pt x="2" y="31"/>
                    </a:cubicBezTo>
                    <a:lnTo>
                      <a:pt x="5" y="88"/>
                    </a:lnTo>
                    <a:cubicBezTo>
                      <a:pt x="6" y="102"/>
                      <a:pt x="19" y="114"/>
                      <a:pt x="33" y="114"/>
                    </a:cubicBezTo>
                    <a:lnTo>
                      <a:pt x="36" y="114"/>
                    </a:lnTo>
                    <a:cubicBezTo>
                      <a:pt x="52" y="112"/>
                      <a:pt x="63" y="99"/>
                      <a:pt x="62" y="83"/>
                    </a:cubicBezTo>
                    <a:lnTo>
                      <a:pt x="58" y="27"/>
                    </a:lnTo>
                    <a:cubicBezTo>
                      <a:pt x="57" y="13"/>
                      <a:pt x="45" y="1"/>
                      <a:pt x="30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52"/>
              <p:cNvSpPr/>
              <p:nvPr/>
            </p:nvSpPr>
            <p:spPr>
              <a:xfrm>
                <a:off x="3471375" y="1836600"/>
                <a:ext cx="15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3" h="114" extrusionOk="0">
                    <a:moveTo>
                      <a:pt x="32" y="0"/>
                    </a:moveTo>
                    <a:cubicBezTo>
                      <a:pt x="19" y="0"/>
                      <a:pt x="6" y="12"/>
                      <a:pt x="5" y="27"/>
                    </a:cubicBezTo>
                    <a:lnTo>
                      <a:pt x="1" y="83"/>
                    </a:lnTo>
                    <a:cubicBezTo>
                      <a:pt x="0" y="98"/>
                      <a:pt x="12" y="112"/>
                      <a:pt x="27" y="113"/>
                    </a:cubicBezTo>
                    <a:lnTo>
                      <a:pt x="29" y="113"/>
                    </a:lnTo>
                    <a:cubicBezTo>
                      <a:pt x="44" y="113"/>
                      <a:pt x="56" y="102"/>
                      <a:pt x="58" y="87"/>
                    </a:cubicBezTo>
                    <a:lnTo>
                      <a:pt x="61" y="31"/>
                    </a:lnTo>
                    <a:cubicBezTo>
                      <a:pt x="62" y="15"/>
                      <a:pt x="51" y="1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52"/>
              <p:cNvSpPr/>
              <p:nvPr/>
            </p:nvSpPr>
            <p:spPr>
              <a:xfrm>
                <a:off x="3463900" y="1843775"/>
                <a:ext cx="8550" cy="9952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981" extrusionOk="0">
                    <a:moveTo>
                      <a:pt x="311" y="1"/>
                    </a:moveTo>
                    <a:cubicBezTo>
                      <a:pt x="297" y="1"/>
                      <a:pt x="284" y="12"/>
                      <a:pt x="283" y="27"/>
                    </a:cubicBezTo>
                    <a:lnTo>
                      <a:pt x="276" y="142"/>
                    </a:lnTo>
                    <a:cubicBezTo>
                      <a:pt x="274" y="158"/>
                      <a:pt x="286" y="171"/>
                      <a:pt x="301" y="172"/>
                    </a:cubicBezTo>
                    <a:lnTo>
                      <a:pt x="304" y="172"/>
                    </a:lnTo>
                    <a:cubicBezTo>
                      <a:pt x="318" y="172"/>
                      <a:pt x="331" y="160"/>
                      <a:pt x="332" y="147"/>
                    </a:cubicBezTo>
                    <a:lnTo>
                      <a:pt x="340" y="30"/>
                    </a:lnTo>
                    <a:cubicBezTo>
                      <a:pt x="341" y="16"/>
                      <a:pt x="329" y="2"/>
                      <a:pt x="314" y="1"/>
                    </a:cubicBezTo>
                    <a:cubicBezTo>
                      <a:pt x="313" y="1"/>
                      <a:pt x="312" y="1"/>
                      <a:pt x="311" y="1"/>
                    </a:cubicBezTo>
                    <a:close/>
                    <a:moveTo>
                      <a:pt x="287" y="346"/>
                    </a:moveTo>
                    <a:cubicBezTo>
                      <a:pt x="272" y="346"/>
                      <a:pt x="260" y="358"/>
                      <a:pt x="259" y="373"/>
                    </a:cubicBezTo>
                    <a:lnTo>
                      <a:pt x="250" y="488"/>
                    </a:lnTo>
                    <a:cubicBezTo>
                      <a:pt x="249" y="504"/>
                      <a:pt x="261" y="518"/>
                      <a:pt x="277" y="518"/>
                    </a:cubicBezTo>
                    <a:lnTo>
                      <a:pt x="278" y="518"/>
                    </a:lnTo>
                    <a:cubicBezTo>
                      <a:pt x="293" y="518"/>
                      <a:pt x="305" y="507"/>
                      <a:pt x="307" y="492"/>
                    </a:cubicBezTo>
                    <a:lnTo>
                      <a:pt x="315" y="377"/>
                    </a:lnTo>
                    <a:cubicBezTo>
                      <a:pt x="316" y="361"/>
                      <a:pt x="304" y="348"/>
                      <a:pt x="289" y="346"/>
                    </a:cubicBezTo>
                    <a:cubicBezTo>
                      <a:pt x="288" y="346"/>
                      <a:pt x="288" y="346"/>
                      <a:pt x="287" y="346"/>
                    </a:cubicBezTo>
                    <a:close/>
                    <a:moveTo>
                      <a:pt x="261" y="693"/>
                    </a:moveTo>
                    <a:cubicBezTo>
                      <a:pt x="247" y="693"/>
                      <a:pt x="235" y="705"/>
                      <a:pt x="234" y="719"/>
                    </a:cubicBezTo>
                    <a:lnTo>
                      <a:pt x="226" y="835"/>
                    </a:lnTo>
                    <a:cubicBezTo>
                      <a:pt x="224" y="850"/>
                      <a:pt x="236" y="863"/>
                      <a:pt x="251" y="864"/>
                    </a:cubicBezTo>
                    <a:lnTo>
                      <a:pt x="254" y="864"/>
                    </a:lnTo>
                    <a:cubicBezTo>
                      <a:pt x="269" y="864"/>
                      <a:pt x="281" y="853"/>
                      <a:pt x="282" y="838"/>
                    </a:cubicBezTo>
                    <a:lnTo>
                      <a:pt x="290" y="723"/>
                    </a:lnTo>
                    <a:cubicBezTo>
                      <a:pt x="291" y="708"/>
                      <a:pt x="279" y="694"/>
                      <a:pt x="264" y="693"/>
                    </a:cubicBezTo>
                    <a:cubicBezTo>
                      <a:pt x="263" y="693"/>
                      <a:pt x="262" y="693"/>
                      <a:pt x="261" y="693"/>
                    </a:cubicBezTo>
                    <a:close/>
                    <a:moveTo>
                      <a:pt x="237" y="1039"/>
                    </a:moveTo>
                    <a:cubicBezTo>
                      <a:pt x="222" y="1039"/>
                      <a:pt x="210" y="1050"/>
                      <a:pt x="209" y="1065"/>
                    </a:cubicBezTo>
                    <a:lnTo>
                      <a:pt x="201" y="1180"/>
                    </a:lnTo>
                    <a:cubicBezTo>
                      <a:pt x="200" y="1196"/>
                      <a:pt x="211" y="1210"/>
                      <a:pt x="227" y="1211"/>
                    </a:cubicBezTo>
                    <a:lnTo>
                      <a:pt x="228" y="1211"/>
                    </a:lnTo>
                    <a:cubicBezTo>
                      <a:pt x="243" y="1211"/>
                      <a:pt x="256" y="1200"/>
                      <a:pt x="257" y="1185"/>
                    </a:cubicBezTo>
                    <a:lnTo>
                      <a:pt x="265" y="1069"/>
                    </a:lnTo>
                    <a:cubicBezTo>
                      <a:pt x="266" y="1054"/>
                      <a:pt x="255" y="1041"/>
                      <a:pt x="239" y="1039"/>
                    </a:cubicBezTo>
                    <a:cubicBezTo>
                      <a:pt x="238" y="1039"/>
                      <a:pt x="238" y="1039"/>
                      <a:pt x="237" y="1039"/>
                    </a:cubicBezTo>
                    <a:close/>
                    <a:moveTo>
                      <a:pt x="213" y="1385"/>
                    </a:moveTo>
                    <a:cubicBezTo>
                      <a:pt x="198" y="1385"/>
                      <a:pt x="185" y="1397"/>
                      <a:pt x="184" y="1412"/>
                    </a:cubicBezTo>
                    <a:lnTo>
                      <a:pt x="175" y="1527"/>
                    </a:lnTo>
                    <a:cubicBezTo>
                      <a:pt x="174" y="1543"/>
                      <a:pt x="187" y="1556"/>
                      <a:pt x="201" y="1557"/>
                    </a:cubicBezTo>
                    <a:lnTo>
                      <a:pt x="204" y="1557"/>
                    </a:lnTo>
                    <a:cubicBezTo>
                      <a:pt x="219" y="1557"/>
                      <a:pt x="231" y="1545"/>
                      <a:pt x="232" y="1530"/>
                    </a:cubicBezTo>
                    <a:lnTo>
                      <a:pt x="240" y="1415"/>
                    </a:lnTo>
                    <a:cubicBezTo>
                      <a:pt x="242" y="1400"/>
                      <a:pt x="229" y="1386"/>
                      <a:pt x="215" y="1385"/>
                    </a:cubicBezTo>
                    <a:cubicBezTo>
                      <a:pt x="214" y="1385"/>
                      <a:pt x="213" y="1385"/>
                      <a:pt x="213" y="1385"/>
                    </a:cubicBezTo>
                    <a:close/>
                    <a:moveTo>
                      <a:pt x="187" y="1731"/>
                    </a:moveTo>
                    <a:cubicBezTo>
                      <a:pt x="173" y="1731"/>
                      <a:pt x="160" y="1742"/>
                      <a:pt x="160" y="1757"/>
                    </a:cubicBezTo>
                    <a:lnTo>
                      <a:pt x="151" y="1873"/>
                    </a:lnTo>
                    <a:cubicBezTo>
                      <a:pt x="150" y="1888"/>
                      <a:pt x="161" y="1902"/>
                      <a:pt x="177" y="1903"/>
                    </a:cubicBezTo>
                    <a:lnTo>
                      <a:pt x="179" y="1903"/>
                    </a:lnTo>
                    <a:cubicBezTo>
                      <a:pt x="194" y="1903"/>
                      <a:pt x="206" y="1892"/>
                      <a:pt x="207" y="1877"/>
                    </a:cubicBezTo>
                    <a:lnTo>
                      <a:pt x="215" y="1762"/>
                    </a:lnTo>
                    <a:cubicBezTo>
                      <a:pt x="216" y="1746"/>
                      <a:pt x="205" y="1733"/>
                      <a:pt x="189" y="1731"/>
                    </a:cubicBezTo>
                    <a:cubicBezTo>
                      <a:pt x="189" y="1731"/>
                      <a:pt x="188" y="1731"/>
                      <a:pt x="187" y="1731"/>
                    </a:cubicBezTo>
                    <a:close/>
                    <a:moveTo>
                      <a:pt x="163" y="2078"/>
                    </a:moveTo>
                    <a:cubicBezTo>
                      <a:pt x="148" y="2078"/>
                      <a:pt x="135" y="2089"/>
                      <a:pt x="134" y="2104"/>
                    </a:cubicBezTo>
                    <a:lnTo>
                      <a:pt x="125" y="2219"/>
                    </a:lnTo>
                    <a:cubicBezTo>
                      <a:pt x="125" y="2235"/>
                      <a:pt x="137" y="2248"/>
                      <a:pt x="152" y="2249"/>
                    </a:cubicBezTo>
                    <a:lnTo>
                      <a:pt x="154" y="2249"/>
                    </a:lnTo>
                    <a:cubicBezTo>
                      <a:pt x="169" y="2249"/>
                      <a:pt x="181" y="2238"/>
                      <a:pt x="182" y="2223"/>
                    </a:cubicBezTo>
                    <a:lnTo>
                      <a:pt x="190" y="2108"/>
                    </a:lnTo>
                    <a:cubicBezTo>
                      <a:pt x="192" y="2092"/>
                      <a:pt x="180" y="2079"/>
                      <a:pt x="165" y="2078"/>
                    </a:cubicBezTo>
                    <a:cubicBezTo>
                      <a:pt x="164" y="2078"/>
                      <a:pt x="164" y="2078"/>
                      <a:pt x="163" y="2078"/>
                    </a:cubicBezTo>
                    <a:close/>
                    <a:moveTo>
                      <a:pt x="138" y="2424"/>
                    </a:moveTo>
                    <a:cubicBezTo>
                      <a:pt x="123" y="2424"/>
                      <a:pt x="111" y="2435"/>
                      <a:pt x="109" y="2450"/>
                    </a:cubicBezTo>
                    <a:lnTo>
                      <a:pt x="101" y="2565"/>
                    </a:lnTo>
                    <a:cubicBezTo>
                      <a:pt x="100" y="2581"/>
                      <a:pt x="111" y="2594"/>
                      <a:pt x="127" y="2596"/>
                    </a:cubicBezTo>
                    <a:lnTo>
                      <a:pt x="129" y="2596"/>
                    </a:lnTo>
                    <a:cubicBezTo>
                      <a:pt x="144" y="2596"/>
                      <a:pt x="156" y="2584"/>
                      <a:pt x="157" y="2569"/>
                    </a:cubicBezTo>
                    <a:lnTo>
                      <a:pt x="166" y="2454"/>
                    </a:lnTo>
                    <a:cubicBezTo>
                      <a:pt x="166" y="2438"/>
                      <a:pt x="155" y="2425"/>
                      <a:pt x="139" y="2424"/>
                    </a:cubicBezTo>
                    <a:cubicBezTo>
                      <a:pt x="139" y="2424"/>
                      <a:pt x="138" y="2424"/>
                      <a:pt x="138" y="2424"/>
                    </a:cubicBezTo>
                    <a:close/>
                    <a:moveTo>
                      <a:pt x="112" y="2770"/>
                    </a:moveTo>
                    <a:cubicBezTo>
                      <a:pt x="98" y="2770"/>
                      <a:pt x="85" y="2781"/>
                      <a:pt x="84" y="2796"/>
                    </a:cubicBezTo>
                    <a:lnTo>
                      <a:pt x="76" y="2912"/>
                    </a:lnTo>
                    <a:cubicBezTo>
                      <a:pt x="75" y="2927"/>
                      <a:pt x="87" y="2941"/>
                      <a:pt x="102" y="2941"/>
                    </a:cubicBezTo>
                    <a:lnTo>
                      <a:pt x="104" y="2941"/>
                    </a:lnTo>
                    <a:cubicBezTo>
                      <a:pt x="118" y="2941"/>
                      <a:pt x="132" y="2930"/>
                      <a:pt x="132" y="2915"/>
                    </a:cubicBezTo>
                    <a:lnTo>
                      <a:pt x="140" y="2800"/>
                    </a:lnTo>
                    <a:cubicBezTo>
                      <a:pt x="142" y="2785"/>
                      <a:pt x="130" y="2771"/>
                      <a:pt x="114" y="2770"/>
                    </a:cubicBezTo>
                    <a:cubicBezTo>
                      <a:pt x="114" y="2770"/>
                      <a:pt x="113" y="2770"/>
                      <a:pt x="112" y="2770"/>
                    </a:cubicBezTo>
                    <a:close/>
                    <a:moveTo>
                      <a:pt x="87" y="3116"/>
                    </a:moveTo>
                    <a:cubicBezTo>
                      <a:pt x="73" y="3116"/>
                      <a:pt x="61" y="3128"/>
                      <a:pt x="59" y="3142"/>
                    </a:cubicBezTo>
                    <a:lnTo>
                      <a:pt x="51" y="3257"/>
                    </a:lnTo>
                    <a:cubicBezTo>
                      <a:pt x="50" y="3273"/>
                      <a:pt x="62" y="3287"/>
                      <a:pt x="77" y="3288"/>
                    </a:cubicBezTo>
                    <a:lnTo>
                      <a:pt x="79" y="3288"/>
                    </a:lnTo>
                    <a:cubicBezTo>
                      <a:pt x="94" y="3288"/>
                      <a:pt x="106" y="3277"/>
                      <a:pt x="107" y="3262"/>
                    </a:cubicBezTo>
                    <a:lnTo>
                      <a:pt x="116" y="3147"/>
                    </a:lnTo>
                    <a:cubicBezTo>
                      <a:pt x="117" y="3131"/>
                      <a:pt x="105" y="3118"/>
                      <a:pt x="90" y="3116"/>
                    </a:cubicBezTo>
                    <a:cubicBezTo>
                      <a:pt x="89" y="3116"/>
                      <a:pt x="88" y="3116"/>
                      <a:pt x="87" y="3116"/>
                    </a:cubicBezTo>
                    <a:close/>
                    <a:moveTo>
                      <a:pt x="61" y="3463"/>
                    </a:moveTo>
                    <a:cubicBezTo>
                      <a:pt x="48" y="3463"/>
                      <a:pt x="35" y="3474"/>
                      <a:pt x="35" y="3489"/>
                    </a:cubicBezTo>
                    <a:lnTo>
                      <a:pt x="26" y="3604"/>
                    </a:lnTo>
                    <a:cubicBezTo>
                      <a:pt x="25" y="3620"/>
                      <a:pt x="36" y="3633"/>
                      <a:pt x="52" y="3634"/>
                    </a:cubicBezTo>
                    <a:lnTo>
                      <a:pt x="55" y="3634"/>
                    </a:lnTo>
                    <a:cubicBezTo>
                      <a:pt x="69" y="3634"/>
                      <a:pt x="82" y="3622"/>
                      <a:pt x="83" y="3608"/>
                    </a:cubicBezTo>
                    <a:lnTo>
                      <a:pt x="91" y="3492"/>
                    </a:lnTo>
                    <a:cubicBezTo>
                      <a:pt x="92" y="3477"/>
                      <a:pt x="80" y="3464"/>
                      <a:pt x="64" y="3463"/>
                    </a:cubicBezTo>
                    <a:cubicBezTo>
                      <a:pt x="63" y="3463"/>
                      <a:pt x="62" y="3463"/>
                      <a:pt x="61" y="3463"/>
                    </a:cubicBezTo>
                    <a:close/>
                    <a:moveTo>
                      <a:pt x="37" y="3808"/>
                    </a:moveTo>
                    <a:cubicBezTo>
                      <a:pt x="23" y="3808"/>
                      <a:pt x="11" y="3820"/>
                      <a:pt x="9" y="3835"/>
                    </a:cubicBezTo>
                    <a:lnTo>
                      <a:pt x="1" y="3950"/>
                    </a:lnTo>
                    <a:cubicBezTo>
                      <a:pt x="1" y="3966"/>
                      <a:pt x="12" y="3979"/>
                      <a:pt x="28" y="3980"/>
                    </a:cubicBezTo>
                    <a:lnTo>
                      <a:pt x="29" y="3980"/>
                    </a:lnTo>
                    <a:cubicBezTo>
                      <a:pt x="44" y="3980"/>
                      <a:pt x="56" y="3969"/>
                      <a:pt x="57" y="3954"/>
                    </a:cubicBezTo>
                    <a:lnTo>
                      <a:pt x="66" y="3839"/>
                    </a:lnTo>
                    <a:cubicBezTo>
                      <a:pt x="67" y="3823"/>
                      <a:pt x="56" y="3810"/>
                      <a:pt x="40" y="3808"/>
                    </a:cubicBezTo>
                    <a:cubicBezTo>
                      <a:pt x="39" y="3808"/>
                      <a:pt x="38" y="3808"/>
                      <a:pt x="37" y="3808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52"/>
              <p:cNvSpPr/>
              <p:nvPr/>
            </p:nvSpPr>
            <p:spPr>
              <a:xfrm>
                <a:off x="3463375" y="1947625"/>
                <a:ext cx="16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64" h="114" extrusionOk="0">
                    <a:moveTo>
                      <a:pt x="33" y="1"/>
                    </a:moveTo>
                    <a:cubicBezTo>
                      <a:pt x="19" y="1"/>
                      <a:pt x="7" y="13"/>
                      <a:pt x="6" y="27"/>
                    </a:cubicBezTo>
                    <a:lnTo>
                      <a:pt x="2" y="83"/>
                    </a:lnTo>
                    <a:cubicBezTo>
                      <a:pt x="1" y="99"/>
                      <a:pt x="12" y="112"/>
                      <a:pt x="28" y="114"/>
                    </a:cubicBezTo>
                    <a:lnTo>
                      <a:pt x="30" y="114"/>
                    </a:lnTo>
                    <a:cubicBezTo>
                      <a:pt x="44" y="114"/>
                      <a:pt x="57" y="102"/>
                      <a:pt x="58" y="88"/>
                    </a:cubicBezTo>
                    <a:lnTo>
                      <a:pt x="62" y="31"/>
                    </a:lnTo>
                    <a:cubicBezTo>
                      <a:pt x="64" y="15"/>
                      <a:pt x="51" y="2"/>
                      <a:pt x="36" y="1"/>
                    </a:cubicBezTo>
                    <a:cubicBezTo>
                      <a:pt x="35" y="1"/>
                      <a:pt x="34" y="1"/>
                      <a:pt x="33" y="1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52"/>
              <p:cNvSpPr/>
              <p:nvPr/>
            </p:nvSpPr>
            <p:spPr>
              <a:xfrm>
                <a:off x="3324800" y="1938525"/>
                <a:ext cx="113875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4555" h="255" extrusionOk="0">
                    <a:moveTo>
                      <a:pt x="2730" y="1"/>
                    </a:moveTo>
                    <a:cubicBezTo>
                      <a:pt x="2715" y="1"/>
                      <a:pt x="2702" y="14"/>
                      <a:pt x="2702" y="29"/>
                    </a:cubicBezTo>
                    <a:cubicBezTo>
                      <a:pt x="2702" y="45"/>
                      <a:pt x="2714" y="58"/>
                      <a:pt x="2730" y="58"/>
                    </a:cubicBezTo>
                    <a:cubicBezTo>
                      <a:pt x="2767" y="58"/>
                      <a:pt x="2805" y="58"/>
                      <a:pt x="2842" y="59"/>
                    </a:cubicBezTo>
                    <a:cubicBezTo>
                      <a:pt x="2858" y="59"/>
                      <a:pt x="2871" y="46"/>
                      <a:pt x="2871" y="30"/>
                    </a:cubicBezTo>
                    <a:cubicBezTo>
                      <a:pt x="2871" y="15"/>
                      <a:pt x="2859" y="2"/>
                      <a:pt x="2843" y="2"/>
                    </a:cubicBezTo>
                    <a:cubicBezTo>
                      <a:pt x="2805" y="2"/>
                      <a:pt x="2767" y="1"/>
                      <a:pt x="2730" y="1"/>
                    </a:cubicBezTo>
                    <a:close/>
                    <a:moveTo>
                      <a:pt x="2504" y="3"/>
                    </a:moveTo>
                    <a:lnTo>
                      <a:pt x="2391" y="4"/>
                    </a:lnTo>
                    <a:cubicBezTo>
                      <a:pt x="2375" y="4"/>
                      <a:pt x="2363" y="18"/>
                      <a:pt x="2363" y="33"/>
                    </a:cubicBezTo>
                    <a:cubicBezTo>
                      <a:pt x="2364" y="49"/>
                      <a:pt x="2376" y="61"/>
                      <a:pt x="2392" y="61"/>
                    </a:cubicBezTo>
                    <a:lnTo>
                      <a:pt x="2504" y="59"/>
                    </a:lnTo>
                    <a:cubicBezTo>
                      <a:pt x="2520" y="59"/>
                      <a:pt x="2533" y="46"/>
                      <a:pt x="2532" y="31"/>
                    </a:cubicBezTo>
                    <a:cubicBezTo>
                      <a:pt x="2532" y="15"/>
                      <a:pt x="2520" y="3"/>
                      <a:pt x="2504" y="3"/>
                    </a:cubicBezTo>
                    <a:close/>
                    <a:moveTo>
                      <a:pt x="3068" y="6"/>
                    </a:moveTo>
                    <a:cubicBezTo>
                      <a:pt x="3054" y="6"/>
                      <a:pt x="3040" y="18"/>
                      <a:pt x="3039" y="33"/>
                    </a:cubicBezTo>
                    <a:cubicBezTo>
                      <a:pt x="3039" y="49"/>
                      <a:pt x="3052" y="62"/>
                      <a:pt x="3067" y="62"/>
                    </a:cubicBezTo>
                    <a:cubicBezTo>
                      <a:pt x="3105" y="63"/>
                      <a:pt x="3143" y="65"/>
                      <a:pt x="3180" y="66"/>
                    </a:cubicBezTo>
                    <a:lnTo>
                      <a:pt x="3181" y="66"/>
                    </a:lnTo>
                    <a:cubicBezTo>
                      <a:pt x="3196" y="66"/>
                      <a:pt x="3209" y="54"/>
                      <a:pt x="3209" y="39"/>
                    </a:cubicBezTo>
                    <a:cubicBezTo>
                      <a:pt x="3210" y="24"/>
                      <a:pt x="3198" y="11"/>
                      <a:pt x="3182" y="10"/>
                    </a:cubicBezTo>
                    <a:cubicBezTo>
                      <a:pt x="3144" y="8"/>
                      <a:pt x="3107" y="7"/>
                      <a:pt x="3069" y="6"/>
                    </a:cubicBezTo>
                    <a:cubicBezTo>
                      <a:pt x="3069" y="6"/>
                      <a:pt x="3068" y="6"/>
                      <a:pt x="3068" y="6"/>
                    </a:cubicBezTo>
                    <a:close/>
                    <a:moveTo>
                      <a:pt x="2165" y="11"/>
                    </a:moveTo>
                    <a:cubicBezTo>
                      <a:pt x="2127" y="12"/>
                      <a:pt x="2090" y="13"/>
                      <a:pt x="2052" y="15"/>
                    </a:cubicBezTo>
                    <a:cubicBezTo>
                      <a:pt x="2036" y="16"/>
                      <a:pt x="2024" y="29"/>
                      <a:pt x="2025" y="45"/>
                    </a:cubicBezTo>
                    <a:cubicBezTo>
                      <a:pt x="2026" y="59"/>
                      <a:pt x="2038" y="72"/>
                      <a:pt x="2053" y="72"/>
                    </a:cubicBezTo>
                    <a:lnTo>
                      <a:pt x="2055" y="72"/>
                    </a:lnTo>
                    <a:cubicBezTo>
                      <a:pt x="2091" y="70"/>
                      <a:pt x="2129" y="68"/>
                      <a:pt x="2166" y="67"/>
                    </a:cubicBezTo>
                    <a:cubicBezTo>
                      <a:pt x="2182" y="66"/>
                      <a:pt x="2194" y="53"/>
                      <a:pt x="2194" y="38"/>
                    </a:cubicBezTo>
                    <a:cubicBezTo>
                      <a:pt x="2193" y="23"/>
                      <a:pt x="2179" y="11"/>
                      <a:pt x="2165" y="11"/>
                    </a:cubicBezTo>
                    <a:close/>
                    <a:moveTo>
                      <a:pt x="3404" y="20"/>
                    </a:moveTo>
                    <a:cubicBezTo>
                      <a:pt x="3390" y="20"/>
                      <a:pt x="3379" y="33"/>
                      <a:pt x="3378" y="46"/>
                    </a:cubicBezTo>
                    <a:cubicBezTo>
                      <a:pt x="3377" y="62"/>
                      <a:pt x="3389" y="75"/>
                      <a:pt x="3404" y="77"/>
                    </a:cubicBezTo>
                    <a:cubicBezTo>
                      <a:pt x="3442" y="79"/>
                      <a:pt x="3480" y="81"/>
                      <a:pt x="3517" y="84"/>
                    </a:cubicBezTo>
                    <a:lnTo>
                      <a:pt x="3519" y="84"/>
                    </a:lnTo>
                    <a:cubicBezTo>
                      <a:pt x="3534" y="84"/>
                      <a:pt x="3546" y="73"/>
                      <a:pt x="3547" y="58"/>
                    </a:cubicBezTo>
                    <a:cubicBezTo>
                      <a:pt x="3549" y="42"/>
                      <a:pt x="3536" y="29"/>
                      <a:pt x="3521" y="27"/>
                    </a:cubicBezTo>
                    <a:cubicBezTo>
                      <a:pt x="3483" y="25"/>
                      <a:pt x="3446" y="23"/>
                      <a:pt x="3408" y="20"/>
                    </a:cubicBezTo>
                    <a:cubicBezTo>
                      <a:pt x="3407" y="20"/>
                      <a:pt x="3405" y="20"/>
                      <a:pt x="3404" y="20"/>
                    </a:cubicBezTo>
                    <a:close/>
                    <a:moveTo>
                      <a:pt x="1827" y="25"/>
                    </a:moveTo>
                    <a:cubicBezTo>
                      <a:pt x="1827" y="25"/>
                      <a:pt x="1826" y="25"/>
                      <a:pt x="1826" y="25"/>
                    </a:cubicBezTo>
                    <a:cubicBezTo>
                      <a:pt x="1788" y="27"/>
                      <a:pt x="1751" y="30"/>
                      <a:pt x="1713" y="32"/>
                    </a:cubicBezTo>
                    <a:cubicBezTo>
                      <a:pt x="1697" y="32"/>
                      <a:pt x="1686" y="46"/>
                      <a:pt x="1687" y="61"/>
                    </a:cubicBezTo>
                    <a:cubicBezTo>
                      <a:pt x="1688" y="77"/>
                      <a:pt x="1700" y="88"/>
                      <a:pt x="1715" y="88"/>
                    </a:cubicBezTo>
                    <a:lnTo>
                      <a:pt x="1717" y="88"/>
                    </a:lnTo>
                    <a:cubicBezTo>
                      <a:pt x="1753" y="86"/>
                      <a:pt x="1791" y="84"/>
                      <a:pt x="1829" y="82"/>
                    </a:cubicBezTo>
                    <a:cubicBezTo>
                      <a:pt x="1844" y="81"/>
                      <a:pt x="1856" y="68"/>
                      <a:pt x="1856" y="52"/>
                    </a:cubicBezTo>
                    <a:cubicBezTo>
                      <a:pt x="1855" y="37"/>
                      <a:pt x="1842" y="25"/>
                      <a:pt x="1827" y="25"/>
                    </a:cubicBezTo>
                    <a:close/>
                    <a:moveTo>
                      <a:pt x="1489" y="46"/>
                    </a:moveTo>
                    <a:cubicBezTo>
                      <a:pt x="1489" y="46"/>
                      <a:pt x="1488" y="46"/>
                      <a:pt x="1488" y="46"/>
                    </a:cubicBezTo>
                    <a:lnTo>
                      <a:pt x="1375" y="54"/>
                    </a:lnTo>
                    <a:cubicBezTo>
                      <a:pt x="1360" y="55"/>
                      <a:pt x="1347" y="69"/>
                      <a:pt x="1349" y="85"/>
                    </a:cubicBezTo>
                    <a:cubicBezTo>
                      <a:pt x="1350" y="100"/>
                      <a:pt x="1362" y="111"/>
                      <a:pt x="1377" y="111"/>
                    </a:cubicBezTo>
                    <a:lnTo>
                      <a:pt x="1379" y="111"/>
                    </a:lnTo>
                    <a:lnTo>
                      <a:pt x="1491" y="102"/>
                    </a:lnTo>
                    <a:cubicBezTo>
                      <a:pt x="1507" y="101"/>
                      <a:pt x="1519" y="88"/>
                      <a:pt x="1518" y="73"/>
                    </a:cubicBezTo>
                    <a:cubicBezTo>
                      <a:pt x="1517" y="57"/>
                      <a:pt x="1503" y="46"/>
                      <a:pt x="1489" y="46"/>
                    </a:cubicBezTo>
                    <a:close/>
                    <a:moveTo>
                      <a:pt x="3747" y="46"/>
                    </a:moveTo>
                    <a:cubicBezTo>
                      <a:pt x="3731" y="46"/>
                      <a:pt x="3717" y="56"/>
                      <a:pt x="3715" y="72"/>
                    </a:cubicBezTo>
                    <a:cubicBezTo>
                      <a:pt x="3714" y="87"/>
                      <a:pt x="3726" y="101"/>
                      <a:pt x="3741" y="102"/>
                    </a:cubicBezTo>
                    <a:cubicBezTo>
                      <a:pt x="3778" y="106"/>
                      <a:pt x="3816" y="109"/>
                      <a:pt x="3853" y="114"/>
                    </a:cubicBezTo>
                    <a:lnTo>
                      <a:pt x="3856" y="114"/>
                    </a:lnTo>
                    <a:cubicBezTo>
                      <a:pt x="3870" y="114"/>
                      <a:pt x="3882" y="103"/>
                      <a:pt x="3884" y="88"/>
                    </a:cubicBezTo>
                    <a:cubicBezTo>
                      <a:pt x="3886" y="73"/>
                      <a:pt x="3874" y="59"/>
                      <a:pt x="3859" y="58"/>
                    </a:cubicBezTo>
                    <a:cubicBezTo>
                      <a:pt x="3822" y="53"/>
                      <a:pt x="3784" y="50"/>
                      <a:pt x="3747" y="46"/>
                    </a:cubicBezTo>
                    <a:close/>
                    <a:moveTo>
                      <a:pt x="1153" y="72"/>
                    </a:moveTo>
                    <a:cubicBezTo>
                      <a:pt x="1152" y="72"/>
                      <a:pt x="1151" y="72"/>
                      <a:pt x="1150" y="73"/>
                    </a:cubicBezTo>
                    <a:lnTo>
                      <a:pt x="1037" y="82"/>
                    </a:lnTo>
                    <a:cubicBezTo>
                      <a:pt x="1022" y="84"/>
                      <a:pt x="1010" y="97"/>
                      <a:pt x="1011" y="113"/>
                    </a:cubicBezTo>
                    <a:cubicBezTo>
                      <a:pt x="1013" y="128"/>
                      <a:pt x="1025" y="139"/>
                      <a:pt x="1039" y="139"/>
                    </a:cubicBezTo>
                    <a:lnTo>
                      <a:pt x="1042" y="139"/>
                    </a:lnTo>
                    <a:lnTo>
                      <a:pt x="1154" y="128"/>
                    </a:lnTo>
                    <a:cubicBezTo>
                      <a:pt x="1170" y="128"/>
                      <a:pt x="1181" y="114"/>
                      <a:pt x="1180" y="98"/>
                    </a:cubicBezTo>
                    <a:cubicBezTo>
                      <a:pt x="1179" y="83"/>
                      <a:pt x="1166" y="72"/>
                      <a:pt x="1153" y="72"/>
                    </a:cubicBezTo>
                    <a:close/>
                    <a:moveTo>
                      <a:pt x="4081" y="85"/>
                    </a:moveTo>
                    <a:cubicBezTo>
                      <a:pt x="4067" y="85"/>
                      <a:pt x="4054" y="95"/>
                      <a:pt x="4051" y="109"/>
                    </a:cubicBezTo>
                    <a:cubicBezTo>
                      <a:pt x="4050" y="125"/>
                      <a:pt x="4060" y="139"/>
                      <a:pt x="4076" y="142"/>
                    </a:cubicBezTo>
                    <a:cubicBezTo>
                      <a:pt x="4113" y="147"/>
                      <a:pt x="4150" y="152"/>
                      <a:pt x="4187" y="158"/>
                    </a:cubicBezTo>
                    <a:lnTo>
                      <a:pt x="4191" y="158"/>
                    </a:lnTo>
                    <a:cubicBezTo>
                      <a:pt x="4205" y="158"/>
                      <a:pt x="4216" y="149"/>
                      <a:pt x="4219" y="135"/>
                    </a:cubicBezTo>
                    <a:cubicBezTo>
                      <a:pt x="4222" y="120"/>
                      <a:pt x="4211" y="105"/>
                      <a:pt x="4196" y="102"/>
                    </a:cubicBezTo>
                    <a:cubicBezTo>
                      <a:pt x="4159" y="97"/>
                      <a:pt x="4121" y="91"/>
                      <a:pt x="4084" y="86"/>
                    </a:cubicBezTo>
                    <a:cubicBezTo>
                      <a:pt x="4083" y="86"/>
                      <a:pt x="4082" y="85"/>
                      <a:pt x="4081" y="85"/>
                    </a:cubicBezTo>
                    <a:close/>
                    <a:moveTo>
                      <a:pt x="815" y="104"/>
                    </a:moveTo>
                    <a:cubicBezTo>
                      <a:pt x="814" y="104"/>
                      <a:pt x="813" y="104"/>
                      <a:pt x="812" y="104"/>
                    </a:cubicBezTo>
                    <a:lnTo>
                      <a:pt x="700" y="115"/>
                    </a:lnTo>
                    <a:cubicBezTo>
                      <a:pt x="684" y="117"/>
                      <a:pt x="673" y="131"/>
                      <a:pt x="675" y="147"/>
                    </a:cubicBezTo>
                    <a:cubicBezTo>
                      <a:pt x="676" y="161"/>
                      <a:pt x="688" y="171"/>
                      <a:pt x="703" y="171"/>
                    </a:cubicBezTo>
                    <a:lnTo>
                      <a:pt x="706" y="171"/>
                    </a:lnTo>
                    <a:lnTo>
                      <a:pt x="818" y="160"/>
                    </a:lnTo>
                    <a:cubicBezTo>
                      <a:pt x="833" y="158"/>
                      <a:pt x="844" y="144"/>
                      <a:pt x="843" y="129"/>
                    </a:cubicBezTo>
                    <a:cubicBezTo>
                      <a:pt x="842" y="115"/>
                      <a:pt x="829" y="104"/>
                      <a:pt x="815" y="104"/>
                    </a:cubicBezTo>
                    <a:close/>
                    <a:moveTo>
                      <a:pt x="479" y="140"/>
                    </a:moveTo>
                    <a:cubicBezTo>
                      <a:pt x="478" y="140"/>
                      <a:pt x="477" y="140"/>
                      <a:pt x="475" y="141"/>
                    </a:cubicBezTo>
                    <a:lnTo>
                      <a:pt x="362" y="154"/>
                    </a:lnTo>
                    <a:cubicBezTo>
                      <a:pt x="348" y="156"/>
                      <a:pt x="336" y="169"/>
                      <a:pt x="338" y="185"/>
                    </a:cubicBezTo>
                    <a:cubicBezTo>
                      <a:pt x="340" y="199"/>
                      <a:pt x="352" y="210"/>
                      <a:pt x="366" y="210"/>
                    </a:cubicBezTo>
                    <a:lnTo>
                      <a:pt x="369" y="210"/>
                    </a:lnTo>
                    <a:lnTo>
                      <a:pt x="481" y="197"/>
                    </a:lnTo>
                    <a:cubicBezTo>
                      <a:pt x="497" y="195"/>
                      <a:pt x="508" y="181"/>
                      <a:pt x="507" y="165"/>
                    </a:cubicBezTo>
                    <a:cubicBezTo>
                      <a:pt x="505" y="151"/>
                      <a:pt x="493" y="140"/>
                      <a:pt x="479" y="140"/>
                    </a:cubicBezTo>
                    <a:close/>
                    <a:moveTo>
                      <a:pt x="4413" y="143"/>
                    </a:moveTo>
                    <a:cubicBezTo>
                      <a:pt x="4400" y="143"/>
                      <a:pt x="4388" y="152"/>
                      <a:pt x="4386" y="165"/>
                    </a:cubicBezTo>
                    <a:cubicBezTo>
                      <a:pt x="4382" y="180"/>
                      <a:pt x="4392" y="195"/>
                      <a:pt x="4408" y="198"/>
                    </a:cubicBezTo>
                    <a:cubicBezTo>
                      <a:pt x="4444" y="206"/>
                      <a:pt x="4481" y="214"/>
                      <a:pt x="4517" y="222"/>
                    </a:cubicBezTo>
                    <a:cubicBezTo>
                      <a:pt x="4519" y="223"/>
                      <a:pt x="4521" y="223"/>
                      <a:pt x="4524" y="223"/>
                    </a:cubicBezTo>
                    <a:cubicBezTo>
                      <a:pt x="4536" y="223"/>
                      <a:pt x="4548" y="214"/>
                      <a:pt x="4551" y="201"/>
                    </a:cubicBezTo>
                    <a:cubicBezTo>
                      <a:pt x="4554" y="186"/>
                      <a:pt x="4545" y="170"/>
                      <a:pt x="4530" y="167"/>
                    </a:cubicBezTo>
                    <a:cubicBezTo>
                      <a:pt x="4493" y="159"/>
                      <a:pt x="4457" y="151"/>
                      <a:pt x="4419" y="143"/>
                    </a:cubicBezTo>
                    <a:cubicBezTo>
                      <a:pt x="4417" y="143"/>
                      <a:pt x="4415" y="143"/>
                      <a:pt x="4413" y="143"/>
                    </a:cubicBezTo>
                    <a:close/>
                    <a:moveTo>
                      <a:pt x="143" y="182"/>
                    </a:moveTo>
                    <a:cubicBezTo>
                      <a:pt x="141" y="182"/>
                      <a:pt x="140" y="182"/>
                      <a:pt x="138" y="183"/>
                    </a:cubicBezTo>
                    <a:cubicBezTo>
                      <a:pt x="66" y="192"/>
                      <a:pt x="25" y="198"/>
                      <a:pt x="25" y="198"/>
                    </a:cubicBezTo>
                    <a:cubicBezTo>
                      <a:pt x="11" y="201"/>
                      <a:pt x="0" y="215"/>
                      <a:pt x="2" y="231"/>
                    </a:cubicBezTo>
                    <a:cubicBezTo>
                      <a:pt x="4" y="245"/>
                      <a:pt x="16" y="254"/>
                      <a:pt x="30" y="254"/>
                    </a:cubicBezTo>
                    <a:lnTo>
                      <a:pt x="34" y="254"/>
                    </a:lnTo>
                    <a:cubicBezTo>
                      <a:pt x="34" y="254"/>
                      <a:pt x="73" y="248"/>
                      <a:pt x="146" y="238"/>
                    </a:cubicBezTo>
                    <a:cubicBezTo>
                      <a:pt x="162" y="237"/>
                      <a:pt x="172" y="222"/>
                      <a:pt x="170" y="207"/>
                    </a:cubicBezTo>
                    <a:cubicBezTo>
                      <a:pt x="168" y="193"/>
                      <a:pt x="156" y="182"/>
                      <a:pt x="143" y="182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52"/>
              <p:cNvSpPr/>
              <p:nvPr/>
            </p:nvSpPr>
            <p:spPr>
              <a:xfrm>
                <a:off x="3354050" y="1744275"/>
                <a:ext cx="5442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205" extrusionOk="0">
                    <a:moveTo>
                      <a:pt x="114" y="0"/>
                    </a:moveTo>
                    <a:lnTo>
                      <a:pt x="114" y="1826"/>
                    </a:lnTo>
                    <a:cubicBezTo>
                      <a:pt x="114" y="1904"/>
                      <a:pt x="101" y="1979"/>
                      <a:pt x="72" y="2053"/>
                    </a:cubicBezTo>
                    <a:cubicBezTo>
                      <a:pt x="55" y="2096"/>
                      <a:pt x="32" y="2147"/>
                      <a:pt x="0" y="2205"/>
                    </a:cubicBezTo>
                    <a:cubicBezTo>
                      <a:pt x="748" y="2161"/>
                      <a:pt x="1500" y="2021"/>
                      <a:pt x="2177" y="1732"/>
                    </a:cubicBezTo>
                    <a:lnTo>
                      <a:pt x="2177" y="0"/>
                    </a:ln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52"/>
              <p:cNvSpPr/>
              <p:nvPr/>
            </p:nvSpPr>
            <p:spPr>
              <a:xfrm>
                <a:off x="3265925" y="1540025"/>
                <a:ext cx="219800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0932" extrusionOk="0">
                    <a:moveTo>
                      <a:pt x="474" y="0"/>
                    </a:moveTo>
                    <a:cubicBezTo>
                      <a:pt x="212" y="0"/>
                      <a:pt x="0" y="212"/>
                      <a:pt x="0" y="474"/>
                    </a:cubicBezTo>
                    <a:lnTo>
                      <a:pt x="0" y="10372"/>
                    </a:lnTo>
                    <a:cubicBezTo>
                      <a:pt x="0" y="10681"/>
                      <a:pt x="251" y="10932"/>
                      <a:pt x="561" y="10932"/>
                    </a:cubicBezTo>
                    <a:lnTo>
                      <a:pt x="8232" y="10932"/>
                    </a:lnTo>
                    <a:cubicBezTo>
                      <a:pt x="8541" y="10932"/>
                      <a:pt x="8792" y="10681"/>
                      <a:pt x="8792" y="10372"/>
                    </a:cubicBezTo>
                    <a:lnTo>
                      <a:pt x="8792" y="474"/>
                    </a:lnTo>
                    <a:cubicBezTo>
                      <a:pt x="8792" y="212"/>
                      <a:pt x="8580" y="0"/>
                      <a:pt x="8319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52"/>
              <p:cNvSpPr/>
              <p:nvPr/>
            </p:nvSpPr>
            <p:spPr>
              <a:xfrm>
                <a:off x="3262200" y="1514100"/>
                <a:ext cx="219775" cy="100025"/>
              </a:xfrm>
              <a:custGeom>
                <a:avLst/>
                <a:gdLst/>
                <a:ahLst/>
                <a:cxnLst/>
                <a:rect l="l" t="t" r="r" b="b"/>
                <a:pathLst>
                  <a:path w="8791" h="4001" extrusionOk="0">
                    <a:moveTo>
                      <a:pt x="4983" y="0"/>
                    </a:moveTo>
                    <a:cubicBezTo>
                      <a:pt x="4389" y="0"/>
                      <a:pt x="3794" y="99"/>
                      <a:pt x="3232" y="296"/>
                    </a:cubicBezTo>
                    <a:cubicBezTo>
                      <a:pt x="2092" y="697"/>
                      <a:pt x="1098" y="1502"/>
                      <a:pt x="471" y="2535"/>
                    </a:cubicBezTo>
                    <a:lnTo>
                      <a:pt x="1" y="3430"/>
                    </a:lnTo>
                    <a:cubicBezTo>
                      <a:pt x="467" y="3681"/>
                      <a:pt x="997" y="3783"/>
                      <a:pt x="1522" y="3853"/>
                    </a:cubicBezTo>
                    <a:cubicBezTo>
                      <a:pt x="2301" y="3958"/>
                      <a:pt x="3084" y="4000"/>
                      <a:pt x="3869" y="4000"/>
                    </a:cubicBezTo>
                    <a:cubicBezTo>
                      <a:pt x="5510" y="4000"/>
                      <a:pt x="7157" y="3815"/>
                      <a:pt x="8791" y="3630"/>
                    </a:cubicBezTo>
                    <a:cubicBezTo>
                      <a:pt x="8748" y="2800"/>
                      <a:pt x="8686" y="1914"/>
                      <a:pt x="8181" y="1252"/>
                    </a:cubicBezTo>
                    <a:cubicBezTo>
                      <a:pt x="7837" y="801"/>
                      <a:pt x="7321" y="508"/>
                      <a:pt x="6788" y="314"/>
                    </a:cubicBezTo>
                    <a:cubicBezTo>
                      <a:pt x="6211" y="105"/>
                      <a:pt x="5597" y="0"/>
                      <a:pt x="4983" y="0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52"/>
              <p:cNvSpPr/>
              <p:nvPr/>
            </p:nvSpPr>
            <p:spPr>
              <a:xfrm>
                <a:off x="3251975" y="1548300"/>
                <a:ext cx="33125" cy="13805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5522" extrusionOk="0">
                    <a:moveTo>
                      <a:pt x="585" y="0"/>
                    </a:moveTo>
                    <a:lnTo>
                      <a:pt x="350" y="126"/>
                    </a:lnTo>
                    <a:cubicBezTo>
                      <a:pt x="0" y="1910"/>
                      <a:pt x="95" y="3781"/>
                      <a:pt x="622" y="5522"/>
                    </a:cubicBezTo>
                    <a:cubicBezTo>
                      <a:pt x="1325" y="3769"/>
                      <a:pt x="1312" y="1743"/>
                      <a:pt x="58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52"/>
              <p:cNvSpPr/>
              <p:nvPr/>
            </p:nvSpPr>
            <p:spPr>
              <a:xfrm>
                <a:off x="3476925" y="1566450"/>
                <a:ext cx="17175" cy="1185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741" extrusionOk="0">
                    <a:moveTo>
                      <a:pt x="153" y="1"/>
                    </a:moveTo>
                    <a:cubicBezTo>
                      <a:pt x="77" y="803"/>
                      <a:pt x="1" y="1609"/>
                      <a:pt x="42" y="2413"/>
                    </a:cubicBezTo>
                    <a:cubicBezTo>
                      <a:pt x="83" y="3218"/>
                      <a:pt x="246" y="4028"/>
                      <a:pt x="623" y="4741"/>
                    </a:cubicBezTo>
                    <a:cubicBezTo>
                      <a:pt x="686" y="4328"/>
                      <a:pt x="674" y="3907"/>
                      <a:pt x="661" y="3489"/>
                    </a:cubicBezTo>
                    <a:cubicBezTo>
                      <a:pt x="626" y="2354"/>
                      <a:pt x="591" y="1219"/>
                      <a:pt x="556" y="83"/>
                    </a:cubicBezTo>
                    <a:lnTo>
                      <a:pt x="153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52"/>
              <p:cNvSpPr/>
              <p:nvPr/>
            </p:nvSpPr>
            <p:spPr>
              <a:xfrm>
                <a:off x="3366425" y="1649650"/>
                <a:ext cx="21650" cy="4777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911" extrusionOk="0">
                    <a:moveTo>
                      <a:pt x="302" y="1"/>
                    </a:moveTo>
                    <a:lnTo>
                      <a:pt x="289" y="129"/>
                    </a:lnTo>
                    <a:cubicBezTo>
                      <a:pt x="316" y="252"/>
                      <a:pt x="344" y="379"/>
                      <a:pt x="324" y="504"/>
                    </a:cubicBezTo>
                    <a:cubicBezTo>
                      <a:pt x="308" y="608"/>
                      <a:pt x="259" y="702"/>
                      <a:pt x="212" y="796"/>
                    </a:cubicBezTo>
                    <a:cubicBezTo>
                      <a:pt x="102" y="1021"/>
                      <a:pt x="0" y="1270"/>
                      <a:pt x="47" y="1515"/>
                    </a:cubicBezTo>
                    <a:cubicBezTo>
                      <a:pt x="87" y="1723"/>
                      <a:pt x="279" y="1911"/>
                      <a:pt x="478" y="1911"/>
                    </a:cubicBezTo>
                    <a:cubicBezTo>
                      <a:pt x="515" y="1911"/>
                      <a:pt x="552" y="1904"/>
                      <a:pt x="589" y="1890"/>
                    </a:cubicBezTo>
                    <a:cubicBezTo>
                      <a:pt x="708" y="1845"/>
                      <a:pt x="791" y="1731"/>
                      <a:pt x="829" y="1609"/>
                    </a:cubicBezTo>
                    <a:cubicBezTo>
                      <a:pt x="865" y="1488"/>
                      <a:pt x="862" y="1357"/>
                      <a:pt x="850" y="1230"/>
                    </a:cubicBezTo>
                    <a:cubicBezTo>
                      <a:pt x="838" y="1104"/>
                      <a:pt x="817" y="976"/>
                      <a:pt x="773" y="857"/>
                    </a:cubicBezTo>
                    <a:cubicBezTo>
                      <a:pt x="734" y="752"/>
                      <a:pt x="679" y="655"/>
                      <a:pt x="623" y="558"/>
                    </a:cubicBezTo>
                    <a:cubicBezTo>
                      <a:pt x="516" y="373"/>
                      <a:pt x="410" y="187"/>
                      <a:pt x="302" y="1"/>
                    </a:cubicBezTo>
                    <a:close/>
                  </a:path>
                </a:pathLst>
              </a:custGeom>
              <a:solidFill>
                <a:srgbClr val="FF9D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52"/>
              <p:cNvSpPr/>
              <p:nvPr/>
            </p:nvSpPr>
            <p:spPr>
              <a:xfrm>
                <a:off x="3361150" y="1624950"/>
                <a:ext cx="1652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2920" extrusionOk="0">
                    <a:moveTo>
                      <a:pt x="20" y="1"/>
                    </a:moveTo>
                    <a:cubicBezTo>
                      <a:pt x="19" y="1"/>
                      <a:pt x="19" y="1"/>
                      <a:pt x="18" y="1"/>
                    </a:cubicBezTo>
                    <a:cubicBezTo>
                      <a:pt x="1" y="13"/>
                      <a:pt x="98" y="168"/>
                      <a:pt x="238" y="420"/>
                    </a:cubicBezTo>
                    <a:cubicBezTo>
                      <a:pt x="306" y="547"/>
                      <a:pt x="384" y="700"/>
                      <a:pt x="439" y="878"/>
                    </a:cubicBezTo>
                    <a:cubicBezTo>
                      <a:pt x="494" y="1055"/>
                      <a:pt x="526" y="1261"/>
                      <a:pt x="494" y="1468"/>
                    </a:cubicBezTo>
                    <a:cubicBezTo>
                      <a:pt x="466" y="1676"/>
                      <a:pt x="349" y="1848"/>
                      <a:pt x="266" y="2031"/>
                    </a:cubicBezTo>
                    <a:cubicBezTo>
                      <a:pt x="225" y="2121"/>
                      <a:pt x="193" y="2216"/>
                      <a:pt x="182" y="2308"/>
                    </a:cubicBezTo>
                    <a:cubicBezTo>
                      <a:pt x="171" y="2403"/>
                      <a:pt x="185" y="2491"/>
                      <a:pt x="209" y="2565"/>
                    </a:cubicBezTo>
                    <a:cubicBezTo>
                      <a:pt x="258" y="2716"/>
                      <a:pt x="347" y="2811"/>
                      <a:pt x="415" y="2863"/>
                    </a:cubicBezTo>
                    <a:cubicBezTo>
                      <a:pt x="473" y="2905"/>
                      <a:pt x="515" y="2920"/>
                      <a:pt x="529" y="2920"/>
                    </a:cubicBezTo>
                    <a:cubicBezTo>
                      <a:pt x="533" y="2920"/>
                      <a:pt x="535" y="2919"/>
                      <a:pt x="535" y="2918"/>
                    </a:cubicBezTo>
                    <a:cubicBezTo>
                      <a:pt x="540" y="2909"/>
                      <a:pt x="503" y="2882"/>
                      <a:pt x="450" y="2824"/>
                    </a:cubicBezTo>
                    <a:cubicBezTo>
                      <a:pt x="398" y="2767"/>
                      <a:pt x="330" y="2672"/>
                      <a:pt x="298" y="2540"/>
                    </a:cubicBezTo>
                    <a:cubicBezTo>
                      <a:pt x="264" y="2407"/>
                      <a:pt x="289" y="2248"/>
                      <a:pt x="376" y="2082"/>
                    </a:cubicBezTo>
                    <a:cubicBezTo>
                      <a:pt x="425" y="1989"/>
                      <a:pt x="472" y="1900"/>
                      <a:pt x="518" y="1815"/>
                    </a:cubicBezTo>
                    <a:cubicBezTo>
                      <a:pt x="567" y="1718"/>
                      <a:pt x="608" y="1605"/>
                      <a:pt x="624" y="1488"/>
                    </a:cubicBezTo>
                    <a:cubicBezTo>
                      <a:pt x="661" y="1253"/>
                      <a:pt x="620" y="1028"/>
                      <a:pt x="554" y="840"/>
                    </a:cubicBezTo>
                    <a:cubicBezTo>
                      <a:pt x="489" y="651"/>
                      <a:pt x="398" y="496"/>
                      <a:pt x="318" y="372"/>
                    </a:cubicBezTo>
                    <a:cubicBezTo>
                      <a:pt x="159" y="134"/>
                      <a:pt x="39" y="1"/>
                      <a:pt x="20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52"/>
              <p:cNvSpPr/>
              <p:nvPr/>
            </p:nvSpPr>
            <p:spPr>
              <a:xfrm>
                <a:off x="3381925" y="1691125"/>
                <a:ext cx="8075" cy="512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05" extrusionOk="0">
                    <a:moveTo>
                      <a:pt x="266" y="1"/>
                    </a:moveTo>
                    <a:cubicBezTo>
                      <a:pt x="232" y="1"/>
                      <a:pt x="181" y="22"/>
                      <a:pt x="129" y="52"/>
                    </a:cubicBezTo>
                    <a:cubicBezTo>
                      <a:pt x="58" y="94"/>
                      <a:pt x="1" y="142"/>
                      <a:pt x="12" y="178"/>
                    </a:cubicBezTo>
                    <a:cubicBezTo>
                      <a:pt x="17" y="194"/>
                      <a:pt x="39" y="204"/>
                      <a:pt x="71" y="204"/>
                    </a:cubicBezTo>
                    <a:cubicBezTo>
                      <a:pt x="105" y="204"/>
                      <a:pt x="151" y="193"/>
                      <a:pt x="196" y="166"/>
                    </a:cubicBezTo>
                    <a:cubicBezTo>
                      <a:pt x="283" y="115"/>
                      <a:pt x="322" y="38"/>
                      <a:pt x="297" y="11"/>
                    </a:cubicBezTo>
                    <a:cubicBezTo>
                      <a:pt x="290" y="4"/>
                      <a:pt x="279" y="1"/>
                      <a:pt x="266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52"/>
              <p:cNvSpPr/>
              <p:nvPr/>
            </p:nvSpPr>
            <p:spPr>
              <a:xfrm>
                <a:off x="3320800" y="1646800"/>
                <a:ext cx="1887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756" extrusionOk="0">
                    <a:moveTo>
                      <a:pt x="378" y="1"/>
                    </a:moveTo>
                    <a:cubicBezTo>
                      <a:pt x="169" y="1"/>
                      <a:pt x="0" y="169"/>
                      <a:pt x="0" y="378"/>
                    </a:cubicBezTo>
                    <a:cubicBezTo>
                      <a:pt x="0" y="586"/>
                      <a:pt x="169" y="756"/>
                      <a:pt x="378" y="756"/>
                    </a:cubicBezTo>
                    <a:cubicBezTo>
                      <a:pt x="586" y="756"/>
                      <a:pt x="755" y="586"/>
                      <a:pt x="755" y="378"/>
                    </a:cubicBezTo>
                    <a:cubicBezTo>
                      <a:pt x="755" y="169"/>
                      <a:pt x="586" y="1"/>
                      <a:pt x="378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52"/>
              <p:cNvSpPr/>
              <p:nvPr/>
            </p:nvSpPr>
            <p:spPr>
              <a:xfrm>
                <a:off x="3408200" y="1646800"/>
                <a:ext cx="1890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756" extrusionOk="0">
                    <a:moveTo>
                      <a:pt x="378" y="1"/>
                    </a:moveTo>
                    <a:cubicBezTo>
                      <a:pt x="170" y="1"/>
                      <a:pt x="0" y="169"/>
                      <a:pt x="0" y="378"/>
                    </a:cubicBezTo>
                    <a:cubicBezTo>
                      <a:pt x="0" y="586"/>
                      <a:pt x="170" y="756"/>
                      <a:pt x="378" y="756"/>
                    </a:cubicBezTo>
                    <a:cubicBezTo>
                      <a:pt x="586" y="756"/>
                      <a:pt x="756" y="586"/>
                      <a:pt x="756" y="378"/>
                    </a:cubicBezTo>
                    <a:cubicBezTo>
                      <a:pt x="756" y="169"/>
                      <a:pt x="586" y="1"/>
                      <a:pt x="378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52"/>
              <p:cNvSpPr/>
              <p:nvPr/>
            </p:nvSpPr>
            <p:spPr>
              <a:xfrm>
                <a:off x="3290525" y="1592025"/>
                <a:ext cx="557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1094" extrusionOk="0">
                    <a:moveTo>
                      <a:pt x="1601" y="1"/>
                    </a:moveTo>
                    <a:cubicBezTo>
                      <a:pt x="1397" y="1"/>
                      <a:pt x="1156" y="38"/>
                      <a:pt x="917" y="138"/>
                    </a:cubicBezTo>
                    <a:cubicBezTo>
                      <a:pt x="567" y="284"/>
                      <a:pt x="312" y="526"/>
                      <a:pt x="175" y="726"/>
                    </a:cubicBezTo>
                    <a:cubicBezTo>
                      <a:pt x="35" y="926"/>
                      <a:pt x="0" y="1077"/>
                      <a:pt x="30" y="1091"/>
                    </a:cubicBezTo>
                    <a:cubicBezTo>
                      <a:pt x="32" y="1093"/>
                      <a:pt x="35" y="1094"/>
                      <a:pt x="38" y="1094"/>
                    </a:cubicBezTo>
                    <a:cubicBezTo>
                      <a:pt x="77" y="1094"/>
                      <a:pt x="166" y="987"/>
                      <a:pt x="315" y="846"/>
                    </a:cubicBezTo>
                    <a:cubicBezTo>
                      <a:pt x="474" y="693"/>
                      <a:pt x="714" y="505"/>
                      <a:pt x="1018" y="378"/>
                    </a:cubicBezTo>
                    <a:cubicBezTo>
                      <a:pt x="1321" y="251"/>
                      <a:pt x="1624" y="212"/>
                      <a:pt x="1844" y="206"/>
                    </a:cubicBezTo>
                    <a:cubicBezTo>
                      <a:pt x="2066" y="198"/>
                      <a:pt x="2209" y="212"/>
                      <a:pt x="2220" y="175"/>
                    </a:cubicBezTo>
                    <a:cubicBezTo>
                      <a:pt x="2229" y="143"/>
                      <a:pt x="2098" y="64"/>
                      <a:pt x="1857" y="22"/>
                    </a:cubicBezTo>
                    <a:cubicBezTo>
                      <a:pt x="1782" y="9"/>
                      <a:pt x="1695" y="1"/>
                      <a:pt x="1601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52"/>
              <p:cNvSpPr/>
              <p:nvPr/>
            </p:nvSpPr>
            <p:spPr>
              <a:xfrm>
                <a:off x="3399150" y="1592025"/>
                <a:ext cx="55750" cy="273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1094" extrusionOk="0">
                    <a:moveTo>
                      <a:pt x="628" y="1"/>
                    </a:moveTo>
                    <a:cubicBezTo>
                      <a:pt x="534" y="1"/>
                      <a:pt x="447" y="9"/>
                      <a:pt x="372" y="22"/>
                    </a:cubicBezTo>
                    <a:cubicBezTo>
                      <a:pt x="131" y="64"/>
                      <a:pt x="0" y="143"/>
                      <a:pt x="10" y="175"/>
                    </a:cubicBezTo>
                    <a:cubicBezTo>
                      <a:pt x="20" y="212"/>
                      <a:pt x="163" y="198"/>
                      <a:pt x="384" y="206"/>
                    </a:cubicBezTo>
                    <a:cubicBezTo>
                      <a:pt x="605" y="212"/>
                      <a:pt x="908" y="251"/>
                      <a:pt x="1211" y="378"/>
                    </a:cubicBezTo>
                    <a:cubicBezTo>
                      <a:pt x="1515" y="505"/>
                      <a:pt x="1755" y="693"/>
                      <a:pt x="1915" y="846"/>
                    </a:cubicBezTo>
                    <a:cubicBezTo>
                      <a:pt x="2063" y="987"/>
                      <a:pt x="2152" y="1094"/>
                      <a:pt x="2191" y="1094"/>
                    </a:cubicBezTo>
                    <a:cubicBezTo>
                      <a:pt x="2194" y="1094"/>
                      <a:pt x="2197" y="1093"/>
                      <a:pt x="2199" y="1091"/>
                    </a:cubicBezTo>
                    <a:cubicBezTo>
                      <a:pt x="2229" y="1077"/>
                      <a:pt x="2194" y="926"/>
                      <a:pt x="2054" y="726"/>
                    </a:cubicBezTo>
                    <a:cubicBezTo>
                      <a:pt x="1917" y="526"/>
                      <a:pt x="1662" y="284"/>
                      <a:pt x="1312" y="138"/>
                    </a:cubicBezTo>
                    <a:cubicBezTo>
                      <a:pt x="1073" y="38"/>
                      <a:pt x="832" y="1"/>
                      <a:pt x="628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52"/>
              <p:cNvSpPr/>
              <p:nvPr/>
            </p:nvSpPr>
            <p:spPr>
              <a:xfrm>
                <a:off x="3351175" y="1702550"/>
                <a:ext cx="58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243" extrusionOk="0">
                    <a:moveTo>
                      <a:pt x="1154" y="1"/>
                    </a:moveTo>
                    <a:cubicBezTo>
                      <a:pt x="910" y="1"/>
                      <a:pt x="660" y="62"/>
                      <a:pt x="457" y="198"/>
                    </a:cubicBezTo>
                    <a:cubicBezTo>
                      <a:pt x="237" y="345"/>
                      <a:pt x="1" y="640"/>
                      <a:pt x="39" y="923"/>
                    </a:cubicBezTo>
                    <a:cubicBezTo>
                      <a:pt x="59" y="1068"/>
                      <a:pt x="156" y="1211"/>
                      <a:pt x="291" y="1238"/>
                    </a:cubicBezTo>
                    <a:cubicBezTo>
                      <a:pt x="308" y="1241"/>
                      <a:pt x="325" y="1243"/>
                      <a:pt x="342" y="1243"/>
                    </a:cubicBezTo>
                    <a:cubicBezTo>
                      <a:pt x="465" y="1243"/>
                      <a:pt x="581" y="1157"/>
                      <a:pt x="677" y="1067"/>
                    </a:cubicBezTo>
                    <a:cubicBezTo>
                      <a:pt x="817" y="936"/>
                      <a:pt x="969" y="882"/>
                      <a:pt x="1126" y="882"/>
                    </a:cubicBezTo>
                    <a:cubicBezTo>
                      <a:pt x="1308" y="882"/>
                      <a:pt x="1495" y="955"/>
                      <a:pt x="1674" y="1061"/>
                    </a:cubicBezTo>
                    <a:cubicBezTo>
                      <a:pt x="1778" y="1123"/>
                      <a:pt x="1892" y="1186"/>
                      <a:pt x="2003" y="1186"/>
                    </a:cubicBezTo>
                    <a:cubicBezTo>
                      <a:pt x="2073" y="1186"/>
                      <a:pt x="2143" y="1161"/>
                      <a:pt x="2207" y="1093"/>
                    </a:cubicBezTo>
                    <a:cubicBezTo>
                      <a:pt x="2329" y="964"/>
                      <a:pt x="2267" y="790"/>
                      <a:pt x="2211" y="648"/>
                    </a:cubicBezTo>
                    <a:cubicBezTo>
                      <a:pt x="2143" y="480"/>
                      <a:pt x="2022" y="328"/>
                      <a:pt x="1874" y="225"/>
                    </a:cubicBezTo>
                    <a:cubicBezTo>
                      <a:pt x="1696" y="101"/>
                      <a:pt x="1487" y="23"/>
                      <a:pt x="1276" y="6"/>
                    </a:cubicBezTo>
                    <a:cubicBezTo>
                      <a:pt x="1235" y="2"/>
                      <a:pt x="1195" y="1"/>
                      <a:pt x="1154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52"/>
              <p:cNvSpPr/>
              <p:nvPr/>
            </p:nvSpPr>
            <p:spPr>
              <a:xfrm>
                <a:off x="3362100" y="1714750"/>
                <a:ext cx="36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738" extrusionOk="0">
                    <a:moveTo>
                      <a:pt x="704" y="0"/>
                    </a:moveTo>
                    <a:cubicBezTo>
                      <a:pt x="584" y="0"/>
                      <a:pt x="465" y="31"/>
                      <a:pt x="364" y="98"/>
                    </a:cubicBezTo>
                    <a:cubicBezTo>
                      <a:pt x="302" y="139"/>
                      <a:pt x="248" y="189"/>
                      <a:pt x="202" y="246"/>
                    </a:cubicBezTo>
                    <a:cubicBezTo>
                      <a:pt x="88" y="385"/>
                      <a:pt x="18" y="559"/>
                      <a:pt x="0" y="738"/>
                    </a:cubicBezTo>
                    <a:cubicBezTo>
                      <a:pt x="88" y="709"/>
                      <a:pt x="170" y="646"/>
                      <a:pt x="240" y="579"/>
                    </a:cubicBezTo>
                    <a:cubicBezTo>
                      <a:pt x="380" y="448"/>
                      <a:pt x="532" y="394"/>
                      <a:pt x="689" y="394"/>
                    </a:cubicBezTo>
                    <a:cubicBezTo>
                      <a:pt x="871" y="394"/>
                      <a:pt x="1058" y="467"/>
                      <a:pt x="1237" y="573"/>
                    </a:cubicBezTo>
                    <a:cubicBezTo>
                      <a:pt x="1303" y="613"/>
                      <a:pt x="1373" y="652"/>
                      <a:pt x="1443" y="676"/>
                    </a:cubicBezTo>
                    <a:cubicBezTo>
                      <a:pt x="1417" y="503"/>
                      <a:pt x="1344" y="338"/>
                      <a:pt x="1222" y="214"/>
                    </a:cubicBezTo>
                    <a:cubicBezTo>
                      <a:pt x="1088" y="77"/>
                      <a:pt x="894" y="0"/>
                      <a:pt x="704" y="0"/>
                    </a:cubicBezTo>
                    <a:close/>
                  </a:path>
                </a:pathLst>
              </a:custGeom>
              <a:solidFill>
                <a:srgbClr val="FF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52"/>
              <p:cNvSpPr/>
              <p:nvPr/>
            </p:nvSpPr>
            <p:spPr>
              <a:xfrm>
                <a:off x="3254150" y="1483550"/>
                <a:ext cx="241275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9651" h="4932" extrusionOk="0">
                    <a:moveTo>
                      <a:pt x="5513" y="1"/>
                    </a:moveTo>
                    <a:cubicBezTo>
                      <a:pt x="5132" y="1"/>
                      <a:pt x="4750" y="47"/>
                      <a:pt x="4372" y="97"/>
                    </a:cubicBezTo>
                    <a:cubicBezTo>
                      <a:pt x="3760" y="178"/>
                      <a:pt x="3149" y="268"/>
                      <a:pt x="2553" y="424"/>
                    </a:cubicBezTo>
                    <a:cubicBezTo>
                      <a:pt x="1887" y="598"/>
                      <a:pt x="1219" y="867"/>
                      <a:pt x="751" y="1373"/>
                    </a:cubicBezTo>
                    <a:cubicBezTo>
                      <a:pt x="201" y="1967"/>
                      <a:pt x="1" y="2814"/>
                      <a:pt x="7" y="3625"/>
                    </a:cubicBezTo>
                    <a:lnTo>
                      <a:pt x="155" y="4389"/>
                    </a:lnTo>
                    <a:cubicBezTo>
                      <a:pt x="754" y="4648"/>
                      <a:pt x="1406" y="4781"/>
                      <a:pt x="2058" y="4781"/>
                    </a:cubicBezTo>
                    <a:cubicBezTo>
                      <a:pt x="2206" y="4781"/>
                      <a:pt x="2355" y="4775"/>
                      <a:pt x="2502" y="4761"/>
                    </a:cubicBezTo>
                    <a:cubicBezTo>
                      <a:pt x="2518" y="4099"/>
                      <a:pt x="2534" y="3437"/>
                      <a:pt x="2551" y="2774"/>
                    </a:cubicBezTo>
                    <a:cubicBezTo>
                      <a:pt x="2672" y="3399"/>
                      <a:pt x="2792" y="4024"/>
                      <a:pt x="2913" y="4649"/>
                    </a:cubicBezTo>
                    <a:cubicBezTo>
                      <a:pt x="2926" y="4715"/>
                      <a:pt x="2941" y="4786"/>
                      <a:pt x="2989" y="4834"/>
                    </a:cubicBezTo>
                    <a:cubicBezTo>
                      <a:pt x="3045" y="4889"/>
                      <a:pt x="3130" y="4899"/>
                      <a:pt x="3208" y="4904"/>
                    </a:cubicBezTo>
                    <a:cubicBezTo>
                      <a:pt x="3461" y="4922"/>
                      <a:pt x="3714" y="4931"/>
                      <a:pt x="3968" y="4931"/>
                    </a:cubicBezTo>
                    <a:cubicBezTo>
                      <a:pt x="4541" y="4931"/>
                      <a:pt x="5114" y="4885"/>
                      <a:pt x="5680" y="4792"/>
                    </a:cubicBezTo>
                    <a:cubicBezTo>
                      <a:pt x="5686" y="4065"/>
                      <a:pt x="5682" y="3338"/>
                      <a:pt x="5667" y="2611"/>
                    </a:cubicBezTo>
                    <a:lnTo>
                      <a:pt x="5667" y="2611"/>
                    </a:lnTo>
                    <a:cubicBezTo>
                      <a:pt x="5807" y="3330"/>
                      <a:pt x="5946" y="4049"/>
                      <a:pt x="6085" y="4768"/>
                    </a:cubicBezTo>
                    <a:cubicBezTo>
                      <a:pt x="6181" y="4770"/>
                      <a:pt x="6277" y="4771"/>
                      <a:pt x="6374" y="4771"/>
                    </a:cubicBezTo>
                    <a:cubicBezTo>
                      <a:pt x="6972" y="4771"/>
                      <a:pt x="7569" y="4729"/>
                      <a:pt x="8161" y="4646"/>
                    </a:cubicBezTo>
                    <a:cubicBezTo>
                      <a:pt x="8210" y="4639"/>
                      <a:pt x="8264" y="4629"/>
                      <a:pt x="8291" y="4588"/>
                    </a:cubicBezTo>
                    <a:cubicBezTo>
                      <a:pt x="8311" y="4558"/>
                      <a:pt x="8311" y="4520"/>
                      <a:pt x="8310" y="4484"/>
                    </a:cubicBezTo>
                    <a:lnTo>
                      <a:pt x="8264" y="2863"/>
                    </a:lnTo>
                    <a:lnTo>
                      <a:pt x="8473" y="4610"/>
                    </a:lnTo>
                    <a:cubicBezTo>
                      <a:pt x="8582" y="4614"/>
                      <a:pt x="8691" y="4617"/>
                      <a:pt x="8800" y="4617"/>
                    </a:cubicBezTo>
                    <a:cubicBezTo>
                      <a:pt x="9035" y="4617"/>
                      <a:pt x="9270" y="4606"/>
                      <a:pt x="9504" y="4584"/>
                    </a:cubicBezTo>
                    <a:cubicBezTo>
                      <a:pt x="9591" y="3586"/>
                      <a:pt x="9651" y="2486"/>
                      <a:pt x="9048" y="1685"/>
                    </a:cubicBezTo>
                    <a:cubicBezTo>
                      <a:pt x="8878" y="1459"/>
                      <a:pt x="8662" y="1270"/>
                      <a:pt x="8437" y="1097"/>
                    </a:cubicBezTo>
                    <a:cubicBezTo>
                      <a:pt x="7671" y="507"/>
                      <a:pt x="6757" y="75"/>
                      <a:pt x="5792" y="10"/>
                    </a:cubicBezTo>
                    <a:cubicBezTo>
                      <a:pt x="5699" y="4"/>
                      <a:pt x="5606" y="1"/>
                      <a:pt x="5513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52"/>
              <p:cNvSpPr/>
              <p:nvPr/>
            </p:nvSpPr>
            <p:spPr>
              <a:xfrm>
                <a:off x="3474050" y="1519125"/>
                <a:ext cx="25725" cy="94400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3776" extrusionOk="0">
                    <a:moveTo>
                      <a:pt x="16" y="0"/>
                    </a:moveTo>
                    <a:cubicBezTo>
                      <a:pt x="15" y="0"/>
                      <a:pt x="15" y="0"/>
                      <a:pt x="15" y="1"/>
                    </a:cubicBezTo>
                    <a:cubicBezTo>
                      <a:pt x="1" y="11"/>
                      <a:pt x="135" y="190"/>
                      <a:pt x="310" y="503"/>
                    </a:cubicBezTo>
                    <a:cubicBezTo>
                      <a:pt x="398" y="660"/>
                      <a:pt x="490" y="853"/>
                      <a:pt x="580" y="1072"/>
                    </a:cubicBezTo>
                    <a:cubicBezTo>
                      <a:pt x="666" y="1292"/>
                      <a:pt x="748" y="1539"/>
                      <a:pt x="812" y="1805"/>
                    </a:cubicBezTo>
                    <a:cubicBezTo>
                      <a:pt x="872" y="2072"/>
                      <a:pt x="908" y="2329"/>
                      <a:pt x="927" y="2565"/>
                    </a:cubicBezTo>
                    <a:cubicBezTo>
                      <a:pt x="944" y="2802"/>
                      <a:pt x="945" y="3015"/>
                      <a:pt x="936" y="3194"/>
                    </a:cubicBezTo>
                    <a:cubicBezTo>
                      <a:pt x="917" y="3552"/>
                      <a:pt x="875" y="3772"/>
                      <a:pt x="892" y="3776"/>
                    </a:cubicBezTo>
                    <a:cubicBezTo>
                      <a:pt x="892" y="3776"/>
                      <a:pt x="892" y="3776"/>
                      <a:pt x="892" y="3776"/>
                    </a:cubicBezTo>
                    <a:cubicBezTo>
                      <a:pt x="899" y="3776"/>
                      <a:pt x="915" y="3723"/>
                      <a:pt x="938" y="3624"/>
                    </a:cubicBezTo>
                    <a:cubicBezTo>
                      <a:pt x="951" y="3575"/>
                      <a:pt x="964" y="3514"/>
                      <a:pt x="973" y="3442"/>
                    </a:cubicBezTo>
                    <a:cubicBezTo>
                      <a:pt x="984" y="3371"/>
                      <a:pt x="999" y="3290"/>
                      <a:pt x="1004" y="3199"/>
                    </a:cubicBezTo>
                    <a:cubicBezTo>
                      <a:pt x="1023" y="3018"/>
                      <a:pt x="1028" y="2800"/>
                      <a:pt x="1017" y="2559"/>
                    </a:cubicBezTo>
                    <a:cubicBezTo>
                      <a:pt x="1002" y="2319"/>
                      <a:pt x="968" y="2054"/>
                      <a:pt x="907" y="1783"/>
                    </a:cubicBezTo>
                    <a:cubicBezTo>
                      <a:pt x="842" y="1512"/>
                      <a:pt x="756" y="1260"/>
                      <a:pt x="663" y="1037"/>
                    </a:cubicBezTo>
                    <a:cubicBezTo>
                      <a:pt x="567" y="816"/>
                      <a:pt x="467" y="623"/>
                      <a:pt x="369" y="469"/>
                    </a:cubicBezTo>
                    <a:cubicBezTo>
                      <a:pt x="324" y="390"/>
                      <a:pt x="275" y="324"/>
                      <a:pt x="234" y="264"/>
                    </a:cubicBezTo>
                    <a:cubicBezTo>
                      <a:pt x="194" y="204"/>
                      <a:pt x="155" y="155"/>
                      <a:pt x="122" y="116"/>
                    </a:cubicBezTo>
                    <a:cubicBezTo>
                      <a:pt x="60" y="41"/>
                      <a:pt x="23" y="0"/>
                      <a:pt x="16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52"/>
              <p:cNvSpPr/>
              <p:nvPr/>
            </p:nvSpPr>
            <p:spPr>
              <a:xfrm>
                <a:off x="3463225" y="1519275"/>
                <a:ext cx="159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2845" extrusionOk="0">
                    <a:moveTo>
                      <a:pt x="15" y="0"/>
                    </a:moveTo>
                    <a:cubicBezTo>
                      <a:pt x="15" y="0"/>
                      <a:pt x="15" y="1"/>
                      <a:pt x="14" y="1"/>
                    </a:cubicBezTo>
                    <a:cubicBezTo>
                      <a:pt x="1" y="9"/>
                      <a:pt x="90" y="149"/>
                      <a:pt x="195" y="391"/>
                    </a:cubicBezTo>
                    <a:cubicBezTo>
                      <a:pt x="250" y="511"/>
                      <a:pt x="303" y="660"/>
                      <a:pt x="353" y="827"/>
                    </a:cubicBezTo>
                    <a:cubicBezTo>
                      <a:pt x="401" y="994"/>
                      <a:pt x="445" y="1181"/>
                      <a:pt x="476" y="1380"/>
                    </a:cubicBezTo>
                    <a:cubicBezTo>
                      <a:pt x="539" y="1778"/>
                      <a:pt x="551" y="2146"/>
                      <a:pt x="556" y="2412"/>
                    </a:cubicBezTo>
                    <a:cubicBezTo>
                      <a:pt x="560" y="2678"/>
                      <a:pt x="560" y="2844"/>
                      <a:pt x="574" y="2844"/>
                    </a:cubicBezTo>
                    <a:cubicBezTo>
                      <a:pt x="574" y="2844"/>
                      <a:pt x="574" y="2844"/>
                      <a:pt x="574" y="2844"/>
                    </a:cubicBezTo>
                    <a:cubicBezTo>
                      <a:pt x="587" y="2844"/>
                      <a:pt x="612" y="2680"/>
                      <a:pt x="626" y="2413"/>
                    </a:cubicBezTo>
                    <a:cubicBezTo>
                      <a:pt x="638" y="2145"/>
                      <a:pt x="637" y="1772"/>
                      <a:pt x="573" y="1364"/>
                    </a:cubicBezTo>
                    <a:cubicBezTo>
                      <a:pt x="540" y="1161"/>
                      <a:pt x="494" y="970"/>
                      <a:pt x="440" y="800"/>
                    </a:cubicBezTo>
                    <a:cubicBezTo>
                      <a:pt x="382" y="630"/>
                      <a:pt x="322" y="481"/>
                      <a:pt x="258" y="361"/>
                    </a:cubicBezTo>
                    <a:cubicBezTo>
                      <a:pt x="136" y="127"/>
                      <a:pt x="27" y="0"/>
                      <a:pt x="1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52"/>
              <p:cNvSpPr/>
              <p:nvPr/>
            </p:nvSpPr>
            <p:spPr>
              <a:xfrm>
                <a:off x="3417100" y="1479025"/>
                <a:ext cx="47250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238" extrusionOk="0">
                    <a:moveTo>
                      <a:pt x="23" y="1"/>
                    </a:moveTo>
                    <a:cubicBezTo>
                      <a:pt x="11" y="1"/>
                      <a:pt x="5" y="2"/>
                      <a:pt x="4" y="5"/>
                    </a:cubicBezTo>
                    <a:cubicBezTo>
                      <a:pt x="1" y="18"/>
                      <a:pt x="125" y="60"/>
                      <a:pt x="324" y="127"/>
                    </a:cubicBezTo>
                    <a:cubicBezTo>
                      <a:pt x="521" y="195"/>
                      <a:pt x="794" y="291"/>
                      <a:pt x="1068" y="448"/>
                    </a:cubicBezTo>
                    <a:cubicBezTo>
                      <a:pt x="1343" y="604"/>
                      <a:pt x="1555" y="800"/>
                      <a:pt x="1681" y="963"/>
                    </a:cubicBezTo>
                    <a:cubicBezTo>
                      <a:pt x="1807" y="1120"/>
                      <a:pt x="1861" y="1237"/>
                      <a:pt x="1877" y="1237"/>
                    </a:cubicBezTo>
                    <a:cubicBezTo>
                      <a:pt x="1878" y="1237"/>
                      <a:pt x="1878" y="1237"/>
                      <a:pt x="1879" y="1237"/>
                    </a:cubicBezTo>
                    <a:cubicBezTo>
                      <a:pt x="1889" y="1234"/>
                      <a:pt x="1858" y="1102"/>
                      <a:pt x="1737" y="922"/>
                    </a:cubicBezTo>
                    <a:cubicBezTo>
                      <a:pt x="1619" y="742"/>
                      <a:pt x="1403" y="525"/>
                      <a:pt x="1117" y="363"/>
                    </a:cubicBezTo>
                    <a:cubicBezTo>
                      <a:pt x="832" y="201"/>
                      <a:pt x="548" y="113"/>
                      <a:pt x="343" y="61"/>
                    </a:cubicBezTo>
                    <a:cubicBezTo>
                      <a:pt x="180" y="20"/>
                      <a:pt x="66" y="1"/>
                      <a:pt x="23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52"/>
              <p:cNvSpPr/>
              <p:nvPr/>
            </p:nvSpPr>
            <p:spPr>
              <a:xfrm>
                <a:off x="3259175" y="1490925"/>
                <a:ext cx="189375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7575" h="4042" extrusionOk="0">
                    <a:moveTo>
                      <a:pt x="4809" y="0"/>
                    </a:moveTo>
                    <a:cubicBezTo>
                      <a:pt x="4782" y="0"/>
                      <a:pt x="4755" y="1"/>
                      <a:pt x="4728" y="1"/>
                    </a:cubicBezTo>
                    <a:cubicBezTo>
                      <a:pt x="4143" y="5"/>
                      <a:pt x="3496" y="111"/>
                      <a:pt x="2865" y="361"/>
                    </a:cubicBezTo>
                    <a:cubicBezTo>
                      <a:pt x="2237" y="619"/>
                      <a:pt x="1700" y="997"/>
                      <a:pt x="1287" y="1412"/>
                    </a:cubicBezTo>
                    <a:cubicBezTo>
                      <a:pt x="1078" y="1618"/>
                      <a:pt x="905" y="1837"/>
                      <a:pt x="752" y="2048"/>
                    </a:cubicBezTo>
                    <a:cubicBezTo>
                      <a:pt x="680" y="2156"/>
                      <a:pt x="610" y="2261"/>
                      <a:pt x="549" y="2366"/>
                    </a:cubicBezTo>
                    <a:cubicBezTo>
                      <a:pt x="493" y="2472"/>
                      <a:pt x="430" y="2570"/>
                      <a:pt x="386" y="2672"/>
                    </a:cubicBezTo>
                    <a:cubicBezTo>
                      <a:pt x="195" y="3072"/>
                      <a:pt x="96" y="3419"/>
                      <a:pt x="52" y="3662"/>
                    </a:cubicBezTo>
                    <a:cubicBezTo>
                      <a:pt x="23" y="3782"/>
                      <a:pt x="20" y="3878"/>
                      <a:pt x="9" y="3943"/>
                    </a:cubicBezTo>
                    <a:cubicBezTo>
                      <a:pt x="2" y="4006"/>
                      <a:pt x="0" y="4040"/>
                      <a:pt x="4" y="4041"/>
                    </a:cubicBezTo>
                    <a:cubicBezTo>
                      <a:pt x="4" y="4041"/>
                      <a:pt x="4" y="4041"/>
                      <a:pt x="4" y="4041"/>
                    </a:cubicBezTo>
                    <a:cubicBezTo>
                      <a:pt x="13" y="4041"/>
                      <a:pt x="33" y="3907"/>
                      <a:pt x="89" y="3669"/>
                    </a:cubicBezTo>
                    <a:cubicBezTo>
                      <a:pt x="144" y="3432"/>
                      <a:pt x="252" y="3092"/>
                      <a:pt x="448" y="2703"/>
                    </a:cubicBezTo>
                    <a:cubicBezTo>
                      <a:pt x="493" y="2603"/>
                      <a:pt x="557" y="2508"/>
                      <a:pt x="614" y="2404"/>
                    </a:cubicBezTo>
                    <a:cubicBezTo>
                      <a:pt x="675" y="2302"/>
                      <a:pt x="746" y="2201"/>
                      <a:pt x="818" y="2095"/>
                    </a:cubicBezTo>
                    <a:cubicBezTo>
                      <a:pt x="971" y="1890"/>
                      <a:pt x="1143" y="1676"/>
                      <a:pt x="1350" y="1476"/>
                    </a:cubicBezTo>
                    <a:cubicBezTo>
                      <a:pt x="1760" y="1072"/>
                      <a:pt x="2287" y="703"/>
                      <a:pt x="2902" y="452"/>
                    </a:cubicBezTo>
                    <a:cubicBezTo>
                      <a:pt x="3519" y="207"/>
                      <a:pt x="4153" y="99"/>
                      <a:pt x="4728" y="91"/>
                    </a:cubicBezTo>
                    <a:cubicBezTo>
                      <a:pt x="4768" y="90"/>
                      <a:pt x="4807" y="90"/>
                      <a:pt x="4846" y="90"/>
                    </a:cubicBezTo>
                    <a:cubicBezTo>
                      <a:pt x="5091" y="90"/>
                      <a:pt x="5325" y="112"/>
                      <a:pt x="5545" y="135"/>
                    </a:cubicBezTo>
                    <a:cubicBezTo>
                      <a:pt x="5799" y="171"/>
                      <a:pt x="6035" y="214"/>
                      <a:pt x="6246" y="269"/>
                    </a:cubicBezTo>
                    <a:cubicBezTo>
                      <a:pt x="6669" y="378"/>
                      <a:pt x="7000" y="506"/>
                      <a:pt x="7224" y="606"/>
                    </a:cubicBezTo>
                    <a:cubicBezTo>
                      <a:pt x="7436" y="700"/>
                      <a:pt x="7556" y="761"/>
                      <a:pt x="7571" y="761"/>
                    </a:cubicBezTo>
                    <a:cubicBezTo>
                      <a:pt x="7572" y="761"/>
                      <a:pt x="7572" y="760"/>
                      <a:pt x="7572" y="760"/>
                    </a:cubicBezTo>
                    <a:cubicBezTo>
                      <a:pt x="7574" y="757"/>
                      <a:pt x="7546" y="738"/>
                      <a:pt x="7489" y="706"/>
                    </a:cubicBezTo>
                    <a:cubicBezTo>
                      <a:pt x="7433" y="675"/>
                      <a:pt x="7351" y="623"/>
                      <a:pt x="7240" y="571"/>
                    </a:cubicBezTo>
                    <a:cubicBezTo>
                      <a:pt x="7020" y="460"/>
                      <a:pt x="6690" y="321"/>
                      <a:pt x="6263" y="202"/>
                    </a:cubicBezTo>
                    <a:cubicBezTo>
                      <a:pt x="6050" y="142"/>
                      <a:pt x="5813" y="95"/>
                      <a:pt x="5556" y="55"/>
                    </a:cubicBezTo>
                    <a:cubicBezTo>
                      <a:pt x="5322" y="26"/>
                      <a:pt x="5072" y="0"/>
                      <a:pt x="4809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52"/>
              <p:cNvSpPr/>
              <p:nvPr/>
            </p:nvSpPr>
            <p:spPr>
              <a:xfrm>
                <a:off x="3293175" y="1510825"/>
                <a:ext cx="33725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3349" extrusionOk="0">
                    <a:moveTo>
                      <a:pt x="1337" y="1"/>
                    </a:moveTo>
                    <a:cubicBezTo>
                      <a:pt x="1327" y="1"/>
                      <a:pt x="1280" y="25"/>
                      <a:pt x="1207" y="73"/>
                    </a:cubicBezTo>
                    <a:cubicBezTo>
                      <a:pt x="1125" y="126"/>
                      <a:pt x="1014" y="211"/>
                      <a:pt x="888" y="331"/>
                    </a:cubicBezTo>
                    <a:cubicBezTo>
                      <a:pt x="636" y="567"/>
                      <a:pt x="336" y="962"/>
                      <a:pt x="168" y="1470"/>
                    </a:cubicBezTo>
                    <a:cubicBezTo>
                      <a:pt x="1" y="1979"/>
                      <a:pt x="7" y="2475"/>
                      <a:pt x="68" y="2815"/>
                    </a:cubicBezTo>
                    <a:cubicBezTo>
                      <a:pt x="99" y="2986"/>
                      <a:pt x="138" y="3121"/>
                      <a:pt x="171" y="3211"/>
                    </a:cubicBezTo>
                    <a:cubicBezTo>
                      <a:pt x="205" y="3300"/>
                      <a:pt x="229" y="3348"/>
                      <a:pt x="235" y="3348"/>
                    </a:cubicBezTo>
                    <a:cubicBezTo>
                      <a:pt x="235" y="3348"/>
                      <a:pt x="235" y="3348"/>
                      <a:pt x="235" y="3348"/>
                    </a:cubicBezTo>
                    <a:cubicBezTo>
                      <a:pt x="251" y="3343"/>
                      <a:pt x="178" y="3141"/>
                      <a:pt x="137" y="2804"/>
                    </a:cubicBezTo>
                    <a:cubicBezTo>
                      <a:pt x="94" y="2470"/>
                      <a:pt x="99" y="1992"/>
                      <a:pt x="261" y="1501"/>
                    </a:cubicBezTo>
                    <a:cubicBezTo>
                      <a:pt x="423" y="1011"/>
                      <a:pt x="703" y="623"/>
                      <a:pt x="937" y="380"/>
                    </a:cubicBezTo>
                    <a:cubicBezTo>
                      <a:pt x="1171" y="133"/>
                      <a:pt x="1349" y="16"/>
                      <a:pt x="1339" y="2"/>
                    </a:cubicBezTo>
                    <a:cubicBezTo>
                      <a:pt x="1339" y="1"/>
                      <a:pt x="1338" y="1"/>
                      <a:pt x="1337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52"/>
              <p:cNvSpPr/>
              <p:nvPr/>
            </p:nvSpPr>
            <p:spPr>
              <a:xfrm>
                <a:off x="3334700" y="1504325"/>
                <a:ext cx="15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498" extrusionOk="0">
                    <a:moveTo>
                      <a:pt x="593" y="0"/>
                    </a:moveTo>
                    <a:cubicBezTo>
                      <a:pt x="586" y="0"/>
                      <a:pt x="546" y="33"/>
                      <a:pt x="491" y="100"/>
                    </a:cubicBezTo>
                    <a:cubicBezTo>
                      <a:pt x="432" y="172"/>
                      <a:pt x="358" y="285"/>
                      <a:pt x="290" y="438"/>
                    </a:cubicBezTo>
                    <a:cubicBezTo>
                      <a:pt x="154" y="744"/>
                      <a:pt x="72" y="1198"/>
                      <a:pt x="35" y="1698"/>
                    </a:cubicBezTo>
                    <a:cubicBezTo>
                      <a:pt x="1" y="2199"/>
                      <a:pt x="35" y="2655"/>
                      <a:pt x="84" y="2980"/>
                    </a:cubicBezTo>
                    <a:cubicBezTo>
                      <a:pt x="133" y="3303"/>
                      <a:pt x="192" y="3497"/>
                      <a:pt x="204" y="3497"/>
                    </a:cubicBezTo>
                    <a:cubicBezTo>
                      <a:pt x="204" y="3497"/>
                      <a:pt x="204" y="3497"/>
                      <a:pt x="204" y="3497"/>
                    </a:cubicBezTo>
                    <a:cubicBezTo>
                      <a:pt x="219" y="3495"/>
                      <a:pt x="184" y="3295"/>
                      <a:pt x="152" y="2971"/>
                    </a:cubicBezTo>
                    <a:cubicBezTo>
                      <a:pt x="121" y="2648"/>
                      <a:pt x="98" y="2198"/>
                      <a:pt x="132" y="1704"/>
                    </a:cubicBezTo>
                    <a:cubicBezTo>
                      <a:pt x="169" y="1211"/>
                      <a:pt x="240" y="765"/>
                      <a:pt x="355" y="464"/>
                    </a:cubicBezTo>
                    <a:cubicBezTo>
                      <a:pt x="467" y="161"/>
                      <a:pt x="608" y="11"/>
                      <a:pt x="594" y="1"/>
                    </a:cubicBezTo>
                    <a:cubicBezTo>
                      <a:pt x="594" y="0"/>
                      <a:pt x="594" y="0"/>
                      <a:pt x="593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52"/>
              <p:cNvSpPr/>
              <p:nvPr/>
            </p:nvSpPr>
            <p:spPr>
              <a:xfrm>
                <a:off x="3363325" y="1507875"/>
                <a:ext cx="5475" cy="7122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2849" extrusionOk="0">
                    <a:moveTo>
                      <a:pt x="65" y="1"/>
                    </a:moveTo>
                    <a:cubicBezTo>
                      <a:pt x="52" y="1"/>
                      <a:pt x="32" y="160"/>
                      <a:pt x="19" y="418"/>
                    </a:cubicBezTo>
                    <a:cubicBezTo>
                      <a:pt x="5" y="677"/>
                      <a:pt x="0" y="1035"/>
                      <a:pt x="18" y="1429"/>
                    </a:cubicBezTo>
                    <a:cubicBezTo>
                      <a:pt x="35" y="1824"/>
                      <a:pt x="71" y="2180"/>
                      <a:pt x="107" y="2437"/>
                    </a:cubicBezTo>
                    <a:cubicBezTo>
                      <a:pt x="143" y="2691"/>
                      <a:pt x="177" y="2848"/>
                      <a:pt x="189" y="2848"/>
                    </a:cubicBezTo>
                    <a:cubicBezTo>
                      <a:pt x="190" y="2848"/>
                      <a:pt x="190" y="2848"/>
                      <a:pt x="190" y="2848"/>
                    </a:cubicBezTo>
                    <a:cubicBezTo>
                      <a:pt x="218" y="2844"/>
                      <a:pt x="149" y="2210"/>
                      <a:pt x="115" y="1425"/>
                    </a:cubicBezTo>
                    <a:cubicBezTo>
                      <a:pt x="80" y="640"/>
                      <a:pt x="94" y="3"/>
                      <a:pt x="65" y="1"/>
                    </a:cubicBezTo>
                    <a:cubicBezTo>
                      <a:pt x="65" y="1"/>
                      <a:pt x="65" y="1"/>
                      <a:pt x="65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52"/>
              <p:cNvSpPr/>
              <p:nvPr/>
            </p:nvSpPr>
            <p:spPr>
              <a:xfrm>
                <a:off x="3377900" y="1503525"/>
                <a:ext cx="10975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360" extrusionOk="0">
                    <a:moveTo>
                      <a:pt x="15" y="0"/>
                    </a:moveTo>
                    <a:cubicBezTo>
                      <a:pt x="15" y="0"/>
                      <a:pt x="15" y="0"/>
                      <a:pt x="14" y="0"/>
                    </a:cubicBezTo>
                    <a:cubicBezTo>
                      <a:pt x="0" y="5"/>
                      <a:pt x="47" y="189"/>
                      <a:pt x="110" y="488"/>
                    </a:cubicBezTo>
                    <a:cubicBezTo>
                      <a:pt x="175" y="788"/>
                      <a:pt x="250" y="1204"/>
                      <a:pt x="296" y="1668"/>
                    </a:cubicBezTo>
                    <a:cubicBezTo>
                      <a:pt x="341" y="2132"/>
                      <a:pt x="348" y="2556"/>
                      <a:pt x="344" y="2862"/>
                    </a:cubicBezTo>
                    <a:cubicBezTo>
                      <a:pt x="339" y="3168"/>
                      <a:pt x="329" y="3358"/>
                      <a:pt x="344" y="3359"/>
                    </a:cubicBezTo>
                    <a:cubicBezTo>
                      <a:pt x="344" y="3359"/>
                      <a:pt x="344" y="3359"/>
                      <a:pt x="344" y="3359"/>
                    </a:cubicBezTo>
                    <a:cubicBezTo>
                      <a:pt x="356" y="3359"/>
                      <a:pt x="391" y="3171"/>
                      <a:pt x="413" y="2865"/>
                    </a:cubicBezTo>
                    <a:cubicBezTo>
                      <a:pt x="435" y="2557"/>
                      <a:pt x="439" y="2129"/>
                      <a:pt x="393" y="1659"/>
                    </a:cubicBezTo>
                    <a:cubicBezTo>
                      <a:pt x="347" y="1189"/>
                      <a:pt x="260" y="769"/>
                      <a:pt x="178" y="473"/>
                    </a:cubicBezTo>
                    <a:cubicBezTo>
                      <a:pt x="97" y="177"/>
                      <a:pt x="27" y="0"/>
                      <a:pt x="15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52"/>
              <p:cNvSpPr/>
              <p:nvPr/>
            </p:nvSpPr>
            <p:spPr>
              <a:xfrm>
                <a:off x="3401025" y="1514250"/>
                <a:ext cx="193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707" extrusionOk="0">
                    <a:moveTo>
                      <a:pt x="28" y="1"/>
                    </a:moveTo>
                    <a:cubicBezTo>
                      <a:pt x="28" y="1"/>
                      <a:pt x="27" y="1"/>
                      <a:pt x="27" y="1"/>
                    </a:cubicBezTo>
                    <a:cubicBezTo>
                      <a:pt x="1" y="11"/>
                      <a:pt x="217" y="601"/>
                      <a:pt x="417" y="1347"/>
                    </a:cubicBezTo>
                    <a:cubicBezTo>
                      <a:pt x="620" y="2090"/>
                      <a:pt x="733" y="2707"/>
                      <a:pt x="762" y="2707"/>
                    </a:cubicBezTo>
                    <a:cubicBezTo>
                      <a:pt x="762" y="2707"/>
                      <a:pt x="762" y="2707"/>
                      <a:pt x="762" y="2707"/>
                    </a:cubicBezTo>
                    <a:cubicBezTo>
                      <a:pt x="775" y="2705"/>
                      <a:pt x="763" y="2547"/>
                      <a:pt x="723" y="2295"/>
                    </a:cubicBezTo>
                    <a:cubicBezTo>
                      <a:pt x="684" y="2043"/>
                      <a:pt x="614" y="1697"/>
                      <a:pt x="512" y="1322"/>
                    </a:cubicBezTo>
                    <a:cubicBezTo>
                      <a:pt x="410" y="946"/>
                      <a:pt x="295" y="612"/>
                      <a:pt x="202" y="375"/>
                    </a:cubicBezTo>
                    <a:cubicBezTo>
                      <a:pt x="111" y="142"/>
                      <a:pt x="42" y="1"/>
                      <a:pt x="28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52"/>
              <p:cNvSpPr/>
              <p:nvPr/>
            </p:nvSpPr>
            <p:spPr>
              <a:xfrm>
                <a:off x="3419375" y="1504350"/>
                <a:ext cx="17875" cy="77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102" extrusionOk="0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0" y="14"/>
                      <a:pt x="332" y="655"/>
                      <a:pt x="505" y="1519"/>
                    </a:cubicBezTo>
                    <a:cubicBezTo>
                      <a:pt x="685" y="2381"/>
                      <a:pt x="631" y="3101"/>
                      <a:pt x="663" y="3102"/>
                    </a:cubicBezTo>
                    <a:cubicBezTo>
                      <a:pt x="663" y="3102"/>
                      <a:pt x="663" y="3102"/>
                      <a:pt x="663" y="3102"/>
                    </a:cubicBezTo>
                    <a:cubicBezTo>
                      <a:pt x="675" y="3102"/>
                      <a:pt x="703" y="2924"/>
                      <a:pt x="709" y="2633"/>
                    </a:cubicBezTo>
                    <a:cubicBezTo>
                      <a:pt x="715" y="2341"/>
                      <a:pt x="689" y="1936"/>
                      <a:pt x="601" y="1499"/>
                    </a:cubicBezTo>
                    <a:cubicBezTo>
                      <a:pt x="511" y="1062"/>
                      <a:pt x="375" y="680"/>
                      <a:pt x="255" y="414"/>
                    </a:cubicBezTo>
                    <a:cubicBezTo>
                      <a:pt x="138" y="152"/>
                      <a:pt x="43" y="0"/>
                      <a:pt x="30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52"/>
              <p:cNvSpPr/>
              <p:nvPr/>
            </p:nvSpPr>
            <p:spPr>
              <a:xfrm>
                <a:off x="3445600" y="1524025"/>
                <a:ext cx="8900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356" h="2712" extrusionOk="0">
                    <a:moveTo>
                      <a:pt x="31" y="1"/>
                    </a:moveTo>
                    <a:cubicBezTo>
                      <a:pt x="31" y="1"/>
                      <a:pt x="31" y="1"/>
                      <a:pt x="31" y="1"/>
                    </a:cubicBezTo>
                    <a:cubicBezTo>
                      <a:pt x="0" y="10"/>
                      <a:pt x="217" y="594"/>
                      <a:pt x="243" y="1350"/>
                    </a:cubicBezTo>
                    <a:cubicBezTo>
                      <a:pt x="277" y="2105"/>
                      <a:pt x="108" y="2705"/>
                      <a:pt x="140" y="2711"/>
                    </a:cubicBezTo>
                    <a:cubicBezTo>
                      <a:pt x="140" y="2711"/>
                      <a:pt x="140" y="2711"/>
                      <a:pt x="140" y="2711"/>
                    </a:cubicBezTo>
                    <a:cubicBezTo>
                      <a:pt x="152" y="2711"/>
                      <a:pt x="208" y="2567"/>
                      <a:pt x="260" y="2324"/>
                    </a:cubicBezTo>
                    <a:cubicBezTo>
                      <a:pt x="313" y="2078"/>
                      <a:pt x="355" y="1731"/>
                      <a:pt x="341" y="1346"/>
                    </a:cubicBezTo>
                    <a:cubicBezTo>
                      <a:pt x="325" y="961"/>
                      <a:pt x="255" y="617"/>
                      <a:pt x="183" y="377"/>
                    </a:cubicBezTo>
                    <a:cubicBezTo>
                      <a:pt x="111" y="140"/>
                      <a:pt x="44" y="1"/>
                      <a:pt x="31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52"/>
              <p:cNvSpPr/>
              <p:nvPr/>
            </p:nvSpPr>
            <p:spPr>
              <a:xfrm>
                <a:off x="3261225" y="1488625"/>
                <a:ext cx="85650" cy="47400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1896" extrusionOk="0">
                    <a:moveTo>
                      <a:pt x="3389" y="0"/>
                    </a:moveTo>
                    <a:cubicBezTo>
                      <a:pt x="3363" y="0"/>
                      <a:pt x="3321" y="3"/>
                      <a:pt x="3265" y="7"/>
                    </a:cubicBezTo>
                    <a:cubicBezTo>
                      <a:pt x="3215" y="10"/>
                      <a:pt x="3152" y="16"/>
                      <a:pt x="3081" y="27"/>
                    </a:cubicBezTo>
                    <a:cubicBezTo>
                      <a:pt x="3009" y="38"/>
                      <a:pt x="2926" y="48"/>
                      <a:pt x="2837" y="69"/>
                    </a:cubicBezTo>
                    <a:cubicBezTo>
                      <a:pt x="2658" y="104"/>
                      <a:pt x="2448" y="161"/>
                      <a:pt x="2219" y="241"/>
                    </a:cubicBezTo>
                    <a:cubicBezTo>
                      <a:pt x="1992" y="324"/>
                      <a:pt x="1747" y="430"/>
                      <a:pt x="1501" y="565"/>
                    </a:cubicBezTo>
                    <a:cubicBezTo>
                      <a:pt x="1258" y="701"/>
                      <a:pt x="1037" y="852"/>
                      <a:pt x="847" y="1001"/>
                    </a:cubicBezTo>
                    <a:cubicBezTo>
                      <a:pt x="657" y="1152"/>
                      <a:pt x="496" y="1299"/>
                      <a:pt x="372" y="1433"/>
                    </a:cubicBezTo>
                    <a:cubicBezTo>
                      <a:pt x="307" y="1497"/>
                      <a:pt x="255" y="1562"/>
                      <a:pt x="207" y="1616"/>
                    </a:cubicBezTo>
                    <a:cubicBezTo>
                      <a:pt x="159" y="1671"/>
                      <a:pt x="121" y="1720"/>
                      <a:pt x="91" y="1762"/>
                    </a:cubicBezTo>
                    <a:cubicBezTo>
                      <a:pt x="31" y="1844"/>
                      <a:pt x="1" y="1891"/>
                      <a:pt x="6" y="1895"/>
                    </a:cubicBezTo>
                    <a:cubicBezTo>
                      <a:pt x="6" y="1896"/>
                      <a:pt x="7" y="1896"/>
                      <a:pt x="7" y="1896"/>
                    </a:cubicBezTo>
                    <a:cubicBezTo>
                      <a:pt x="27" y="1896"/>
                      <a:pt x="168" y="1724"/>
                      <a:pt x="421" y="1482"/>
                    </a:cubicBezTo>
                    <a:cubicBezTo>
                      <a:pt x="550" y="1356"/>
                      <a:pt x="713" y="1216"/>
                      <a:pt x="902" y="1071"/>
                    </a:cubicBezTo>
                    <a:cubicBezTo>
                      <a:pt x="1092" y="930"/>
                      <a:pt x="1309" y="784"/>
                      <a:pt x="1549" y="650"/>
                    </a:cubicBezTo>
                    <a:cubicBezTo>
                      <a:pt x="1790" y="519"/>
                      <a:pt x="2029" y="412"/>
                      <a:pt x="2251" y="326"/>
                    </a:cubicBezTo>
                    <a:cubicBezTo>
                      <a:pt x="2473" y="243"/>
                      <a:pt x="2678" y="179"/>
                      <a:pt x="2853" y="136"/>
                    </a:cubicBezTo>
                    <a:cubicBezTo>
                      <a:pt x="3202" y="49"/>
                      <a:pt x="3426" y="22"/>
                      <a:pt x="3424" y="5"/>
                    </a:cubicBezTo>
                    <a:cubicBezTo>
                      <a:pt x="3424" y="2"/>
                      <a:pt x="3412" y="0"/>
                      <a:pt x="3389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52"/>
              <p:cNvSpPr/>
              <p:nvPr/>
            </p:nvSpPr>
            <p:spPr>
              <a:xfrm>
                <a:off x="3265100" y="1581175"/>
                <a:ext cx="9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92" h="2936" extrusionOk="0">
                    <a:moveTo>
                      <a:pt x="360" y="1"/>
                    </a:moveTo>
                    <a:cubicBezTo>
                      <a:pt x="347" y="1"/>
                      <a:pt x="278" y="153"/>
                      <a:pt x="203" y="409"/>
                    </a:cubicBezTo>
                    <a:cubicBezTo>
                      <a:pt x="125" y="670"/>
                      <a:pt x="49" y="1039"/>
                      <a:pt x="25" y="1453"/>
                    </a:cubicBezTo>
                    <a:cubicBezTo>
                      <a:pt x="0" y="1868"/>
                      <a:pt x="32" y="2243"/>
                      <a:pt x="78" y="2510"/>
                    </a:cubicBezTo>
                    <a:cubicBezTo>
                      <a:pt x="123" y="2776"/>
                      <a:pt x="175" y="2936"/>
                      <a:pt x="187" y="2936"/>
                    </a:cubicBezTo>
                    <a:cubicBezTo>
                      <a:pt x="187" y="2936"/>
                      <a:pt x="187" y="2936"/>
                      <a:pt x="187" y="2935"/>
                    </a:cubicBezTo>
                    <a:cubicBezTo>
                      <a:pt x="218" y="2930"/>
                      <a:pt x="70" y="2275"/>
                      <a:pt x="121" y="1459"/>
                    </a:cubicBezTo>
                    <a:cubicBezTo>
                      <a:pt x="167" y="643"/>
                      <a:pt x="391" y="10"/>
                      <a:pt x="361" y="1"/>
                    </a:cubicBezTo>
                    <a:cubicBezTo>
                      <a:pt x="361" y="1"/>
                      <a:pt x="360" y="1"/>
                      <a:pt x="360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52"/>
              <p:cNvSpPr/>
              <p:nvPr/>
            </p:nvSpPr>
            <p:spPr>
              <a:xfrm>
                <a:off x="3250500" y="1562850"/>
                <a:ext cx="4750" cy="49375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75" extrusionOk="0">
                    <a:moveTo>
                      <a:pt x="153" y="0"/>
                    </a:moveTo>
                    <a:cubicBezTo>
                      <a:pt x="128" y="0"/>
                      <a:pt x="1" y="435"/>
                      <a:pt x="4" y="988"/>
                    </a:cubicBezTo>
                    <a:cubicBezTo>
                      <a:pt x="5" y="1541"/>
                      <a:pt x="136" y="1975"/>
                      <a:pt x="160" y="1975"/>
                    </a:cubicBezTo>
                    <a:cubicBezTo>
                      <a:pt x="160" y="1975"/>
                      <a:pt x="160" y="1975"/>
                      <a:pt x="161" y="1975"/>
                    </a:cubicBezTo>
                    <a:cubicBezTo>
                      <a:pt x="189" y="1968"/>
                      <a:pt x="102" y="1532"/>
                      <a:pt x="102" y="988"/>
                    </a:cubicBezTo>
                    <a:cubicBezTo>
                      <a:pt x="99" y="443"/>
                      <a:pt x="182" y="7"/>
                      <a:pt x="154" y="0"/>
                    </a:cubicBezTo>
                    <a:cubicBezTo>
                      <a:pt x="153" y="0"/>
                      <a:pt x="153" y="0"/>
                      <a:pt x="153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52"/>
              <p:cNvSpPr/>
              <p:nvPr/>
            </p:nvSpPr>
            <p:spPr>
              <a:xfrm>
                <a:off x="3240050" y="1471100"/>
                <a:ext cx="229875" cy="165675"/>
              </a:xfrm>
              <a:custGeom>
                <a:avLst/>
                <a:gdLst/>
                <a:ahLst/>
                <a:cxnLst/>
                <a:rect l="l" t="t" r="r" b="b"/>
                <a:pathLst>
                  <a:path w="9195" h="6627" extrusionOk="0">
                    <a:moveTo>
                      <a:pt x="6945" y="0"/>
                    </a:moveTo>
                    <a:cubicBezTo>
                      <a:pt x="6898" y="0"/>
                      <a:pt x="6851" y="0"/>
                      <a:pt x="6805" y="1"/>
                    </a:cubicBezTo>
                    <a:cubicBezTo>
                      <a:pt x="5998" y="8"/>
                      <a:pt x="5191" y="28"/>
                      <a:pt x="4389" y="153"/>
                    </a:cubicBezTo>
                    <a:cubicBezTo>
                      <a:pt x="2909" y="387"/>
                      <a:pt x="1385" y="1059"/>
                      <a:pt x="667" y="2451"/>
                    </a:cubicBezTo>
                    <a:cubicBezTo>
                      <a:pt x="1" y="3739"/>
                      <a:pt x="97" y="5246"/>
                      <a:pt x="467" y="6627"/>
                    </a:cubicBezTo>
                    <a:cubicBezTo>
                      <a:pt x="476" y="6598"/>
                      <a:pt x="483" y="6568"/>
                      <a:pt x="492" y="6539"/>
                    </a:cubicBezTo>
                    <a:cubicBezTo>
                      <a:pt x="353" y="5433"/>
                      <a:pt x="451" y="4262"/>
                      <a:pt x="984" y="3275"/>
                    </a:cubicBezTo>
                    <a:cubicBezTo>
                      <a:pt x="1556" y="2215"/>
                      <a:pt x="2600" y="1509"/>
                      <a:pt x="3726" y="1139"/>
                    </a:cubicBezTo>
                    <a:cubicBezTo>
                      <a:pt x="4792" y="789"/>
                      <a:pt x="6070" y="509"/>
                      <a:pt x="7238" y="509"/>
                    </a:cubicBezTo>
                    <a:cubicBezTo>
                      <a:pt x="7420" y="509"/>
                      <a:pt x="7599" y="516"/>
                      <a:pt x="7775" y="531"/>
                    </a:cubicBezTo>
                    <a:cubicBezTo>
                      <a:pt x="8370" y="580"/>
                      <a:pt x="8836" y="826"/>
                      <a:pt x="9195" y="1196"/>
                    </a:cubicBezTo>
                    <a:cubicBezTo>
                      <a:pt x="9107" y="910"/>
                      <a:pt x="8940" y="649"/>
                      <a:pt x="8714" y="452"/>
                    </a:cubicBezTo>
                    <a:cubicBezTo>
                      <a:pt x="8245" y="44"/>
                      <a:pt x="7552" y="0"/>
                      <a:pt x="6945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Audio Recording Apr 29, 2021 at 11:49:22 PM" descr="Audio Recording Apr 29, 2021 at 11:49:22 PM">
            <a:hlinkClick r:id="" action="ppaction://media"/>
            <a:extLst>
              <a:ext uri="{FF2B5EF4-FFF2-40B4-BE49-F238E27FC236}">
                <a16:creationId xmlns:a16="http://schemas.microsoft.com/office/drawing/2014/main" id="{E33F2279-4143-1242-9725-BD469B2613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56800" y="3963799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31"/>
          <p:cNvSpPr/>
          <p:nvPr/>
        </p:nvSpPr>
        <p:spPr>
          <a:xfrm rot="-523356">
            <a:off x="1610305" y="1297641"/>
            <a:ext cx="1670221" cy="2460031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4A2A6F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1"/>
          <p:cNvSpPr txBox="1">
            <a:spLocks noGrp="1"/>
          </p:cNvSpPr>
          <p:nvPr>
            <p:ph type="title"/>
          </p:nvPr>
        </p:nvSpPr>
        <p:spPr>
          <a:xfrm>
            <a:off x="4657975" y="2437350"/>
            <a:ext cx="37608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335" name="Google Shape;1335;p31"/>
          <p:cNvSpPr txBox="1">
            <a:spLocks noGrp="1"/>
          </p:cNvSpPr>
          <p:nvPr>
            <p:ph type="subTitle" idx="4294967295"/>
          </p:nvPr>
        </p:nvSpPr>
        <p:spPr>
          <a:xfrm>
            <a:off x="4657975" y="3240150"/>
            <a:ext cx="35967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Why do we study SER?</a:t>
            </a:r>
            <a:endParaRPr/>
          </a:p>
        </p:txBody>
      </p:sp>
      <p:sp>
        <p:nvSpPr>
          <p:cNvPr id="1336" name="Google Shape;1336;p31"/>
          <p:cNvSpPr txBox="1">
            <a:spLocks noGrp="1"/>
          </p:cNvSpPr>
          <p:nvPr>
            <p:ph type="title" idx="2"/>
          </p:nvPr>
        </p:nvSpPr>
        <p:spPr>
          <a:xfrm>
            <a:off x="4669838" y="1360175"/>
            <a:ext cx="37608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37" name="Google Shape;1337;p31"/>
          <p:cNvSpPr/>
          <p:nvPr/>
        </p:nvSpPr>
        <p:spPr>
          <a:xfrm rot="1318253">
            <a:off x="2115927" y="1512488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1"/>
          <p:cNvSpPr/>
          <p:nvPr/>
        </p:nvSpPr>
        <p:spPr>
          <a:xfrm rot="1318253">
            <a:off x="2003733" y="1242735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9" name="Google Shape;1339;p31"/>
          <p:cNvGrpSpPr/>
          <p:nvPr/>
        </p:nvGrpSpPr>
        <p:grpSpPr>
          <a:xfrm rot="460336">
            <a:off x="1664521" y="1054140"/>
            <a:ext cx="1762407" cy="2521565"/>
            <a:chOff x="1237788" y="888474"/>
            <a:chExt cx="1762492" cy="2521687"/>
          </a:xfrm>
        </p:grpSpPr>
        <p:grpSp>
          <p:nvGrpSpPr>
            <p:cNvPr id="1340" name="Google Shape;1340;p31"/>
            <p:cNvGrpSpPr/>
            <p:nvPr/>
          </p:nvGrpSpPr>
          <p:grpSpPr>
            <a:xfrm rot="130722">
              <a:off x="1283943" y="919332"/>
              <a:ext cx="1670181" cy="2459972"/>
              <a:chOff x="2903825" y="2119650"/>
              <a:chExt cx="623100" cy="917750"/>
            </a:xfrm>
          </p:grpSpPr>
          <p:sp>
            <p:nvSpPr>
              <p:cNvPr id="1341" name="Google Shape;1341;p31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rgbClr val="FFF5ED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 rot="143496">
              <a:off x="1714835" y="1420817"/>
              <a:ext cx="810520" cy="1198621"/>
              <a:chOff x="5370175" y="823000"/>
              <a:chExt cx="356025" cy="526500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397300" y="823000"/>
                <a:ext cx="3032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2128" h="8178" extrusionOk="0">
                    <a:moveTo>
                      <a:pt x="8939" y="0"/>
                    </a:moveTo>
                    <a:cubicBezTo>
                      <a:pt x="8325" y="0"/>
                      <a:pt x="7729" y="227"/>
                      <a:pt x="7117" y="300"/>
                    </a:cubicBezTo>
                    <a:cubicBezTo>
                      <a:pt x="6936" y="322"/>
                      <a:pt x="6755" y="330"/>
                      <a:pt x="6572" y="330"/>
                    </a:cubicBezTo>
                    <a:cubicBezTo>
                      <a:pt x="6007" y="330"/>
                      <a:pt x="5437" y="251"/>
                      <a:pt x="4874" y="251"/>
                    </a:cubicBezTo>
                    <a:cubicBezTo>
                      <a:pt x="4591" y="251"/>
                      <a:pt x="4310" y="271"/>
                      <a:pt x="4033" y="331"/>
                    </a:cubicBezTo>
                    <a:cubicBezTo>
                      <a:pt x="3196" y="511"/>
                      <a:pt x="2448" y="1063"/>
                      <a:pt x="2031" y="1809"/>
                    </a:cubicBezTo>
                    <a:cubicBezTo>
                      <a:pt x="2004" y="1858"/>
                      <a:pt x="1975" y="1910"/>
                      <a:pt x="1925" y="1935"/>
                    </a:cubicBezTo>
                    <a:cubicBezTo>
                      <a:pt x="1899" y="1948"/>
                      <a:pt x="1871" y="1952"/>
                      <a:pt x="1841" y="1952"/>
                    </a:cubicBezTo>
                    <a:cubicBezTo>
                      <a:pt x="1814" y="1952"/>
                      <a:pt x="1786" y="1949"/>
                      <a:pt x="1758" y="1946"/>
                    </a:cubicBezTo>
                    <a:cubicBezTo>
                      <a:pt x="1722" y="1943"/>
                      <a:pt x="1687" y="1941"/>
                      <a:pt x="1652" y="1941"/>
                    </a:cubicBezTo>
                    <a:cubicBezTo>
                      <a:pt x="1014" y="1941"/>
                      <a:pt x="626" y="2491"/>
                      <a:pt x="457" y="3061"/>
                    </a:cubicBezTo>
                    <a:cubicBezTo>
                      <a:pt x="1" y="4597"/>
                      <a:pt x="698" y="6221"/>
                      <a:pt x="718" y="7823"/>
                    </a:cubicBezTo>
                    <a:lnTo>
                      <a:pt x="11448" y="8178"/>
                    </a:lnTo>
                    <a:cubicBezTo>
                      <a:pt x="11673" y="7147"/>
                      <a:pt x="11675" y="6068"/>
                      <a:pt x="11454" y="5037"/>
                    </a:cubicBezTo>
                    <a:cubicBezTo>
                      <a:pt x="11865" y="4833"/>
                      <a:pt x="12128" y="4362"/>
                      <a:pt x="12085" y="3905"/>
                    </a:cubicBezTo>
                    <a:cubicBezTo>
                      <a:pt x="12043" y="3448"/>
                      <a:pt x="11698" y="3034"/>
                      <a:pt x="11257" y="2908"/>
                    </a:cubicBezTo>
                    <a:cubicBezTo>
                      <a:pt x="11372" y="2572"/>
                      <a:pt x="11579" y="2193"/>
                      <a:pt x="11562" y="1840"/>
                    </a:cubicBezTo>
                    <a:cubicBezTo>
                      <a:pt x="11546" y="1502"/>
                      <a:pt x="11354" y="1135"/>
                      <a:pt x="11152" y="875"/>
                    </a:cubicBezTo>
                    <a:cubicBezTo>
                      <a:pt x="10572" y="126"/>
                      <a:pt x="9936" y="47"/>
                      <a:pt x="9056" y="3"/>
                    </a:cubicBezTo>
                    <a:cubicBezTo>
                      <a:pt x="9017" y="1"/>
                      <a:pt x="8978" y="0"/>
                      <a:pt x="8939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639425" y="1010325"/>
                <a:ext cx="710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881" extrusionOk="0">
                    <a:moveTo>
                      <a:pt x="1910" y="0"/>
                    </a:moveTo>
                    <a:cubicBezTo>
                      <a:pt x="1470" y="0"/>
                      <a:pt x="947" y="301"/>
                      <a:pt x="569" y="817"/>
                    </a:cubicBezTo>
                    <a:cubicBezTo>
                      <a:pt x="44" y="1534"/>
                      <a:pt x="1" y="2394"/>
                      <a:pt x="470" y="2738"/>
                    </a:cubicBezTo>
                    <a:cubicBezTo>
                      <a:pt x="602" y="2835"/>
                      <a:pt x="761" y="2880"/>
                      <a:pt x="932" y="2880"/>
                    </a:cubicBezTo>
                    <a:cubicBezTo>
                      <a:pt x="1371" y="2880"/>
                      <a:pt x="1895" y="2579"/>
                      <a:pt x="2272" y="2063"/>
                    </a:cubicBezTo>
                    <a:cubicBezTo>
                      <a:pt x="2796" y="1346"/>
                      <a:pt x="2841" y="486"/>
                      <a:pt x="2370" y="142"/>
                    </a:cubicBezTo>
                    <a:cubicBezTo>
                      <a:pt x="2239" y="46"/>
                      <a:pt x="2080" y="0"/>
                      <a:pt x="1910" y="0"/>
                    </a:cubicBezTo>
                    <a:close/>
                  </a:path>
                </a:pathLst>
              </a:custGeom>
              <a:solidFill>
                <a:srgbClr val="D68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657550" y="1026250"/>
                <a:ext cx="423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20" extrusionOk="0">
                    <a:moveTo>
                      <a:pt x="1497" y="0"/>
                    </a:moveTo>
                    <a:cubicBezTo>
                      <a:pt x="1430" y="0"/>
                      <a:pt x="1368" y="41"/>
                      <a:pt x="1308" y="68"/>
                    </a:cubicBezTo>
                    <a:cubicBezTo>
                      <a:pt x="1244" y="96"/>
                      <a:pt x="1182" y="132"/>
                      <a:pt x="1122" y="172"/>
                    </a:cubicBezTo>
                    <a:cubicBezTo>
                      <a:pt x="1006" y="250"/>
                      <a:pt x="902" y="346"/>
                      <a:pt x="809" y="451"/>
                    </a:cubicBezTo>
                    <a:cubicBezTo>
                      <a:pt x="627" y="656"/>
                      <a:pt x="488" y="895"/>
                      <a:pt x="350" y="1132"/>
                    </a:cubicBezTo>
                    <a:cubicBezTo>
                      <a:pt x="249" y="1304"/>
                      <a:pt x="150" y="1475"/>
                      <a:pt x="50" y="1647"/>
                    </a:cubicBezTo>
                    <a:cubicBezTo>
                      <a:pt x="26" y="1688"/>
                      <a:pt x="0" y="1734"/>
                      <a:pt x="4" y="1782"/>
                    </a:cubicBezTo>
                    <a:cubicBezTo>
                      <a:pt x="9" y="1846"/>
                      <a:pt x="68" y="1897"/>
                      <a:pt x="131" y="1913"/>
                    </a:cubicBezTo>
                    <a:cubicBezTo>
                      <a:pt x="152" y="1918"/>
                      <a:pt x="173" y="1920"/>
                      <a:pt x="195" y="1920"/>
                    </a:cubicBezTo>
                    <a:cubicBezTo>
                      <a:pt x="238" y="1920"/>
                      <a:pt x="282" y="1911"/>
                      <a:pt x="324" y="1901"/>
                    </a:cubicBezTo>
                    <a:cubicBezTo>
                      <a:pt x="701" y="1812"/>
                      <a:pt x="1059" y="1617"/>
                      <a:pt x="1309" y="1320"/>
                    </a:cubicBezTo>
                    <a:cubicBezTo>
                      <a:pt x="1560" y="1024"/>
                      <a:pt x="1694" y="624"/>
                      <a:pt x="1639" y="240"/>
                    </a:cubicBezTo>
                    <a:cubicBezTo>
                      <a:pt x="1628" y="159"/>
                      <a:pt x="1604" y="3"/>
                      <a:pt x="1503" y="0"/>
                    </a:cubicBezTo>
                    <a:cubicBezTo>
                      <a:pt x="1501" y="0"/>
                      <a:pt x="1499" y="0"/>
                      <a:pt x="1497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660075" y="1025325"/>
                <a:ext cx="361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830" extrusionOk="0">
                    <a:moveTo>
                      <a:pt x="1420" y="0"/>
                    </a:moveTo>
                    <a:cubicBezTo>
                      <a:pt x="1372" y="0"/>
                      <a:pt x="1250" y="22"/>
                      <a:pt x="1098" y="107"/>
                    </a:cubicBezTo>
                    <a:cubicBezTo>
                      <a:pt x="901" y="215"/>
                      <a:pt x="672" y="433"/>
                      <a:pt x="487" y="716"/>
                    </a:cubicBezTo>
                    <a:cubicBezTo>
                      <a:pt x="301" y="1000"/>
                      <a:pt x="187" y="1283"/>
                      <a:pt x="111" y="1488"/>
                    </a:cubicBezTo>
                    <a:cubicBezTo>
                      <a:pt x="36" y="1693"/>
                      <a:pt x="1" y="1824"/>
                      <a:pt x="14" y="1829"/>
                    </a:cubicBezTo>
                    <a:cubicBezTo>
                      <a:pt x="14" y="1829"/>
                      <a:pt x="14" y="1829"/>
                      <a:pt x="15" y="1829"/>
                    </a:cubicBezTo>
                    <a:cubicBezTo>
                      <a:pt x="30" y="1829"/>
                      <a:pt x="90" y="1709"/>
                      <a:pt x="180" y="1517"/>
                    </a:cubicBezTo>
                    <a:cubicBezTo>
                      <a:pt x="273" y="1321"/>
                      <a:pt x="396" y="1048"/>
                      <a:pt x="575" y="774"/>
                    </a:cubicBezTo>
                    <a:cubicBezTo>
                      <a:pt x="754" y="502"/>
                      <a:pt x="962" y="288"/>
                      <a:pt x="1137" y="171"/>
                    </a:cubicBezTo>
                    <a:cubicBezTo>
                      <a:pt x="1313" y="51"/>
                      <a:pt x="1446" y="22"/>
                      <a:pt x="1442" y="5"/>
                    </a:cubicBezTo>
                    <a:cubicBezTo>
                      <a:pt x="1442" y="2"/>
                      <a:pt x="1434" y="0"/>
                      <a:pt x="1420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5671300" y="1045825"/>
                <a:ext cx="194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10" extrusionOk="0">
                    <a:moveTo>
                      <a:pt x="206" y="1"/>
                    </a:moveTo>
                    <a:cubicBezTo>
                      <a:pt x="84" y="1"/>
                      <a:pt x="1" y="26"/>
                      <a:pt x="4" y="44"/>
                    </a:cubicBezTo>
                    <a:cubicBezTo>
                      <a:pt x="6" y="75"/>
                      <a:pt x="179" y="82"/>
                      <a:pt x="384" y="126"/>
                    </a:cubicBezTo>
                    <a:cubicBezTo>
                      <a:pt x="554" y="160"/>
                      <a:pt x="694" y="210"/>
                      <a:pt x="744" y="210"/>
                    </a:cubicBezTo>
                    <a:cubicBezTo>
                      <a:pt x="755" y="210"/>
                      <a:pt x="761" y="208"/>
                      <a:pt x="763" y="203"/>
                    </a:cubicBezTo>
                    <a:cubicBezTo>
                      <a:pt x="778" y="180"/>
                      <a:pt x="627" y="68"/>
                      <a:pt x="405" y="22"/>
                    </a:cubicBezTo>
                    <a:cubicBezTo>
                      <a:pt x="333" y="6"/>
                      <a:pt x="265" y="1"/>
                      <a:pt x="206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5385925" y="1010325"/>
                <a:ext cx="710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881" extrusionOk="0">
                    <a:moveTo>
                      <a:pt x="931" y="0"/>
                    </a:moveTo>
                    <a:cubicBezTo>
                      <a:pt x="760" y="0"/>
                      <a:pt x="602" y="46"/>
                      <a:pt x="471" y="142"/>
                    </a:cubicBezTo>
                    <a:cubicBezTo>
                      <a:pt x="0" y="486"/>
                      <a:pt x="45" y="1346"/>
                      <a:pt x="568" y="2063"/>
                    </a:cubicBezTo>
                    <a:cubicBezTo>
                      <a:pt x="946" y="2579"/>
                      <a:pt x="1470" y="2880"/>
                      <a:pt x="1909" y="2880"/>
                    </a:cubicBezTo>
                    <a:cubicBezTo>
                      <a:pt x="2080" y="2880"/>
                      <a:pt x="2239" y="2835"/>
                      <a:pt x="2371" y="2738"/>
                    </a:cubicBezTo>
                    <a:cubicBezTo>
                      <a:pt x="2840" y="2394"/>
                      <a:pt x="2797" y="1534"/>
                      <a:pt x="2272" y="817"/>
                    </a:cubicBezTo>
                    <a:cubicBezTo>
                      <a:pt x="1894" y="301"/>
                      <a:pt x="1371" y="0"/>
                      <a:pt x="931" y="0"/>
                    </a:cubicBezTo>
                    <a:close/>
                  </a:path>
                </a:pathLst>
              </a:custGeom>
              <a:solidFill>
                <a:srgbClr val="D68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5396450" y="1026250"/>
                <a:ext cx="423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20" extrusionOk="0">
                    <a:moveTo>
                      <a:pt x="198" y="0"/>
                    </a:moveTo>
                    <a:cubicBezTo>
                      <a:pt x="196" y="0"/>
                      <a:pt x="194" y="0"/>
                      <a:pt x="192" y="0"/>
                    </a:cubicBezTo>
                    <a:cubicBezTo>
                      <a:pt x="90" y="3"/>
                      <a:pt x="67" y="159"/>
                      <a:pt x="56" y="240"/>
                    </a:cubicBezTo>
                    <a:cubicBezTo>
                      <a:pt x="1" y="624"/>
                      <a:pt x="135" y="1024"/>
                      <a:pt x="386" y="1320"/>
                    </a:cubicBezTo>
                    <a:cubicBezTo>
                      <a:pt x="636" y="1617"/>
                      <a:pt x="994" y="1812"/>
                      <a:pt x="1371" y="1901"/>
                    </a:cubicBezTo>
                    <a:cubicBezTo>
                      <a:pt x="1413" y="1911"/>
                      <a:pt x="1457" y="1920"/>
                      <a:pt x="1500" y="1920"/>
                    </a:cubicBezTo>
                    <a:cubicBezTo>
                      <a:pt x="1522" y="1920"/>
                      <a:pt x="1543" y="1918"/>
                      <a:pt x="1564" y="1913"/>
                    </a:cubicBezTo>
                    <a:cubicBezTo>
                      <a:pt x="1627" y="1897"/>
                      <a:pt x="1686" y="1846"/>
                      <a:pt x="1691" y="1782"/>
                    </a:cubicBezTo>
                    <a:cubicBezTo>
                      <a:pt x="1695" y="1734"/>
                      <a:pt x="1669" y="1688"/>
                      <a:pt x="1645" y="1647"/>
                    </a:cubicBezTo>
                    <a:cubicBezTo>
                      <a:pt x="1545" y="1475"/>
                      <a:pt x="1445" y="1304"/>
                      <a:pt x="1345" y="1132"/>
                    </a:cubicBezTo>
                    <a:cubicBezTo>
                      <a:pt x="1207" y="895"/>
                      <a:pt x="1068" y="656"/>
                      <a:pt x="886" y="451"/>
                    </a:cubicBezTo>
                    <a:cubicBezTo>
                      <a:pt x="793" y="346"/>
                      <a:pt x="689" y="250"/>
                      <a:pt x="573" y="172"/>
                    </a:cubicBezTo>
                    <a:cubicBezTo>
                      <a:pt x="513" y="132"/>
                      <a:pt x="451" y="96"/>
                      <a:pt x="387" y="68"/>
                    </a:cubicBezTo>
                    <a:cubicBezTo>
                      <a:pt x="327" y="41"/>
                      <a:pt x="265" y="0"/>
                      <a:pt x="198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5400125" y="1025325"/>
                <a:ext cx="361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830" extrusionOk="0">
                    <a:moveTo>
                      <a:pt x="27" y="0"/>
                    </a:moveTo>
                    <a:cubicBezTo>
                      <a:pt x="13" y="0"/>
                      <a:pt x="5" y="2"/>
                      <a:pt x="5" y="5"/>
                    </a:cubicBezTo>
                    <a:cubicBezTo>
                      <a:pt x="0" y="22"/>
                      <a:pt x="134" y="51"/>
                      <a:pt x="310" y="171"/>
                    </a:cubicBezTo>
                    <a:cubicBezTo>
                      <a:pt x="485" y="288"/>
                      <a:pt x="693" y="502"/>
                      <a:pt x="872" y="774"/>
                    </a:cubicBezTo>
                    <a:cubicBezTo>
                      <a:pt x="1051" y="1048"/>
                      <a:pt x="1174" y="1321"/>
                      <a:pt x="1267" y="1517"/>
                    </a:cubicBezTo>
                    <a:cubicBezTo>
                      <a:pt x="1357" y="1709"/>
                      <a:pt x="1417" y="1829"/>
                      <a:pt x="1432" y="1829"/>
                    </a:cubicBezTo>
                    <a:cubicBezTo>
                      <a:pt x="1433" y="1829"/>
                      <a:pt x="1433" y="1829"/>
                      <a:pt x="1433" y="1829"/>
                    </a:cubicBezTo>
                    <a:cubicBezTo>
                      <a:pt x="1446" y="1824"/>
                      <a:pt x="1411" y="1693"/>
                      <a:pt x="1336" y="1488"/>
                    </a:cubicBezTo>
                    <a:cubicBezTo>
                      <a:pt x="1260" y="1283"/>
                      <a:pt x="1146" y="1000"/>
                      <a:pt x="960" y="716"/>
                    </a:cubicBezTo>
                    <a:cubicBezTo>
                      <a:pt x="775" y="433"/>
                      <a:pt x="546" y="215"/>
                      <a:pt x="349" y="107"/>
                    </a:cubicBezTo>
                    <a:cubicBezTo>
                      <a:pt x="197" y="22"/>
                      <a:pt x="75" y="0"/>
                      <a:pt x="27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5405600" y="1045825"/>
                <a:ext cx="194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10" extrusionOk="0">
                    <a:moveTo>
                      <a:pt x="573" y="1"/>
                    </a:moveTo>
                    <a:cubicBezTo>
                      <a:pt x="514" y="1"/>
                      <a:pt x="446" y="6"/>
                      <a:pt x="374" y="22"/>
                    </a:cubicBezTo>
                    <a:cubicBezTo>
                      <a:pt x="152" y="68"/>
                      <a:pt x="1" y="180"/>
                      <a:pt x="15" y="203"/>
                    </a:cubicBezTo>
                    <a:cubicBezTo>
                      <a:pt x="18" y="208"/>
                      <a:pt x="24" y="210"/>
                      <a:pt x="34" y="210"/>
                    </a:cubicBezTo>
                    <a:cubicBezTo>
                      <a:pt x="85" y="210"/>
                      <a:pt x="225" y="160"/>
                      <a:pt x="395" y="126"/>
                    </a:cubicBezTo>
                    <a:cubicBezTo>
                      <a:pt x="600" y="82"/>
                      <a:pt x="772" y="75"/>
                      <a:pt x="775" y="44"/>
                    </a:cubicBezTo>
                    <a:cubicBezTo>
                      <a:pt x="778" y="26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5370175" y="1123700"/>
                <a:ext cx="356025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9032" extrusionOk="0">
                    <a:moveTo>
                      <a:pt x="5965" y="0"/>
                    </a:moveTo>
                    <a:lnTo>
                      <a:pt x="5965" y="2476"/>
                    </a:lnTo>
                    <a:cubicBezTo>
                      <a:pt x="5965" y="2693"/>
                      <a:pt x="5914" y="2907"/>
                      <a:pt x="5808" y="3095"/>
                    </a:cubicBezTo>
                    <a:cubicBezTo>
                      <a:pt x="5584" y="3492"/>
                      <a:pt x="5041" y="4053"/>
                      <a:pt x="3727" y="4394"/>
                    </a:cubicBezTo>
                    <a:cubicBezTo>
                      <a:pt x="1363" y="5007"/>
                      <a:pt x="1" y="6714"/>
                      <a:pt x="1" y="7485"/>
                    </a:cubicBezTo>
                    <a:cubicBezTo>
                      <a:pt x="13" y="7627"/>
                      <a:pt x="2566" y="9032"/>
                      <a:pt x="6767" y="9032"/>
                    </a:cubicBezTo>
                    <a:cubicBezTo>
                      <a:pt x="6883" y="9032"/>
                      <a:pt x="7001" y="9031"/>
                      <a:pt x="7120" y="9028"/>
                    </a:cubicBezTo>
                    <a:cubicBezTo>
                      <a:pt x="7239" y="9031"/>
                      <a:pt x="7357" y="9032"/>
                      <a:pt x="7473" y="9032"/>
                    </a:cubicBezTo>
                    <a:cubicBezTo>
                      <a:pt x="11675" y="9032"/>
                      <a:pt x="14228" y="7627"/>
                      <a:pt x="14240" y="7485"/>
                    </a:cubicBezTo>
                    <a:cubicBezTo>
                      <a:pt x="14240" y="6714"/>
                      <a:pt x="12877" y="5007"/>
                      <a:pt x="10514" y="4394"/>
                    </a:cubicBezTo>
                    <a:cubicBezTo>
                      <a:pt x="9200" y="4053"/>
                      <a:pt x="8657" y="3492"/>
                      <a:pt x="8433" y="3095"/>
                    </a:cubicBezTo>
                    <a:cubicBezTo>
                      <a:pt x="8327" y="2907"/>
                      <a:pt x="8276" y="2693"/>
                      <a:pt x="8276" y="2476"/>
                    </a:cubicBezTo>
                    <a:lnTo>
                      <a:pt x="8276" y="0"/>
                    </a:lnTo>
                    <a:close/>
                  </a:path>
                </a:pathLst>
              </a:custGeom>
              <a:solidFill>
                <a:srgbClr val="D1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5370175" y="1222050"/>
                <a:ext cx="356025" cy="127450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5098" extrusionOk="0">
                    <a:moveTo>
                      <a:pt x="9333" y="0"/>
                    </a:moveTo>
                    <a:cubicBezTo>
                      <a:pt x="8666" y="464"/>
                      <a:pt x="7863" y="692"/>
                      <a:pt x="7060" y="692"/>
                    </a:cubicBezTo>
                    <a:cubicBezTo>
                      <a:pt x="6274" y="692"/>
                      <a:pt x="5487" y="474"/>
                      <a:pt x="4824" y="46"/>
                    </a:cubicBezTo>
                    <a:cubicBezTo>
                      <a:pt x="4536" y="200"/>
                      <a:pt x="4178" y="343"/>
                      <a:pt x="3727" y="460"/>
                    </a:cubicBezTo>
                    <a:cubicBezTo>
                      <a:pt x="1363" y="1073"/>
                      <a:pt x="1" y="2780"/>
                      <a:pt x="1" y="3551"/>
                    </a:cubicBezTo>
                    <a:cubicBezTo>
                      <a:pt x="13" y="3693"/>
                      <a:pt x="2566" y="5098"/>
                      <a:pt x="6767" y="5098"/>
                    </a:cubicBezTo>
                    <a:cubicBezTo>
                      <a:pt x="6883" y="5098"/>
                      <a:pt x="7001" y="5097"/>
                      <a:pt x="7120" y="5094"/>
                    </a:cubicBezTo>
                    <a:cubicBezTo>
                      <a:pt x="7239" y="5097"/>
                      <a:pt x="7357" y="5098"/>
                      <a:pt x="7473" y="5098"/>
                    </a:cubicBezTo>
                    <a:cubicBezTo>
                      <a:pt x="11675" y="5098"/>
                      <a:pt x="14228" y="3693"/>
                      <a:pt x="14240" y="3551"/>
                    </a:cubicBezTo>
                    <a:cubicBezTo>
                      <a:pt x="14240" y="2780"/>
                      <a:pt x="12877" y="1073"/>
                      <a:pt x="10514" y="460"/>
                    </a:cubicBezTo>
                    <a:cubicBezTo>
                      <a:pt x="10018" y="331"/>
                      <a:pt x="9633" y="172"/>
                      <a:pt x="9333" y="0"/>
                    </a:cubicBezTo>
                    <a:close/>
                  </a:path>
                </a:pathLst>
              </a:custGeom>
              <a:solidFill>
                <a:srgbClr val="FFB5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1"/>
              <p:cNvSpPr/>
              <p:nvPr/>
            </p:nvSpPr>
            <p:spPr>
              <a:xfrm>
                <a:off x="5468225" y="1222050"/>
                <a:ext cx="1599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719" extrusionOk="0">
                    <a:moveTo>
                      <a:pt x="5424" y="0"/>
                    </a:moveTo>
                    <a:cubicBezTo>
                      <a:pt x="4757" y="464"/>
                      <a:pt x="3954" y="692"/>
                      <a:pt x="3150" y="692"/>
                    </a:cubicBezTo>
                    <a:cubicBezTo>
                      <a:pt x="2365" y="692"/>
                      <a:pt x="1578" y="474"/>
                      <a:pt x="915" y="46"/>
                    </a:cubicBezTo>
                    <a:cubicBezTo>
                      <a:pt x="668" y="178"/>
                      <a:pt x="367" y="303"/>
                      <a:pt x="1" y="409"/>
                    </a:cubicBezTo>
                    <a:cubicBezTo>
                      <a:pt x="218" y="714"/>
                      <a:pt x="504" y="969"/>
                      <a:pt x="820" y="1160"/>
                    </a:cubicBezTo>
                    <a:cubicBezTo>
                      <a:pt x="1309" y="1453"/>
                      <a:pt x="1866" y="1606"/>
                      <a:pt x="2426" y="1675"/>
                    </a:cubicBezTo>
                    <a:cubicBezTo>
                      <a:pt x="2657" y="1704"/>
                      <a:pt x="2890" y="1719"/>
                      <a:pt x="3123" y="1719"/>
                    </a:cubicBezTo>
                    <a:cubicBezTo>
                      <a:pt x="3733" y="1719"/>
                      <a:pt x="4342" y="1617"/>
                      <a:pt x="4911" y="1393"/>
                    </a:cubicBezTo>
                    <a:cubicBezTo>
                      <a:pt x="5466" y="1176"/>
                      <a:pt x="5979" y="837"/>
                      <a:pt x="6396" y="401"/>
                    </a:cubicBezTo>
                    <a:cubicBezTo>
                      <a:pt x="6000" y="284"/>
                      <a:pt x="5680" y="146"/>
                      <a:pt x="5424" y="0"/>
                    </a:cubicBezTo>
                    <a:close/>
                  </a:path>
                </a:pathLst>
              </a:custGeom>
              <a:solidFill>
                <a:srgbClr val="6B3F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1"/>
              <p:cNvSpPr/>
              <p:nvPr/>
            </p:nvSpPr>
            <p:spPr>
              <a:xfrm>
                <a:off x="5519275" y="1134075"/>
                <a:ext cx="578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24" extrusionOk="0">
                    <a:moveTo>
                      <a:pt x="2312" y="1"/>
                    </a:moveTo>
                    <a:cubicBezTo>
                      <a:pt x="1890" y="52"/>
                      <a:pt x="1461" y="72"/>
                      <a:pt x="1029" y="72"/>
                    </a:cubicBezTo>
                    <a:cubicBezTo>
                      <a:pt x="687" y="72"/>
                      <a:pt x="344" y="59"/>
                      <a:pt x="1" y="40"/>
                    </a:cubicBezTo>
                    <a:lnTo>
                      <a:pt x="1" y="2320"/>
                    </a:lnTo>
                    <a:cubicBezTo>
                      <a:pt x="76" y="2322"/>
                      <a:pt x="154" y="2323"/>
                      <a:pt x="232" y="2323"/>
                    </a:cubicBezTo>
                    <a:cubicBezTo>
                      <a:pt x="899" y="2323"/>
                      <a:pt x="1671" y="2233"/>
                      <a:pt x="2312" y="1982"/>
                    </a:cubicBezTo>
                    <a:lnTo>
                      <a:pt x="2312" y="1"/>
                    </a:ln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5429900" y="874300"/>
                <a:ext cx="236575" cy="285069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1787" extrusionOk="0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lnTo>
                      <a:pt x="0" y="11223"/>
                    </a:lnTo>
                    <a:cubicBezTo>
                      <a:pt x="0" y="11534"/>
                      <a:pt x="253" y="11787"/>
                      <a:pt x="564" y="11787"/>
                    </a:cubicBezTo>
                    <a:lnTo>
                      <a:pt x="8899" y="11787"/>
                    </a:lnTo>
                    <a:cubicBezTo>
                      <a:pt x="9210" y="11787"/>
                      <a:pt x="9463" y="11534"/>
                      <a:pt x="9463" y="11223"/>
                    </a:cubicBezTo>
                    <a:lnTo>
                      <a:pt x="9463" y="538"/>
                    </a:lnTo>
                    <a:cubicBezTo>
                      <a:pt x="9463" y="241"/>
                      <a:pt x="9222" y="0"/>
                      <a:pt x="8925" y="0"/>
                    </a:cubicBezTo>
                    <a:close/>
                  </a:path>
                </a:pathLst>
              </a:custGeom>
              <a:solidFill>
                <a:srgbClr val="D1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1"/>
              <p:cNvSpPr/>
              <p:nvPr/>
            </p:nvSpPr>
            <p:spPr>
              <a:xfrm>
                <a:off x="5413775" y="869425"/>
                <a:ext cx="239475" cy="150300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6012" extrusionOk="0">
                    <a:moveTo>
                      <a:pt x="5845" y="0"/>
                    </a:moveTo>
                    <a:cubicBezTo>
                      <a:pt x="5150" y="0"/>
                      <a:pt x="4455" y="72"/>
                      <a:pt x="3774" y="215"/>
                    </a:cubicBezTo>
                    <a:cubicBezTo>
                      <a:pt x="3318" y="311"/>
                      <a:pt x="2866" y="439"/>
                      <a:pt x="2445" y="640"/>
                    </a:cubicBezTo>
                    <a:cubicBezTo>
                      <a:pt x="1528" y="1078"/>
                      <a:pt x="785" y="1867"/>
                      <a:pt x="402" y="2808"/>
                    </a:cubicBezTo>
                    <a:cubicBezTo>
                      <a:pt x="19" y="3749"/>
                      <a:pt x="0" y="4833"/>
                      <a:pt x="351" y="5786"/>
                    </a:cubicBezTo>
                    <a:lnTo>
                      <a:pt x="649" y="6012"/>
                    </a:lnTo>
                    <a:cubicBezTo>
                      <a:pt x="1569" y="5141"/>
                      <a:pt x="2167" y="3936"/>
                      <a:pt x="2303" y="2676"/>
                    </a:cubicBezTo>
                    <a:cubicBezTo>
                      <a:pt x="2842" y="2769"/>
                      <a:pt x="3386" y="2808"/>
                      <a:pt x="3931" y="2808"/>
                    </a:cubicBezTo>
                    <a:cubicBezTo>
                      <a:pt x="4905" y="2808"/>
                      <a:pt x="5883" y="2685"/>
                      <a:pt x="6846" y="2525"/>
                    </a:cubicBezTo>
                    <a:cubicBezTo>
                      <a:pt x="7733" y="2378"/>
                      <a:pt x="8655" y="2184"/>
                      <a:pt x="9349" y="1611"/>
                    </a:cubicBezTo>
                    <a:cubicBezTo>
                      <a:pt x="9405" y="1565"/>
                      <a:pt x="9460" y="1516"/>
                      <a:pt x="9495" y="1453"/>
                    </a:cubicBezTo>
                    <a:cubicBezTo>
                      <a:pt x="9578" y="1309"/>
                      <a:pt x="9544" y="1124"/>
                      <a:pt x="9465" y="979"/>
                    </a:cubicBezTo>
                    <a:cubicBezTo>
                      <a:pt x="9259" y="602"/>
                      <a:pt x="8812" y="436"/>
                      <a:pt x="8395" y="327"/>
                    </a:cubicBezTo>
                    <a:cubicBezTo>
                      <a:pt x="7564" y="109"/>
                      <a:pt x="6705" y="0"/>
                      <a:pt x="5845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1"/>
              <p:cNvSpPr/>
              <p:nvPr/>
            </p:nvSpPr>
            <p:spPr>
              <a:xfrm>
                <a:off x="5414475" y="847075"/>
                <a:ext cx="261675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6986" extrusionOk="0">
                    <a:moveTo>
                      <a:pt x="6634" y="1"/>
                    </a:moveTo>
                    <a:cubicBezTo>
                      <a:pt x="5750" y="1"/>
                      <a:pt x="4878" y="227"/>
                      <a:pt x="4051" y="542"/>
                    </a:cubicBezTo>
                    <a:cubicBezTo>
                      <a:pt x="2927" y="972"/>
                      <a:pt x="1867" y="1568"/>
                      <a:pt x="917" y="2307"/>
                    </a:cubicBezTo>
                    <a:cubicBezTo>
                      <a:pt x="606" y="2548"/>
                      <a:pt x="297" y="2817"/>
                      <a:pt x="144" y="3180"/>
                    </a:cubicBezTo>
                    <a:cubicBezTo>
                      <a:pt x="1" y="3517"/>
                      <a:pt x="9" y="3897"/>
                      <a:pt x="19" y="4263"/>
                    </a:cubicBezTo>
                    <a:cubicBezTo>
                      <a:pt x="42" y="5039"/>
                      <a:pt x="64" y="5814"/>
                      <a:pt x="87" y="6589"/>
                    </a:cubicBezTo>
                    <a:lnTo>
                      <a:pt x="557" y="6986"/>
                    </a:lnTo>
                    <a:cubicBezTo>
                      <a:pt x="1301" y="5831"/>
                      <a:pt x="1670" y="4420"/>
                      <a:pt x="1939" y="3090"/>
                    </a:cubicBezTo>
                    <a:cubicBezTo>
                      <a:pt x="2818" y="3124"/>
                      <a:pt x="3694" y="3220"/>
                      <a:pt x="4572" y="3220"/>
                    </a:cubicBezTo>
                    <a:cubicBezTo>
                      <a:pt x="4644" y="3220"/>
                      <a:pt x="4716" y="3220"/>
                      <a:pt x="4788" y="3218"/>
                    </a:cubicBezTo>
                    <a:cubicBezTo>
                      <a:pt x="5520" y="3205"/>
                      <a:pt x="6248" y="3116"/>
                      <a:pt x="6975" y="3027"/>
                    </a:cubicBezTo>
                    <a:cubicBezTo>
                      <a:pt x="7509" y="2962"/>
                      <a:pt x="10466" y="2570"/>
                      <a:pt x="9740" y="1499"/>
                    </a:cubicBezTo>
                    <a:cubicBezTo>
                      <a:pt x="9599" y="1292"/>
                      <a:pt x="9365" y="1142"/>
                      <a:pt x="9172" y="989"/>
                    </a:cubicBezTo>
                    <a:cubicBezTo>
                      <a:pt x="8918" y="788"/>
                      <a:pt x="8683" y="563"/>
                      <a:pt x="8414" y="381"/>
                    </a:cubicBezTo>
                    <a:cubicBezTo>
                      <a:pt x="7910" y="42"/>
                      <a:pt x="7321" y="14"/>
                      <a:pt x="6731" y="2"/>
                    </a:cubicBezTo>
                    <a:cubicBezTo>
                      <a:pt x="6699" y="1"/>
                      <a:pt x="6666" y="1"/>
                      <a:pt x="6634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1"/>
              <p:cNvSpPr/>
              <p:nvPr/>
            </p:nvSpPr>
            <p:spPr>
              <a:xfrm>
                <a:off x="5638050" y="874300"/>
                <a:ext cx="48475" cy="14792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5917" extrusionOk="0">
                    <a:moveTo>
                      <a:pt x="195" y="1"/>
                    </a:moveTo>
                    <a:lnTo>
                      <a:pt x="351" y="212"/>
                    </a:lnTo>
                    <a:cubicBezTo>
                      <a:pt x="77" y="1151"/>
                      <a:pt x="1" y="2145"/>
                      <a:pt x="117" y="3116"/>
                    </a:cubicBezTo>
                    <a:cubicBezTo>
                      <a:pt x="175" y="3602"/>
                      <a:pt x="282" y="4083"/>
                      <a:pt x="434" y="4550"/>
                    </a:cubicBezTo>
                    <a:cubicBezTo>
                      <a:pt x="559" y="4932"/>
                      <a:pt x="719" y="5557"/>
                      <a:pt x="1019" y="5841"/>
                    </a:cubicBezTo>
                    <a:cubicBezTo>
                      <a:pt x="1068" y="5887"/>
                      <a:pt x="1137" y="5917"/>
                      <a:pt x="1203" y="5917"/>
                    </a:cubicBezTo>
                    <a:cubicBezTo>
                      <a:pt x="1247" y="5917"/>
                      <a:pt x="1288" y="5904"/>
                      <a:pt x="1322" y="5876"/>
                    </a:cubicBezTo>
                    <a:cubicBezTo>
                      <a:pt x="1353" y="5850"/>
                      <a:pt x="1374" y="5814"/>
                      <a:pt x="1393" y="5778"/>
                    </a:cubicBezTo>
                    <a:cubicBezTo>
                      <a:pt x="1938" y="4772"/>
                      <a:pt x="1857" y="3450"/>
                      <a:pt x="1604" y="2371"/>
                    </a:cubicBezTo>
                    <a:cubicBezTo>
                      <a:pt x="1393" y="1471"/>
                      <a:pt x="1027" y="525"/>
                      <a:pt x="195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1"/>
              <p:cNvSpPr/>
              <p:nvPr/>
            </p:nvSpPr>
            <p:spPr>
              <a:xfrm>
                <a:off x="5446625" y="872325"/>
                <a:ext cx="17650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091" extrusionOk="0">
                    <a:moveTo>
                      <a:pt x="26" y="1"/>
                    </a:moveTo>
                    <a:cubicBezTo>
                      <a:pt x="12" y="2"/>
                      <a:pt x="0" y="128"/>
                      <a:pt x="2" y="334"/>
                    </a:cubicBezTo>
                    <a:cubicBezTo>
                      <a:pt x="5" y="538"/>
                      <a:pt x="21" y="824"/>
                      <a:pt x="99" y="1133"/>
                    </a:cubicBezTo>
                    <a:cubicBezTo>
                      <a:pt x="177" y="1441"/>
                      <a:pt x="315" y="1702"/>
                      <a:pt x="446" y="1864"/>
                    </a:cubicBezTo>
                    <a:cubicBezTo>
                      <a:pt x="568" y="2019"/>
                      <a:pt x="673" y="2090"/>
                      <a:pt x="691" y="2090"/>
                    </a:cubicBezTo>
                    <a:cubicBezTo>
                      <a:pt x="692" y="2090"/>
                      <a:pt x="693" y="2090"/>
                      <a:pt x="693" y="2090"/>
                    </a:cubicBezTo>
                    <a:cubicBezTo>
                      <a:pt x="706" y="2077"/>
                      <a:pt x="615" y="1988"/>
                      <a:pt x="507" y="1821"/>
                    </a:cubicBezTo>
                    <a:cubicBezTo>
                      <a:pt x="397" y="1654"/>
                      <a:pt x="277" y="1402"/>
                      <a:pt x="202" y="1106"/>
                    </a:cubicBezTo>
                    <a:cubicBezTo>
                      <a:pt x="127" y="809"/>
                      <a:pt x="99" y="531"/>
                      <a:pt x="77" y="329"/>
                    </a:cubicBezTo>
                    <a:cubicBezTo>
                      <a:pt x="56" y="127"/>
                      <a:pt x="40" y="1"/>
                      <a:pt x="26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1"/>
              <p:cNvSpPr/>
              <p:nvPr/>
            </p:nvSpPr>
            <p:spPr>
              <a:xfrm>
                <a:off x="5417000" y="894950"/>
                <a:ext cx="3180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4816" extrusionOk="0">
                    <a:moveTo>
                      <a:pt x="1256" y="0"/>
                    </a:moveTo>
                    <a:cubicBezTo>
                      <a:pt x="1246" y="0"/>
                      <a:pt x="1177" y="31"/>
                      <a:pt x="1070" y="104"/>
                    </a:cubicBezTo>
                    <a:cubicBezTo>
                      <a:pt x="956" y="183"/>
                      <a:pt x="801" y="316"/>
                      <a:pt x="649" y="513"/>
                    </a:cubicBezTo>
                    <a:cubicBezTo>
                      <a:pt x="497" y="710"/>
                      <a:pt x="351" y="973"/>
                      <a:pt x="247" y="1286"/>
                    </a:cubicBezTo>
                    <a:cubicBezTo>
                      <a:pt x="144" y="1598"/>
                      <a:pt x="81" y="1956"/>
                      <a:pt x="53" y="2332"/>
                    </a:cubicBezTo>
                    <a:cubicBezTo>
                      <a:pt x="0" y="3083"/>
                      <a:pt x="37" y="3763"/>
                      <a:pt x="89" y="4252"/>
                    </a:cubicBezTo>
                    <a:cubicBezTo>
                      <a:pt x="112" y="4472"/>
                      <a:pt x="138" y="4650"/>
                      <a:pt x="162" y="4783"/>
                    </a:cubicBezTo>
                    <a:cubicBezTo>
                      <a:pt x="178" y="4793"/>
                      <a:pt x="193" y="4805"/>
                      <a:pt x="209" y="4816"/>
                    </a:cubicBezTo>
                    <a:cubicBezTo>
                      <a:pt x="198" y="4680"/>
                      <a:pt x="180" y="4485"/>
                      <a:pt x="164" y="4245"/>
                    </a:cubicBezTo>
                    <a:cubicBezTo>
                      <a:pt x="131" y="3759"/>
                      <a:pt x="107" y="3082"/>
                      <a:pt x="158" y="2340"/>
                    </a:cubicBezTo>
                    <a:cubicBezTo>
                      <a:pt x="186" y="1969"/>
                      <a:pt x="245" y="1621"/>
                      <a:pt x="341" y="1316"/>
                    </a:cubicBezTo>
                    <a:cubicBezTo>
                      <a:pt x="436" y="1012"/>
                      <a:pt x="570" y="754"/>
                      <a:pt x="709" y="558"/>
                    </a:cubicBezTo>
                    <a:cubicBezTo>
                      <a:pt x="991" y="161"/>
                      <a:pt x="1272" y="17"/>
                      <a:pt x="1258" y="1"/>
                    </a:cubicBezTo>
                    <a:cubicBezTo>
                      <a:pt x="1258" y="0"/>
                      <a:pt x="1257" y="0"/>
                      <a:pt x="1256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1"/>
              <p:cNvSpPr/>
              <p:nvPr/>
            </p:nvSpPr>
            <p:spPr>
              <a:xfrm>
                <a:off x="5436375" y="912700"/>
                <a:ext cx="1857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2691" extrusionOk="0">
                    <a:moveTo>
                      <a:pt x="712" y="0"/>
                    </a:moveTo>
                    <a:cubicBezTo>
                      <a:pt x="696" y="0"/>
                      <a:pt x="593" y="121"/>
                      <a:pt x="467" y="337"/>
                    </a:cubicBezTo>
                    <a:cubicBezTo>
                      <a:pt x="336" y="559"/>
                      <a:pt x="190" y="890"/>
                      <a:pt x="100" y="1276"/>
                    </a:cubicBezTo>
                    <a:cubicBezTo>
                      <a:pt x="13" y="1662"/>
                      <a:pt x="1" y="2023"/>
                      <a:pt x="21" y="2280"/>
                    </a:cubicBezTo>
                    <a:cubicBezTo>
                      <a:pt x="41" y="2536"/>
                      <a:pt x="83" y="2691"/>
                      <a:pt x="96" y="2691"/>
                    </a:cubicBezTo>
                    <a:cubicBezTo>
                      <a:pt x="96" y="2691"/>
                      <a:pt x="96" y="2691"/>
                      <a:pt x="96" y="2691"/>
                    </a:cubicBezTo>
                    <a:cubicBezTo>
                      <a:pt x="131" y="2689"/>
                      <a:pt x="26" y="2054"/>
                      <a:pt x="204" y="1300"/>
                    </a:cubicBezTo>
                    <a:cubicBezTo>
                      <a:pt x="373" y="543"/>
                      <a:pt x="743" y="17"/>
                      <a:pt x="713" y="0"/>
                    </a:cubicBezTo>
                    <a:cubicBezTo>
                      <a:pt x="713" y="0"/>
                      <a:pt x="712" y="0"/>
                      <a:pt x="712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1"/>
              <p:cNvSpPr/>
              <p:nvPr/>
            </p:nvSpPr>
            <p:spPr>
              <a:xfrm>
                <a:off x="5449175" y="832650"/>
                <a:ext cx="2248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2164" extrusionOk="0">
                    <a:moveTo>
                      <a:pt x="7010" y="1"/>
                    </a:moveTo>
                    <a:cubicBezTo>
                      <a:pt x="6751" y="1"/>
                      <a:pt x="6474" y="49"/>
                      <a:pt x="6202" y="150"/>
                    </a:cubicBezTo>
                    <a:cubicBezTo>
                      <a:pt x="5911" y="260"/>
                      <a:pt x="5634" y="424"/>
                      <a:pt x="5333" y="552"/>
                    </a:cubicBezTo>
                    <a:cubicBezTo>
                      <a:pt x="5054" y="675"/>
                      <a:pt x="4745" y="736"/>
                      <a:pt x="4424" y="736"/>
                    </a:cubicBezTo>
                    <a:cubicBezTo>
                      <a:pt x="4400" y="736"/>
                      <a:pt x="4377" y="736"/>
                      <a:pt x="4353" y="735"/>
                    </a:cubicBezTo>
                    <a:cubicBezTo>
                      <a:pt x="3668" y="718"/>
                      <a:pt x="3020" y="524"/>
                      <a:pt x="2406" y="524"/>
                    </a:cubicBezTo>
                    <a:cubicBezTo>
                      <a:pt x="2398" y="524"/>
                      <a:pt x="2390" y="524"/>
                      <a:pt x="2381" y="524"/>
                    </a:cubicBezTo>
                    <a:cubicBezTo>
                      <a:pt x="2368" y="524"/>
                      <a:pt x="2356" y="524"/>
                      <a:pt x="2343" y="524"/>
                    </a:cubicBezTo>
                    <a:cubicBezTo>
                      <a:pt x="1741" y="524"/>
                      <a:pt x="1196" y="684"/>
                      <a:pt x="814" y="941"/>
                    </a:cubicBezTo>
                    <a:cubicBezTo>
                      <a:pt x="421" y="1203"/>
                      <a:pt x="204" y="1535"/>
                      <a:pt x="103" y="1773"/>
                    </a:cubicBezTo>
                    <a:cubicBezTo>
                      <a:pt x="51" y="1893"/>
                      <a:pt x="29" y="1993"/>
                      <a:pt x="14" y="2059"/>
                    </a:cubicBezTo>
                    <a:cubicBezTo>
                      <a:pt x="4" y="2127"/>
                      <a:pt x="0" y="2162"/>
                      <a:pt x="4" y="2163"/>
                    </a:cubicBezTo>
                    <a:cubicBezTo>
                      <a:pt x="4" y="2163"/>
                      <a:pt x="4" y="2163"/>
                      <a:pt x="4" y="2163"/>
                    </a:cubicBezTo>
                    <a:cubicBezTo>
                      <a:pt x="16" y="2163"/>
                      <a:pt x="32" y="2019"/>
                      <a:pt x="141" y="1791"/>
                    </a:cubicBezTo>
                    <a:cubicBezTo>
                      <a:pt x="250" y="1563"/>
                      <a:pt x="470" y="1249"/>
                      <a:pt x="855" y="1004"/>
                    </a:cubicBezTo>
                    <a:cubicBezTo>
                      <a:pt x="1222" y="768"/>
                      <a:pt x="1737" y="622"/>
                      <a:pt x="2312" y="622"/>
                    </a:cubicBezTo>
                    <a:cubicBezTo>
                      <a:pt x="2334" y="622"/>
                      <a:pt x="2357" y="622"/>
                      <a:pt x="2381" y="622"/>
                    </a:cubicBezTo>
                    <a:cubicBezTo>
                      <a:pt x="2682" y="625"/>
                      <a:pt x="2997" y="670"/>
                      <a:pt x="3324" y="724"/>
                    </a:cubicBezTo>
                    <a:cubicBezTo>
                      <a:pt x="3651" y="775"/>
                      <a:pt x="3993" y="834"/>
                      <a:pt x="4351" y="841"/>
                    </a:cubicBezTo>
                    <a:cubicBezTo>
                      <a:pt x="4376" y="842"/>
                      <a:pt x="4400" y="843"/>
                      <a:pt x="4424" y="843"/>
                    </a:cubicBezTo>
                    <a:cubicBezTo>
                      <a:pt x="4756" y="843"/>
                      <a:pt x="5086" y="776"/>
                      <a:pt x="5374" y="648"/>
                    </a:cubicBezTo>
                    <a:cubicBezTo>
                      <a:pt x="5683" y="514"/>
                      <a:pt x="5958" y="349"/>
                      <a:pt x="6238" y="242"/>
                    </a:cubicBezTo>
                    <a:cubicBezTo>
                      <a:pt x="6505" y="139"/>
                      <a:pt x="6777" y="89"/>
                      <a:pt x="7034" y="89"/>
                    </a:cubicBezTo>
                    <a:cubicBezTo>
                      <a:pt x="7045" y="89"/>
                      <a:pt x="7056" y="89"/>
                      <a:pt x="7067" y="90"/>
                    </a:cubicBezTo>
                    <a:cubicBezTo>
                      <a:pt x="7333" y="92"/>
                      <a:pt x="7580" y="140"/>
                      <a:pt x="7796" y="209"/>
                    </a:cubicBezTo>
                    <a:cubicBezTo>
                      <a:pt x="8230" y="352"/>
                      <a:pt x="8533" y="579"/>
                      <a:pt x="8719" y="752"/>
                    </a:cubicBezTo>
                    <a:cubicBezTo>
                      <a:pt x="8898" y="925"/>
                      <a:pt x="8977" y="1043"/>
                      <a:pt x="8990" y="1043"/>
                    </a:cubicBezTo>
                    <a:cubicBezTo>
                      <a:pt x="8990" y="1043"/>
                      <a:pt x="8991" y="1043"/>
                      <a:pt x="8991" y="1043"/>
                    </a:cubicBezTo>
                    <a:cubicBezTo>
                      <a:pt x="8995" y="1041"/>
                      <a:pt x="8975" y="1011"/>
                      <a:pt x="8937" y="954"/>
                    </a:cubicBezTo>
                    <a:cubicBezTo>
                      <a:pt x="8900" y="896"/>
                      <a:pt x="8836" y="819"/>
                      <a:pt x="8747" y="723"/>
                    </a:cubicBezTo>
                    <a:cubicBezTo>
                      <a:pt x="8568" y="538"/>
                      <a:pt x="8264" y="294"/>
                      <a:pt x="7820" y="139"/>
                    </a:cubicBezTo>
                    <a:cubicBezTo>
                      <a:pt x="7598" y="63"/>
                      <a:pt x="7344" y="8"/>
                      <a:pt x="7068" y="1"/>
                    </a:cubicBezTo>
                    <a:cubicBezTo>
                      <a:pt x="7049" y="1"/>
                      <a:pt x="7030" y="1"/>
                      <a:pt x="7010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1"/>
              <p:cNvSpPr/>
              <p:nvPr/>
            </p:nvSpPr>
            <p:spPr>
              <a:xfrm>
                <a:off x="5406000" y="884300"/>
                <a:ext cx="41625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15" extrusionOk="0">
                    <a:moveTo>
                      <a:pt x="1637" y="1"/>
                    </a:moveTo>
                    <a:cubicBezTo>
                      <a:pt x="1581" y="1"/>
                      <a:pt x="1429" y="22"/>
                      <a:pt x="1217" y="77"/>
                    </a:cubicBezTo>
                    <a:cubicBezTo>
                      <a:pt x="951" y="151"/>
                      <a:pt x="571" y="282"/>
                      <a:pt x="253" y="585"/>
                    </a:cubicBezTo>
                    <a:cubicBezTo>
                      <a:pt x="178" y="657"/>
                      <a:pt x="113" y="736"/>
                      <a:pt x="57" y="816"/>
                    </a:cubicBezTo>
                    <a:cubicBezTo>
                      <a:pt x="34" y="915"/>
                      <a:pt x="15" y="1015"/>
                      <a:pt x="0" y="1115"/>
                    </a:cubicBezTo>
                    <a:cubicBezTo>
                      <a:pt x="76" y="958"/>
                      <a:pt x="180" y="799"/>
                      <a:pt x="326" y="661"/>
                    </a:cubicBezTo>
                    <a:cubicBezTo>
                      <a:pt x="623" y="379"/>
                      <a:pt x="983" y="239"/>
                      <a:pt x="1238" y="149"/>
                    </a:cubicBezTo>
                    <a:cubicBezTo>
                      <a:pt x="1498" y="62"/>
                      <a:pt x="1665" y="21"/>
                      <a:pt x="1661" y="5"/>
                    </a:cubicBezTo>
                    <a:cubicBezTo>
                      <a:pt x="1660" y="2"/>
                      <a:pt x="1652" y="1"/>
                      <a:pt x="1637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1"/>
              <p:cNvSpPr/>
              <p:nvPr/>
            </p:nvSpPr>
            <p:spPr>
              <a:xfrm>
                <a:off x="5450650" y="856350"/>
                <a:ext cx="2218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8875" h="1765" extrusionOk="0">
                    <a:moveTo>
                      <a:pt x="6950" y="1"/>
                    </a:moveTo>
                    <a:cubicBezTo>
                      <a:pt x="6809" y="1"/>
                      <a:pt x="6665" y="14"/>
                      <a:pt x="6519" y="41"/>
                    </a:cubicBezTo>
                    <a:cubicBezTo>
                      <a:pt x="6205" y="95"/>
                      <a:pt x="5895" y="228"/>
                      <a:pt x="5598" y="391"/>
                    </a:cubicBezTo>
                    <a:cubicBezTo>
                      <a:pt x="5299" y="553"/>
                      <a:pt x="5004" y="740"/>
                      <a:pt x="4681" y="880"/>
                    </a:cubicBezTo>
                    <a:cubicBezTo>
                      <a:pt x="4358" y="1021"/>
                      <a:pt x="4015" y="1080"/>
                      <a:pt x="3683" y="1089"/>
                    </a:cubicBezTo>
                    <a:cubicBezTo>
                      <a:pt x="3651" y="1090"/>
                      <a:pt x="3619" y="1090"/>
                      <a:pt x="3588" y="1090"/>
                    </a:cubicBezTo>
                    <a:cubicBezTo>
                      <a:pt x="3289" y="1090"/>
                      <a:pt x="3000" y="1054"/>
                      <a:pt x="2725" y="1006"/>
                    </a:cubicBezTo>
                    <a:cubicBezTo>
                      <a:pt x="2422" y="953"/>
                      <a:pt x="2135" y="882"/>
                      <a:pt x="1860" y="840"/>
                    </a:cubicBezTo>
                    <a:cubicBezTo>
                      <a:pt x="1690" y="813"/>
                      <a:pt x="1524" y="797"/>
                      <a:pt x="1367" y="797"/>
                    </a:cubicBezTo>
                    <a:cubicBezTo>
                      <a:pt x="1269" y="797"/>
                      <a:pt x="1174" y="803"/>
                      <a:pt x="1083" y="816"/>
                    </a:cubicBezTo>
                    <a:cubicBezTo>
                      <a:pt x="603" y="885"/>
                      <a:pt x="274" y="1152"/>
                      <a:pt x="133" y="1377"/>
                    </a:cubicBezTo>
                    <a:cubicBezTo>
                      <a:pt x="61" y="1490"/>
                      <a:pt x="30" y="1591"/>
                      <a:pt x="14" y="1659"/>
                    </a:cubicBezTo>
                    <a:cubicBezTo>
                      <a:pt x="3" y="1728"/>
                      <a:pt x="1" y="1765"/>
                      <a:pt x="4" y="1765"/>
                    </a:cubicBezTo>
                    <a:cubicBezTo>
                      <a:pt x="4" y="1765"/>
                      <a:pt x="5" y="1765"/>
                      <a:pt x="5" y="1765"/>
                    </a:cubicBezTo>
                    <a:cubicBezTo>
                      <a:pt x="17" y="1765"/>
                      <a:pt x="21" y="1610"/>
                      <a:pt x="168" y="1400"/>
                    </a:cubicBezTo>
                    <a:cubicBezTo>
                      <a:pt x="312" y="1192"/>
                      <a:pt x="635" y="946"/>
                      <a:pt x="1093" y="891"/>
                    </a:cubicBezTo>
                    <a:cubicBezTo>
                      <a:pt x="1168" y="881"/>
                      <a:pt x="1245" y="877"/>
                      <a:pt x="1325" y="877"/>
                    </a:cubicBezTo>
                    <a:cubicBezTo>
                      <a:pt x="1490" y="877"/>
                      <a:pt x="1664" y="895"/>
                      <a:pt x="1846" y="926"/>
                    </a:cubicBezTo>
                    <a:cubicBezTo>
                      <a:pt x="2115" y="971"/>
                      <a:pt x="2400" y="1045"/>
                      <a:pt x="2707" y="1102"/>
                    </a:cubicBezTo>
                    <a:cubicBezTo>
                      <a:pt x="2992" y="1154"/>
                      <a:pt x="3294" y="1193"/>
                      <a:pt x="3609" y="1193"/>
                    </a:cubicBezTo>
                    <a:cubicBezTo>
                      <a:pt x="3634" y="1193"/>
                      <a:pt x="3660" y="1193"/>
                      <a:pt x="3685" y="1193"/>
                    </a:cubicBezTo>
                    <a:cubicBezTo>
                      <a:pt x="4028" y="1186"/>
                      <a:pt x="4386" y="1124"/>
                      <a:pt x="4722" y="977"/>
                    </a:cubicBezTo>
                    <a:cubicBezTo>
                      <a:pt x="5057" y="833"/>
                      <a:pt x="5353" y="643"/>
                      <a:pt x="5647" y="482"/>
                    </a:cubicBezTo>
                    <a:cubicBezTo>
                      <a:pt x="5941" y="320"/>
                      <a:pt x="6237" y="192"/>
                      <a:pt x="6536" y="137"/>
                    </a:cubicBezTo>
                    <a:cubicBezTo>
                      <a:pt x="6685" y="108"/>
                      <a:pt x="6833" y="94"/>
                      <a:pt x="6976" y="94"/>
                    </a:cubicBezTo>
                    <a:cubicBezTo>
                      <a:pt x="7408" y="94"/>
                      <a:pt x="7802" y="218"/>
                      <a:pt x="8085" y="414"/>
                    </a:cubicBezTo>
                    <a:cubicBezTo>
                      <a:pt x="8470" y="672"/>
                      <a:pt x="8671" y="1011"/>
                      <a:pt x="8763" y="1249"/>
                    </a:cubicBezTo>
                    <a:cubicBezTo>
                      <a:pt x="8856" y="1490"/>
                      <a:pt x="8859" y="1639"/>
                      <a:pt x="8871" y="1639"/>
                    </a:cubicBezTo>
                    <a:cubicBezTo>
                      <a:pt x="8871" y="1639"/>
                      <a:pt x="8871" y="1639"/>
                      <a:pt x="8871" y="1639"/>
                    </a:cubicBezTo>
                    <a:cubicBezTo>
                      <a:pt x="8874" y="1639"/>
                      <a:pt x="8874" y="1602"/>
                      <a:pt x="8869" y="1533"/>
                    </a:cubicBezTo>
                    <a:cubicBezTo>
                      <a:pt x="8860" y="1464"/>
                      <a:pt x="8846" y="1361"/>
                      <a:pt x="8802" y="1235"/>
                    </a:cubicBezTo>
                    <a:cubicBezTo>
                      <a:pt x="8720" y="987"/>
                      <a:pt x="8523" y="629"/>
                      <a:pt x="8128" y="352"/>
                    </a:cubicBezTo>
                    <a:cubicBezTo>
                      <a:pt x="7830" y="138"/>
                      <a:pt x="7410" y="1"/>
                      <a:pt x="6950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1"/>
              <p:cNvSpPr/>
              <p:nvPr/>
            </p:nvSpPr>
            <p:spPr>
              <a:xfrm>
                <a:off x="5457325" y="880200"/>
                <a:ext cx="20085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1434" extrusionOk="0">
                    <a:moveTo>
                      <a:pt x="7041" y="0"/>
                    </a:moveTo>
                    <a:cubicBezTo>
                      <a:pt x="7024" y="0"/>
                      <a:pt x="7006" y="1"/>
                      <a:pt x="6989" y="1"/>
                    </a:cubicBezTo>
                    <a:cubicBezTo>
                      <a:pt x="6785" y="4"/>
                      <a:pt x="6566" y="66"/>
                      <a:pt x="6351" y="161"/>
                    </a:cubicBezTo>
                    <a:cubicBezTo>
                      <a:pt x="6135" y="256"/>
                      <a:pt x="5920" y="385"/>
                      <a:pt x="5696" y="519"/>
                    </a:cubicBezTo>
                    <a:cubicBezTo>
                      <a:pt x="5471" y="652"/>
                      <a:pt x="5235" y="786"/>
                      <a:pt x="4972" y="880"/>
                    </a:cubicBezTo>
                    <a:cubicBezTo>
                      <a:pt x="4709" y="973"/>
                      <a:pt x="4422" y="1031"/>
                      <a:pt x="4126" y="1058"/>
                    </a:cubicBezTo>
                    <a:cubicBezTo>
                      <a:pt x="3980" y="1071"/>
                      <a:pt x="3835" y="1076"/>
                      <a:pt x="3692" y="1076"/>
                    </a:cubicBezTo>
                    <a:cubicBezTo>
                      <a:pt x="3254" y="1076"/>
                      <a:pt x="2833" y="1024"/>
                      <a:pt x="2446" y="968"/>
                    </a:cubicBezTo>
                    <a:cubicBezTo>
                      <a:pt x="1970" y="902"/>
                      <a:pt x="1540" y="802"/>
                      <a:pt x="1157" y="802"/>
                    </a:cubicBezTo>
                    <a:cubicBezTo>
                      <a:pt x="1125" y="802"/>
                      <a:pt x="1093" y="803"/>
                      <a:pt x="1062" y="804"/>
                    </a:cubicBezTo>
                    <a:cubicBezTo>
                      <a:pt x="656" y="817"/>
                      <a:pt x="347" y="983"/>
                      <a:pt x="190" y="1142"/>
                    </a:cubicBezTo>
                    <a:cubicBezTo>
                      <a:pt x="108" y="1222"/>
                      <a:pt x="61" y="1297"/>
                      <a:pt x="35" y="1349"/>
                    </a:cubicBezTo>
                    <a:cubicBezTo>
                      <a:pt x="8" y="1402"/>
                      <a:pt x="0" y="1432"/>
                      <a:pt x="3" y="1433"/>
                    </a:cubicBezTo>
                    <a:cubicBezTo>
                      <a:pt x="3" y="1433"/>
                      <a:pt x="3" y="1433"/>
                      <a:pt x="4" y="1433"/>
                    </a:cubicBezTo>
                    <a:cubicBezTo>
                      <a:pt x="15" y="1433"/>
                      <a:pt x="59" y="1313"/>
                      <a:pt x="217" y="1173"/>
                    </a:cubicBezTo>
                    <a:cubicBezTo>
                      <a:pt x="377" y="1030"/>
                      <a:pt x="674" y="881"/>
                      <a:pt x="1064" y="880"/>
                    </a:cubicBezTo>
                    <a:cubicBezTo>
                      <a:pt x="1081" y="879"/>
                      <a:pt x="1097" y="879"/>
                      <a:pt x="1114" y="879"/>
                    </a:cubicBezTo>
                    <a:cubicBezTo>
                      <a:pt x="1492" y="879"/>
                      <a:pt x="1935" y="990"/>
                      <a:pt x="2431" y="1064"/>
                    </a:cubicBezTo>
                    <a:cubicBezTo>
                      <a:pt x="2825" y="1124"/>
                      <a:pt x="3256" y="1181"/>
                      <a:pt x="3708" y="1181"/>
                    </a:cubicBezTo>
                    <a:cubicBezTo>
                      <a:pt x="3849" y="1181"/>
                      <a:pt x="3992" y="1176"/>
                      <a:pt x="4136" y="1163"/>
                    </a:cubicBezTo>
                    <a:cubicBezTo>
                      <a:pt x="4440" y="1136"/>
                      <a:pt x="4735" y="1076"/>
                      <a:pt x="5007" y="976"/>
                    </a:cubicBezTo>
                    <a:cubicBezTo>
                      <a:pt x="5281" y="880"/>
                      <a:pt x="5523" y="738"/>
                      <a:pt x="5746" y="602"/>
                    </a:cubicBezTo>
                    <a:cubicBezTo>
                      <a:pt x="5970" y="467"/>
                      <a:pt x="6179" y="337"/>
                      <a:pt x="6387" y="241"/>
                    </a:cubicBezTo>
                    <a:cubicBezTo>
                      <a:pt x="6596" y="145"/>
                      <a:pt x="6799" y="83"/>
                      <a:pt x="6992" y="76"/>
                    </a:cubicBezTo>
                    <a:cubicBezTo>
                      <a:pt x="7021" y="75"/>
                      <a:pt x="7049" y="74"/>
                      <a:pt x="7077" y="74"/>
                    </a:cubicBezTo>
                    <a:cubicBezTo>
                      <a:pt x="7425" y="74"/>
                      <a:pt x="7698" y="204"/>
                      <a:pt x="7838" y="343"/>
                    </a:cubicBezTo>
                    <a:cubicBezTo>
                      <a:pt x="7992" y="490"/>
                      <a:pt x="8015" y="619"/>
                      <a:pt x="8029" y="619"/>
                    </a:cubicBezTo>
                    <a:cubicBezTo>
                      <a:pt x="8030" y="619"/>
                      <a:pt x="8030" y="619"/>
                      <a:pt x="8030" y="618"/>
                    </a:cubicBezTo>
                    <a:cubicBezTo>
                      <a:pt x="8034" y="618"/>
                      <a:pt x="8026" y="588"/>
                      <a:pt x="8008" y="531"/>
                    </a:cubicBezTo>
                    <a:cubicBezTo>
                      <a:pt x="7997" y="503"/>
                      <a:pt x="7979" y="472"/>
                      <a:pt x="7960" y="432"/>
                    </a:cubicBezTo>
                    <a:cubicBezTo>
                      <a:pt x="7933" y="398"/>
                      <a:pt x="7908" y="354"/>
                      <a:pt x="7867" y="314"/>
                    </a:cubicBezTo>
                    <a:cubicBezTo>
                      <a:pt x="7722" y="154"/>
                      <a:pt x="7424" y="0"/>
                      <a:pt x="7041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1"/>
              <p:cNvSpPr/>
              <p:nvPr/>
            </p:nvSpPr>
            <p:spPr>
              <a:xfrm>
                <a:off x="5652975" y="913000"/>
                <a:ext cx="155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3575" extrusionOk="0">
                    <a:moveTo>
                      <a:pt x="98" y="1"/>
                    </a:moveTo>
                    <a:cubicBezTo>
                      <a:pt x="84" y="1"/>
                      <a:pt x="44" y="202"/>
                      <a:pt x="23" y="531"/>
                    </a:cubicBezTo>
                    <a:cubicBezTo>
                      <a:pt x="1" y="862"/>
                      <a:pt x="5" y="1324"/>
                      <a:pt x="76" y="1826"/>
                    </a:cubicBezTo>
                    <a:cubicBezTo>
                      <a:pt x="148" y="2329"/>
                      <a:pt x="272" y="2774"/>
                      <a:pt x="386" y="3085"/>
                    </a:cubicBezTo>
                    <a:cubicBezTo>
                      <a:pt x="497" y="3393"/>
                      <a:pt x="591" y="3574"/>
                      <a:pt x="604" y="3574"/>
                    </a:cubicBezTo>
                    <a:cubicBezTo>
                      <a:pt x="605" y="3574"/>
                      <a:pt x="605" y="3574"/>
                      <a:pt x="605" y="3574"/>
                    </a:cubicBezTo>
                    <a:cubicBezTo>
                      <a:pt x="621" y="3568"/>
                      <a:pt x="551" y="3376"/>
                      <a:pt x="457" y="3062"/>
                    </a:cubicBezTo>
                    <a:cubicBezTo>
                      <a:pt x="362" y="2748"/>
                      <a:pt x="251" y="2307"/>
                      <a:pt x="181" y="1812"/>
                    </a:cubicBezTo>
                    <a:cubicBezTo>
                      <a:pt x="111" y="1316"/>
                      <a:pt x="94" y="862"/>
                      <a:pt x="98" y="534"/>
                    </a:cubicBezTo>
                    <a:cubicBezTo>
                      <a:pt x="100" y="206"/>
                      <a:pt x="113" y="2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1"/>
              <p:cNvSpPr/>
              <p:nvPr/>
            </p:nvSpPr>
            <p:spPr>
              <a:xfrm>
                <a:off x="5666375" y="913000"/>
                <a:ext cx="1290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222" extrusionOk="0">
                    <a:moveTo>
                      <a:pt x="53" y="1"/>
                    </a:moveTo>
                    <a:cubicBezTo>
                      <a:pt x="42" y="1"/>
                      <a:pt x="1" y="183"/>
                      <a:pt x="15" y="482"/>
                    </a:cubicBezTo>
                    <a:cubicBezTo>
                      <a:pt x="20" y="631"/>
                      <a:pt x="45" y="807"/>
                      <a:pt x="80" y="1001"/>
                    </a:cubicBezTo>
                    <a:cubicBezTo>
                      <a:pt x="119" y="1194"/>
                      <a:pt x="169" y="1405"/>
                      <a:pt x="224" y="1623"/>
                    </a:cubicBezTo>
                    <a:cubicBezTo>
                      <a:pt x="279" y="1841"/>
                      <a:pt x="330" y="2049"/>
                      <a:pt x="369" y="2238"/>
                    </a:cubicBezTo>
                    <a:cubicBezTo>
                      <a:pt x="404" y="2429"/>
                      <a:pt x="431" y="2601"/>
                      <a:pt x="439" y="2747"/>
                    </a:cubicBezTo>
                    <a:cubicBezTo>
                      <a:pt x="459" y="3037"/>
                      <a:pt x="433" y="3219"/>
                      <a:pt x="451" y="3222"/>
                    </a:cubicBezTo>
                    <a:cubicBezTo>
                      <a:pt x="452" y="3222"/>
                      <a:pt x="452" y="3222"/>
                      <a:pt x="452" y="3222"/>
                    </a:cubicBezTo>
                    <a:cubicBezTo>
                      <a:pt x="463" y="3222"/>
                      <a:pt x="515" y="3042"/>
                      <a:pt x="514" y="2743"/>
                    </a:cubicBezTo>
                    <a:cubicBezTo>
                      <a:pt x="515" y="2593"/>
                      <a:pt x="495" y="2416"/>
                      <a:pt x="465" y="2221"/>
                    </a:cubicBezTo>
                    <a:cubicBezTo>
                      <a:pt x="431" y="2026"/>
                      <a:pt x="382" y="1816"/>
                      <a:pt x="327" y="1597"/>
                    </a:cubicBezTo>
                    <a:cubicBezTo>
                      <a:pt x="272" y="1378"/>
                      <a:pt x="218" y="1171"/>
                      <a:pt x="176" y="982"/>
                    </a:cubicBezTo>
                    <a:cubicBezTo>
                      <a:pt x="136" y="793"/>
                      <a:pt x="105" y="621"/>
                      <a:pt x="90" y="476"/>
                    </a:cubicBezTo>
                    <a:cubicBezTo>
                      <a:pt x="58" y="185"/>
                      <a:pt x="72" y="2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1"/>
              <p:cNvSpPr/>
              <p:nvPr/>
            </p:nvSpPr>
            <p:spPr>
              <a:xfrm>
                <a:off x="5674925" y="903350"/>
                <a:ext cx="13050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4" extrusionOk="0">
                    <a:moveTo>
                      <a:pt x="27" y="0"/>
                    </a:moveTo>
                    <a:cubicBezTo>
                      <a:pt x="25" y="0"/>
                      <a:pt x="24" y="1"/>
                      <a:pt x="23" y="2"/>
                    </a:cubicBezTo>
                    <a:cubicBezTo>
                      <a:pt x="0" y="24"/>
                      <a:pt x="257" y="247"/>
                      <a:pt x="362" y="631"/>
                    </a:cubicBezTo>
                    <a:cubicBezTo>
                      <a:pt x="474" y="1013"/>
                      <a:pt x="374" y="1337"/>
                      <a:pt x="405" y="1344"/>
                    </a:cubicBezTo>
                    <a:cubicBezTo>
                      <a:pt x="406" y="1344"/>
                      <a:pt x="406" y="1344"/>
                      <a:pt x="407" y="1344"/>
                    </a:cubicBezTo>
                    <a:cubicBezTo>
                      <a:pt x="420" y="1344"/>
                      <a:pt x="461" y="1270"/>
                      <a:pt x="489" y="1138"/>
                    </a:cubicBezTo>
                    <a:cubicBezTo>
                      <a:pt x="517" y="1003"/>
                      <a:pt x="522" y="807"/>
                      <a:pt x="463" y="602"/>
                    </a:cubicBezTo>
                    <a:cubicBezTo>
                      <a:pt x="405" y="397"/>
                      <a:pt x="298" y="232"/>
                      <a:pt x="203" y="133"/>
                    </a:cubicBezTo>
                    <a:cubicBezTo>
                      <a:pt x="117" y="42"/>
                      <a:pt x="45" y="0"/>
                      <a:pt x="27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1"/>
              <p:cNvSpPr/>
              <p:nvPr/>
            </p:nvSpPr>
            <p:spPr>
              <a:xfrm>
                <a:off x="5400400" y="823000"/>
                <a:ext cx="286050" cy="162875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6515" extrusionOk="0">
                    <a:moveTo>
                      <a:pt x="8815" y="0"/>
                    </a:moveTo>
                    <a:cubicBezTo>
                      <a:pt x="8201" y="0"/>
                      <a:pt x="7605" y="227"/>
                      <a:pt x="6993" y="300"/>
                    </a:cubicBezTo>
                    <a:cubicBezTo>
                      <a:pt x="6812" y="322"/>
                      <a:pt x="6631" y="330"/>
                      <a:pt x="6448" y="330"/>
                    </a:cubicBezTo>
                    <a:cubicBezTo>
                      <a:pt x="5883" y="330"/>
                      <a:pt x="5313" y="251"/>
                      <a:pt x="4750" y="251"/>
                    </a:cubicBezTo>
                    <a:cubicBezTo>
                      <a:pt x="4467" y="251"/>
                      <a:pt x="4186" y="271"/>
                      <a:pt x="3909" y="331"/>
                    </a:cubicBezTo>
                    <a:cubicBezTo>
                      <a:pt x="3072" y="511"/>
                      <a:pt x="2324" y="1063"/>
                      <a:pt x="1907" y="1809"/>
                    </a:cubicBezTo>
                    <a:cubicBezTo>
                      <a:pt x="1880" y="1858"/>
                      <a:pt x="1851" y="1910"/>
                      <a:pt x="1801" y="1935"/>
                    </a:cubicBezTo>
                    <a:cubicBezTo>
                      <a:pt x="1775" y="1948"/>
                      <a:pt x="1747" y="1952"/>
                      <a:pt x="1717" y="1952"/>
                    </a:cubicBezTo>
                    <a:cubicBezTo>
                      <a:pt x="1690" y="1952"/>
                      <a:pt x="1662" y="1949"/>
                      <a:pt x="1634" y="1946"/>
                    </a:cubicBezTo>
                    <a:cubicBezTo>
                      <a:pt x="1598" y="1943"/>
                      <a:pt x="1563" y="1941"/>
                      <a:pt x="1528" y="1941"/>
                    </a:cubicBezTo>
                    <a:cubicBezTo>
                      <a:pt x="890" y="1941"/>
                      <a:pt x="502" y="2491"/>
                      <a:pt x="333" y="3061"/>
                    </a:cubicBezTo>
                    <a:cubicBezTo>
                      <a:pt x="1" y="4180"/>
                      <a:pt x="279" y="5345"/>
                      <a:pt x="463" y="6514"/>
                    </a:cubicBezTo>
                    <a:cubicBezTo>
                      <a:pt x="403" y="5108"/>
                      <a:pt x="684" y="3367"/>
                      <a:pt x="2015" y="2959"/>
                    </a:cubicBezTo>
                    <a:cubicBezTo>
                      <a:pt x="2007" y="2241"/>
                      <a:pt x="2694" y="1720"/>
                      <a:pt x="3348" y="1492"/>
                    </a:cubicBezTo>
                    <a:cubicBezTo>
                      <a:pt x="3703" y="1369"/>
                      <a:pt x="4067" y="1331"/>
                      <a:pt x="4434" y="1331"/>
                    </a:cubicBezTo>
                    <a:cubicBezTo>
                      <a:pt x="5000" y="1331"/>
                      <a:pt x="5576" y="1420"/>
                      <a:pt x="6143" y="1420"/>
                    </a:cubicBezTo>
                    <a:cubicBezTo>
                      <a:pt x="6453" y="1420"/>
                      <a:pt x="6761" y="1393"/>
                      <a:pt x="7063" y="1312"/>
                    </a:cubicBezTo>
                    <a:cubicBezTo>
                      <a:pt x="7857" y="1099"/>
                      <a:pt x="8695" y="637"/>
                      <a:pt x="9528" y="637"/>
                    </a:cubicBezTo>
                    <a:cubicBezTo>
                      <a:pt x="9857" y="637"/>
                      <a:pt x="10184" y="709"/>
                      <a:pt x="10508" y="896"/>
                    </a:cubicBezTo>
                    <a:cubicBezTo>
                      <a:pt x="10997" y="1179"/>
                      <a:pt x="11295" y="1606"/>
                      <a:pt x="11415" y="2093"/>
                    </a:cubicBezTo>
                    <a:cubicBezTo>
                      <a:pt x="11433" y="2008"/>
                      <a:pt x="11441" y="1922"/>
                      <a:pt x="11438" y="1840"/>
                    </a:cubicBezTo>
                    <a:cubicBezTo>
                      <a:pt x="11422" y="1502"/>
                      <a:pt x="11230" y="1135"/>
                      <a:pt x="11028" y="875"/>
                    </a:cubicBezTo>
                    <a:cubicBezTo>
                      <a:pt x="10448" y="126"/>
                      <a:pt x="9812" y="47"/>
                      <a:pt x="8932" y="3"/>
                    </a:cubicBezTo>
                    <a:cubicBezTo>
                      <a:pt x="8893" y="1"/>
                      <a:pt x="8854" y="0"/>
                      <a:pt x="8815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1"/>
              <p:cNvSpPr/>
              <p:nvPr/>
            </p:nvSpPr>
            <p:spPr>
              <a:xfrm>
                <a:off x="5537625" y="1016025"/>
                <a:ext cx="267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879" extrusionOk="0">
                    <a:moveTo>
                      <a:pt x="295" y="1"/>
                    </a:moveTo>
                    <a:cubicBezTo>
                      <a:pt x="132" y="206"/>
                      <a:pt x="52" y="475"/>
                      <a:pt x="72" y="737"/>
                    </a:cubicBezTo>
                    <a:lnTo>
                      <a:pt x="72" y="737"/>
                    </a:lnTo>
                    <a:cubicBezTo>
                      <a:pt x="15" y="945"/>
                      <a:pt x="0" y="1164"/>
                      <a:pt x="62" y="1368"/>
                    </a:cubicBezTo>
                    <a:cubicBezTo>
                      <a:pt x="147" y="1644"/>
                      <a:pt x="400" y="1879"/>
                      <a:pt x="687" y="1879"/>
                    </a:cubicBezTo>
                    <a:cubicBezTo>
                      <a:pt x="695" y="1879"/>
                      <a:pt x="704" y="1878"/>
                      <a:pt x="713" y="1878"/>
                    </a:cubicBezTo>
                    <a:cubicBezTo>
                      <a:pt x="797" y="1875"/>
                      <a:pt x="886" y="1847"/>
                      <a:pt x="941" y="1782"/>
                    </a:cubicBezTo>
                    <a:cubicBezTo>
                      <a:pt x="959" y="1759"/>
                      <a:pt x="973" y="1733"/>
                      <a:pt x="984" y="1707"/>
                    </a:cubicBezTo>
                    <a:cubicBezTo>
                      <a:pt x="1068" y="1511"/>
                      <a:pt x="1019" y="1281"/>
                      <a:pt x="919" y="1093"/>
                    </a:cubicBezTo>
                    <a:cubicBezTo>
                      <a:pt x="818" y="906"/>
                      <a:pt x="671" y="749"/>
                      <a:pt x="543" y="579"/>
                    </a:cubicBezTo>
                    <a:cubicBezTo>
                      <a:pt x="416" y="408"/>
                      <a:pt x="304" y="213"/>
                      <a:pt x="295" y="1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1"/>
              <p:cNvSpPr/>
              <p:nvPr/>
            </p:nvSpPr>
            <p:spPr>
              <a:xfrm>
                <a:off x="5536800" y="1015425"/>
                <a:ext cx="201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022" extrusionOk="0">
                    <a:moveTo>
                      <a:pt x="280" y="1"/>
                    </a:moveTo>
                    <a:cubicBezTo>
                      <a:pt x="260" y="1"/>
                      <a:pt x="192" y="121"/>
                      <a:pt x="127" y="330"/>
                    </a:cubicBezTo>
                    <a:cubicBezTo>
                      <a:pt x="60" y="544"/>
                      <a:pt x="0" y="853"/>
                      <a:pt x="12" y="1201"/>
                    </a:cubicBezTo>
                    <a:cubicBezTo>
                      <a:pt x="20" y="1375"/>
                      <a:pt x="56" y="1547"/>
                      <a:pt x="133" y="1686"/>
                    </a:cubicBezTo>
                    <a:cubicBezTo>
                      <a:pt x="208" y="1829"/>
                      <a:pt x="327" y="1925"/>
                      <a:pt x="435" y="1974"/>
                    </a:cubicBezTo>
                    <a:cubicBezTo>
                      <a:pt x="512" y="2009"/>
                      <a:pt x="585" y="2021"/>
                      <a:pt x="644" y="2021"/>
                    </a:cubicBezTo>
                    <a:cubicBezTo>
                      <a:pt x="670" y="2021"/>
                      <a:pt x="692" y="2019"/>
                      <a:pt x="712" y="2016"/>
                    </a:cubicBezTo>
                    <a:cubicBezTo>
                      <a:pt x="777" y="2002"/>
                      <a:pt x="807" y="1980"/>
                      <a:pt x="804" y="1972"/>
                    </a:cubicBezTo>
                    <a:cubicBezTo>
                      <a:pt x="801" y="1948"/>
                      <a:pt x="658" y="1992"/>
                      <a:pt x="482" y="1884"/>
                    </a:cubicBezTo>
                    <a:cubicBezTo>
                      <a:pt x="397" y="1831"/>
                      <a:pt x="307" y="1746"/>
                      <a:pt x="251" y="1625"/>
                    </a:cubicBezTo>
                    <a:cubicBezTo>
                      <a:pt x="191" y="1506"/>
                      <a:pt x="163" y="1355"/>
                      <a:pt x="156" y="1194"/>
                    </a:cubicBezTo>
                    <a:cubicBezTo>
                      <a:pt x="132" y="535"/>
                      <a:pt x="323" y="14"/>
                      <a:pt x="281" y="1"/>
                    </a:cubicBezTo>
                    <a:cubicBezTo>
                      <a:pt x="281" y="1"/>
                      <a:pt x="280" y="1"/>
                      <a:pt x="280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1"/>
              <p:cNvSpPr/>
              <p:nvPr/>
            </p:nvSpPr>
            <p:spPr>
              <a:xfrm>
                <a:off x="5558550" y="1055100"/>
                <a:ext cx="72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41" extrusionOk="0">
                    <a:moveTo>
                      <a:pt x="229" y="0"/>
                    </a:moveTo>
                    <a:cubicBezTo>
                      <a:pt x="194" y="0"/>
                      <a:pt x="143" y="25"/>
                      <a:pt x="96" y="67"/>
                    </a:cubicBezTo>
                    <a:cubicBezTo>
                      <a:pt x="31" y="127"/>
                      <a:pt x="1" y="199"/>
                      <a:pt x="28" y="228"/>
                    </a:cubicBezTo>
                    <a:cubicBezTo>
                      <a:pt x="35" y="236"/>
                      <a:pt x="47" y="240"/>
                      <a:pt x="61" y="240"/>
                    </a:cubicBezTo>
                    <a:cubicBezTo>
                      <a:pt x="96" y="240"/>
                      <a:pt x="147" y="215"/>
                      <a:pt x="194" y="173"/>
                    </a:cubicBezTo>
                    <a:cubicBezTo>
                      <a:pt x="258" y="113"/>
                      <a:pt x="289" y="41"/>
                      <a:pt x="262" y="12"/>
                    </a:cubicBezTo>
                    <a:cubicBezTo>
                      <a:pt x="254" y="4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1"/>
              <p:cNvSpPr/>
              <p:nvPr/>
            </p:nvSpPr>
            <p:spPr>
              <a:xfrm>
                <a:off x="5518050" y="1067975"/>
                <a:ext cx="61275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706" extrusionOk="0">
                    <a:moveTo>
                      <a:pt x="2448" y="1"/>
                    </a:moveTo>
                    <a:lnTo>
                      <a:pt x="2448" y="1"/>
                    </a:lnTo>
                    <a:cubicBezTo>
                      <a:pt x="2048" y="250"/>
                      <a:pt x="1577" y="395"/>
                      <a:pt x="1116" y="395"/>
                    </a:cubicBezTo>
                    <a:cubicBezTo>
                      <a:pt x="759" y="395"/>
                      <a:pt x="407" y="308"/>
                      <a:pt x="99" y="114"/>
                    </a:cubicBezTo>
                    <a:cubicBezTo>
                      <a:pt x="66" y="96"/>
                      <a:pt x="33" y="77"/>
                      <a:pt x="1" y="57"/>
                    </a:cubicBezTo>
                    <a:lnTo>
                      <a:pt x="1" y="57"/>
                    </a:lnTo>
                    <a:cubicBezTo>
                      <a:pt x="36" y="423"/>
                      <a:pt x="99" y="795"/>
                      <a:pt x="289" y="1113"/>
                    </a:cubicBezTo>
                    <a:cubicBezTo>
                      <a:pt x="485" y="1442"/>
                      <a:pt x="843" y="1705"/>
                      <a:pt x="1239" y="1705"/>
                    </a:cubicBezTo>
                    <a:cubicBezTo>
                      <a:pt x="1241" y="1705"/>
                      <a:pt x="1243" y="1705"/>
                      <a:pt x="1245" y="1705"/>
                    </a:cubicBezTo>
                    <a:cubicBezTo>
                      <a:pt x="1673" y="1702"/>
                      <a:pt x="2047" y="1392"/>
                      <a:pt x="2229" y="1023"/>
                    </a:cubicBezTo>
                    <a:cubicBezTo>
                      <a:pt x="2376" y="726"/>
                      <a:pt x="2451" y="348"/>
                      <a:pt x="2448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1"/>
              <p:cNvSpPr/>
              <p:nvPr/>
            </p:nvSpPr>
            <p:spPr>
              <a:xfrm>
                <a:off x="5464050" y="973550"/>
                <a:ext cx="588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974" extrusionOk="0">
                    <a:moveTo>
                      <a:pt x="1503" y="1"/>
                    </a:moveTo>
                    <a:cubicBezTo>
                      <a:pt x="1350" y="1"/>
                      <a:pt x="1184" y="19"/>
                      <a:pt x="1014" y="65"/>
                    </a:cubicBezTo>
                    <a:cubicBezTo>
                      <a:pt x="635" y="169"/>
                      <a:pt x="342" y="395"/>
                      <a:pt x="189" y="595"/>
                    </a:cubicBezTo>
                    <a:cubicBezTo>
                      <a:pt x="32" y="797"/>
                      <a:pt x="1" y="956"/>
                      <a:pt x="32" y="972"/>
                    </a:cubicBezTo>
                    <a:cubicBezTo>
                      <a:pt x="35" y="973"/>
                      <a:pt x="38" y="974"/>
                      <a:pt x="42" y="974"/>
                    </a:cubicBezTo>
                    <a:cubicBezTo>
                      <a:pt x="84" y="974"/>
                      <a:pt x="175" y="866"/>
                      <a:pt x="334" y="734"/>
                    </a:cubicBezTo>
                    <a:cubicBezTo>
                      <a:pt x="503" y="591"/>
                      <a:pt x="766" y="426"/>
                      <a:pt x="1088" y="338"/>
                    </a:cubicBezTo>
                    <a:cubicBezTo>
                      <a:pt x="1326" y="272"/>
                      <a:pt x="1558" y="254"/>
                      <a:pt x="1755" y="254"/>
                    </a:cubicBezTo>
                    <a:cubicBezTo>
                      <a:pt x="1826" y="254"/>
                      <a:pt x="1893" y="257"/>
                      <a:pt x="1953" y="260"/>
                    </a:cubicBezTo>
                    <a:cubicBezTo>
                      <a:pt x="2076" y="267"/>
                      <a:pt x="2177" y="275"/>
                      <a:pt x="2244" y="275"/>
                    </a:cubicBezTo>
                    <a:cubicBezTo>
                      <a:pt x="2302" y="275"/>
                      <a:pt x="2336" y="269"/>
                      <a:pt x="2342" y="251"/>
                    </a:cubicBezTo>
                    <a:cubicBezTo>
                      <a:pt x="2353" y="216"/>
                      <a:pt x="2225" y="129"/>
                      <a:pt x="1985" y="64"/>
                    </a:cubicBezTo>
                    <a:cubicBezTo>
                      <a:pt x="1855" y="28"/>
                      <a:pt x="1689" y="1"/>
                      <a:pt x="1503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1"/>
              <p:cNvSpPr/>
              <p:nvPr/>
            </p:nvSpPr>
            <p:spPr>
              <a:xfrm>
                <a:off x="5469750" y="1024050"/>
                <a:ext cx="533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064" extrusionOk="0">
                    <a:moveTo>
                      <a:pt x="845" y="0"/>
                    </a:moveTo>
                    <a:cubicBezTo>
                      <a:pt x="616" y="0"/>
                      <a:pt x="410" y="70"/>
                      <a:pt x="275" y="161"/>
                    </a:cubicBezTo>
                    <a:cubicBezTo>
                      <a:pt x="59" y="302"/>
                      <a:pt x="1" y="459"/>
                      <a:pt x="17" y="467"/>
                    </a:cubicBezTo>
                    <a:cubicBezTo>
                      <a:pt x="19" y="469"/>
                      <a:pt x="21" y="469"/>
                      <a:pt x="23" y="469"/>
                    </a:cubicBezTo>
                    <a:cubicBezTo>
                      <a:pt x="53" y="469"/>
                      <a:pt x="146" y="359"/>
                      <a:pt x="335" y="269"/>
                    </a:cubicBezTo>
                    <a:cubicBezTo>
                      <a:pt x="454" y="212"/>
                      <a:pt x="617" y="169"/>
                      <a:pt x="797" y="169"/>
                    </a:cubicBezTo>
                    <a:cubicBezTo>
                      <a:pt x="919" y="169"/>
                      <a:pt x="1047" y="189"/>
                      <a:pt x="1175" y="236"/>
                    </a:cubicBezTo>
                    <a:cubicBezTo>
                      <a:pt x="1493" y="356"/>
                      <a:pt x="1722" y="590"/>
                      <a:pt x="1867" y="767"/>
                    </a:cubicBezTo>
                    <a:cubicBezTo>
                      <a:pt x="2006" y="939"/>
                      <a:pt x="2081" y="1064"/>
                      <a:pt x="2108" y="1064"/>
                    </a:cubicBezTo>
                    <a:cubicBezTo>
                      <a:pt x="2110" y="1064"/>
                      <a:pt x="2111" y="1063"/>
                      <a:pt x="2112" y="1063"/>
                    </a:cubicBezTo>
                    <a:cubicBezTo>
                      <a:pt x="2131" y="1054"/>
                      <a:pt x="2096" y="906"/>
                      <a:pt x="1968" y="695"/>
                    </a:cubicBezTo>
                    <a:cubicBezTo>
                      <a:pt x="1842" y="489"/>
                      <a:pt x="1606" y="211"/>
                      <a:pt x="1236" y="71"/>
                    </a:cubicBezTo>
                    <a:cubicBezTo>
                      <a:pt x="1104" y="21"/>
                      <a:pt x="971" y="0"/>
                      <a:pt x="845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1"/>
              <p:cNvSpPr/>
              <p:nvPr/>
            </p:nvSpPr>
            <p:spPr>
              <a:xfrm>
                <a:off x="5576875" y="973550"/>
                <a:ext cx="588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974" extrusionOk="0">
                    <a:moveTo>
                      <a:pt x="851" y="1"/>
                    </a:moveTo>
                    <a:cubicBezTo>
                      <a:pt x="665" y="1"/>
                      <a:pt x="499" y="28"/>
                      <a:pt x="369" y="64"/>
                    </a:cubicBezTo>
                    <a:cubicBezTo>
                      <a:pt x="129" y="129"/>
                      <a:pt x="0" y="216"/>
                      <a:pt x="12" y="251"/>
                    </a:cubicBezTo>
                    <a:cubicBezTo>
                      <a:pt x="17" y="269"/>
                      <a:pt x="51" y="275"/>
                      <a:pt x="109" y="275"/>
                    </a:cubicBezTo>
                    <a:cubicBezTo>
                      <a:pt x="177" y="275"/>
                      <a:pt x="277" y="267"/>
                      <a:pt x="400" y="260"/>
                    </a:cubicBezTo>
                    <a:cubicBezTo>
                      <a:pt x="461" y="257"/>
                      <a:pt x="527" y="254"/>
                      <a:pt x="598" y="254"/>
                    </a:cubicBezTo>
                    <a:cubicBezTo>
                      <a:pt x="795" y="254"/>
                      <a:pt x="1027" y="272"/>
                      <a:pt x="1265" y="338"/>
                    </a:cubicBezTo>
                    <a:cubicBezTo>
                      <a:pt x="1588" y="426"/>
                      <a:pt x="1850" y="591"/>
                      <a:pt x="2020" y="734"/>
                    </a:cubicBezTo>
                    <a:cubicBezTo>
                      <a:pt x="2179" y="866"/>
                      <a:pt x="2270" y="974"/>
                      <a:pt x="2312" y="974"/>
                    </a:cubicBezTo>
                    <a:cubicBezTo>
                      <a:pt x="2315" y="974"/>
                      <a:pt x="2318" y="973"/>
                      <a:pt x="2321" y="972"/>
                    </a:cubicBezTo>
                    <a:cubicBezTo>
                      <a:pt x="2352" y="956"/>
                      <a:pt x="2321" y="797"/>
                      <a:pt x="2164" y="595"/>
                    </a:cubicBezTo>
                    <a:cubicBezTo>
                      <a:pt x="2011" y="395"/>
                      <a:pt x="1719" y="169"/>
                      <a:pt x="1340" y="65"/>
                    </a:cubicBezTo>
                    <a:cubicBezTo>
                      <a:pt x="1170" y="19"/>
                      <a:pt x="1004" y="1"/>
                      <a:pt x="851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1"/>
              <p:cNvSpPr/>
              <p:nvPr/>
            </p:nvSpPr>
            <p:spPr>
              <a:xfrm>
                <a:off x="5575025" y="1024050"/>
                <a:ext cx="533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064" extrusionOk="0">
                    <a:moveTo>
                      <a:pt x="1287" y="0"/>
                    </a:moveTo>
                    <a:cubicBezTo>
                      <a:pt x="1161" y="0"/>
                      <a:pt x="1028" y="21"/>
                      <a:pt x="896" y="71"/>
                    </a:cubicBezTo>
                    <a:cubicBezTo>
                      <a:pt x="526" y="211"/>
                      <a:pt x="291" y="489"/>
                      <a:pt x="164" y="695"/>
                    </a:cubicBezTo>
                    <a:cubicBezTo>
                      <a:pt x="36" y="906"/>
                      <a:pt x="1" y="1054"/>
                      <a:pt x="21" y="1063"/>
                    </a:cubicBezTo>
                    <a:cubicBezTo>
                      <a:pt x="22" y="1063"/>
                      <a:pt x="23" y="1064"/>
                      <a:pt x="24" y="1064"/>
                    </a:cubicBezTo>
                    <a:cubicBezTo>
                      <a:pt x="51" y="1064"/>
                      <a:pt x="127" y="939"/>
                      <a:pt x="266" y="767"/>
                    </a:cubicBezTo>
                    <a:cubicBezTo>
                      <a:pt x="410" y="590"/>
                      <a:pt x="639" y="356"/>
                      <a:pt x="958" y="236"/>
                    </a:cubicBezTo>
                    <a:cubicBezTo>
                      <a:pt x="1085" y="189"/>
                      <a:pt x="1214" y="169"/>
                      <a:pt x="1335" y="169"/>
                    </a:cubicBezTo>
                    <a:cubicBezTo>
                      <a:pt x="1515" y="169"/>
                      <a:pt x="1679" y="212"/>
                      <a:pt x="1797" y="269"/>
                    </a:cubicBezTo>
                    <a:cubicBezTo>
                      <a:pt x="1986" y="359"/>
                      <a:pt x="2079" y="469"/>
                      <a:pt x="2109" y="469"/>
                    </a:cubicBezTo>
                    <a:cubicBezTo>
                      <a:pt x="2111" y="469"/>
                      <a:pt x="2113" y="469"/>
                      <a:pt x="2115" y="467"/>
                    </a:cubicBezTo>
                    <a:cubicBezTo>
                      <a:pt x="2132" y="459"/>
                      <a:pt x="2074" y="302"/>
                      <a:pt x="1858" y="161"/>
                    </a:cubicBezTo>
                    <a:cubicBezTo>
                      <a:pt x="1723" y="70"/>
                      <a:pt x="1517" y="0"/>
                      <a:pt x="1287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1"/>
              <p:cNvSpPr/>
              <p:nvPr/>
            </p:nvSpPr>
            <p:spPr>
              <a:xfrm>
                <a:off x="5529525" y="1091700"/>
                <a:ext cx="4155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57" extrusionOk="0">
                    <a:moveTo>
                      <a:pt x="933" y="1"/>
                    </a:moveTo>
                    <a:cubicBezTo>
                      <a:pt x="588" y="1"/>
                      <a:pt x="254" y="151"/>
                      <a:pt x="0" y="390"/>
                    </a:cubicBezTo>
                    <a:cubicBezTo>
                      <a:pt x="204" y="605"/>
                      <a:pt x="481" y="756"/>
                      <a:pt x="781" y="756"/>
                    </a:cubicBezTo>
                    <a:cubicBezTo>
                      <a:pt x="783" y="756"/>
                      <a:pt x="784" y="756"/>
                      <a:pt x="786" y="756"/>
                    </a:cubicBezTo>
                    <a:cubicBezTo>
                      <a:pt x="1142" y="754"/>
                      <a:pt x="1460" y="538"/>
                      <a:pt x="1662" y="253"/>
                    </a:cubicBezTo>
                    <a:cubicBezTo>
                      <a:pt x="1464" y="101"/>
                      <a:pt x="1217" y="8"/>
                      <a:pt x="965" y="1"/>
                    </a:cubicBezTo>
                    <a:cubicBezTo>
                      <a:pt x="955" y="1"/>
                      <a:pt x="944" y="1"/>
                      <a:pt x="933" y="1"/>
                    </a:cubicBezTo>
                    <a:close/>
                  </a:path>
                </a:pathLst>
              </a:custGeom>
              <a:solidFill>
                <a:srgbClr val="EA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386" name="Google Shape;1386;p32"/>
          <p:cNvSpPr txBox="1">
            <a:spLocks noGrp="1"/>
          </p:cNvSpPr>
          <p:nvPr>
            <p:ph type="title" idx="2"/>
          </p:nvPr>
        </p:nvSpPr>
        <p:spPr>
          <a:xfrm>
            <a:off x="1273563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7" name="Google Shape;1387;p32"/>
          <p:cNvSpPr txBox="1">
            <a:spLocks noGrp="1"/>
          </p:cNvSpPr>
          <p:nvPr>
            <p:ph type="title" idx="3"/>
          </p:nvPr>
        </p:nvSpPr>
        <p:spPr>
          <a:xfrm>
            <a:off x="2196925" y="17655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Voice-controlled devices</a:t>
            </a:r>
            <a:endParaRPr/>
          </a:p>
        </p:txBody>
      </p:sp>
      <p:sp>
        <p:nvSpPr>
          <p:cNvPr id="1388" name="Google Shape;1388;p32"/>
          <p:cNvSpPr txBox="1">
            <a:spLocks noGrp="1"/>
          </p:cNvSpPr>
          <p:nvPr>
            <p:ph type="subTitle" idx="1"/>
          </p:nvPr>
        </p:nvSpPr>
        <p:spPr>
          <a:xfrm>
            <a:off x="2196925" y="2040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Better understand orders without seeing or touching the user</a:t>
            </a:r>
            <a:endParaRPr/>
          </a:p>
        </p:txBody>
      </p:sp>
      <p:sp>
        <p:nvSpPr>
          <p:cNvPr id="1389" name="Google Shape;1389;p32"/>
          <p:cNvSpPr txBox="1">
            <a:spLocks noGrp="1"/>
          </p:cNvSpPr>
          <p:nvPr>
            <p:ph type="title" idx="4"/>
          </p:nvPr>
        </p:nvSpPr>
        <p:spPr>
          <a:xfrm>
            <a:off x="1273563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0" name="Google Shape;1390;p32"/>
          <p:cNvSpPr txBox="1">
            <a:spLocks noGrp="1"/>
          </p:cNvSpPr>
          <p:nvPr>
            <p:ph type="title" idx="5"/>
          </p:nvPr>
        </p:nvSpPr>
        <p:spPr>
          <a:xfrm>
            <a:off x="2196925" y="3066025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In-car systems</a:t>
            </a:r>
            <a:endParaRPr/>
          </a:p>
        </p:txBody>
      </p:sp>
      <p:sp>
        <p:nvSpPr>
          <p:cNvPr id="1391" name="Google Shape;1391;p32"/>
          <p:cNvSpPr txBox="1">
            <a:spLocks noGrp="1"/>
          </p:cNvSpPr>
          <p:nvPr>
            <p:ph type="subTitle" idx="6"/>
          </p:nvPr>
        </p:nvSpPr>
        <p:spPr>
          <a:xfrm>
            <a:off x="2196932" y="3459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Take preventive actions when detecting a dangerous-for-driving mood</a:t>
            </a:r>
            <a:endParaRPr/>
          </a:p>
        </p:txBody>
      </p:sp>
      <p:sp>
        <p:nvSpPr>
          <p:cNvPr id="1392" name="Google Shape;1392;p32"/>
          <p:cNvSpPr txBox="1">
            <a:spLocks noGrp="1"/>
          </p:cNvSpPr>
          <p:nvPr>
            <p:ph type="title" idx="7"/>
          </p:nvPr>
        </p:nvSpPr>
        <p:spPr>
          <a:xfrm>
            <a:off x="4853662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93" name="Google Shape;1393;p32"/>
          <p:cNvSpPr txBox="1">
            <a:spLocks noGrp="1"/>
          </p:cNvSpPr>
          <p:nvPr>
            <p:ph type="title" idx="8"/>
          </p:nvPr>
        </p:nvSpPr>
        <p:spPr>
          <a:xfrm>
            <a:off x="5777025" y="16470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394" name="Google Shape;1394;p32"/>
          <p:cNvSpPr txBox="1">
            <a:spLocks noGrp="1"/>
          </p:cNvSpPr>
          <p:nvPr>
            <p:ph type="subTitle" idx="9"/>
          </p:nvPr>
        </p:nvSpPr>
        <p:spPr>
          <a:xfrm>
            <a:off x="5777025" y="2040975"/>
            <a:ext cx="27342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Detect customers’ emotions to predict attitudes and provide sensible feedbacks</a:t>
            </a:r>
            <a:endParaRPr/>
          </a:p>
        </p:txBody>
      </p:sp>
      <p:sp>
        <p:nvSpPr>
          <p:cNvPr id="1395" name="Google Shape;1395;p32"/>
          <p:cNvSpPr txBox="1">
            <a:spLocks noGrp="1"/>
          </p:cNvSpPr>
          <p:nvPr>
            <p:ph type="title" idx="13"/>
          </p:nvPr>
        </p:nvSpPr>
        <p:spPr>
          <a:xfrm>
            <a:off x="4853662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96" name="Google Shape;1396;p32"/>
          <p:cNvSpPr txBox="1">
            <a:spLocks noGrp="1"/>
          </p:cNvSpPr>
          <p:nvPr>
            <p:ph type="title" idx="14"/>
          </p:nvPr>
        </p:nvSpPr>
        <p:spPr>
          <a:xfrm>
            <a:off x="5777025" y="3066025"/>
            <a:ext cx="26568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implications</a:t>
            </a:r>
            <a:endParaRPr/>
          </a:p>
        </p:txBody>
      </p:sp>
      <p:sp>
        <p:nvSpPr>
          <p:cNvPr id="1397" name="Google Shape;1397;p32"/>
          <p:cNvSpPr txBox="1">
            <a:spLocks noGrp="1"/>
          </p:cNvSpPr>
          <p:nvPr>
            <p:ph type="subTitle" idx="15"/>
          </p:nvPr>
        </p:nvSpPr>
        <p:spPr>
          <a:xfrm>
            <a:off x="5777032" y="3459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Help find defining features of different emotions in psychological and linguistic research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pic>
        <p:nvPicPr>
          <p:cNvPr id="1403" name="Google Shape;14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650" y="1185950"/>
            <a:ext cx="7120701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409" name="Google Shape;1409;p34"/>
          <p:cNvSpPr txBox="1">
            <a:spLocks noGrp="1"/>
          </p:cNvSpPr>
          <p:nvPr>
            <p:ph type="title" idx="2"/>
          </p:nvPr>
        </p:nvSpPr>
        <p:spPr>
          <a:xfrm>
            <a:off x="1273563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0" name="Google Shape;1410;p34"/>
          <p:cNvSpPr txBox="1">
            <a:spLocks noGrp="1"/>
          </p:cNvSpPr>
          <p:nvPr>
            <p:ph type="title" idx="3"/>
          </p:nvPr>
        </p:nvSpPr>
        <p:spPr>
          <a:xfrm>
            <a:off x="2196925" y="17655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Voice-controlled devices</a:t>
            </a:r>
            <a:endParaRPr/>
          </a:p>
        </p:txBody>
      </p:sp>
      <p:sp>
        <p:nvSpPr>
          <p:cNvPr id="1411" name="Google Shape;1411;p34"/>
          <p:cNvSpPr txBox="1">
            <a:spLocks noGrp="1"/>
          </p:cNvSpPr>
          <p:nvPr>
            <p:ph type="subTitle" idx="1"/>
          </p:nvPr>
        </p:nvSpPr>
        <p:spPr>
          <a:xfrm>
            <a:off x="2196925" y="2040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Better understand orders without seeing or touching the user</a:t>
            </a:r>
            <a:endParaRPr/>
          </a:p>
        </p:txBody>
      </p:sp>
      <p:sp>
        <p:nvSpPr>
          <p:cNvPr id="1412" name="Google Shape;1412;p34"/>
          <p:cNvSpPr txBox="1">
            <a:spLocks noGrp="1"/>
          </p:cNvSpPr>
          <p:nvPr>
            <p:ph type="title" idx="4"/>
          </p:nvPr>
        </p:nvSpPr>
        <p:spPr>
          <a:xfrm>
            <a:off x="1273563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13" name="Google Shape;1413;p34"/>
          <p:cNvSpPr txBox="1">
            <a:spLocks noGrp="1"/>
          </p:cNvSpPr>
          <p:nvPr>
            <p:ph type="title" idx="5"/>
          </p:nvPr>
        </p:nvSpPr>
        <p:spPr>
          <a:xfrm>
            <a:off x="2196925" y="3066025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In-car systems</a:t>
            </a:r>
            <a:endParaRPr/>
          </a:p>
        </p:txBody>
      </p:sp>
      <p:sp>
        <p:nvSpPr>
          <p:cNvPr id="1414" name="Google Shape;1414;p34"/>
          <p:cNvSpPr txBox="1">
            <a:spLocks noGrp="1"/>
          </p:cNvSpPr>
          <p:nvPr>
            <p:ph type="subTitle" idx="6"/>
          </p:nvPr>
        </p:nvSpPr>
        <p:spPr>
          <a:xfrm>
            <a:off x="2196932" y="3459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Take preventive actions when detecting a dangerous-for-driving mood</a:t>
            </a:r>
            <a:endParaRPr/>
          </a:p>
        </p:txBody>
      </p:sp>
      <p:sp>
        <p:nvSpPr>
          <p:cNvPr id="1415" name="Google Shape;1415;p34"/>
          <p:cNvSpPr txBox="1">
            <a:spLocks noGrp="1"/>
          </p:cNvSpPr>
          <p:nvPr>
            <p:ph type="title" idx="7"/>
          </p:nvPr>
        </p:nvSpPr>
        <p:spPr>
          <a:xfrm>
            <a:off x="4853662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6" name="Google Shape;1416;p34"/>
          <p:cNvSpPr txBox="1">
            <a:spLocks noGrp="1"/>
          </p:cNvSpPr>
          <p:nvPr>
            <p:ph type="title" idx="8"/>
          </p:nvPr>
        </p:nvSpPr>
        <p:spPr>
          <a:xfrm>
            <a:off x="5777025" y="16470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417" name="Google Shape;1417;p34"/>
          <p:cNvSpPr txBox="1">
            <a:spLocks noGrp="1"/>
          </p:cNvSpPr>
          <p:nvPr>
            <p:ph type="subTitle" idx="9"/>
          </p:nvPr>
        </p:nvSpPr>
        <p:spPr>
          <a:xfrm>
            <a:off x="5777025" y="2040975"/>
            <a:ext cx="27342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Detect customers’ emotions to predict attitudes and provide sensible feedbacks</a:t>
            </a:r>
            <a:endParaRPr/>
          </a:p>
        </p:txBody>
      </p:sp>
      <p:sp>
        <p:nvSpPr>
          <p:cNvPr id="1418" name="Google Shape;1418;p34"/>
          <p:cNvSpPr txBox="1">
            <a:spLocks noGrp="1"/>
          </p:cNvSpPr>
          <p:nvPr>
            <p:ph type="title" idx="13"/>
          </p:nvPr>
        </p:nvSpPr>
        <p:spPr>
          <a:xfrm>
            <a:off x="4853662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19" name="Google Shape;1419;p34"/>
          <p:cNvSpPr txBox="1">
            <a:spLocks noGrp="1"/>
          </p:cNvSpPr>
          <p:nvPr>
            <p:ph type="title" idx="14"/>
          </p:nvPr>
        </p:nvSpPr>
        <p:spPr>
          <a:xfrm>
            <a:off x="5777025" y="3066025"/>
            <a:ext cx="26568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implications</a:t>
            </a:r>
            <a:endParaRPr/>
          </a:p>
        </p:txBody>
      </p:sp>
      <p:sp>
        <p:nvSpPr>
          <p:cNvPr id="1420" name="Google Shape;1420;p34"/>
          <p:cNvSpPr txBox="1">
            <a:spLocks noGrp="1"/>
          </p:cNvSpPr>
          <p:nvPr>
            <p:ph type="subTitle" idx="15"/>
          </p:nvPr>
        </p:nvSpPr>
        <p:spPr>
          <a:xfrm>
            <a:off x="5777032" y="3459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Help find defining features of different emotions in psychological and linguistic research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pic>
        <p:nvPicPr>
          <p:cNvPr id="1426" name="Google Shape;14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488" y="1185950"/>
            <a:ext cx="5587021" cy="37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432" name="Google Shape;1432;p36"/>
          <p:cNvSpPr txBox="1">
            <a:spLocks noGrp="1"/>
          </p:cNvSpPr>
          <p:nvPr>
            <p:ph type="title" idx="2"/>
          </p:nvPr>
        </p:nvSpPr>
        <p:spPr>
          <a:xfrm>
            <a:off x="1273563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33" name="Google Shape;1433;p36"/>
          <p:cNvSpPr txBox="1">
            <a:spLocks noGrp="1"/>
          </p:cNvSpPr>
          <p:nvPr>
            <p:ph type="title" idx="3"/>
          </p:nvPr>
        </p:nvSpPr>
        <p:spPr>
          <a:xfrm>
            <a:off x="2196925" y="17655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Voice-controlled devices</a:t>
            </a:r>
            <a:endParaRPr/>
          </a:p>
        </p:txBody>
      </p:sp>
      <p:sp>
        <p:nvSpPr>
          <p:cNvPr id="1434" name="Google Shape;1434;p36"/>
          <p:cNvSpPr txBox="1">
            <a:spLocks noGrp="1"/>
          </p:cNvSpPr>
          <p:nvPr>
            <p:ph type="subTitle" idx="1"/>
          </p:nvPr>
        </p:nvSpPr>
        <p:spPr>
          <a:xfrm>
            <a:off x="2196925" y="2040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Better understand orders without seeing or touching the user</a:t>
            </a:r>
            <a:endParaRPr/>
          </a:p>
        </p:txBody>
      </p:sp>
      <p:sp>
        <p:nvSpPr>
          <p:cNvPr id="1435" name="Google Shape;1435;p36"/>
          <p:cNvSpPr txBox="1">
            <a:spLocks noGrp="1"/>
          </p:cNvSpPr>
          <p:nvPr>
            <p:ph type="title" idx="4"/>
          </p:nvPr>
        </p:nvSpPr>
        <p:spPr>
          <a:xfrm>
            <a:off x="1273563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36" name="Google Shape;1436;p36"/>
          <p:cNvSpPr txBox="1">
            <a:spLocks noGrp="1"/>
          </p:cNvSpPr>
          <p:nvPr>
            <p:ph type="title" idx="5"/>
          </p:nvPr>
        </p:nvSpPr>
        <p:spPr>
          <a:xfrm>
            <a:off x="2196925" y="3066025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In-car systems</a:t>
            </a:r>
            <a:endParaRPr/>
          </a:p>
        </p:txBody>
      </p:sp>
      <p:sp>
        <p:nvSpPr>
          <p:cNvPr id="1437" name="Google Shape;1437;p36"/>
          <p:cNvSpPr txBox="1">
            <a:spLocks noGrp="1"/>
          </p:cNvSpPr>
          <p:nvPr>
            <p:ph type="subTitle" idx="6"/>
          </p:nvPr>
        </p:nvSpPr>
        <p:spPr>
          <a:xfrm>
            <a:off x="2196932" y="3459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Take preventive actions when detecting a dangerous-for-driving mood</a:t>
            </a:r>
            <a:endParaRPr/>
          </a:p>
        </p:txBody>
      </p:sp>
      <p:sp>
        <p:nvSpPr>
          <p:cNvPr id="1438" name="Google Shape;1438;p36"/>
          <p:cNvSpPr txBox="1">
            <a:spLocks noGrp="1"/>
          </p:cNvSpPr>
          <p:nvPr>
            <p:ph type="title" idx="7"/>
          </p:nvPr>
        </p:nvSpPr>
        <p:spPr>
          <a:xfrm>
            <a:off x="4853662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39" name="Google Shape;1439;p36"/>
          <p:cNvSpPr txBox="1">
            <a:spLocks noGrp="1"/>
          </p:cNvSpPr>
          <p:nvPr>
            <p:ph type="title" idx="8"/>
          </p:nvPr>
        </p:nvSpPr>
        <p:spPr>
          <a:xfrm>
            <a:off x="5777025" y="16470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</a:t>
            </a:r>
            <a:endParaRPr/>
          </a:p>
        </p:txBody>
      </p:sp>
      <p:sp>
        <p:nvSpPr>
          <p:cNvPr id="1440" name="Google Shape;1440;p36"/>
          <p:cNvSpPr txBox="1">
            <a:spLocks noGrp="1"/>
          </p:cNvSpPr>
          <p:nvPr>
            <p:ph type="subTitle" idx="9"/>
          </p:nvPr>
        </p:nvSpPr>
        <p:spPr>
          <a:xfrm>
            <a:off x="5777025" y="2040975"/>
            <a:ext cx="27342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Detect customers’ emotions to predict attitudes and provide sensible feedbacks</a:t>
            </a:r>
            <a:endParaRPr/>
          </a:p>
        </p:txBody>
      </p:sp>
      <p:sp>
        <p:nvSpPr>
          <p:cNvPr id="1441" name="Google Shape;1441;p36"/>
          <p:cNvSpPr txBox="1">
            <a:spLocks noGrp="1"/>
          </p:cNvSpPr>
          <p:nvPr>
            <p:ph type="title" idx="13"/>
          </p:nvPr>
        </p:nvSpPr>
        <p:spPr>
          <a:xfrm>
            <a:off x="4853662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42" name="Google Shape;1442;p36"/>
          <p:cNvSpPr txBox="1">
            <a:spLocks noGrp="1"/>
          </p:cNvSpPr>
          <p:nvPr>
            <p:ph type="title" idx="14"/>
          </p:nvPr>
        </p:nvSpPr>
        <p:spPr>
          <a:xfrm>
            <a:off x="5777025" y="3066025"/>
            <a:ext cx="26568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implications</a:t>
            </a:r>
            <a:endParaRPr/>
          </a:p>
        </p:txBody>
      </p:sp>
      <p:sp>
        <p:nvSpPr>
          <p:cNvPr id="1443" name="Google Shape;1443;p36"/>
          <p:cNvSpPr txBox="1">
            <a:spLocks noGrp="1"/>
          </p:cNvSpPr>
          <p:nvPr>
            <p:ph type="subTitle" idx="15"/>
          </p:nvPr>
        </p:nvSpPr>
        <p:spPr>
          <a:xfrm>
            <a:off x="5777032" y="3459975"/>
            <a:ext cx="26568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Help find defining features of different emotions in psychological and linguistic research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7"/>
          <p:cNvSpPr/>
          <p:nvPr/>
        </p:nvSpPr>
        <p:spPr>
          <a:xfrm rot="-521016">
            <a:off x="5416372" y="1427297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37"/>
          <p:cNvSpPr/>
          <p:nvPr/>
        </p:nvSpPr>
        <p:spPr>
          <a:xfrm rot="341704">
            <a:off x="5595805" y="1267014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633A92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0" name="Google Shape;1450;p37"/>
          <p:cNvGrpSpPr/>
          <p:nvPr/>
        </p:nvGrpSpPr>
        <p:grpSpPr>
          <a:xfrm rot="-159211">
            <a:off x="5468807" y="1181666"/>
            <a:ext cx="1670266" cy="2460097"/>
            <a:chOff x="2903825" y="2119650"/>
            <a:chExt cx="623100" cy="917750"/>
          </a:xfrm>
        </p:grpSpPr>
        <p:sp>
          <p:nvSpPr>
            <p:cNvPr id="1451" name="Google Shape;1451;p37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rgbClr val="FFF5ED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37"/>
          <p:cNvSpPr txBox="1">
            <a:spLocks noGrp="1"/>
          </p:cNvSpPr>
          <p:nvPr>
            <p:ph type="title"/>
          </p:nvPr>
        </p:nvSpPr>
        <p:spPr>
          <a:xfrm>
            <a:off x="713379" y="2837862"/>
            <a:ext cx="35853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Preparation</a:t>
            </a:r>
            <a:endParaRPr/>
          </a:p>
        </p:txBody>
      </p:sp>
      <p:sp>
        <p:nvSpPr>
          <p:cNvPr id="1454" name="Google Shape;1454;p37"/>
          <p:cNvSpPr txBox="1">
            <a:spLocks noGrp="1"/>
          </p:cNvSpPr>
          <p:nvPr>
            <p:ph type="title" idx="2"/>
          </p:nvPr>
        </p:nvSpPr>
        <p:spPr>
          <a:xfrm>
            <a:off x="713225" y="1552838"/>
            <a:ext cx="35856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455" name="Google Shape;1455;p37"/>
          <p:cNvGrpSpPr/>
          <p:nvPr/>
        </p:nvGrpSpPr>
        <p:grpSpPr>
          <a:xfrm rot="-207752">
            <a:off x="5806662" y="1581805"/>
            <a:ext cx="994854" cy="1365020"/>
            <a:chOff x="5278475" y="3755475"/>
            <a:chExt cx="394000" cy="540600"/>
          </a:xfrm>
        </p:grpSpPr>
        <p:sp>
          <p:nvSpPr>
            <p:cNvPr id="1456" name="Google Shape;1456;p37"/>
            <p:cNvSpPr/>
            <p:nvPr/>
          </p:nvSpPr>
          <p:spPr>
            <a:xfrm>
              <a:off x="5320700" y="4155050"/>
              <a:ext cx="335525" cy="141025"/>
            </a:xfrm>
            <a:custGeom>
              <a:avLst/>
              <a:gdLst/>
              <a:ahLst/>
              <a:cxnLst/>
              <a:rect l="l" t="t" r="r" b="b"/>
              <a:pathLst>
                <a:path w="13421" h="5641" extrusionOk="0">
                  <a:moveTo>
                    <a:pt x="6290" y="0"/>
                  </a:moveTo>
                  <a:cubicBezTo>
                    <a:pt x="6191" y="0"/>
                    <a:pt x="6091" y="2"/>
                    <a:pt x="5991" y="6"/>
                  </a:cubicBezTo>
                  <a:cubicBezTo>
                    <a:pt x="2039" y="146"/>
                    <a:pt x="1" y="4678"/>
                    <a:pt x="1" y="4678"/>
                  </a:cubicBezTo>
                  <a:cubicBezTo>
                    <a:pt x="1949" y="5391"/>
                    <a:pt x="3929" y="5641"/>
                    <a:pt x="5749" y="5641"/>
                  </a:cubicBezTo>
                  <a:cubicBezTo>
                    <a:pt x="10029" y="5641"/>
                    <a:pt x="13420" y="4257"/>
                    <a:pt x="13420" y="4257"/>
                  </a:cubicBezTo>
                  <a:cubicBezTo>
                    <a:pt x="12701" y="2579"/>
                    <a:pt x="10080" y="0"/>
                    <a:pt x="6290" y="0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324375" y="4240175"/>
              <a:ext cx="323000" cy="39475"/>
            </a:xfrm>
            <a:custGeom>
              <a:avLst/>
              <a:gdLst/>
              <a:ahLst/>
              <a:cxnLst/>
              <a:rect l="l" t="t" r="r" b="b"/>
              <a:pathLst>
                <a:path w="12920" h="1579" extrusionOk="0">
                  <a:moveTo>
                    <a:pt x="12917" y="0"/>
                  </a:moveTo>
                  <a:cubicBezTo>
                    <a:pt x="12908" y="0"/>
                    <a:pt x="12864" y="14"/>
                    <a:pt x="12789" y="39"/>
                  </a:cubicBezTo>
                  <a:cubicBezTo>
                    <a:pt x="12704" y="71"/>
                    <a:pt x="12583" y="114"/>
                    <a:pt x="12428" y="170"/>
                  </a:cubicBezTo>
                  <a:cubicBezTo>
                    <a:pt x="12350" y="200"/>
                    <a:pt x="12263" y="231"/>
                    <a:pt x="12168" y="267"/>
                  </a:cubicBezTo>
                  <a:cubicBezTo>
                    <a:pt x="12073" y="302"/>
                    <a:pt x="11967" y="334"/>
                    <a:pt x="11855" y="372"/>
                  </a:cubicBezTo>
                  <a:cubicBezTo>
                    <a:pt x="11630" y="443"/>
                    <a:pt x="11377" y="538"/>
                    <a:pt x="11090" y="616"/>
                  </a:cubicBezTo>
                  <a:cubicBezTo>
                    <a:pt x="10803" y="699"/>
                    <a:pt x="10491" y="794"/>
                    <a:pt x="10150" y="873"/>
                  </a:cubicBezTo>
                  <a:cubicBezTo>
                    <a:pt x="9980" y="912"/>
                    <a:pt x="9805" y="963"/>
                    <a:pt x="9622" y="998"/>
                  </a:cubicBezTo>
                  <a:cubicBezTo>
                    <a:pt x="9440" y="1035"/>
                    <a:pt x="9252" y="1075"/>
                    <a:pt x="9059" y="1114"/>
                  </a:cubicBezTo>
                  <a:cubicBezTo>
                    <a:pt x="8866" y="1157"/>
                    <a:pt x="8667" y="1180"/>
                    <a:pt x="8464" y="1216"/>
                  </a:cubicBezTo>
                  <a:cubicBezTo>
                    <a:pt x="8361" y="1233"/>
                    <a:pt x="8259" y="1249"/>
                    <a:pt x="8155" y="1267"/>
                  </a:cubicBezTo>
                  <a:cubicBezTo>
                    <a:pt x="8052" y="1282"/>
                    <a:pt x="7945" y="1293"/>
                    <a:pt x="7840" y="1306"/>
                  </a:cubicBezTo>
                  <a:cubicBezTo>
                    <a:pt x="7627" y="1329"/>
                    <a:pt x="7412" y="1362"/>
                    <a:pt x="7191" y="1380"/>
                  </a:cubicBezTo>
                  <a:cubicBezTo>
                    <a:pt x="6970" y="1397"/>
                    <a:pt x="6746" y="1415"/>
                    <a:pt x="6520" y="1433"/>
                  </a:cubicBezTo>
                  <a:cubicBezTo>
                    <a:pt x="6143" y="1449"/>
                    <a:pt x="5773" y="1465"/>
                    <a:pt x="5413" y="1465"/>
                  </a:cubicBezTo>
                  <a:cubicBezTo>
                    <a:pt x="5340" y="1465"/>
                    <a:pt x="5267" y="1465"/>
                    <a:pt x="5195" y="1463"/>
                  </a:cubicBezTo>
                  <a:cubicBezTo>
                    <a:pt x="5089" y="1463"/>
                    <a:pt x="4982" y="1462"/>
                    <a:pt x="4877" y="1462"/>
                  </a:cubicBezTo>
                  <a:cubicBezTo>
                    <a:pt x="4772" y="1457"/>
                    <a:pt x="4668" y="1452"/>
                    <a:pt x="4566" y="1448"/>
                  </a:cubicBezTo>
                  <a:cubicBezTo>
                    <a:pt x="4360" y="1437"/>
                    <a:pt x="4158" y="1433"/>
                    <a:pt x="3962" y="1417"/>
                  </a:cubicBezTo>
                  <a:cubicBezTo>
                    <a:pt x="3570" y="1381"/>
                    <a:pt x="3197" y="1355"/>
                    <a:pt x="2850" y="1303"/>
                  </a:cubicBezTo>
                  <a:cubicBezTo>
                    <a:pt x="2677" y="1279"/>
                    <a:pt x="2509" y="1261"/>
                    <a:pt x="2348" y="1235"/>
                  </a:cubicBezTo>
                  <a:cubicBezTo>
                    <a:pt x="2188" y="1208"/>
                    <a:pt x="2034" y="1181"/>
                    <a:pt x="1888" y="1156"/>
                  </a:cubicBezTo>
                  <a:cubicBezTo>
                    <a:pt x="1593" y="1110"/>
                    <a:pt x="1332" y="1046"/>
                    <a:pt x="1099" y="999"/>
                  </a:cubicBezTo>
                  <a:cubicBezTo>
                    <a:pt x="984" y="974"/>
                    <a:pt x="876" y="953"/>
                    <a:pt x="777" y="930"/>
                  </a:cubicBezTo>
                  <a:cubicBezTo>
                    <a:pt x="678" y="905"/>
                    <a:pt x="589" y="883"/>
                    <a:pt x="508" y="862"/>
                  </a:cubicBezTo>
                  <a:cubicBezTo>
                    <a:pt x="349" y="823"/>
                    <a:pt x="224" y="793"/>
                    <a:pt x="135" y="772"/>
                  </a:cubicBezTo>
                  <a:cubicBezTo>
                    <a:pt x="63" y="755"/>
                    <a:pt x="20" y="746"/>
                    <a:pt x="6" y="746"/>
                  </a:cubicBezTo>
                  <a:cubicBezTo>
                    <a:pt x="4" y="746"/>
                    <a:pt x="2" y="747"/>
                    <a:pt x="2" y="748"/>
                  </a:cubicBezTo>
                  <a:cubicBezTo>
                    <a:pt x="1" y="751"/>
                    <a:pt x="44" y="767"/>
                    <a:pt x="128" y="794"/>
                  </a:cubicBezTo>
                  <a:cubicBezTo>
                    <a:pt x="216" y="820"/>
                    <a:pt x="339" y="857"/>
                    <a:pt x="496" y="905"/>
                  </a:cubicBezTo>
                  <a:cubicBezTo>
                    <a:pt x="577" y="928"/>
                    <a:pt x="666" y="954"/>
                    <a:pt x="764" y="982"/>
                  </a:cubicBezTo>
                  <a:cubicBezTo>
                    <a:pt x="862" y="1009"/>
                    <a:pt x="969" y="1033"/>
                    <a:pt x="1085" y="1060"/>
                  </a:cubicBezTo>
                  <a:cubicBezTo>
                    <a:pt x="1316" y="1114"/>
                    <a:pt x="1578" y="1184"/>
                    <a:pt x="1873" y="1235"/>
                  </a:cubicBezTo>
                  <a:cubicBezTo>
                    <a:pt x="2020" y="1262"/>
                    <a:pt x="2174" y="1291"/>
                    <a:pt x="2334" y="1322"/>
                  </a:cubicBezTo>
                  <a:cubicBezTo>
                    <a:pt x="2495" y="1351"/>
                    <a:pt x="2663" y="1370"/>
                    <a:pt x="2838" y="1396"/>
                  </a:cubicBezTo>
                  <a:cubicBezTo>
                    <a:pt x="3185" y="1453"/>
                    <a:pt x="3560" y="1483"/>
                    <a:pt x="3954" y="1522"/>
                  </a:cubicBezTo>
                  <a:cubicBezTo>
                    <a:pt x="4151" y="1539"/>
                    <a:pt x="4354" y="1545"/>
                    <a:pt x="4561" y="1557"/>
                  </a:cubicBezTo>
                  <a:cubicBezTo>
                    <a:pt x="4665" y="1562"/>
                    <a:pt x="4769" y="1568"/>
                    <a:pt x="4875" y="1572"/>
                  </a:cubicBezTo>
                  <a:cubicBezTo>
                    <a:pt x="4980" y="1573"/>
                    <a:pt x="5086" y="1574"/>
                    <a:pt x="5194" y="1575"/>
                  </a:cubicBezTo>
                  <a:cubicBezTo>
                    <a:pt x="5277" y="1577"/>
                    <a:pt x="5360" y="1578"/>
                    <a:pt x="5444" y="1578"/>
                  </a:cubicBezTo>
                  <a:cubicBezTo>
                    <a:pt x="5797" y="1578"/>
                    <a:pt x="6159" y="1562"/>
                    <a:pt x="6527" y="1547"/>
                  </a:cubicBezTo>
                  <a:cubicBezTo>
                    <a:pt x="6755" y="1528"/>
                    <a:pt x="6980" y="1511"/>
                    <a:pt x="7202" y="1493"/>
                  </a:cubicBezTo>
                  <a:cubicBezTo>
                    <a:pt x="7423" y="1475"/>
                    <a:pt x="7640" y="1441"/>
                    <a:pt x="7854" y="1417"/>
                  </a:cubicBezTo>
                  <a:cubicBezTo>
                    <a:pt x="7961" y="1403"/>
                    <a:pt x="8067" y="1393"/>
                    <a:pt x="8172" y="1376"/>
                  </a:cubicBezTo>
                  <a:cubicBezTo>
                    <a:pt x="8276" y="1358"/>
                    <a:pt x="8379" y="1340"/>
                    <a:pt x="8481" y="1324"/>
                  </a:cubicBezTo>
                  <a:cubicBezTo>
                    <a:pt x="8684" y="1287"/>
                    <a:pt x="8886" y="1261"/>
                    <a:pt x="9079" y="1217"/>
                  </a:cubicBezTo>
                  <a:cubicBezTo>
                    <a:pt x="9273" y="1176"/>
                    <a:pt x="9460" y="1135"/>
                    <a:pt x="9644" y="1097"/>
                  </a:cubicBezTo>
                  <a:cubicBezTo>
                    <a:pt x="9828" y="1058"/>
                    <a:pt x="10003" y="1006"/>
                    <a:pt x="10173" y="964"/>
                  </a:cubicBezTo>
                  <a:cubicBezTo>
                    <a:pt x="10516" y="880"/>
                    <a:pt x="10827" y="782"/>
                    <a:pt x="11113" y="693"/>
                  </a:cubicBezTo>
                  <a:cubicBezTo>
                    <a:pt x="11400" y="610"/>
                    <a:pt x="11652" y="509"/>
                    <a:pt x="11877" y="432"/>
                  </a:cubicBezTo>
                  <a:cubicBezTo>
                    <a:pt x="11988" y="391"/>
                    <a:pt x="12093" y="356"/>
                    <a:pt x="12187" y="318"/>
                  </a:cubicBezTo>
                  <a:cubicBezTo>
                    <a:pt x="12281" y="279"/>
                    <a:pt x="12367" y="244"/>
                    <a:pt x="12445" y="212"/>
                  </a:cubicBezTo>
                  <a:cubicBezTo>
                    <a:pt x="12595" y="147"/>
                    <a:pt x="12714" y="96"/>
                    <a:pt x="12798" y="61"/>
                  </a:cubicBezTo>
                  <a:cubicBezTo>
                    <a:pt x="12879" y="25"/>
                    <a:pt x="12920" y="5"/>
                    <a:pt x="12919" y="1"/>
                  </a:cubicBezTo>
                  <a:cubicBezTo>
                    <a:pt x="12919" y="1"/>
                    <a:pt x="12918" y="0"/>
                    <a:pt x="12917" y="0"/>
                  </a:cubicBez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371650" y="4192750"/>
              <a:ext cx="216200" cy="34175"/>
            </a:xfrm>
            <a:custGeom>
              <a:avLst/>
              <a:gdLst/>
              <a:ahLst/>
              <a:cxnLst/>
              <a:rect l="l" t="t" r="r" b="b"/>
              <a:pathLst>
                <a:path w="8648" h="1367" extrusionOk="0">
                  <a:moveTo>
                    <a:pt x="8643" y="0"/>
                  </a:moveTo>
                  <a:cubicBezTo>
                    <a:pt x="8627" y="0"/>
                    <a:pt x="8515" y="54"/>
                    <a:pt x="8323" y="149"/>
                  </a:cubicBezTo>
                  <a:cubicBezTo>
                    <a:pt x="8222" y="201"/>
                    <a:pt x="8099" y="265"/>
                    <a:pt x="7950" y="328"/>
                  </a:cubicBezTo>
                  <a:cubicBezTo>
                    <a:pt x="7802" y="391"/>
                    <a:pt x="7639" y="475"/>
                    <a:pt x="7448" y="543"/>
                  </a:cubicBezTo>
                  <a:cubicBezTo>
                    <a:pt x="7259" y="616"/>
                    <a:pt x="7053" y="700"/>
                    <a:pt x="6825" y="768"/>
                  </a:cubicBezTo>
                  <a:cubicBezTo>
                    <a:pt x="6712" y="803"/>
                    <a:pt x="6597" y="847"/>
                    <a:pt x="6474" y="879"/>
                  </a:cubicBezTo>
                  <a:cubicBezTo>
                    <a:pt x="6351" y="911"/>
                    <a:pt x="6225" y="944"/>
                    <a:pt x="6096" y="978"/>
                  </a:cubicBezTo>
                  <a:cubicBezTo>
                    <a:pt x="5968" y="1016"/>
                    <a:pt x="5831" y="1035"/>
                    <a:pt x="5694" y="1066"/>
                  </a:cubicBezTo>
                  <a:cubicBezTo>
                    <a:pt x="5558" y="1094"/>
                    <a:pt x="5418" y="1124"/>
                    <a:pt x="5274" y="1140"/>
                  </a:cubicBezTo>
                  <a:cubicBezTo>
                    <a:pt x="5129" y="1160"/>
                    <a:pt x="4984" y="1186"/>
                    <a:pt x="4833" y="1200"/>
                  </a:cubicBezTo>
                  <a:cubicBezTo>
                    <a:pt x="4684" y="1213"/>
                    <a:pt x="4533" y="1226"/>
                    <a:pt x="4379" y="1239"/>
                  </a:cubicBezTo>
                  <a:cubicBezTo>
                    <a:pt x="4180" y="1246"/>
                    <a:pt x="3984" y="1253"/>
                    <a:pt x="3792" y="1253"/>
                  </a:cubicBezTo>
                  <a:cubicBezTo>
                    <a:pt x="3686" y="1253"/>
                    <a:pt x="3582" y="1251"/>
                    <a:pt x="3479" y="1246"/>
                  </a:cubicBezTo>
                  <a:cubicBezTo>
                    <a:pt x="3406" y="1244"/>
                    <a:pt x="3334" y="1241"/>
                    <a:pt x="3262" y="1239"/>
                  </a:cubicBezTo>
                  <a:cubicBezTo>
                    <a:pt x="3192" y="1234"/>
                    <a:pt x="3122" y="1227"/>
                    <a:pt x="3052" y="1222"/>
                  </a:cubicBezTo>
                  <a:cubicBezTo>
                    <a:pt x="2912" y="1207"/>
                    <a:pt x="2775" y="1201"/>
                    <a:pt x="2643" y="1181"/>
                  </a:cubicBezTo>
                  <a:cubicBezTo>
                    <a:pt x="2379" y="1141"/>
                    <a:pt x="2126" y="1110"/>
                    <a:pt x="1894" y="1055"/>
                  </a:cubicBezTo>
                  <a:cubicBezTo>
                    <a:pt x="1778" y="1029"/>
                    <a:pt x="1665" y="1012"/>
                    <a:pt x="1558" y="982"/>
                  </a:cubicBezTo>
                  <a:cubicBezTo>
                    <a:pt x="1452" y="954"/>
                    <a:pt x="1349" y="926"/>
                    <a:pt x="1251" y="901"/>
                  </a:cubicBezTo>
                  <a:cubicBezTo>
                    <a:pt x="1053" y="854"/>
                    <a:pt x="882" y="788"/>
                    <a:pt x="728" y="741"/>
                  </a:cubicBezTo>
                  <a:cubicBezTo>
                    <a:pt x="652" y="715"/>
                    <a:pt x="579" y="695"/>
                    <a:pt x="515" y="670"/>
                  </a:cubicBezTo>
                  <a:cubicBezTo>
                    <a:pt x="451" y="646"/>
                    <a:pt x="392" y="623"/>
                    <a:pt x="339" y="604"/>
                  </a:cubicBezTo>
                  <a:cubicBezTo>
                    <a:pt x="143" y="530"/>
                    <a:pt x="26" y="488"/>
                    <a:pt x="7" y="488"/>
                  </a:cubicBezTo>
                  <a:cubicBezTo>
                    <a:pt x="5" y="488"/>
                    <a:pt x="4" y="489"/>
                    <a:pt x="4" y="489"/>
                  </a:cubicBezTo>
                  <a:cubicBezTo>
                    <a:pt x="1" y="496"/>
                    <a:pt x="114" y="551"/>
                    <a:pt x="322" y="644"/>
                  </a:cubicBezTo>
                  <a:cubicBezTo>
                    <a:pt x="375" y="668"/>
                    <a:pt x="433" y="694"/>
                    <a:pt x="496" y="721"/>
                  </a:cubicBezTo>
                  <a:cubicBezTo>
                    <a:pt x="559" y="748"/>
                    <a:pt x="631" y="773"/>
                    <a:pt x="706" y="801"/>
                  </a:cubicBezTo>
                  <a:cubicBezTo>
                    <a:pt x="860" y="855"/>
                    <a:pt x="1031" y="925"/>
                    <a:pt x="1229" y="978"/>
                  </a:cubicBezTo>
                  <a:cubicBezTo>
                    <a:pt x="1327" y="1006"/>
                    <a:pt x="1429" y="1036"/>
                    <a:pt x="1536" y="1068"/>
                  </a:cubicBezTo>
                  <a:cubicBezTo>
                    <a:pt x="1643" y="1100"/>
                    <a:pt x="1758" y="1120"/>
                    <a:pt x="1875" y="1148"/>
                  </a:cubicBezTo>
                  <a:cubicBezTo>
                    <a:pt x="2108" y="1206"/>
                    <a:pt x="2362" y="1242"/>
                    <a:pt x="2629" y="1285"/>
                  </a:cubicBezTo>
                  <a:cubicBezTo>
                    <a:pt x="2763" y="1306"/>
                    <a:pt x="2901" y="1314"/>
                    <a:pt x="3043" y="1329"/>
                  </a:cubicBezTo>
                  <a:cubicBezTo>
                    <a:pt x="3113" y="1336"/>
                    <a:pt x="3184" y="1343"/>
                    <a:pt x="3256" y="1350"/>
                  </a:cubicBezTo>
                  <a:cubicBezTo>
                    <a:pt x="3328" y="1352"/>
                    <a:pt x="3401" y="1356"/>
                    <a:pt x="3474" y="1358"/>
                  </a:cubicBezTo>
                  <a:cubicBezTo>
                    <a:pt x="3586" y="1364"/>
                    <a:pt x="3699" y="1367"/>
                    <a:pt x="3814" y="1367"/>
                  </a:cubicBezTo>
                  <a:cubicBezTo>
                    <a:pt x="4001" y="1367"/>
                    <a:pt x="4192" y="1360"/>
                    <a:pt x="4386" y="1353"/>
                  </a:cubicBezTo>
                  <a:cubicBezTo>
                    <a:pt x="4541" y="1339"/>
                    <a:pt x="4695" y="1326"/>
                    <a:pt x="4847" y="1313"/>
                  </a:cubicBezTo>
                  <a:cubicBezTo>
                    <a:pt x="4997" y="1300"/>
                    <a:pt x="5145" y="1271"/>
                    <a:pt x="5290" y="1251"/>
                  </a:cubicBezTo>
                  <a:cubicBezTo>
                    <a:pt x="5437" y="1233"/>
                    <a:pt x="5578" y="1203"/>
                    <a:pt x="5716" y="1172"/>
                  </a:cubicBezTo>
                  <a:cubicBezTo>
                    <a:pt x="5855" y="1140"/>
                    <a:pt x="5992" y="1120"/>
                    <a:pt x="6121" y="1080"/>
                  </a:cubicBezTo>
                  <a:cubicBezTo>
                    <a:pt x="6252" y="1044"/>
                    <a:pt x="6378" y="1010"/>
                    <a:pt x="6502" y="975"/>
                  </a:cubicBezTo>
                  <a:cubicBezTo>
                    <a:pt x="6625" y="941"/>
                    <a:pt x="6742" y="896"/>
                    <a:pt x="6856" y="858"/>
                  </a:cubicBezTo>
                  <a:cubicBezTo>
                    <a:pt x="7084" y="786"/>
                    <a:pt x="7291" y="696"/>
                    <a:pt x="7478" y="618"/>
                  </a:cubicBezTo>
                  <a:cubicBezTo>
                    <a:pt x="7669" y="544"/>
                    <a:pt x="7831" y="454"/>
                    <a:pt x="7978" y="385"/>
                  </a:cubicBezTo>
                  <a:cubicBezTo>
                    <a:pt x="8125" y="317"/>
                    <a:pt x="8246" y="247"/>
                    <a:pt x="8343" y="188"/>
                  </a:cubicBezTo>
                  <a:cubicBezTo>
                    <a:pt x="8541" y="74"/>
                    <a:pt x="8648" y="7"/>
                    <a:pt x="8644" y="1"/>
                  </a:cubicBezTo>
                  <a:cubicBezTo>
                    <a:pt x="8644" y="0"/>
                    <a:pt x="8643" y="0"/>
                    <a:pt x="8643" y="0"/>
                  </a:cubicBez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347325" y="4213675"/>
              <a:ext cx="270975" cy="39050"/>
            </a:xfrm>
            <a:custGeom>
              <a:avLst/>
              <a:gdLst/>
              <a:ahLst/>
              <a:cxnLst/>
              <a:rect l="l" t="t" r="r" b="b"/>
              <a:pathLst>
                <a:path w="10839" h="1562" extrusionOk="0">
                  <a:moveTo>
                    <a:pt x="10835" y="1"/>
                  </a:moveTo>
                  <a:cubicBezTo>
                    <a:pt x="10827" y="1"/>
                    <a:pt x="10791" y="14"/>
                    <a:pt x="10728" y="39"/>
                  </a:cubicBezTo>
                  <a:cubicBezTo>
                    <a:pt x="10660" y="67"/>
                    <a:pt x="10559" y="110"/>
                    <a:pt x="10431" y="166"/>
                  </a:cubicBezTo>
                  <a:cubicBezTo>
                    <a:pt x="10366" y="195"/>
                    <a:pt x="10295" y="227"/>
                    <a:pt x="10217" y="261"/>
                  </a:cubicBezTo>
                  <a:cubicBezTo>
                    <a:pt x="10138" y="293"/>
                    <a:pt x="10050" y="326"/>
                    <a:pt x="9958" y="363"/>
                  </a:cubicBezTo>
                  <a:cubicBezTo>
                    <a:pt x="9771" y="434"/>
                    <a:pt x="9562" y="524"/>
                    <a:pt x="9323" y="600"/>
                  </a:cubicBezTo>
                  <a:cubicBezTo>
                    <a:pt x="9203" y="640"/>
                    <a:pt x="9079" y="683"/>
                    <a:pt x="8950" y="727"/>
                  </a:cubicBezTo>
                  <a:cubicBezTo>
                    <a:pt x="8820" y="771"/>
                    <a:pt x="8682" y="806"/>
                    <a:pt x="8540" y="849"/>
                  </a:cubicBezTo>
                  <a:cubicBezTo>
                    <a:pt x="8258" y="938"/>
                    <a:pt x="7951" y="1006"/>
                    <a:pt x="7628" y="1085"/>
                  </a:cubicBezTo>
                  <a:cubicBezTo>
                    <a:pt x="7468" y="1124"/>
                    <a:pt x="7299" y="1151"/>
                    <a:pt x="7129" y="1186"/>
                  </a:cubicBezTo>
                  <a:cubicBezTo>
                    <a:pt x="7044" y="1203"/>
                    <a:pt x="6957" y="1219"/>
                    <a:pt x="6870" y="1235"/>
                  </a:cubicBezTo>
                  <a:cubicBezTo>
                    <a:pt x="6783" y="1249"/>
                    <a:pt x="6695" y="1262"/>
                    <a:pt x="6605" y="1275"/>
                  </a:cubicBezTo>
                  <a:cubicBezTo>
                    <a:pt x="6427" y="1298"/>
                    <a:pt x="6246" y="1333"/>
                    <a:pt x="6060" y="1350"/>
                  </a:cubicBezTo>
                  <a:cubicBezTo>
                    <a:pt x="5875" y="1368"/>
                    <a:pt x="5687" y="1387"/>
                    <a:pt x="5496" y="1407"/>
                  </a:cubicBezTo>
                  <a:cubicBezTo>
                    <a:pt x="5305" y="1417"/>
                    <a:pt x="5116" y="1428"/>
                    <a:pt x="4930" y="1438"/>
                  </a:cubicBezTo>
                  <a:cubicBezTo>
                    <a:pt x="4744" y="1451"/>
                    <a:pt x="4559" y="1444"/>
                    <a:pt x="4379" y="1448"/>
                  </a:cubicBezTo>
                  <a:cubicBezTo>
                    <a:pt x="4289" y="1450"/>
                    <a:pt x="4200" y="1451"/>
                    <a:pt x="4111" y="1452"/>
                  </a:cubicBezTo>
                  <a:cubicBezTo>
                    <a:pt x="4022" y="1448"/>
                    <a:pt x="3935" y="1445"/>
                    <a:pt x="3848" y="1442"/>
                  </a:cubicBezTo>
                  <a:cubicBezTo>
                    <a:pt x="3674" y="1434"/>
                    <a:pt x="3504" y="1433"/>
                    <a:pt x="3340" y="1420"/>
                  </a:cubicBezTo>
                  <a:cubicBezTo>
                    <a:pt x="3008" y="1392"/>
                    <a:pt x="2694" y="1372"/>
                    <a:pt x="2402" y="1328"/>
                  </a:cubicBezTo>
                  <a:cubicBezTo>
                    <a:pt x="2255" y="1308"/>
                    <a:pt x="2113" y="1295"/>
                    <a:pt x="1978" y="1272"/>
                  </a:cubicBezTo>
                  <a:cubicBezTo>
                    <a:pt x="1843" y="1248"/>
                    <a:pt x="1714" y="1226"/>
                    <a:pt x="1589" y="1204"/>
                  </a:cubicBezTo>
                  <a:cubicBezTo>
                    <a:pt x="1341" y="1165"/>
                    <a:pt x="1121" y="1109"/>
                    <a:pt x="926" y="1068"/>
                  </a:cubicBezTo>
                  <a:cubicBezTo>
                    <a:pt x="829" y="1046"/>
                    <a:pt x="737" y="1028"/>
                    <a:pt x="654" y="1007"/>
                  </a:cubicBezTo>
                  <a:cubicBezTo>
                    <a:pt x="572" y="986"/>
                    <a:pt x="496" y="965"/>
                    <a:pt x="428" y="948"/>
                  </a:cubicBezTo>
                  <a:cubicBezTo>
                    <a:pt x="292" y="912"/>
                    <a:pt x="186" y="885"/>
                    <a:pt x="114" y="869"/>
                  </a:cubicBezTo>
                  <a:cubicBezTo>
                    <a:pt x="53" y="854"/>
                    <a:pt x="17" y="847"/>
                    <a:pt x="5" y="847"/>
                  </a:cubicBezTo>
                  <a:cubicBezTo>
                    <a:pt x="3" y="847"/>
                    <a:pt x="2" y="847"/>
                    <a:pt x="2" y="848"/>
                  </a:cubicBezTo>
                  <a:cubicBezTo>
                    <a:pt x="1" y="851"/>
                    <a:pt x="37" y="867"/>
                    <a:pt x="107" y="890"/>
                  </a:cubicBezTo>
                  <a:cubicBezTo>
                    <a:pt x="178" y="914"/>
                    <a:pt x="282" y="948"/>
                    <a:pt x="416" y="991"/>
                  </a:cubicBezTo>
                  <a:cubicBezTo>
                    <a:pt x="484" y="1012"/>
                    <a:pt x="559" y="1035"/>
                    <a:pt x="640" y="1060"/>
                  </a:cubicBezTo>
                  <a:cubicBezTo>
                    <a:pt x="723" y="1084"/>
                    <a:pt x="813" y="1105"/>
                    <a:pt x="911" y="1130"/>
                  </a:cubicBezTo>
                  <a:cubicBezTo>
                    <a:pt x="1105" y="1177"/>
                    <a:pt x="1326" y="1240"/>
                    <a:pt x="1574" y="1283"/>
                  </a:cubicBezTo>
                  <a:cubicBezTo>
                    <a:pt x="1699" y="1307"/>
                    <a:pt x="1829" y="1332"/>
                    <a:pt x="1964" y="1358"/>
                  </a:cubicBezTo>
                  <a:cubicBezTo>
                    <a:pt x="2100" y="1384"/>
                    <a:pt x="2242" y="1400"/>
                    <a:pt x="2389" y="1422"/>
                  </a:cubicBezTo>
                  <a:cubicBezTo>
                    <a:pt x="2682" y="1470"/>
                    <a:pt x="2999" y="1495"/>
                    <a:pt x="3332" y="1524"/>
                  </a:cubicBezTo>
                  <a:cubicBezTo>
                    <a:pt x="3499" y="1540"/>
                    <a:pt x="3670" y="1542"/>
                    <a:pt x="3845" y="1551"/>
                  </a:cubicBezTo>
                  <a:cubicBezTo>
                    <a:pt x="3931" y="1554"/>
                    <a:pt x="4020" y="1558"/>
                    <a:pt x="4109" y="1562"/>
                  </a:cubicBezTo>
                  <a:cubicBezTo>
                    <a:pt x="4198" y="1562"/>
                    <a:pt x="4289" y="1560"/>
                    <a:pt x="4379" y="1560"/>
                  </a:cubicBezTo>
                  <a:cubicBezTo>
                    <a:pt x="4440" y="1559"/>
                    <a:pt x="4501" y="1559"/>
                    <a:pt x="4563" y="1559"/>
                  </a:cubicBezTo>
                  <a:cubicBezTo>
                    <a:pt x="4575" y="1559"/>
                    <a:pt x="4587" y="1559"/>
                    <a:pt x="4599" y="1559"/>
                  </a:cubicBezTo>
                  <a:cubicBezTo>
                    <a:pt x="4710" y="1559"/>
                    <a:pt x="4822" y="1558"/>
                    <a:pt x="4935" y="1551"/>
                  </a:cubicBezTo>
                  <a:cubicBezTo>
                    <a:pt x="5121" y="1541"/>
                    <a:pt x="5312" y="1531"/>
                    <a:pt x="5505" y="1520"/>
                  </a:cubicBezTo>
                  <a:cubicBezTo>
                    <a:pt x="5697" y="1500"/>
                    <a:pt x="5887" y="1481"/>
                    <a:pt x="6073" y="1462"/>
                  </a:cubicBezTo>
                  <a:cubicBezTo>
                    <a:pt x="6260" y="1446"/>
                    <a:pt x="6442" y="1410"/>
                    <a:pt x="6622" y="1385"/>
                  </a:cubicBezTo>
                  <a:cubicBezTo>
                    <a:pt x="6712" y="1372"/>
                    <a:pt x="6801" y="1358"/>
                    <a:pt x="6889" y="1344"/>
                  </a:cubicBezTo>
                  <a:cubicBezTo>
                    <a:pt x="6977" y="1327"/>
                    <a:pt x="7064" y="1310"/>
                    <a:pt x="7149" y="1293"/>
                  </a:cubicBezTo>
                  <a:cubicBezTo>
                    <a:pt x="7320" y="1256"/>
                    <a:pt x="7490" y="1228"/>
                    <a:pt x="7652" y="1187"/>
                  </a:cubicBezTo>
                  <a:cubicBezTo>
                    <a:pt x="7976" y="1106"/>
                    <a:pt x="8284" y="1032"/>
                    <a:pt x="8568" y="939"/>
                  </a:cubicBezTo>
                  <a:cubicBezTo>
                    <a:pt x="8709" y="895"/>
                    <a:pt x="8848" y="857"/>
                    <a:pt x="8977" y="811"/>
                  </a:cubicBezTo>
                  <a:cubicBezTo>
                    <a:pt x="9107" y="763"/>
                    <a:pt x="9231" y="718"/>
                    <a:pt x="9349" y="676"/>
                  </a:cubicBezTo>
                  <a:cubicBezTo>
                    <a:pt x="9589" y="594"/>
                    <a:pt x="9797" y="499"/>
                    <a:pt x="9982" y="422"/>
                  </a:cubicBezTo>
                  <a:cubicBezTo>
                    <a:pt x="10074" y="381"/>
                    <a:pt x="10161" y="346"/>
                    <a:pt x="10239" y="311"/>
                  </a:cubicBezTo>
                  <a:cubicBezTo>
                    <a:pt x="10316" y="273"/>
                    <a:pt x="10386" y="239"/>
                    <a:pt x="10449" y="207"/>
                  </a:cubicBezTo>
                  <a:cubicBezTo>
                    <a:pt x="10576" y="144"/>
                    <a:pt x="10673" y="95"/>
                    <a:pt x="10739" y="60"/>
                  </a:cubicBezTo>
                  <a:cubicBezTo>
                    <a:pt x="10804" y="26"/>
                    <a:pt x="10838" y="6"/>
                    <a:pt x="10836" y="1"/>
                  </a:cubicBezTo>
                  <a:cubicBezTo>
                    <a:pt x="10836" y="1"/>
                    <a:pt x="10835" y="1"/>
                    <a:pt x="10835" y="1"/>
                  </a:cubicBez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5389900" y="4174425"/>
              <a:ext cx="172400" cy="20000"/>
            </a:xfrm>
            <a:custGeom>
              <a:avLst/>
              <a:gdLst/>
              <a:ahLst/>
              <a:cxnLst/>
              <a:rect l="l" t="t" r="r" b="b"/>
              <a:pathLst>
                <a:path w="6896" h="800" extrusionOk="0">
                  <a:moveTo>
                    <a:pt x="6888" y="0"/>
                  </a:moveTo>
                  <a:cubicBezTo>
                    <a:pt x="6866" y="0"/>
                    <a:pt x="6775" y="25"/>
                    <a:pt x="6625" y="72"/>
                  </a:cubicBezTo>
                  <a:cubicBezTo>
                    <a:pt x="6541" y="98"/>
                    <a:pt x="6438" y="131"/>
                    <a:pt x="6317" y="163"/>
                  </a:cubicBezTo>
                  <a:cubicBezTo>
                    <a:pt x="6196" y="197"/>
                    <a:pt x="6060" y="240"/>
                    <a:pt x="5905" y="276"/>
                  </a:cubicBezTo>
                  <a:cubicBezTo>
                    <a:pt x="5753" y="315"/>
                    <a:pt x="5586" y="358"/>
                    <a:pt x="5403" y="395"/>
                  </a:cubicBezTo>
                  <a:cubicBezTo>
                    <a:pt x="5222" y="437"/>
                    <a:pt x="5027" y="470"/>
                    <a:pt x="4823" y="509"/>
                  </a:cubicBezTo>
                  <a:cubicBezTo>
                    <a:pt x="4719" y="527"/>
                    <a:pt x="4614" y="541"/>
                    <a:pt x="4505" y="557"/>
                  </a:cubicBezTo>
                  <a:cubicBezTo>
                    <a:pt x="4398" y="575"/>
                    <a:pt x="4288" y="589"/>
                    <a:pt x="4175" y="601"/>
                  </a:cubicBezTo>
                  <a:cubicBezTo>
                    <a:pt x="3950" y="629"/>
                    <a:pt x="3715" y="646"/>
                    <a:pt x="3475" y="666"/>
                  </a:cubicBezTo>
                  <a:cubicBezTo>
                    <a:pt x="3245" y="675"/>
                    <a:pt x="3019" y="688"/>
                    <a:pt x="2801" y="688"/>
                  </a:cubicBezTo>
                  <a:cubicBezTo>
                    <a:pt x="2792" y="688"/>
                    <a:pt x="2783" y="688"/>
                    <a:pt x="2774" y="688"/>
                  </a:cubicBezTo>
                  <a:cubicBezTo>
                    <a:pt x="2727" y="689"/>
                    <a:pt x="2680" y="689"/>
                    <a:pt x="2634" y="689"/>
                  </a:cubicBezTo>
                  <a:cubicBezTo>
                    <a:pt x="2568" y="689"/>
                    <a:pt x="2503" y="688"/>
                    <a:pt x="2439" y="685"/>
                  </a:cubicBezTo>
                  <a:cubicBezTo>
                    <a:pt x="2330" y="682"/>
                    <a:pt x="2224" y="682"/>
                    <a:pt x="2120" y="677"/>
                  </a:cubicBezTo>
                  <a:cubicBezTo>
                    <a:pt x="1911" y="663"/>
                    <a:pt x="1713" y="656"/>
                    <a:pt x="1529" y="635"/>
                  </a:cubicBezTo>
                  <a:cubicBezTo>
                    <a:pt x="1343" y="621"/>
                    <a:pt x="1172" y="600"/>
                    <a:pt x="1015" y="579"/>
                  </a:cubicBezTo>
                  <a:cubicBezTo>
                    <a:pt x="858" y="562"/>
                    <a:pt x="718" y="537"/>
                    <a:pt x="594" y="519"/>
                  </a:cubicBezTo>
                  <a:cubicBezTo>
                    <a:pt x="469" y="501"/>
                    <a:pt x="363" y="482"/>
                    <a:pt x="276" y="466"/>
                  </a:cubicBezTo>
                  <a:cubicBezTo>
                    <a:pt x="134" y="441"/>
                    <a:pt x="43" y="427"/>
                    <a:pt x="13" y="427"/>
                  </a:cubicBezTo>
                  <a:cubicBezTo>
                    <a:pt x="7" y="427"/>
                    <a:pt x="3" y="428"/>
                    <a:pt x="3" y="430"/>
                  </a:cubicBezTo>
                  <a:cubicBezTo>
                    <a:pt x="1" y="437"/>
                    <a:pt x="95" y="465"/>
                    <a:pt x="266" y="509"/>
                  </a:cubicBezTo>
                  <a:cubicBezTo>
                    <a:pt x="352" y="532"/>
                    <a:pt x="458" y="558"/>
                    <a:pt x="583" y="581"/>
                  </a:cubicBezTo>
                  <a:cubicBezTo>
                    <a:pt x="705" y="605"/>
                    <a:pt x="846" y="637"/>
                    <a:pt x="1004" y="659"/>
                  </a:cubicBezTo>
                  <a:cubicBezTo>
                    <a:pt x="1161" y="684"/>
                    <a:pt x="1333" y="711"/>
                    <a:pt x="1519" y="729"/>
                  </a:cubicBezTo>
                  <a:cubicBezTo>
                    <a:pt x="1705" y="754"/>
                    <a:pt x="1904" y="766"/>
                    <a:pt x="2114" y="781"/>
                  </a:cubicBezTo>
                  <a:cubicBezTo>
                    <a:pt x="2219" y="789"/>
                    <a:pt x="2327" y="790"/>
                    <a:pt x="2437" y="794"/>
                  </a:cubicBezTo>
                  <a:cubicBezTo>
                    <a:pt x="2522" y="798"/>
                    <a:pt x="2609" y="800"/>
                    <a:pt x="2697" y="800"/>
                  </a:cubicBezTo>
                  <a:cubicBezTo>
                    <a:pt x="2723" y="800"/>
                    <a:pt x="2748" y="800"/>
                    <a:pt x="2774" y="800"/>
                  </a:cubicBezTo>
                  <a:cubicBezTo>
                    <a:pt x="2792" y="800"/>
                    <a:pt x="2811" y="800"/>
                    <a:pt x="2829" y="800"/>
                  </a:cubicBezTo>
                  <a:cubicBezTo>
                    <a:pt x="3042" y="800"/>
                    <a:pt x="3260" y="789"/>
                    <a:pt x="3482" y="779"/>
                  </a:cubicBezTo>
                  <a:cubicBezTo>
                    <a:pt x="3725" y="760"/>
                    <a:pt x="3961" y="743"/>
                    <a:pt x="4188" y="712"/>
                  </a:cubicBezTo>
                  <a:cubicBezTo>
                    <a:pt x="4302" y="699"/>
                    <a:pt x="4413" y="683"/>
                    <a:pt x="4522" y="665"/>
                  </a:cubicBezTo>
                  <a:cubicBezTo>
                    <a:pt x="4630" y="647"/>
                    <a:pt x="4737" y="633"/>
                    <a:pt x="4840" y="612"/>
                  </a:cubicBezTo>
                  <a:cubicBezTo>
                    <a:pt x="5047" y="571"/>
                    <a:pt x="5243" y="534"/>
                    <a:pt x="5424" y="487"/>
                  </a:cubicBezTo>
                  <a:cubicBezTo>
                    <a:pt x="5607" y="446"/>
                    <a:pt x="5774" y="398"/>
                    <a:pt x="5927" y="354"/>
                  </a:cubicBezTo>
                  <a:cubicBezTo>
                    <a:pt x="6081" y="312"/>
                    <a:pt x="6216" y="264"/>
                    <a:pt x="6336" y="224"/>
                  </a:cubicBezTo>
                  <a:cubicBezTo>
                    <a:pt x="6456" y="185"/>
                    <a:pt x="6557" y="146"/>
                    <a:pt x="6640" y="113"/>
                  </a:cubicBezTo>
                  <a:cubicBezTo>
                    <a:pt x="6805" y="49"/>
                    <a:pt x="6895" y="9"/>
                    <a:pt x="6892" y="1"/>
                  </a:cubicBezTo>
                  <a:cubicBezTo>
                    <a:pt x="6892" y="1"/>
                    <a:pt x="6890" y="0"/>
                    <a:pt x="6888" y="0"/>
                  </a:cubicBezTo>
                  <a:close/>
                </a:path>
              </a:pathLst>
            </a:custGeom>
            <a:solidFill>
              <a:srgbClr val="6B3F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5420225" y="4090650"/>
              <a:ext cx="111425" cy="128800"/>
            </a:xfrm>
            <a:custGeom>
              <a:avLst/>
              <a:gdLst/>
              <a:ahLst/>
              <a:cxnLst/>
              <a:rect l="l" t="t" r="r" b="b"/>
              <a:pathLst>
                <a:path w="4457" h="5152" extrusionOk="0">
                  <a:moveTo>
                    <a:pt x="1" y="1"/>
                  </a:moveTo>
                  <a:lnTo>
                    <a:pt x="516" y="3462"/>
                  </a:lnTo>
                  <a:cubicBezTo>
                    <a:pt x="660" y="4434"/>
                    <a:pt x="1494" y="5152"/>
                    <a:pt x="2475" y="5152"/>
                  </a:cubicBezTo>
                  <a:cubicBezTo>
                    <a:pt x="3569" y="5152"/>
                    <a:pt x="4456" y="4265"/>
                    <a:pt x="4456" y="3171"/>
                  </a:cubicBezTo>
                  <a:lnTo>
                    <a:pt x="4456" y="1"/>
                  </a:lnTo>
                  <a:close/>
                </a:path>
              </a:pathLst>
            </a:custGeom>
            <a:solidFill>
              <a:srgbClr val="B98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5278475" y="3755475"/>
              <a:ext cx="394000" cy="345325"/>
            </a:xfrm>
            <a:custGeom>
              <a:avLst/>
              <a:gdLst/>
              <a:ahLst/>
              <a:cxnLst/>
              <a:rect l="l" t="t" r="r" b="b"/>
              <a:pathLst>
                <a:path w="15760" h="13813" extrusionOk="0">
                  <a:moveTo>
                    <a:pt x="5844" y="1"/>
                  </a:moveTo>
                  <a:cubicBezTo>
                    <a:pt x="5407" y="1"/>
                    <a:pt x="4974" y="50"/>
                    <a:pt x="4552" y="173"/>
                  </a:cubicBezTo>
                  <a:cubicBezTo>
                    <a:pt x="3288" y="543"/>
                    <a:pt x="2294" y="1540"/>
                    <a:pt x="1583" y="2649"/>
                  </a:cubicBezTo>
                  <a:cubicBezTo>
                    <a:pt x="793" y="3883"/>
                    <a:pt x="286" y="5298"/>
                    <a:pt x="112" y="6753"/>
                  </a:cubicBezTo>
                  <a:cubicBezTo>
                    <a:pt x="0" y="7701"/>
                    <a:pt x="32" y="8685"/>
                    <a:pt x="386" y="9571"/>
                  </a:cubicBezTo>
                  <a:cubicBezTo>
                    <a:pt x="1070" y="11285"/>
                    <a:pt x="2790" y="12313"/>
                    <a:pt x="4398" y="13217"/>
                  </a:cubicBezTo>
                  <a:lnTo>
                    <a:pt x="11164" y="13787"/>
                  </a:lnTo>
                  <a:cubicBezTo>
                    <a:pt x="11249" y="13804"/>
                    <a:pt x="11334" y="13813"/>
                    <a:pt x="11420" y="13813"/>
                  </a:cubicBezTo>
                  <a:cubicBezTo>
                    <a:pt x="11799" y="13813"/>
                    <a:pt x="12177" y="13656"/>
                    <a:pt x="12480" y="13423"/>
                  </a:cubicBezTo>
                  <a:cubicBezTo>
                    <a:pt x="12852" y="13136"/>
                    <a:pt x="13129" y="12747"/>
                    <a:pt x="13382" y="12351"/>
                  </a:cubicBezTo>
                  <a:cubicBezTo>
                    <a:pt x="14369" y="10807"/>
                    <a:pt x="15069" y="9080"/>
                    <a:pt x="15433" y="7283"/>
                  </a:cubicBezTo>
                  <a:cubicBezTo>
                    <a:pt x="15697" y="5991"/>
                    <a:pt x="15759" y="4550"/>
                    <a:pt x="15023" y="3456"/>
                  </a:cubicBezTo>
                  <a:cubicBezTo>
                    <a:pt x="14430" y="2576"/>
                    <a:pt x="13422" y="2077"/>
                    <a:pt x="12438" y="1675"/>
                  </a:cubicBezTo>
                  <a:cubicBezTo>
                    <a:pt x="10960" y="1072"/>
                    <a:pt x="9429" y="598"/>
                    <a:pt x="7869" y="261"/>
                  </a:cubicBezTo>
                  <a:cubicBezTo>
                    <a:pt x="7205" y="119"/>
                    <a:pt x="6520" y="1"/>
                    <a:pt x="5844" y="1"/>
                  </a:cubicBezTo>
                  <a:close/>
                </a:path>
              </a:pathLst>
            </a:custGeom>
            <a:solidFill>
              <a:srgbClr val="68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5360700" y="3824900"/>
              <a:ext cx="235275" cy="315900"/>
            </a:xfrm>
            <a:custGeom>
              <a:avLst/>
              <a:gdLst/>
              <a:ahLst/>
              <a:cxnLst/>
              <a:rect l="l" t="t" r="r" b="b"/>
              <a:pathLst>
                <a:path w="9411" h="12636" extrusionOk="0">
                  <a:moveTo>
                    <a:pt x="4743" y="1"/>
                  </a:moveTo>
                  <a:cubicBezTo>
                    <a:pt x="4696" y="1"/>
                    <a:pt x="4649" y="1"/>
                    <a:pt x="4602" y="3"/>
                  </a:cubicBezTo>
                  <a:cubicBezTo>
                    <a:pt x="4538" y="4"/>
                    <a:pt x="4474" y="7"/>
                    <a:pt x="4410" y="12"/>
                  </a:cubicBezTo>
                  <a:cubicBezTo>
                    <a:pt x="4345" y="16"/>
                    <a:pt x="4281" y="22"/>
                    <a:pt x="4217" y="28"/>
                  </a:cubicBezTo>
                  <a:cubicBezTo>
                    <a:pt x="1843" y="274"/>
                    <a:pt x="53" y="2315"/>
                    <a:pt x="30" y="4703"/>
                  </a:cubicBezTo>
                  <a:cubicBezTo>
                    <a:pt x="0" y="7622"/>
                    <a:pt x="422" y="12635"/>
                    <a:pt x="4696" y="12635"/>
                  </a:cubicBezTo>
                  <a:cubicBezTo>
                    <a:pt x="8536" y="12635"/>
                    <a:pt x="9297" y="7978"/>
                    <a:pt x="9359" y="4801"/>
                  </a:cubicBezTo>
                  <a:cubicBezTo>
                    <a:pt x="9411" y="2191"/>
                    <a:pt x="7333" y="1"/>
                    <a:pt x="4743" y="1"/>
                  </a:cubicBezTo>
                  <a:close/>
                </a:path>
              </a:pathLst>
            </a:custGeom>
            <a:solidFill>
              <a:srgbClr val="B98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5431350" y="4125500"/>
              <a:ext cx="93600" cy="17375"/>
            </a:xfrm>
            <a:custGeom>
              <a:avLst/>
              <a:gdLst/>
              <a:ahLst/>
              <a:cxnLst/>
              <a:rect l="l" t="t" r="r" b="b"/>
              <a:pathLst>
                <a:path w="3744" h="695" extrusionOk="0">
                  <a:moveTo>
                    <a:pt x="3728" y="0"/>
                  </a:moveTo>
                  <a:cubicBezTo>
                    <a:pt x="3709" y="0"/>
                    <a:pt x="3661" y="17"/>
                    <a:pt x="3587" y="46"/>
                  </a:cubicBezTo>
                  <a:cubicBezTo>
                    <a:pt x="3543" y="66"/>
                    <a:pt x="3488" y="89"/>
                    <a:pt x="3424" y="113"/>
                  </a:cubicBezTo>
                  <a:cubicBezTo>
                    <a:pt x="3359" y="137"/>
                    <a:pt x="3289" y="170"/>
                    <a:pt x="3206" y="196"/>
                  </a:cubicBezTo>
                  <a:cubicBezTo>
                    <a:pt x="3045" y="258"/>
                    <a:pt x="2848" y="318"/>
                    <a:pt x="2629" y="374"/>
                  </a:cubicBezTo>
                  <a:cubicBezTo>
                    <a:pt x="2518" y="399"/>
                    <a:pt x="2403" y="429"/>
                    <a:pt x="2281" y="448"/>
                  </a:cubicBezTo>
                  <a:cubicBezTo>
                    <a:pt x="2159" y="471"/>
                    <a:pt x="2032" y="485"/>
                    <a:pt x="1902" y="502"/>
                  </a:cubicBezTo>
                  <a:cubicBezTo>
                    <a:pt x="1771" y="513"/>
                    <a:pt x="1644" y="523"/>
                    <a:pt x="1521" y="526"/>
                  </a:cubicBezTo>
                  <a:cubicBezTo>
                    <a:pt x="1481" y="528"/>
                    <a:pt x="1441" y="529"/>
                    <a:pt x="1402" y="529"/>
                  </a:cubicBezTo>
                  <a:cubicBezTo>
                    <a:pt x="1320" y="529"/>
                    <a:pt x="1241" y="525"/>
                    <a:pt x="1164" y="525"/>
                  </a:cubicBezTo>
                  <a:cubicBezTo>
                    <a:pt x="938" y="514"/>
                    <a:pt x="734" y="494"/>
                    <a:pt x="563" y="468"/>
                  </a:cubicBezTo>
                  <a:cubicBezTo>
                    <a:pt x="477" y="458"/>
                    <a:pt x="401" y="440"/>
                    <a:pt x="333" y="429"/>
                  </a:cubicBezTo>
                  <a:cubicBezTo>
                    <a:pt x="265" y="419"/>
                    <a:pt x="207" y="407"/>
                    <a:pt x="159" y="397"/>
                  </a:cubicBezTo>
                  <a:cubicBezTo>
                    <a:pt x="98" y="386"/>
                    <a:pt x="54" y="380"/>
                    <a:pt x="28" y="380"/>
                  </a:cubicBezTo>
                  <a:cubicBezTo>
                    <a:pt x="14" y="380"/>
                    <a:pt x="5" y="382"/>
                    <a:pt x="4" y="386"/>
                  </a:cubicBezTo>
                  <a:cubicBezTo>
                    <a:pt x="0" y="397"/>
                    <a:pt x="49" y="424"/>
                    <a:pt x="140" y="461"/>
                  </a:cubicBezTo>
                  <a:cubicBezTo>
                    <a:pt x="186" y="481"/>
                    <a:pt x="242" y="503"/>
                    <a:pt x="310" y="522"/>
                  </a:cubicBezTo>
                  <a:cubicBezTo>
                    <a:pt x="377" y="542"/>
                    <a:pt x="454" y="569"/>
                    <a:pt x="541" y="586"/>
                  </a:cubicBezTo>
                  <a:cubicBezTo>
                    <a:pt x="712" y="629"/>
                    <a:pt x="922" y="662"/>
                    <a:pt x="1155" y="682"/>
                  </a:cubicBezTo>
                  <a:cubicBezTo>
                    <a:pt x="1249" y="687"/>
                    <a:pt x="1346" y="694"/>
                    <a:pt x="1446" y="694"/>
                  </a:cubicBezTo>
                  <a:cubicBezTo>
                    <a:pt x="1472" y="694"/>
                    <a:pt x="1498" y="694"/>
                    <a:pt x="1524" y="693"/>
                  </a:cubicBezTo>
                  <a:cubicBezTo>
                    <a:pt x="1530" y="693"/>
                    <a:pt x="1536" y="693"/>
                    <a:pt x="1542" y="693"/>
                  </a:cubicBezTo>
                  <a:cubicBezTo>
                    <a:pt x="1664" y="693"/>
                    <a:pt x="1791" y="682"/>
                    <a:pt x="1920" y="672"/>
                  </a:cubicBezTo>
                  <a:cubicBezTo>
                    <a:pt x="2055" y="655"/>
                    <a:pt x="2185" y="639"/>
                    <a:pt x="2312" y="612"/>
                  </a:cubicBezTo>
                  <a:cubicBezTo>
                    <a:pt x="2437" y="592"/>
                    <a:pt x="2556" y="556"/>
                    <a:pt x="2669" y="527"/>
                  </a:cubicBezTo>
                  <a:cubicBezTo>
                    <a:pt x="2895" y="460"/>
                    <a:pt x="3093" y="385"/>
                    <a:pt x="3252" y="308"/>
                  </a:cubicBezTo>
                  <a:cubicBezTo>
                    <a:pt x="3334" y="273"/>
                    <a:pt x="3404" y="233"/>
                    <a:pt x="3465" y="199"/>
                  </a:cubicBezTo>
                  <a:cubicBezTo>
                    <a:pt x="3527" y="167"/>
                    <a:pt x="3579" y="134"/>
                    <a:pt x="3619" y="105"/>
                  </a:cubicBezTo>
                  <a:cubicBezTo>
                    <a:pt x="3700" y="49"/>
                    <a:pt x="3743" y="14"/>
                    <a:pt x="3737" y="3"/>
                  </a:cubicBezTo>
                  <a:cubicBezTo>
                    <a:pt x="3736" y="1"/>
                    <a:pt x="3733" y="0"/>
                    <a:pt x="3728" y="0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5451000" y="4055125"/>
              <a:ext cx="60825" cy="26975"/>
            </a:xfrm>
            <a:custGeom>
              <a:avLst/>
              <a:gdLst/>
              <a:ahLst/>
              <a:cxnLst/>
              <a:rect l="l" t="t" r="r" b="b"/>
              <a:pathLst>
                <a:path w="2433" h="1079" extrusionOk="0">
                  <a:moveTo>
                    <a:pt x="2428" y="1"/>
                  </a:moveTo>
                  <a:cubicBezTo>
                    <a:pt x="2416" y="1"/>
                    <a:pt x="2328" y="128"/>
                    <a:pt x="2155" y="298"/>
                  </a:cubicBezTo>
                  <a:cubicBezTo>
                    <a:pt x="2066" y="386"/>
                    <a:pt x="1952" y="481"/>
                    <a:pt x="1818" y="576"/>
                  </a:cubicBezTo>
                  <a:cubicBezTo>
                    <a:pt x="1680" y="667"/>
                    <a:pt x="1523" y="757"/>
                    <a:pt x="1350" y="832"/>
                  </a:cubicBezTo>
                  <a:cubicBezTo>
                    <a:pt x="1174" y="904"/>
                    <a:pt x="1001" y="955"/>
                    <a:pt x="839" y="989"/>
                  </a:cubicBezTo>
                  <a:cubicBezTo>
                    <a:pt x="678" y="1020"/>
                    <a:pt x="531" y="1035"/>
                    <a:pt x="406" y="1037"/>
                  </a:cubicBezTo>
                  <a:cubicBezTo>
                    <a:pt x="383" y="1038"/>
                    <a:pt x="360" y="1038"/>
                    <a:pt x="339" y="1038"/>
                  </a:cubicBezTo>
                  <a:cubicBezTo>
                    <a:pt x="172" y="1038"/>
                    <a:pt x="57" y="1024"/>
                    <a:pt x="17" y="1024"/>
                  </a:cubicBezTo>
                  <a:cubicBezTo>
                    <a:pt x="7" y="1024"/>
                    <a:pt x="2" y="1025"/>
                    <a:pt x="2" y="1027"/>
                  </a:cubicBezTo>
                  <a:cubicBezTo>
                    <a:pt x="1" y="1031"/>
                    <a:pt x="39" y="1039"/>
                    <a:pt x="108" y="1052"/>
                  </a:cubicBezTo>
                  <a:cubicBezTo>
                    <a:pt x="142" y="1059"/>
                    <a:pt x="186" y="1066"/>
                    <a:pt x="236" y="1068"/>
                  </a:cubicBezTo>
                  <a:cubicBezTo>
                    <a:pt x="282" y="1072"/>
                    <a:pt x="335" y="1078"/>
                    <a:pt x="392" y="1078"/>
                  </a:cubicBezTo>
                  <a:cubicBezTo>
                    <a:pt x="396" y="1078"/>
                    <a:pt x="401" y="1078"/>
                    <a:pt x="406" y="1078"/>
                  </a:cubicBezTo>
                  <a:cubicBezTo>
                    <a:pt x="419" y="1078"/>
                    <a:pt x="432" y="1078"/>
                    <a:pt x="445" y="1078"/>
                  </a:cubicBezTo>
                  <a:cubicBezTo>
                    <a:pt x="563" y="1078"/>
                    <a:pt x="700" y="1065"/>
                    <a:pt x="849" y="1041"/>
                  </a:cubicBezTo>
                  <a:cubicBezTo>
                    <a:pt x="1014" y="1009"/>
                    <a:pt x="1193" y="959"/>
                    <a:pt x="1372" y="885"/>
                  </a:cubicBezTo>
                  <a:cubicBezTo>
                    <a:pt x="1550" y="808"/>
                    <a:pt x="1710" y="715"/>
                    <a:pt x="1847" y="619"/>
                  </a:cubicBezTo>
                  <a:cubicBezTo>
                    <a:pt x="1983" y="520"/>
                    <a:pt x="2098" y="420"/>
                    <a:pt x="2183" y="327"/>
                  </a:cubicBezTo>
                  <a:cubicBezTo>
                    <a:pt x="2228" y="283"/>
                    <a:pt x="2263" y="237"/>
                    <a:pt x="2295" y="198"/>
                  </a:cubicBezTo>
                  <a:cubicBezTo>
                    <a:pt x="2328" y="160"/>
                    <a:pt x="2353" y="125"/>
                    <a:pt x="2372" y="95"/>
                  </a:cubicBezTo>
                  <a:cubicBezTo>
                    <a:pt x="2412" y="37"/>
                    <a:pt x="2432" y="3"/>
                    <a:pt x="2429" y="1"/>
                  </a:cubicBezTo>
                  <a:cubicBezTo>
                    <a:pt x="2429" y="1"/>
                    <a:pt x="2429" y="1"/>
                    <a:pt x="2428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5455825" y="3976725"/>
              <a:ext cx="28625" cy="64800"/>
            </a:xfrm>
            <a:custGeom>
              <a:avLst/>
              <a:gdLst/>
              <a:ahLst/>
              <a:cxnLst/>
              <a:rect l="l" t="t" r="r" b="b"/>
              <a:pathLst>
                <a:path w="1145" h="2592" extrusionOk="0">
                  <a:moveTo>
                    <a:pt x="574" y="0"/>
                  </a:moveTo>
                  <a:cubicBezTo>
                    <a:pt x="574" y="0"/>
                    <a:pt x="574" y="0"/>
                    <a:pt x="574" y="0"/>
                  </a:cubicBezTo>
                  <a:cubicBezTo>
                    <a:pt x="569" y="1"/>
                    <a:pt x="580" y="57"/>
                    <a:pt x="605" y="158"/>
                  </a:cubicBezTo>
                  <a:cubicBezTo>
                    <a:pt x="631" y="268"/>
                    <a:pt x="666" y="411"/>
                    <a:pt x="708" y="583"/>
                  </a:cubicBezTo>
                  <a:cubicBezTo>
                    <a:pt x="795" y="931"/>
                    <a:pt x="919" y="1408"/>
                    <a:pt x="1060" y="1942"/>
                  </a:cubicBezTo>
                  <a:lnTo>
                    <a:pt x="1060" y="1942"/>
                  </a:lnTo>
                  <a:cubicBezTo>
                    <a:pt x="1034" y="1931"/>
                    <a:pt x="1008" y="1921"/>
                    <a:pt x="981" y="1911"/>
                  </a:cubicBezTo>
                  <a:cubicBezTo>
                    <a:pt x="838" y="1856"/>
                    <a:pt x="694" y="1815"/>
                    <a:pt x="551" y="1789"/>
                  </a:cubicBezTo>
                  <a:cubicBezTo>
                    <a:pt x="479" y="1775"/>
                    <a:pt x="409" y="1766"/>
                    <a:pt x="340" y="1759"/>
                  </a:cubicBezTo>
                  <a:cubicBezTo>
                    <a:pt x="298" y="1756"/>
                    <a:pt x="256" y="1750"/>
                    <a:pt x="213" y="1750"/>
                  </a:cubicBezTo>
                  <a:cubicBezTo>
                    <a:pt x="186" y="1750"/>
                    <a:pt x="158" y="1753"/>
                    <a:pt x="129" y="1759"/>
                  </a:cubicBezTo>
                  <a:cubicBezTo>
                    <a:pt x="94" y="1768"/>
                    <a:pt x="57" y="1786"/>
                    <a:pt x="34" y="1818"/>
                  </a:cubicBezTo>
                  <a:cubicBezTo>
                    <a:pt x="10" y="1849"/>
                    <a:pt x="1" y="1892"/>
                    <a:pt x="6" y="1927"/>
                  </a:cubicBezTo>
                  <a:cubicBezTo>
                    <a:pt x="19" y="1999"/>
                    <a:pt x="61" y="2051"/>
                    <a:pt x="102" y="2096"/>
                  </a:cubicBezTo>
                  <a:cubicBezTo>
                    <a:pt x="187" y="2181"/>
                    <a:pt x="272" y="2249"/>
                    <a:pt x="354" y="2308"/>
                  </a:cubicBezTo>
                  <a:cubicBezTo>
                    <a:pt x="518" y="2424"/>
                    <a:pt x="665" y="2496"/>
                    <a:pt x="769" y="2537"/>
                  </a:cubicBezTo>
                  <a:cubicBezTo>
                    <a:pt x="821" y="2558"/>
                    <a:pt x="862" y="2573"/>
                    <a:pt x="890" y="2581"/>
                  </a:cubicBezTo>
                  <a:cubicBezTo>
                    <a:pt x="913" y="2588"/>
                    <a:pt x="927" y="2592"/>
                    <a:pt x="932" y="2592"/>
                  </a:cubicBezTo>
                  <a:cubicBezTo>
                    <a:pt x="933" y="2592"/>
                    <a:pt x="934" y="2592"/>
                    <a:pt x="934" y="2591"/>
                  </a:cubicBezTo>
                  <a:cubicBezTo>
                    <a:pt x="935" y="2587"/>
                    <a:pt x="878" y="2565"/>
                    <a:pt x="778" y="2518"/>
                  </a:cubicBezTo>
                  <a:cubicBezTo>
                    <a:pt x="678" y="2469"/>
                    <a:pt x="535" y="2394"/>
                    <a:pt x="378" y="2275"/>
                  </a:cubicBezTo>
                  <a:cubicBezTo>
                    <a:pt x="299" y="2216"/>
                    <a:pt x="216" y="2145"/>
                    <a:pt x="136" y="2063"/>
                  </a:cubicBezTo>
                  <a:cubicBezTo>
                    <a:pt x="100" y="2023"/>
                    <a:pt x="64" y="1973"/>
                    <a:pt x="57" y="1920"/>
                  </a:cubicBezTo>
                  <a:cubicBezTo>
                    <a:pt x="48" y="1868"/>
                    <a:pt x="84" y="1822"/>
                    <a:pt x="142" y="1811"/>
                  </a:cubicBezTo>
                  <a:cubicBezTo>
                    <a:pt x="163" y="1806"/>
                    <a:pt x="185" y="1804"/>
                    <a:pt x="208" y="1804"/>
                  </a:cubicBezTo>
                  <a:cubicBezTo>
                    <a:pt x="248" y="1804"/>
                    <a:pt x="291" y="1809"/>
                    <a:pt x="335" y="1813"/>
                  </a:cubicBezTo>
                  <a:cubicBezTo>
                    <a:pt x="402" y="1820"/>
                    <a:pt x="471" y="1830"/>
                    <a:pt x="540" y="1844"/>
                  </a:cubicBezTo>
                  <a:cubicBezTo>
                    <a:pt x="679" y="1871"/>
                    <a:pt x="821" y="1911"/>
                    <a:pt x="961" y="1964"/>
                  </a:cubicBezTo>
                  <a:cubicBezTo>
                    <a:pt x="1006" y="1981"/>
                    <a:pt x="1049" y="1999"/>
                    <a:pt x="1090" y="2017"/>
                  </a:cubicBezTo>
                  <a:lnTo>
                    <a:pt x="1145" y="2041"/>
                  </a:lnTo>
                  <a:lnTo>
                    <a:pt x="1145" y="2041"/>
                  </a:lnTo>
                  <a:lnTo>
                    <a:pt x="1129" y="1984"/>
                  </a:lnTo>
                  <a:cubicBezTo>
                    <a:pt x="981" y="1427"/>
                    <a:pt x="846" y="931"/>
                    <a:pt x="746" y="573"/>
                  </a:cubicBezTo>
                  <a:cubicBezTo>
                    <a:pt x="697" y="403"/>
                    <a:pt x="656" y="261"/>
                    <a:pt x="624" y="153"/>
                  </a:cubicBezTo>
                  <a:cubicBezTo>
                    <a:pt x="595" y="55"/>
                    <a:pt x="578" y="0"/>
                    <a:pt x="574" y="0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5386325" y="3966400"/>
              <a:ext cx="64250" cy="35675"/>
            </a:xfrm>
            <a:custGeom>
              <a:avLst/>
              <a:gdLst/>
              <a:ahLst/>
              <a:cxnLst/>
              <a:rect l="l" t="t" r="r" b="b"/>
              <a:pathLst>
                <a:path w="2570" h="1427" extrusionOk="0">
                  <a:moveTo>
                    <a:pt x="1245" y="1"/>
                  </a:moveTo>
                  <a:cubicBezTo>
                    <a:pt x="712" y="1"/>
                    <a:pt x="183" y="347"/>
                    <a:pt x="1" y="852"/>
                  </a:cubicBezTo>
                  <a:lnTo>
                    <a:pt x="2505" y="1427"/>
                  </a:lnTo>
                  <a:cubicBezTo>
                    <a:pt x="2570" y="804"/>
                    <a:pt x="2117" y="169"/>
                    <a:pt x="1507" y="30"/>
                  </a:cubicBezTo>
                  <a:cubicBezTo>
                    <a:pt x="1421" y="10"/>
                    <a:pt x="1333" y="1"/>
                    <a:pt x="1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5384625" y="3964100"/>
              <a:ext cx="67050" cy="38425"/>
            </a:xfrm>
            <a:custGeom>
              <a:avLst/>
              <a:gdLst/>
              <a:ahLst/>
              <a:cxnLst/>
              <a:rect l="l" t="t" r="r" b="b"/>
              <a:pathLst>
                <a:path w="2682" h="1537" extrusionOk="0">
                  <a:moveTo>
                    <a:pt x="1305" y="1"/>
                  </a:moveTo>
                  <a:cubicBezTo>
                    <a:pt x="1123" y="1"/>
                    <a:pt x="950" y="36"/>
                    <a:pt x="801" y="93"/>
                  </a:cubicBezTo>
                  <a:cubicBezTo>
                    <a:pt x="573" y="180"/>
                    <a:pt x="392" y="311"/>
                    <a:pt x="269" y="444"/>
                  </a:cubicBezTo>
                  <a:cubicBezTo>
                    <a:pt x="145" y="575"/>
                    <a:pt x="71" y="705"/>
                    <a:pt x="37" y="799"/>
                  </a:cubicBezTo>
                  <a:cubicBezTo>
                    <a:pt x="3" y="894"/>
                    <a:pt x="1" y="950"/>
                    <a:pt x="18" y="958"/>
                  </a:cubicBezTo>
                  <a:cubicBezTo>
                    <a:pt x="20" y="958"/>
                    <a:pt x="22" y="959"/>
                    <a:pt x="24" y="959"/>
                  </a:cubicBezTo>
                  <a:cubicBezTo>
                    <a:pt x="68" y="959"/>
                    <a:pt x="166" y="777"/>
                    <a:pt x="405" y="592"/>
                  </a:cubicBezTo>
                  <a:cubicBezTo>
                    <a:pt x="528" y="495"/>
                    <a:pt x="691" y="402"/>
                    <a:pt x="886" y="342"/>
                  </a:cubicBezTo>
                  <a:cubicBezTo>
                    <a:pt x="1006" y="305"/>
                    <a:pt x="1138" y="283"/>
                    <a:pt x="1274" y="283"/>
                  </a:cubicBezTo>
                  <a:cubicBezTo>
                    <a:pt x="1358" y="283"/>
                    <a:pt x="1444" y="292"/>
                    <a:pt x="1529" y="310"/>
                  </a:cubicBezTo>
                  <a:cubicBezTo>
                    <a:pt x="1750" y="361"/>
                    <a:pt x="1946" y="474"/>
                    <a:pt x="2097" y="611"/>
                  </a:cubicBezTo>
                  <a:cubicBezTo>
                    <a:pt x="2248" y="747"/>
                    <a:pt x="2357" y="902"/>
                    <a:pt x="2427" y="1041"/>
                  </a:cubicBezTo>
                  <a:cubicBezTo>
                    <a:pt x="2571" y="1323"/>
                    <a:pt x="2577" y="1535"/>
                    <a:pt x="2623" y="1536"/>
                  </a:cubicBezTo>
                  <a:cubicBezTo>
                    <a:pt x="2641" y="1536"/>
                    <a:pt x="2663" y="1484"/>
                    <a:pt x="2672" y="1385"/>
                  </a:cubicBezTo>
                  <a:cubicBezTo>
                    <a:pt x="2682" y="1285"/>
                    <a:pt x="2670" y="1136"/>
                    <a:pt x="2614" y="964"/>
                  </a:cubicBezTo>
                  <a:cubicBezTo>
                    <a:pt x="2558" y="792"/>
                    <a:pt x="2449" y="596"/>
                    <a:pt x="2279" y="422"/>
                  </a:cubicBezTo>
                  <a:cubicBezTo>
                    <a:pt x="2110" y="247"/>
                    <a:pt x="1873" y="96"/>
                    <a:pt x="1591" y="31"/>
                  </a:cubicBezTo>
                  <a:cubicBezTo>
                    <a:pt x="1494" y="10"/>
                    <a:pt x="1398" y="1"/>
                    <a:pt x="1305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5399200" y="3968700"/>
              <a:ext cx="37050" cy="28850"/>
            </a:xfrm>
            <a:custGeom>
              <a:avLst/>
              <a:gdLst/>
              <a:ahLst/>
              <a:cxnLst/>
              <a:rect l="l" t="t" r="r" b="b"/>
              <a:pathLst>
                <a:path w="1482" h="1154" extrusionOk="0">
                  <a:moveTo>
                    <a:pt x="784" y="0"/>
                  </a:moveTo>
                  <a:cubicBezTo>
                    <a:pt x="687" y="0"/>
                    <a:pt x="590" y="7"/>
                    <a:pt x="495" y="27"/>
                  </a:cubicBezTo>
                  <a:cubicBezTo>
                    <a:pt x="321" y="63"/>
                    <a:pt x="151" y="151"/>
                    <a:pt x="44" y="290"/>
                  </a:cubicBezTo>
                  <a:lnTo>
                    <a:pt x="44" y="290"/>
                  </a:lnTo>
                  <a:cubicBezTo>
                    <a:pt x="43" y="284"/>
                    <a:pt x="43" y="278"/>
                    <a:pt x="43" y="272"/>
                  </a:cubicBezTo>
                  <a:lnTo>
                    <a:pt x="1" y="355"/>
                  </a:lnTo>
                  <a:cubicBezTo>
                    <a:pt x="14" y="332"/>
                    <a:pt x="28" y="311"/>
                    <a:pt x="44" y="290"/>
                  </a:cubicBezTo>
                  <a:lnTo>
                    <a:pt x="44" y="290"/>
                  </a:lnTo>
                  <a:cubicBezTo>
                    <a:pt x="64" y="595"/>
                    <a:pt x="213" y="901"/>
                    <a:pt x="474" y="1057"/>
                  </a:cubicBezTo>
                  <a:cubicBezTo>
                    <a:pt x="581" y="1121"/>
                    <a:pt x="708" y="1153"/>
                    <a:pt x="833" y="1153"/>
                  </a:cubicBezTo>
                  <a:cubicBezTo>
                    <a:pt x="1020" y="1153"/>
                    <a:pt x="1204" y="1082"/>
                    <a:pt x="1319" y="936"/>
                  </a:cubicBezTo>
                  <a:cubicBezTo>
                    <a:pt x="1423" y="804"/>
                    <a:pt x="1463" y="633"/>
                    <a:pt x="1473" y="465"/>
                  </a:cubicBezTo>
                  <a:cubicBezTo>
                    <a:pt x="1482" y="322"/>
                    <a:pt x="1459" y="156"/>
                    <a:pt x="1340" y="76"/>
                  </a:cubicBezTo>
                  <a:cubicBezTo>
                    <a:pt x="1272" y="30"/>
                    <a:pt x="1187" y="23"/>
                    <a:pt x="1105" y="17"/>
                  </a:cubicBezTo>
                  <a:cubicBezTo>
                    <a:pt x="998" y="8"/>
                    <a:pt x="891" y="0"/>
                    <a:pt x="784" y="0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5384650" y="3951250"/>
              <a:ext cx="68800" cy="48950"/>
            </a:xfrm>
            <a:custGeom>
              <a:avLst/>
              <a:gdLst/>
              <a:ahLst/>
              <a:cxnLst/>
              <a:rect l="l" t="t" r="r" b="b"/>
              <a:pathLst>
                <a:path w="2752" h="1958" extrusionOk="0">
                  <a:moveTo>
                    <a:pt x="1448" y="0"/>
                  </a:moveTo>
                  <a:cubicBezTo>
                    <a:pt x="1233" y="0"/>
                    <a:pt x="1018" y="48"/>
                    <a:pt x="828" y="145"/>
                  </a:cubicBezTo>
                  <a:cubicBezTo>
                    <a:pt x="371" y="378"/>
                    <a:pt x="49" y="857"/>
                    <a:pt x="8" y="1368"/>
                  </a:cubicBezTo>
                  <a:lnTo>
                    <a:pt x="1" y="1520"/>
                  </a:lnTo>
                  <a:cubicBezTo>
                    <a:pt x="222" y="1023"/>
                    <a:pt x="758" y="691"/>
                    <a:pt x="1299" y="691"/>
                  </a:cubicBezTo>
                  <a:cubicBezTo>
                    <a:pt x="1368" y="691"/>
                    <a:pt x="1437" y="696"/>
                    <a:pt x="1505" y="707"/>
                  </a:cubicBezTo>
                  <a:cubicBezTo>
                    <a:pt x="2111" y="807"/>
                    <a:pt x="2615" y="1347"/>
                    <a:pt x="2672" y="1958"/>
                  </a:cubicBezTo>
                  <a:cubicBezTo>
                    <a:pt x="2717" y="1455"/>
                    <a:pt x="2751" y="906"/>
                    <a:pt x="2465" y="491"/>
                  </a:cubicBezTo>
                  <a:cubicBezTo>
                    <a:pt x="2240" y="165"/>
                    <a:pt x="1846" y="0"/>
                    <a:pt x="1448" y="0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5380800" y="3928400"/>
              <a:ext cx="76675" cy="22075"/>
            </a:xfrm>
            <a:custGeom>
              <a:avLst/>
              <a:gdLst/>
              <a:ahLst/>
              <a:cxnLst/>
              <a:rect l="l" t="t" r="r" b="b"/>
              <a:pathLst>
                <a:path w="3067" h="883" extrusionOk="0">
                  <a:moveTo>
                    <a:pt x="1622" y="0"/>
                  </a:moveTo>
                  <a:cubicBezTo>
                    <a:pt x="1579" y="0"/>
                    <a:pt x="1535" y="1"/>
                    <a:pt x="1491" y="4"/>
                  </a:cubicBezTo>
                  <a:cubicBezTo>
                    <a:pt x="999" y="34"/>
                    <a:pt x="584" y="226"/>
                    <a:pt x="339" y="421"/>
                  </a:cubicBezTo>
                  <a:cubicBezTo>
                    <a:pt x="90" y="618"/>
                    <a:pt x="0" y="800"/>
                    <a:pt x="48" y="857"/>
                  </a:cubicBezTo>
                  <a:cubicBezTo>
                    <a:pt x="63" y="875"/>
                    <a:pt x="88" y="883"/>
                    <a:pt x="122" y="883"/>
                  </a:cubicBezTo>
                  <a:cubicBezTo>
                    <a:pt x="207" y="883"/>
                    <a:pt x="349" y="834"/>
                    <a:pt x="533" y="776"/>
                  </a:cubicBezTo>
                  <a:cubicBezTo>
                    <a:pt x="788" y="693"/>
                    <a:pt x="1136" y="597"/>
                    <a:pt x="1525" y="574"/>
                  </a:cubicBezTo>
                  <a:cubicBezTo>
                    <a:pt x="1591" y="570"/>
                    <a:pt x="1656" y="568"/>
                    <a:pt x="1720" y="568"/>
                  </a:cubicBezTo>
                  <a:cubicBezTo>
                    <a:pt x="2032" y="568"/>
                    <a:pt x="2315" y="613"/>
                    <a:pt x="2535" y="656"/>
                  </a:cubicBezTo>
                  <a:cubicBezTo>
                    <a:pt x="2700" y="688"/>
                    <a:pt x="2832" y="715"/>
                    <a:pt x="2919" y="715"/>
                  </a:cubicBezTo>
                  <a:cubicBezTo>
                    <a:pt x="2972" y="715"/>
                    <a:pt x="3008" y="705"/>
                    <a:pt x="3025" y="679"/>
                  </a:cubicBezTo>
                  <a:cubicBezTo>
                    <a:pt x="3067" y="617"/>
                    <a:pt x="2956" y="447"/>
                    <a:pt x="2684" y="282"/>
                  </a:cubicBezTo>
                  <a:cubicBezTo>
                    <a:pt x="2443" y="132"/>
                    <a:pt x="2060" y="0"/>
                    <a:pt x="1622" y="0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5502925" y="3963050"/>
              <a:ext cx="67050" cy="38350"/>
            </a:xfrm>
            <a:custGeom>
              <a:avLst/>
              <a:gdLst/>
              <a:ahLst/>
              <a:cxnLst/>
              <a:rect l="l" t="t" r="r" b="b"/>
              <a:pathLst>
                <a:path w="2682" h="1534" extrusionOk="0">
                  <a:moveTo>
                    <a:pt x="1381" y="1"/>
                  </a:moveTo>
                  <a:cubicBezTo>
                    <a:pt x="1287" y="1"/>
                    <a:pt x="1190" y="10"/>
                    <a:pt x="1093" y="31"/>
                  </a:cubicBezTo>
                  <a:cubicBezTo>
                    <a:pt x="811" y="95"/>
                    <a:pt x="573" y="246"/>
                    <a:pt x="404" y="420"/>
                  </a:cubicBezTo>
                  <a:cubicBezTo>
                    <a:pt x="234" y="594"/>
                    <a:pt x="126" y="790"/>
                    <a:pt x="70" y="962"/>
                  </a:cubicBezTo>
                  <a:cubicBezTo>
                    <a:pt x="13" y="1135"/>
                    <a:pt x="1" y="1282"/>
                    <a:pt x="11" y="1382"/>
                  </a:cubicBezTo>
                  <a:cubicBezTo>
                    <a:pt x="19" y="1480"/>
                    <a:pt x="41" y="1533"/>
                    <a:pt x="59" y="1533"/>
                  </a:cubicBezTo>
                  <a:cubicBezTo>
                    <a:pt x="60" y="1533"/>
                    <a:pt x="60" y="1533"/>
                    <a:pt x="60" y="1533"/>
                  </a:cubicBezTo>
                  <a:cubicBezTo>
                    <a:pt x="106" y="1533"/>
                    <a:pt x="112" y="1320"/>
                    <a:pt x="255" y="1039"/>
                  </a:cubicBezTo>
                  <a:cubicBezTo>
                    <a:pt x="326" y="900"/>
                    <a:pt x="436" y="746"/>
                    <a:pt x="586" y="610"/>
                  </a:cubicBezTo>
                  <a:cubicBezTo>
                    <a:pt x="736" y="474"/>
                    <a:pt x="933" y="361"/>
                    <a:pt x="1155" y="309"/>
                  </a:cubicBezTo>
                  <a:cubicBezTo>
                    <a:pt x="1240" y="291"/>
                    <a:pt x="1325" y="283"/>
                    <a:pt x="1409" y="283"/>
                  </a:cubicBezTo>
                  <a:cubicBezTo>
                    <a:pt x="1545" y="283"/>
                    <a:pt x="1677" y="304"/>
                    <a:pt x="1797" y="342"/>
                  </a:cubicBezTo>
                  <a:cubicBezTo>
                    <a:pt x="1991" y="401"/>
                    <a:pt x="2155" y="494"/>
                    <a:pt x="2278" y="591"/>
                  </a:cubicBezTo>
                  <a:cubicBezTo>
                    <a:pt x="2516" y="776"/>
                    <a:pt x="2613" y="957"/>
                    <a:pt x="2658" y="957"/>
                  </a:cubicBezTo>
                  <a:cubicBezTo>
                    <a:pt x="2660" y="957"/>
                    <a:pt x="2662" y="957"/>
                    <a:pt x="2664" y="956"/>
                  </a:cubicBezTo>
                  <a:cubicBezTo>
                    <a:pt x="2682" y="949"/>
                    <a:pt x="2679" y="892"/>
                    <a:pt x="2646" y="797"/>
                  </a:cubicBezTo>
                  <a:cubicBezTo>
                    <a:pt x="2612" y="703"/>
                    <a:pt x="2538" y="575"/>
                    <a:pt x="2414" y="442"/>
                  </a:cubicBezTo>
                  <a:cubicBezTo>
                    <a:pt x="2290" y="310"/>
                    <a:pt x="2110" y="179"/>
                    <a:pt x="1881" y="93"/>
                  </a:cubicBezTo>
                  <a:cubicBezTo>
                    <a:pt x="1733" y="36"/>
                    <a:pt x="1561" y="1"/>
                    <a:pt x="1381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5501175" y="3950200"/>
              <a:ext cx="68775" cy="48900"/>
            </a:xfrm>
            <a:custGeom>
              <a:avLst/>
              <a:gdLst/>
              <a:ahLst/>
              <a:cxnLst/>
              <a:rect l="l" t="t" r="r" b="b"/>
              <a:pathLst>
                <a:path w="2751" h="1956" extrusionOk="0">
                  <a:moveTo>
                    <a:pt x="1304" y="1"/>
                  </a:moveTo>
                  <a:cubicBezTo>
                    <a:pt x="906" y="1"/>
                    <a:pt x="512" y="166"/>
                    <a:pt x="287" y="491"/>
                  </a:cubicBezTo>
                  <a:cubicBezTo>
                    <a:pt x="1" y="906"/>
                    <a:pt x="35" y="1454"/>
                    <a:pt x="80" y="1956"/>
                  </a:cubicBezTo>
                  <a:cubicBezTo>
                    <a:pt x="137" y="1347"/>
                    <a:pt x="641" y="806"/>
                    <a:pt x="1247" y="708"/>
                  </a:cubicBezTo>
                  <a:cubicBezTo>
                    <a:pt x="1316" y="696"/>
                    <a:pt x="1385" y="691"/>
                    <a:pt x="1455" y="691"/>
                  </a:cubicBezTo>
                  <a:cubicBezTo>
                    <a:pt x="1995" y="691"/>
                    <a:pt x="2530" y="1023"/>
                    <a:pt x="2751" y="1518"/>
                  </a:cubicBezTo>
                  <a:lnTo>
                    <a:pt x="2744" y="1366"/>
                  </a:lnTo>
                  <a:cubicBezTo>
                    <a:pt x="2702" y="857"/>
                    <a:pt x="2381" y="378"/>
                    <a:pt x="1924" y="146"/>
                  </a:cubicBezTo>
                  <a:cubicBezTo>
                    <a:pt x="1734" y="49"/>
                    <a:pt x="1518" y="1"/>
                    <a:pt x="1304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5498275" y="3926900"/>
              <a:ext cx="75875" cy="25875"/>
            </a:xfrm>
            <a:custGeom>
              <a:avLst/>
              <a:gdLst/>
              <a:ahLst/>
              <a:cxnLst/>
              <a:rect l="l" t="t" r="r" b="b"/>
              <a:pathLst>
                <a:path w="3035" h="1035" extrusionOk="0">
                  <a:moveTo>
                    <a:pt x="1753" y="1"/>
                  </a:moveTo>
                  <a:cubicBezTo>
                    <a:pt x="1641" y="1"/>
                    <a:pt x="1526" y="9"/>
                    <a:pt x="1408" y="28"/>
                  </a:cubicBezTo>
                  <a:cubicBezTo>
                    <a:pt x="921" y="104"/>
                    <a:pt x="527" y="335"/>
                    <a:pt x="302" y="553"/>
                  </a:cubicBezTo>
                  <a:cubicBezTo>
                    <a:pt x="73" y="772"/>
                    <a:pt x="0" y="962"/>
                    <a:pt x="54" y="1015"/>
                  </a:cubicBezTo>
                  <a:cubicBezTo>
                    <a:pt x="67" y="1028"/>
                    <a:pt x="87" y="1034"/>
                    <a:pt x="112" y="1034"/>
                  </a:cubicBezTo>
                  <a:cubicBezTo>
                    <a:pt x="194" y="1034"/>
                    <a:pt x="337" y="969"/>
                    <a:pt x="527" y="888"/>
                  </a:cubicBezTo>
                  <a:cubicBezTo>
                    <a:pt x="775" y="780"/>
                    <a:pt x="1112" y="652"/>
                    <a:pt x="1497" y="591"/>
                  </a:cubicBezTo>
                  <a:cubicBezTo>
                    <a:pt x="1687" y="561"/>
                    <a:pt x="1871" y="551"/>
                    <a:pt x="2040" y="551"/>
                  </a:cubicBezTo>
                  <a:cubicBezTo>
                    <a:pt x="2214" y="551"/>
                    <a:pt x="2374" y="562"/>
                    <a:pt x="2510" y="575"/>
                  </a:cubicBezTo>
                  <a:cubicBezTo>
                    <a:pt x="2644" y="587"/>
                    <a:pt x="2758" y="599"/>
                    <a:pt x="2842" y="599"/>
                  </a:cubicBezTo>
                  <a:cubicBezTo>
                    <a:pt x="2926" y="599"/>
                    <a:pt x="2981" y="587"/>
                    <a:pt x="3000" y="552"/>
                  </a:cubicBezTo>
                  <a:cubicBezTo>
                    <a:pt x="3035" y="485"/>
                    <a:pt x="2907" y="325"/>
                    <a:pt x="2622" y="188"/>
                  </a:cubicBezTo>
                  <a:cubicBezTo>
                    <a:pt x="2410" y="83"/>
                    <a:pt x="2102" y="1"/>
                    <a:pt x="1753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5455150" y="3928475"/>
              <a:ext cx="7400" cy="16850"/>
            </a:xfrm>
            <a:custGeom>
              <a:avLst/>
              <a:gdLst/>
              <a:ahLst/>
              <a:cxnLst/>
              <a:rect l="l" t="t" r="r" b="b"/>
              <a:pathLst>
                <a:path w="296" h="674" extrusionOk="0">
                  <a:moveTo>
                    <a:pt x="17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0" y="7"/>
                    <a:pt x="49" y="161"/>
                    <a:pt x="121" y="347"/>
                  </a:cubicBezTo>
                  <a:cubicBezTo>
                    <a:pt x="193" y="530"/>
                    <a:pt x="263" y="673"/>
                    <a:pt x="279" y="673"/>
                  </a:cubicBezTo>
                  <a:cubicBezTo>
                    <a:pt x="280" y="673"/>
                    <a:pt x="280" y="673"/>
                    <a:pt x="280" y="673"/>
                  </a:cubicBezTo>
                  <a:cubicBezTo>
                    <a:pt x="296" y="668"/>
                    <a:pt x="247" y="513"/>
                    <a:pt x="175" y="326"/>
                  </a:cubicBezTo>
                  <a:cubicBezTo>
                    <a:pt x="103" y="145"/>
                    <a:pt x="33" y="1"/>
                    <a:pt x="17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5463250" y="3931925"/>
              <a:ext cx="2425" cy="11775"/>
            </a:xfrm>
            <a:custGeom>
              <a:avLst/>
              <a:gdLst/>
              <a:ahLst/>
              <a:cxnLst/>
              <a:rect l="l" t="t" r="r" b="b"/>
              <a:pathLst>
                <a:path w="97" h="471" extrusionOk="0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3"/>
                    <a:pt x="1" y="110"/>
                    <a:pt x="20" y="240"/>
                  </a:cubicBezTo>
                  <a:cubicBezTo>
                    <a:pt x="37" y="368"/>
                    <a:pt x="64" y="470"/>
                    <a:pt x="80" y="470"/>
                  </a:cubicBezTo>
                  <a:cubicBezTo>
                    <a:pt x="80" y="470"/>
                    <a:pt x="80" y="470"/>
                    <a:pt x="80" y="470"/>
                  </a:cubicBezTo>
                  <a:cubicBezTo>
                    <a:pt x="97" y="468"/>
                    <a:pt x="95" y="362"/>
                    <a:pt x="76" y="232"/>
                  </a:cubicBezTo>
                  <a:cubicBezTo>
                    <a:pt x="59" y="104"/>
                    <a:pt x="32" y="0"/>
                    <a:pt x="16" y="0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5585100" y="3964475"/>
              <a:ext cx="39225" cy="64475"/>
            </a:xfrm>
            <a:custGeom>
              <a:avLst/>
              <a:gdLst/>
              <a:ahLst/>
              <a:cxnLst/>
              <a:rect l="l" t="t" r="r" b="b"/>
              <a:pathLst>
                <a:path w="1569" h="2579" extrusionOk="0">
                  <a:moveTo>
                    <a:pt x="805" y="0"/>
                  </a:moveTo>
                  <a:cubicBezTo>
                    <a:pt x="490" y="0"/>
                    <a:pt x="225" y="244"/>
                    <a:pt x="1" y="473"/>
                  </a:cubicBezTo>
                  <a:lnTo>
                    <a:pt x="46" y="2118"/>
                  </a:lnTo>
                  <a:cubicBezTo>
                    <a:pt x="86" y="2388"/>
                    <a:pt x="364" y="2579"/>
                    <a:pt x="636" y="2579"/>
                  </a:cubicBezTo>
                  <a:cubicBezTo>
                    <a:pt x="654" y="2579"/>
                    <a:pt x="672" y="2578"/>
                    <a:pt x="690" y="2576"/>
                  </a:cubicBezTo>
                  <a:cubicBezTo>
                    <a:pt x="980" y="2550"/>
                    <a:pt x="1229" y="2339"/>
                    <a:pt x="1367" y="2083"/>
                  </a:cubicBezTo>
                  <a:cubicBezTo>
                    <a:pt x="1505" y="1826"/>
                    <a:pt x="1546" y="1530"/>
                    <a:pt x="1558" y="1240"/>
                  </a:cubicBezTo>
                  <a:cubicBezTo>
                    <a:pt x="1569" y="975"/>
                    <a:pt x="1554" y="703"/>
                    <a:pt x="1445" y="463"/>
                  </a:cubicBezTo>
                  <a:cubicBezTo>
                    <a:pt x="1335" y="223"/>
                    <a:pt x="1110" y="20"/>
                    <a:pt x="847" y="2"/>
                  </a:cubicBezTo>
                  <a:cubicBezTo>
                    <a:pt x="833" y="1"/>
                    <a:pt x="819" y="0"/>
                    <a:pt x="805" y="0"/>
                  </a:cubicBezTo>
                  <a:close/>
                </a:path>
              </a:pathLst>
            </a:custGeom>
            <a:solidFill>
              <a:srgbClr val="B98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5593975" y="3976550"/>
              <a:ext cx="15425" cy="31050"/>
            </a:xfrm>
            <a:custGeom>
              <a:avLst/>
              <a:gdLst/>
              <a:ahLst/>
              <a:cxnLst/>
              <a:rect l="l" t="t" r="r" b="b"/>
              <a:pathLst>
                <a:path w="617" h="1242" extrusionOk="0">
                  <a:moveTo>
                    <a:pt x="281" y="1"/>
                  </a:moveTo>
                  <a:cubicBezTo>
                    <a:pt x="276" y="1"/>
                    <a:pt x="243" y="78"/>
                    <a:pt x="194" y="212"/>
                  </a:cubicBezTo>
                  <a:cubicBezTo>
                    <a:pt x="144" y="348"/>
                    <a:pt x="77" y="539"/>
                    <a:pt x="1" y="763"/>
                  </a:cubicBezTo>
                  <a:lnTo>
                    <a:pt x="51" y="783"/>
                  </a:lnTo>
                  <a:cubicBezTo>
                    <a:pt x="104" y="682"/>
                    <a:pt x="162" y="566"/>
                    <a:pt x="267" y="506"/>
                  </a:cubicBezTo>
                  <a:cubicBezTo>
                    <a:pt x="305" y="486"/>
                    <a:pt x="348" y="475"/>
                    <a:pt x="389" y="475"/>
                  </a:cubicBezTo>
                  <a:cubicBezTo>
                    <a:pt x="418" y="475"/>
                    <a:pt x="447" y="481"/>
                    <a:pt x="473" y="492"/>
                  </a:cubicBezTo>
                  <a:cubicBezTo>
                    <a:pt x="534" y="520"/>
                    <a:pt x="562" y="586"/>
                    <a:pt x="562" y="651"/>
                  </a:cubicBezTo>
                  <a:cubicBezTo>
                    <a:pt x="559" y="783"/>
                    <a:pt x="500" y="903"/>
                    <a:pt x="447" y="990"/>
                  </a:cubicBezTo>
                  <a:cubicBezTo>
                    <a:pt x="333" y="1168"/>
                    <a:pt x="210" y="1232"/>
                    <a:pt x="218" y="1241"/>
                  </a:cubicBezTo>
                  <a:cubicBezTo>
                    <a:pt x="218" y="1242"/>
                    <a:pt x="218" y="1242"/>
                    <a:pt x="219" y="1242"/>
                  </a:cubicBezTo>
                  <a:cubicBezTo>
                    <a:pt x="225" y="1242"/>
                    <a:pt x="256" y="1228"/>
                    <a:pt x="300" y="1196"/>
                  </a:cubicBezTo>
                  <a:cubicBezTo>
                    <a:pt x="350" y="1161"/>
                    <a:pt x="418" y="1102"/>
                    <a:pt x="481" y="1012"/>
                  </a:cubicBezTo>
                  <a:cubicBezTo>
                    <a:pt x="542" y="922"/>
                    <a:pt x="608" y="803"/>
                    <a:pt x="614" y="651"/>
                  </a:cubicBezTo>
                  <a:cubicBezTo>
                    <a:pt x="616" y="576"/>
                    <a:pt x="581" y="480"/>
                    <a:pt x="497" y="442"/>
                  </a:cubicBezTo>
                  <a:cubicBezTo>
                    <a:pt x="462" y="426"/>
                    <a:pt x="424" y="418"/>
                    <a:pt x="387" y="418"/>
                  </a:cubicBezTo>
                  <a:cubicBezTo>
                    <a:pt x="337" y="418"/>
                    <a:pt x="286" y="432"/>
                    <a:pt x="241" y="456"/>
                  </a:cubicBezTo>
                  <a:cubicBezTo>
                    <a:pt x="193" y="484"/>
                    <a:pt x="155" y="519"/>
                    <a:pt x="123" y="557"/>
                  </a:cubicBezTo>
                  <a:lnTo>
                    <a:pt x="123" y="557"/>
                  </a:lnTo>
                  <a:cubicBezTo>
                    <a:pt x="164" y="427"/>
                    <a:pt x="199" y="313"/>
                    <a:pt x="226" y="223"/>
                  </a:cubicBezTo>
                  <a:cubicBezTo>
                    <a:pt x="266" y="85"/>
                    <a:pt x="288" y="3"/>
                    <a:pt x="282" y="1"/>
                  </a:cubicBezTo>
                  <a:cubicBezTo>
                    <a:pt x="282" y="1"/>
                    <a:pt x="281" y="1"/>
                    <a:pt x="281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5328375" y="3966100"/>
              <a:ext cx="39175" cy="64500"/>
            </a:xfrm>
            <a:custGeom>
              <a:avLst/>
              <a:gdLst/>
              <a:ahLst/>
              <a:cxnLst/>
              <a:rect l="l" t="t" r="r" b="b"/>
              <a:pathLst>
                <a:path w="1567" h="2580" extrusionOk="0">
                  <a:moveTo>
                    <a:pt x="764" y="1"/>
                  </a:moveTo>
                  <a:cubicBezTo>
                    <a:pt x="750" y="1"/>
                    <a:pt x="735" y="1"/>
                    <a:pt x="720" y="2"/>
                  </a:cubicBezTo>
                  <a:cubicBezTo>
                    <a:pt x="458" y="21"/>
                    <a:pt x="233" y="223"/>
                    <a:pt x="123" y="464"/>
                  </a:cubicBezTo>
                  <a:cubicBezTo>
                    <a:pt x="13" y="704"/>
                    <a:pt x="0" y="976"/>
                    <a:pt x="10" y="1240"/>
                  </a:cubicBezTo>
                  <a:cubicBezTo>
                    <a:pt x="22" y="1531"/>
                    <a:pt x="64" y="1827"/>
                    <a:pt x="201" y="2083"/>
                  </a:cubicBezTo>
                  <a:cubicBezTo>
                    <a:pt x="338" y="2340"/>
                    <a:pt x="588" y="2550"/>
                    <a:pt x="877" y="2577"/>
                  </a:cubicBezTo>
                  <a:cubicBezTo>
                    <a:pt x="895" y="2579"/>
                    <a:pt x="913" y="2580"/>
                    <a:pt x="931" y="2580"/>
                  </a:cubicBezTo>
                  <a:cubicBezTo>
                    <a:pt x="1204" y="2580"/>
                    <a:pt x="1482" y="2388"/>
                    <a:pt x="1522" y="2118"/>
                  </a:cubicBezTo>
                  <a:lnTo>
                    <a:pt x="1567" y="473"/>
                  </a:lnTo>
                  <a:cubicBezTo>
                    <a:pt x="1343" y="246"/>
                    <a:pt x="1079" y="1"/>
                    <a:pt x="764" y="1"/>
                  </a:cubicBezTo>
                  <a:close/>
                </a:path>
              </a:pathLst>
            </a:custGeom>
            <a:solidFill>
              <a:srgbClr val="B98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5343275" y="3978200"/>
              <a:ext cx="15425" cy="31050"/>
            </a:xfrm>
            <a:custGeom>
              <a:avLst/>
              <a:gdLst/>
              <a:ahLst/>
              <a:cxnLst/>
              <a:rect l="l" t="t" r="r" b="b"/>
              <a:pathLst>
                <a:path w="617" h="1242" extrusionOk="0">
                  <a:moveTo>
                    <a:pt x="335" y="0"/>
                  </a:moveTo>
                  <a:cubicBezTo>
                    <a:pt x="335" y="0"/>
                    <a:pt x="335" y="0"/>
                    <a:pt x="335" y="0"/>
                  </a:cubicBezTo>
                  <a:cubicBezTo>
                    <a:pt x="330" y="3"/>
                    <a:pt x="351" y="85"/>
                    <a:pt x="391" y="222"/>
                  </a:cubicBezTo>
                  <a:cubicBezTo>
                    <a:pt x="418" y="313"/>
                    <a:pt x="453" y="426"/>
                    <a:pt x="494" y="557"/>
                  </a:cubicBezTo>
                  <a:lnTo>
                    <a:pt x="494" y="557"/>
                  </a:lnTo>
                  <a:cubicBezTo>
                    <a:pt x="462" y="518"/>
                    <a:pt x="424" y="483"/>
                    <a:pt x="376" y="455"/>
                  </a:cubicBezTo>
                  <a:cubicBezTo>
                    <a:pt x="331" y="431"/>
                    <a:pt x="280" y="418"/>
                    <a:pt x="230" y="418"/>
                  </a:cubicBezTo>
                  <a:cubicBezTo>
                    <a:pt x="192" y="418"/>
                    <a:pt x="155" y="425"/>
                    <a:pt x="120" y="442"/>
                  </a:cubicBezTo>
                  <a:cubicBezTo>
                    <a:pt x="35" y="479"/>
                    <a:pt x="0" y="575"/>
                    <a:pt x="3" y="649"/>
                  </a:cubicBezTo>
                  <a:cubicBezTo>
                    <a:pt x="9" y="803"/>
                    <a:pt x="75" y="920"/>
                    <a:pt x="136" y="1012"/>
                  </a:cubicBezTo>
                  <a:cubicBezTo>
                    <a:pt x="199" y="1102"/>
                    <a:pt x="267" y="1161"/>
                    <a:pt x="317" y="1196"/>
                  </a:cubicBezTo>
                  <a:cubicBezTo>
                    <a:pt x="362" y="1228"/>
                    <a:pt x="393" y="1241"/>
                    <a:pt x="398" y="1241"/>
                  </a:cubicBezTo>
                  <a:cubicBezTo>
                    <a:pt x="399" y="1241"/>
                    <a:pt x="399" y="1241"/>
                    <a:pt x="399" y="1241"/>
                  </a:cubicBezTo>
                  <a:cubicBezTo>
                    <a:pt x="407" y="1232"/>
                    <a:pt x="284" y="1166"/>
                    <a:pt x="169" y="990"/>
                  </a:cubicBezTo>
                  <a:cubicBezTo>
                    <a:pt x="117" y="902"/>
                    <a:pt x="57" y="782"/>
                    <a:pt x="55" y="650"/>
                  </a:cubicBezTo>
                  <a:cubicBezTo>
                    <a:pt x="55" y="586"/>
                    <a:pt x="83" y="519"/>
                    <a:pt x="144" y="492"/>
                  </a:cubicBezTo>
                  <a:cubicBezTo>
                    <a:pt x="170" y="480"/>
                    <a:pt x="199" y="474"/>
                    <a:pt x="229" y="474"/>
                  </a:cubicBezTo>
                  <a:cubicBezTo>
                    <a:pt x="270" y="474"/>
                    <a:pt x="312" y="485"/>
                    <a:pt x="349" y="505"/>
                  </a:cubicBezTo>
                  <a:cubicBezTo>
                    <a:pt x="453" y="565"/>
                    <a:pt x="511" y="677"/>
                    <a:pt x="564" y="777"/>
                  </a:cubicBezTo>
                  <a:lnTo>
                    <a:pt x="564" y="777"/>
                  </a:lnTo>
                  <a:cubicBezTo>
                    <a:pt x="564" y="777"/>
                    <a:pt x="564" y="778"/>
                    <a:pt x="565" y="779"/>
                  </a:cubicBezTo>
                  <a:lnTo>
                    <a:pt x="565" y="779"/>
                  </a:lnTo>
                  <a:lnTo>
                    <a:pt x="565" y="779"/>
                  </a:lnTo>
                  <a:cubicBezTo>
                    <a:pt x="566" y="780"/>
                    <a:pt x="566" y="781"/>
                    <a:pt x="567" y="782"/>
                  </a:cubicBezTo>
                  <a:lnTo>
                    <a:pt x="616" y="761"/>
                  </a:lnTo>
                  <a:cubicBezTo>
                    <a:pt x="540" y="538"/>
                    <a:pt x="472" y="346"/>
                    <a:pt x="423" y="212"/>
                  </a:cubicBezTo>
                  <a:cubicBezTo>
                    <a:pt x="374" y="79"/>
                    <a:pt x="342" y="0"/>
                    <a:pt x="335" y="0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5341725" y="3804350"/>
              <a:ext cx="168625" cy="171050"/>
            </a:xfrm>
            <a:custGeom>
              <a:avLst/>
              <a:gdLst/>
              <a:ahLst/>
              <a:cxnLst/>
              <a:rect l="l" t="t" r="r" b="b"/>
              <a:pathLst>
                <a:path w="6745" h="6842" extrusionOk="0">
                  <a:moveTo>
                    <a:pt x="5228" y="0"/>
                  </a:moveTo>
                  <a:cubicBezTo>
                    <a:pt x="4856" y="0"/>
                    <a:pt x="4482" y="126"/>
                    <a:pt x="4133" y="270"/>
                  </a:cubicBezTo>
                  <a:cubicBezTo>
                    <a:pt x="2840" y="805"/>
                    <a:pt x="1632" y="1647"/>
                    <a:pt x="905" y="2842"/>
                  </a:cubicBezTo>
                  <a:cubicBezTo>
                    <a:pt x="178" y="4036"/>
                    <a:pt x="1" y="5616"/>
                    <a:pt x="675" y="6841"/>
                  </a:cubicBezTo>
                  <a:cubicBezTo>
                    <a:pt x="922" y="6626"/>
                    <a:pt x="1033" y="6268"/>
                    <a:pt x="952" y="5951"/>
                  </a:cubicBezTo>
                  <a:cubicBezTo>
                    <a:pt x="1482" y="5918"/>
                    <a:pt x="2023" y="5882"/>
                    <a:pt x="2514" y="5678"/>
                  </a:cubicBezTo>
                  <a:cubicBezTo>
                    <a:pt x="3004" y="5473"/>
                    <a:pt x="3443" y="5068"/>
                    <a:pt x="3542" y="4547"/>
                  </a:cubicBezTo>
                  <a:cubicBezTo>
                    <a:pt x="3609" y="4186"/>
                    <a:pt x="3539" y="3742"/>
                    <a:pt x="3829" y="3517"/>
                  </a:cubicBezTo>
                  <a:cubicBezTo>
                    <a:pt x="4013" y="3375"/>
                    <a:pt x="4266" y="3388"/>
                    <a:pt x="4498" y="3385"/>
                  </a:cubicBezTo>
                  <a:cubicBezTo>
                    <a:pt x="5126" y="3374"/>
                    <a:pt x="5776" y="3167"/>
                    <a:pt x="6197" y="2701"/>
                  </a:cubicBezTo>
                  <a:cubicBezTo>
                    <a:pt x="6618" y="2235"/>
                    <a:pt x="6744" y="1480"/>
                    <a:pt x="6386" y="964"/>
                  </a:cubicBezTo>
                  <a:lnTo>
                    <a:pt x="6386" y="964"/>
                  </a:lnTo>
                  <a:lnTo>
                    <a:pt x="6374" y="1030"/>
                  </a:lnTo>
                  <a:cubicBezTo>
                    <a:pt x="6433" y="554"/>
                    <a:pt x="6000" y="125"/>
                    <a:pt x="5530" y="30"/>
                  </a:cubicBezTo>
                  <a:cubicBezTo>
                    <a:pt x="5430" y="9"/>
                    <a:pt x="5329" y="0"/>
                    <a:pt x="5228" y="0"/>
                  </a:cubicBezTo>
                  <a:close/>
                </a:path>
              </a:pathLst>
            </a:custGeom>
            <a:solidFill>
              <a:srgbClr val="68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5484225" y="3813475"/>
              <a:ext cx="126050" cy="156750"/>
            </a:xfrm>
            <a:custGeom>
              <a:avLst/>
              <a:gdLst/>
              <a:ahLst/>
              <a:cxnLst/>
              <a:rect l="l" t="t" r="r" b="b"/>
              <a:pathLst>
                <a:path w="5042" h="6270" extrusionOk="0">
                  <a:moveTo>
                    <a:pt x="1806" y="1"/>
                  </a:moveTo>
                  <a:cubicBezTo>
                    <a:pt x="1186" y="1"/>
                    <a:pt x="566" y="156"/>
                    <a:pt x="0" y="415"/>
                  </a:cubicBezTo>
                  <a:lnTo>
                    <a:pt x="568" y="1238"/>
                  </a:lnTo>
                  <a:cubicBezTo>
                    <a:pt x="726" y="1206"/>
                    <a:pt x="887" y="1190"/>
                    <a:pt x="1048" y="1190"/>
                  </a:cubicBezTo>
                  <a:cubicBezTo>
                    <a:pt x="1579" y="1190"/>
                    <a:pt x="2110" y="1361"/>
                    <a:pt x="2537" y="1677"/>
                  </a:cubicBezTo>
                  <a:cubicBezTo>
                    <a:pt x="3093" y="2091"/>
                    <a:pt x="3462" y="2747"/>
                    <a:pt x="3525" y="3436"/>
                  </a:cubicBezTo>
                  <a:cubicBezTo>
                    <a:pt x="3566" y="3877"/>
                    <a:pt x="3497" y="4354"/>
                    <a:pt x="3728" y="4730"/>
                  </a:cubicBezTo>
                  <a:cubicBezTo>
                    <a:pt x="3845" y="4918"/>
                    <a:pt x="4031" y="5069"/>
                    <a:pt x="4093" y="5282"/>
                  </a:cubicBezTo>
                  <a:cubicBezTo>
                    <a:pt x="4140" y="5447"/>
                    <a:pt x="4104" y="5622"/>
                    <a:pt x="4102" y="5795"/>
                  </a:cubicBezTo>
                  <a:cubicBezTo>
                    <a:pt x="4101" y="5966"/>
                    <a:pt x="4151" y="6161"/>
                    <a:pt x="4305" y="6239"/>
                  </a:cubicBezTo>
                  <a:cubicBezTo>
                    <a:pt x="4346" y="6260"/>
                    <a:pt x="4390" y="6270"/>
                    <a:pt x="4435" y="6270"/>
                  </a:cubicBezTo>
                  <a:cubicBezTo>
                    <a:pt x="4561" y="6270"/>
                    <a:pt x="4691" y="6194"/>
                    <a:pt x="4768" y="6090"/>
                  </a:cubicBezTo>
                  <a:cubicBezTo>
                    <a:pt x="4872" y="5947"/>
                    <a:pt x="4902" y="5765"/>
                    <a:pt x="4925" y="5590"/>
                  </a:cubicBezTo>
                  <a:cubicBezTo>
                    <a:pt x="5016" y="4905"/>
                    <a:pt x="5042" y="4212"/>
                    <a:pt x="5003" y="3523"/>
                  </a:cubicBezTo>
                  <a:cubicBezTo>
                    <a:pt x="4955" y="2691"/>
                    <a:pt x="4798" y="1828"/>
                    <a:pt x="4296" y="1161"/>
                  </a:cubicBezTo>
                  <a:cubicBezTo>
                    <a:pt x="3823" y="535"/>
                    <a:pt x="3073" y="143"/>
                    <a:pt x="2295" y="34"/>
                  </a:cubicBezTo>
                  <a:cubicBezTo>
                    <a:pt x="2132" y="11"/>
                    <a:pt x="1969" y="1"/>
                    <a:pt x="1806" y="1"/>
                  </a:cubicBezTo>
                  <a:close/>
                </a:path>
              </a:pathLst>
            </a:custGeom>
            <a:solidFill>
              <a:srgbClr val="68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5509300" y="4051000"/>
              <a:ext cx="11050" cy="6850"/>
            </a:xfrm>
            <a:custGeom>
              <a:avLst/>
              <a:gdLst/>
              <a:ahLst/>
              <a:cxnLst/>
              <a:rect l="l" t="t" r="r" b="b"/>
              <a:pathLst>
                <a:path w="442" h="274" extrusionOk="0">
                  <a:moveTo>
                    <a:pt x="97" y="1"/>
                  </a:moveTo>
                  <a:cubicBezTo>
                    <a:pt x="91" y="1"/>
                    <a:pt x="86" y="1"/>
                    <a:pt x="81" y="1"/>
                  </a:cubicBezTo>
                  <a:cubicBezTo>
                    <a:pt x="29" y="4"/>
                    <a:pt x="0" y="20"/>
                    <a:pt x="2" y="26"/>
                  </a:cubicBezTo>
                  <a:cubicBezTo>
                    <a:pt x="4" y="43"/>
                    <a:pt x="126" y="26"/>
                    <a:pt x="248" y="99"/>
                  </a:cubicBezTo>
                  <a:cubicBezTo>
                    <a:pt x="368" y="165"/>
                    <a:pt x="417" y="274"/>
                    <a:pt x="434" y="274"/>
                  </a:cubicBezTo>
                  <a:cubicBezTo>
                    <a:pt x="434" y="274"/>
                    <a:pt x="435" y="274"/>
                    <a:pt x="435" y="273"/>
                  </a:cubicBezTo>
                  <a:cubicBezTo>
                    <a:pt x="442" y="271"/>
                    <a:pt x="440" y="238"/>
                    <a:pt x="417" y="192"/>
                  </a:cubicBezTo>
                  <a:cubicBezTo>
                    <a:pt x="394" y="146"/>
                    <a:pt x="345" y="89"/>
                    <a:pt x="276" y="49"/>
                  </a:cubicBezTo>
                  <a:cubicBezTo>
                    <a:pt x="213" y="14"/>
                    <a:pt x="147" y="1"/>
                    <a:pt x="97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5346225" y="3811175"/>
              <a:ext cx="259575" cy="157850"/>
            </a:xfrm>
            <a:custGeom>
              <a:avLst/>
              <a:gdLst/>
              <a:ahLst/>
              <a:cxnLst/>
              <a:rect l="l" t="t" r="r" b="b"/>
              <a:pathLst>
                <a:path w="10383" h="6314" extrusionOk="0">
                  <a:moveTo>
                    <a:pt x="5780" y="0"/>
                  </a:moveTo>
                  <a:cubicBezTo>
                    <a:pt x="5763" y="0"/>
                    <a:pt x="5746" y="0"/>
                    <a:pt x="5730" y="1"/>
                  </a:cubicBezTo>
                  <a:cubicBezTo>
                    <a:pt x="5003" y="12"/>
                    <a:pt x="4284" y="150"/>
                    <a:pt x="3571" y="299"/>
                  </a:cubicBezTo>
                  <a:cubicBezTo>
                    <a:pt x="2738" y="474"/>
                    <a:pt x="1874" y="679"/>
                    <a:pt x="1223" y="1227"/>
                  </a:cubicBezTo>
                  <a:cubicBezTo>
                    <a:pt x="530" y="1811"/>
                    <a:pt x="173" y="2719"/>
                    <a:pt x="87" y="3621"/>
                  </a:cubicBezTo>
                  <a:cubicBezTo>
                    <a:pt x="1" y="4522"/>
                    <a:pt x="158" y="5428"/>
                    <a:pt x="343" y="6314"/>
                  </a:cubicBezTo>
                  <a:cubicBezTo>
                    <a:pt x="343" y="6314"/>
                    <a:pt x="143" y="1307"/>
                    <a:pt x="4115" y="965"/>
                  </a:cubicBezTo>
                  <a:cubicBezTo>
                    <a:pt x="4442" y="936"/>
                    <a:pt x="4750" y="922"/>
                    <a:pt x="5041" y="922"/>
                  </a:cubicBezTo>
                  <a:cubicBezTo>
                    <a:pt x="8286" y="922"/>
                    <a:pt x="9391" y="2667"/>
                    <a:pt x="10383" y="5991"/>
                  </a:cubicBezTo>
                  <a:cubicBezTo>
                    <a:pt x="10383" y="5991"/>
                    <a:pt x="10289" y="3799"/>
                    <a:pt x="9937" y="2845"/>
                  </a:cubicBezTo>
                  <a:cubicBezTo>
                    <a:pt x="9583" y="1891"/>
                    <a:pt x="8923" y="1040"/>
                    <a:pt x="8032" y="550"/>
                  </a:cubicBezTo>
                  <a:cubicBezTo>
                    <a:pt x="7410" y="206"/>
                    <a:pt x="6500" y="0"/>
                    <a:pt x="5780" y="0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5570875" y="4025875"/>
              <a:ext cx="31050" cy="46475"/>
            </a:xfrm>
            <a:custGeom>
              <a:avLst/>
              <a:gdLst/>
              <a:ahLst/>
              <a:cxnLst/>
              <a:rect l="l" t="t" r="r" b="b"/>
              <a:pathLst>
                <a:path w="1242" h="1859" extrusionOk="0">
                  <a:moveTo>
                    <a:pt x="1189" y="0"/>
                  </a:moveTo>
                  <a:cubicBezTo>
                    <a:pt x="1107" y="0"/>
                    <a:pt x="961" y="458"/>
                    <a:pt x="656" y="946"/>
                  </a:cubicBezTo>
                  <a:cubicBezTo>
                    <a:pt x="350" y="1446"/>
                    <a:pt x="0" y="1786"/>
                    <a:pt x="51" y="1850"/>
                  </a:cubicBezTo>
                  <a:cubicBezTo>
                    <a:pt x="55" y="1856"/>
                    <a:pt x="63" y="1859"/>
                    <a:pt x="75" y="1859"/>
                  </a:cubicBezTo>
                  <a:cubicBezTo>
                    <a:pt x="123" y="1859"/>
                    <a:pt x="228" y="1808"/>
                    <a:pt x="362" y="1704"/>
                  </a:cubicBezTo>
                  <a:cubicBezTo>
                    <a:pt x="527" y="1578"/>
                    <a:pt x="729" y="1367"/>
                    <a:pt x="898" y="1095"/>
                  </a:cubicBezTo>
                  <a:cubicBezTo>
                    <a:pt x="1065" y="824"/>
                    <a:pt x="1163" y="548"/>
                    <a:pt x="1202" y="344"/>
                  </a:cubicBezTo>
                  <a:cubicBezTo>
                    <a:pt x="1242" y="139"/>
                    <a:pt x="1230" y="8"/>
                    <a:pt x="1193" y="1"/>
                  </a:cubicBezTo>
                  <a:cubicBezTo>
                    <a:pt x="1192" y="0"/>
                    <a:pt x="1191" y="0"/>
                    <a:pt x="1189" y="0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5584975" y="4042525"/>
              <a:ext cx="54100" cy="52125"/>
            </a:xfrm>
            <a:custGeom>
              <a:avLst/>
              <a:gdLst/>
              <a:ahLst/>
              <a:cxnLst/>
              <a:rect l="l" t="t" r="r" b="b"/>
              <a:pathLst>
                <a:path w="2164" h="2085" extrusionOk="0">
                  <a:moveTo>
                    <a:pt x="287" y="794"/>
                  </a:moveTo>
                  <a:cubicBezTo>
                    <a:pt x="317" y="808"/>
                    <a:pt x="347" y="821"/>
                    <a:pt x="378" y="834"/>
                  </a:cubicBezTo>
                  <a:lnTo>
                    <a:pt x="378" y="834"/>
                  </a:lnTo>
                  <a:cubicBezTo>
                    <a:pt x="463" y="895"/>
                    <a:pt x="536" y="972"/>
                    <a:pt x="595" y="1055"/>
                  </a:cubicBezTo>
                  <a:cubicBezTo>
                    <a:pt x="711" y="1214"/>
                    <a:pt x="769" y="1403"/>
                    <a:pt x="776" y="1580"/>
                  </a:cubicBezTo>
                  <a:cubicBezTo>
                    <a:pt x="776" y="1624"/>
                    <a:pt x="774" y="1668"/>
                    <a:pt x="768" y="1710"/>
                  </a:cubicBezTo>
                  <a:cubicBezTo>
                    <a:pt x="765" y="1754"/>
                    <a:pt x="754" y="1789"/>
                    <a:pt x="743" y="1815"/>
                  </a:cubicBezTo>
                  <a:cubicBezTo>
                    <a:pt x="730" y="1840"/>
                    <a:pt x="724" y="1844"/>
                    <a:pt x="715" y="1849"/>
                  </a:cubicBezTo>
                  <a:cubicBezTo>
                    <a:pt x="713" y="1850"/>
                    <a:pt x="709" y="1851"/>
                    <a:pt x="703" y="1851"/>
                  </a:cubicBezTo>
                  <a:cubicBezTo>
                    <a:pt x="696" y="1851"/>
                    <a:pt x="685" y="1849"/>
                    <a:pt x="671" y="1841"/>
                  </a:cubicBezTo>
                  <a:cubicBezTo>
                    <a:pt x="647" y="1830"/>
                    <a:pt x="621" y="1807"/>
                    <a:pt x="598" y="1783"/>
                  </a:cubicBezTo>
                  <a:cubicBezTo>
                    <a:pt x="586" y="1771"/>
                    <a:pt x="575" y="1756"/>
                    <a:pt x="565" y="1743"/>
                  </a:cubicBezTo>
                  <a:lnTo>
                    <a:pt x="532" y="1695"/>
                  </a:lnTo>
                  <a:cubicBezTo>
                    <a:pt x="490" y="1630"/>
                    <a:pt x="453" y="1564"/>
                    <a:pt x="424" y="1500"/>
                  </a:cubicBezTo>
                  <a:cubicBezTo>
                    <a:pt x="307" y="1236"/>
                    <a:pt x="286" y="996"/>
                    <a:pt x="287" y="832"/>
                  </a:cubicBezTo>
                  <a:cubicBezTo>
                    <a:pt x="287" y="819"/>
                    <a:pt x="287" y="806"/>
                    <a:pt x="287" y="794"/>
                  </a:cubicBezTo>
                  <a:close/>
                  <a:moveTo>
                    <a:pt x="1397" y="1"/>
                  </a:moveTo>
                  <a:cubicBezTo>
                    <a:pt x="1389" y="1"/>
                    <a:pt x="1380" y="1"/>
                    <a:pt x="1372" y="1"/>
                  </a:cubicBezTo>
                  <a:cubicBezTo>
                    <a:pt x="1007" y="5"/>
                    <a:pt x="737" y="138"/>
                    <a:pt x="579" y="251"/>
                  </a:cubicBezTo>
                  <a:cubicBezTo>
                    <a:pt x="419" y="365"/>
                    <a:pt x="361" y="461"/>
                    <a:pt x="373" y="473"/>
                  </a:cubicBezTo>
                  <a:cubicBezTo>
                    <a:pt x="374" y="475"/>
                    <a:pt x="377" y="476"/>
                    <a:pt x="380" y="476"/>
                  </a:cubicBezTo>
                  <a:cubicBezTo>
                    <a:pt x="406" y="476"/>
                    <a:pt x="488" y="416"/>
                    <a:pt x="635" y="347"/>
                  </a:cubicBezTo>
                  <a:cubicBezTo>
                    <a:pt x="782" y="278"/>
                    <a:pt x="1004" y="199"/>
                    <a:pt x="1277" y="199"/>
                  </a:cubicBezTo>
                  <a:cubicBezTo>
                    <a:pt x="1306" y="199"/>
                    <a:pt x="1336" y="200"/>
                    <a:pt x="1366" y="202"/>
                  </a:cubicBezTo>
                  <a:cubicBezTo>
                    <a:pt x="1518" y="215"/>
                    <a:pt x="1705" y="247"/>
                    <a:pt x="1820" y="340"/>
                  </a:cubicBezTo>
                  <a:cubicBezTo>
                    <a:pt x="1875" y="383"/>
                    <a:pt x="1911" y="453"/>
                    <a:pt x="1909" y="510"/>
                  </a:cubicBezTo>
                  <a:cubicBezTo>
                    <a:pt x="1907" y="564"/>
                    <a:pt x="1876" y="611"/>
                    <a:pt x="1802" y="651"/>
                  </a:cubicBezTo>
                  <a:cubicBezTo>
                    <a:pt x="1726" y="690"/>
                    <a:pt x="1633" y="711"/>
                    <a:pt x="1522" y="720"/>
                  </a:cubicBezTo>
                  <a:cubicBezTo>
                    <a:pt x="1453" y="728"/>
                    <a:pt x="1383" y="731"/>
                    <a:pt x="1312" y="731"/>
                  </a:cubicBezTo>
                  <a:cubicBezTo>
                    <a:pt x="1271" y="731"/>
                    <a:pt x="1230" y="730"/>
                    <a:pt x="1188" y="728"/>
                  </a:cubicBezTo>
                  <a:cubicBezTo>
                    <a:pt x="962" y="716"/>
                    <a:pt x="728" y="666"/>
                    <a:pt x="505" y="577"/>
                  </a:cubicBezTo>
                  <a:cubicBezTo>
                    <a:pt x="503" y="576"/>
                    <a:pt x="501" y="576"/>
                    <a:pt x="499" y="575"/>
                  </a:cubicBezTo>
                  <a:lnTo>
                    <a:pt x="499" y="575"/>
                  </a:lnTo>
                  <a:cubicBezTo>
                    <a:pt x="410" y="515"/>
                    <a:pt x="311" y="466"/>
                    <a:pt x="204" y="434"/>
                  </a:cubicBezTo>
                  <a:cubicBezTo>
                    <a:pt x="190" y="429"/>
                    <a:pt x="176" y="427"/>
                    <a:pt x="162" y="427"/>
                  </a:cubicBezTo>
                  <a:cubicBezTo>
                    <a:pt x="113" y="427"/>
                    <a:pt x="66" y="453"/>
                    <a:pt x="40" y="497"/>
                  </a:cubicBezTo>
                  <a:cubicBezTo>
                    <a:pt x="0" y="565"/>
                    <a:pt x="23" y="652"/>
                    <a:pt x="90" y="692"/>
                  </a:cubicBezTo>
                  <a:lnTo>
                    <a:pt x="92" y="693"/>
                  </a:lnTo>
                  <a:cubicBezTo>
                    <a:pt x="126" y="713"/>
                    <a:pt x="161" y="732"/>
                    <a:pt x="198" y="751"/>
                  </a:cubicBezTo>
                  <a:lnTo>
                    <a:pt x="198" y="751"/>
                  </a:lnTo>
                  <a:cubicBezTo>
                    <a:pt x="192" y="773"/>
                    <a:pt x="187" y="796"/>
                    <a:pt x="182" y="822"/>
                  </a:cubicBezTo>
                  <a:cubicBezTo>
                    <a:pt x="148" y="993"/>
                    <a:pt x="137" y="1261"/>
                    <a:pt x="244" y="1571"/>
                  </a:cubicBezTo>
                  <a:cubicBezTo>
                    <a:pt x="270" y="1648"/>
                    <a:pt x="308" y="1726"/>
                    <a:pt x="351" y="1805"/>
                  </a:cubicBezTo>
                  <a:cubicBezTo>
                    <a:pt x="362" y="1825"/>
                    <a:pt x="374" y="1844"/>
                    <a:pt x="386" y="1864"/>
                  </a:cubicBezTo>
                  <a:cubicBezTo>
                    <a:pt x="399" y="1885"/>
                    <a:pt x="414" y="1906"/>
                    <a:pt x="431" y="1927"/>
                  </a:cubicBezTo>
                  <a:cubicBezTo>
                    <a:pt x="465" y="1967"/>
                    <a:pt x="504" y="2007"/>
                    <a:pt x="559" y="2040"/>
                  </a:cubicBezTo>
                  <a:cubicBezTo>
                    <a:pt x="598" y="2064"/>
                    <a:pt x="653" y="2084"/>
                    <a:pt x="714" y="2084"/>
                  </a:cubicBezTo>
                  <a:cubicBezTo>
                    <a:pt x="735" y="2084"/>
                    <a:pt x="758" y="2082"/>
                    <a:pt x="780" y="2076"/>
                  </a:cubicBezTo>
                  <a:cubicBezTo>
                    <a:pt x="863" y="2055"/>
                    <a:pt x="929" y="1986"/>
                    <a:pt x="959" y="1926"/>
                  </a:cubicBezTo>
                  <a:cubicBezTo>
                    <a:pt x="991" y="1864"/>
                    <a:pt x="1006" y="1804"/>
                    <a:pt x="1014" y="1749"/>
                  </a:cubicBezTo>
                  <a:cubicBezTo>
                    <a:pt x="1025" y="1694"/>
                    <a:pt x="1028" y="1637"/>
                    <a:pt x="1030" y="1579"/>
                  </a:cubicBezTo>
                  <a:cubicBezTo>
                    <a:pt x="1031" y="1376"/>
                    <a:pt x="979" y="1164"/>
                    <a:pt x="869" y="975"/>
                  </a:cubicBezTo>
                  <a:lnTo>
                    <a:pt x="869" y="975"/>
                  </a:lnTo>
                  <a:cubicBezTo>
                    <a:pt x="972" y="993"/>
                    <a:pt x="1074" y="1003"/>
                    <a:pt x="1175" y="1008"/>
                  </a:cubicBezTo>
                  <a:cubicBezTo>
                    <a:pt x="1204" y="1009"/>
                    <a:pt x="1232" y="1009"/>
                    <a:pt x="1261" y="1009"/>
                  </a:cubicBezTo>
                  <a:cubicBezTo>
                    <a:pt x="1360" y="1009"/>
                    <a:pt x="1458" y="1003"/>
                    <a:pt x="1554" y="991"/>
                  </a:cubicBezTo>
                  <a:cubicBezTo>
                    <a:pt x="1675" y="977"/>
                    <a:pt x="1809" y="950"/>
                    <a:pt x="1929" y="880"/>
                  </a:cubicBezTo>
                  <a:cubicBezTo>
                    <a:pt x="1990" y="845"/>
                    <a:pt x="2050" y="798"/>
                    <a:pt x="2095" y="731"/>
                  </a:cubicBezTo>
                  <a:cubicBezTo>
                    <a:pt x="2139" y="665"/>
                    <a:pt x="2163" y="583"/>
                    <a:pt x="2160" y="505"/>
                  </a:cubicBezTo>
                  <a:cubicBezTo>
                    <a:pt x="2151" y="349"/>
                    <a:pt x="2067" y="228"/>
                    <a:pt x="1965" y="154"/>
                  </a:cubicBezTo>
                  <a:cubicBezTo>
                    <a:pt x="1862" y="79"/>
                    <a:pt x="1754" y="47"/>
                    <a:pt x="1656" y="26"/>
                  </a:cubicBezTo>
                  <a:cubicBezTo>
                    <a:pt x="1566" y="10"/>
                    <a:pt x="1480" y="1"/>
                    <a:pt x="1397" y="1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5298025" y="3772425"/>
              <a:ext cx="46050" cy="27600"/>
            </a:xfrm>
            <a:custGeom>
              <a:avLst/>
              <a:gdLst/>
              <a:ahLst/>
              <a:cxnLst/>
              <a:rect l="l" t="t" r="r" b="b"/>
              <a:pathLst>
                <a:path w="1842" h="1104" extrusionOk="0">
                  <a:moveTo>
                    <a:pt x="1204" y="58"/>
                  </a:moveTo>
                  <a:cubicBezTo>
                    <a:pt x="1212" y="58"/>
                    <a:pt x="1219" y="58"/>
                    <a:pt x="1226" y="59"/>
                  </a:cubicBezTo>
                  <a:cubicBezTo>
                    <a:pt x="1290" y="64"/>
                    <a:pt x="1347" y="100"/>
                    <a:pt x="1381" y="152"/>
                  </a:cubicBezTo>
                  <a:cubicBezTo>
                    <a:pt x="1416" y="204"/>
                    <a:pt x="1428" y="269"/>
                    <a:pt x="1423" y="332"/>
                  </a:cubicBezTo>
                  <a:cubicBezTo>
                    <a:pt x="1415" y="460"/>
                    <a:pt x="1337" y="569"/>
                    <a:pt x="1234" y="628"/>
                  </a:cubicBezTo>
                  <a:cubicBezTo>
                    <a:pt x="1154" y="677"/>
                    <a:pt x="1066" y="704"/>
                    <a:pt x="980" y="720"/>
                  </a:cubicBezTo>
                  <a:lnTo>
                    <a:pt x="980" y="720"/>
                  </a:lnTo>
                  <a:cubicBezTo>
                    <a:pt x="959" y="684"/>
                    <a:pt x="940" y="646"/>
                    <a:pt x="923" y="607"/>
                  </a:cubicBezTo>
                  <a:cubicBezTo>
                    <a:pt x="878" y="497"/>
                    <a:pt x="864" y="363"/>
                    <a:pt x="914" y="248"/>
                  </a:cubicBezTo>
                  <a:cubicBezTo>
                    <a:pt x="964" y="142"/>
                    <a:pt x="1082" y="58"/>
                    <a:pt x="1204" y="58"/>
                  </a:cubicBezTo>
                  <a:close/>
                  <a:moveTo>
                    <a:pt x="1206" y="1"/>
                  </a:moveTo>
                  <a:cubicBezTo>
                    <a:pt x="1055" y="1"/>
                    <a:pt x="924" y="99"/>
                    <a:pt x="864" y="223"/>
                  </a:cubicBezTo>
                  <a:cubicBezTo>
                    <a:pt x="805" y="361"/>
                    <a:pt x="825" y="508"/>
                    <a:pt x="875" y="626"/>
                  </a:cubicBezTo>
                  <a:cubicBezTo>
                    <a:pt x="890" y="662"/>
                    <a:pt x="908" y="697"/>
                    <a:pt x="927" y="729"/>
                  </a:cubicBezTo>
                  <a:lnTo>
                    <a:pt x="927" y="729"/>
                  </a:lnTo>
                  <a:cubicBezTo>
                    <a:pt x="921" y="730"/>
                    <a:pt x="915" y="731"/>
                    <a:pt x="909" y="732"/>
                  </a:cubicBezTo>
                  <a:cubicBezTo>
                    <a:pt x="813" y="743"/>
                    <a:pt x="721" y="747"/>
                    <a:pt x="637" y="747"/>
                  </a:cubicBezTo>
                  <a:cubicBezTo>
                    <a:pt x="626" y="747"/>
                    <a:pt x="615" y="747"/>
                    <a:pt x="604" y="747"/>
                  </a:cubicBezTo>
                  <a:cubicBezTo>
                    <a:pt x="417" y="743"/>
                    <a:pt x="266" y="717"/>
                    <a:pt x="163" y="698"/>
                  </a:cubicBezTo>
                  <a:cubicBezTo>
                    <a:pt x="70" y="679"/>
                    <a:pt x="14" y="664"/>
                    <a:pt x="4" y="664"/>
                  </a:cubicBezTo>
                  <a:cubicBezTo>
                    <a:pt x="3" y="664"/>
                    <a:pt x="2" y="664"/>
                    <a:pt x="2" y="665"/>
                  </a:cubicBezTo>
                  <a:cubicBezTo>
                    <a:pt x="1" y="668"/>
                    <a:pt x="56" y="691"/>
                    <a:pt x="158" y="720"/>
                  </a:cubicBezTo>
                  <a:cubicBezTo>
                    <a:pt x="260" y="746"/>
                    <a:pt x="412" y="778"/>
                    <a:pt x="603" y="787"/>
                  </a:cubicBezTo>
                  <a:cubicBezTo>
                    <a:pt x="639" y="788"/>
                    <a:pt x="676" y="789"/>
                    <a:pt x="714" y="789"/>
                  </a:cubicBezTo>
                  <a:cubicBezTo>
                    <a:pt x="778" y="789"/>
                    <a:pt x="845" y="786"/>
                    <a:pt x="914" y="779"/>
                  </a:cubicBezTo>
                  <a:cubicBezTo>
                    <a:pt x="928" y="777"/>
                    <a:pt x="941" y="776"/>
                    <a:pt x="954" y="774"/>
                  </a:cubicBezTo>
                  <a:lnTo>
                    <a:pt x="954" y="774"/>
                  </a:lnTo>
                  <a:cubicBezTo>
                    <a:pt x="1060" y="933"/>
                    <a:pt x="1205" y="1044"/>
                    <a:pt x="1352" y="1086"/>
                  </a:cubicBezTo>
                  <a:cubicBezTo>
                    <a:pt x="1393" y="1098"/>
                    <a:pt x="1434" y="1103"/>
                    <a:pt x="1473" y="1103"/>
                  </a:cubicBezTo>
                  <a:cubicBezTo>
                    <a:pt x="1524" y="1103"/>
                    <a:pt x="1573" y="1094"/>
                    <a:pt x="1614" y="1079"/>
                  </a:cubicBezTo>
                  <a:cubicBezTo>
                    <a:pt x="1687" y="1051"/>
                    <a:pt x="1742" y="1008"/>
                    <a:pt x="1776" y="967"/>
                  </a:cubicBezTo>
                  <a:cubicBezTo>
                    <a:pt x="1813" y="925"/>
                    <a:pt x="1828" y="884"/>
                    <a:pt x="1834" y="857"/>
                  </a:cubicBezTo>
                  <a:cubicBezTo>
                    <a:pt x="1841" y="829"/>
                    <a:pt x="1840" y="814"/>
                    <a:pt x="1839" y="814"/>
                  </a:cubicBezTo>
                  <a:cubicBezTo>
                    <a:pt x="1839" y="814"/>
                    <a:pt x="1839" y="814"/>
                    <a:pt x="1838" y="814"/>
                  </a:cubicBezTo>
                  <a:cubicBezTo>
                    <a:pt x="1832" y="814"/>
                    <a:pt x="1829" y="878"/>
                    <a:pt x="1760" y="952"/>
                  </a:cubicBezTo>
                  <a:cubicBezTo>
                    <a:pt x="1710" y="1008"/>
                    <a:pt x="1609" y="1067"/>
                    <a:pt x="1486" y="1067"/>
                  </a:cubicBezTo>
                  <a:cubicBezTo>
                    <a:pt x="1447" y="1067"/>
                    <a:pt x="1407" y="1061"/>
                    <a:pt x="1365" y="1048"/>
                  </a:cubicBezTo>
                  <a:cubicBezTo>
                    <a:pt x="1235" y="1008"/>
                    <a:pt x="1105" y="906"/>
                    <a:pt x="1009" y="765"/>
                  </a:cubicBezTo>
                  <a:lnTo>
                    <a:pt x="1009" y="765"/>
                  </a:lnTo>
                  <a:cubicBezTo>
                    <a:pt x="1093" y="749"/>
                    <a:pt x="1179" y="722"/>
                    <a:pt x="1261" y="673"/>
                  </a:cubicBezTo>
                  <a:cubicBezTo>
                    <a:pt x="1317" y="639"/>
                    <a:pt x="1370" y="596"/>
                    <a:pt x="1410" y="536"/>
                  </a:cubicBezTo>
                  <a:cubicBezTo>
                    <a:pt x="1449" y="478"/>
                    <a:pt x="1473" y="409"/>
                    <a:pt x="1479" y="336"/>
                  </a:cubicBezTo>
                  <a:cubicBezTo>
                    <a:pt x="1485" y="265"/>
                    <a:pt x="1472" y="186"/>
                    <a:pt x="1429" y="121"/>
                  </a:cubicBezTo>
                  <a:cubicBezTo>
                    <a:pt x="1387" y="55"/>
                    <a:pt x="1312" y="8"/>
                    <a:pt x="1232" y="2"/>
                  </a:cubicBezTo>
                  <a:cubicBezTo>
                    <a:pt x="1223" y="1"/>
                    <a:pt x="1214" y="1"/>
                    <a:pt x="1206" y="1"/>
                  </a:cubicBezTo>
                  <a:close/>
                </a:path>
              </a:pathLst>
            </a:custGeom>
            <a:solidFill>
              <a:srgbClr val="68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5539475" y="3868875"/>
              <a:ext cx="21850" cy="45050"/>
            </a:xfrm>
            <a:custGeom>
              <a:avLst/>
              <a:gdLst/>
              <a:ahLst/>
              <a:cxnLst/>
              <a:rect l="l" t="t" r="r" b="b"/>
              <a:pathLst>
                <a:path w="874" h="1802" extrusionOk="0">
                  <a:moveTo>
                    <a:pt x="572" y="991"/>
                  </a:moveTo>
                  <a:cubicBezTo>
                    <a:pt x="603" y="991"/>
                    <a:pt x="634" y="996"/>
                    <a:pt x="664" y="1007"/>
                  </a:cubicBezTo>
                  <a:cubicBezTo>
                    <a:pt x="720" y="1027"/>
                    <a:pt x="766" y="1074"/>
                    <a:pt x="791" y="1132"/>
                  </a:cubicBezTo>
                  <a:cubicBezTo>
                    <a:pt x="815" y="1190"/>
                    <a:pt x="815" y="1259"/>
                    <a:pt x="778" y="1309"/>
                  </a:cubicBezTo>
                  <a:cubicBezTo>
                    <a:pt x="744" y="1362"/>
                    <a:pt x="679" y="1388"/>
                    <a:pt x="612" y="1389"/>
                  </a:cubicBezTo>
                  <a:cubicBezTo>
                    <a:pt x="608" y="1389"/>
                    <a:pt x="604" y="1390"/>
                    <a:pt x="600" y="1390"/>
                  </a:cubicBezTo>
                  <a:cubicBezTo>
                    <a:pt x="464" y="1390"/>
                    <a:pt x="341" y="1314"/>
                    <a:pt x="255" y="1218"/>
                  </a:cubicBezTo>
                  <a:cubicBezTo>
                    <a:pt x="254" y="1217"/>
                    <a:pt x="253" y="1216"/>
                    <a:pt x="252" y="1215"/>
                  </a:cubicBezTo>
                  <a:lnTo>
                    <a:pt x="252" y="1215"/>
                  </a:lnTo>
                  <a:cubicBezTo>
                    <a:pt x="292" y="1119"/>
                    <a:pt x="375" y="1033"/>
                    <a:pt x="486" y="1003"/>
                  </a:cubicBezTo>
                  <a:cubicBezTo>
                    <a:pt x="514" y="996"/>
                    <a:pt x="543" y="991"/>
                    <a:pt x="572" y="991"/>
                  </a:cubicBezTo>
                  <a:close/>
                  <a:moveTo>
                    <a:pt x="727" y="0"/>
                  </a:moveTo>
                  <a:cubicBezTo>
                    <a:pt x="698" y="0"/>
                    <a:pt x="661" y="3"/>
                    <a:pt x="615" y="11"/>
                  </a:cubicBezTo>
                  <a:cubicBezTo>
                    <a:pt x="507" y="32"/>
                    <a:pt x="349" y="91"/>
                    <a:pt x="210" y="235"/>
                  </a:cubicBezTo>
                  <a:cubicBezTo>
                    <a:pt x="141" y="307"/>
                    <a:pt x="80" y="401"/>
                    <a:pt x="43" y="514"/>
                  </a:cubicBezTo>
                  <a:cubicBezTo>
                    <a:pt x="8" y="627"/>
                    <a:pt x="0" y="757"/>
                    <a:pt x="28" y="888"/>
                  </a:cubicBezTo>
                  <a:cubicBezTo>
                    <a:pt x="52" y="1008"/>
                    <a:pt x="108" y="1130"/>
                    <a:pt x="195" y="1233"/>
                  </a:cubicBezTo>
                  <a:lnTo>
                    <a:pt x="195" y="1233"/>
                  </a:lnTo>
                  <a:cubicBezTo>
                    <a:pt x="161" y="1339"/>
                    <a:pt x="168" y="1449"/>
                    <a:pt x="204" y="1538"/>
                  </a:cubicBezTo>
                  <a:cubicBezTo>
                    <a:pt x="243" y="1633"/>
                    <a:pt x="313" y="1700"/>
                    <a:pt x="382" y="1740"/>
                  </a:cubicBezTo>
                  <a:cubicBezTo>
                    <a:pt x="451" y="1779"/>
                    <a:pt x="519" y="1797"/>
                    <a:pt x="574" y="1800"/>
                  </a:cubicBezTo>
                  <a:cubicBezTo>
                    <a:pt x="587" y="1801"/>
                    <a:pt x="599" y="1801"/>
                    <a:pt x="610" y="1801"/>
                  </a:cubicBezTo>
                  <a:cubicBezTo>
                    <a:pt x="649" y="1801"/>
                    <a:pt x="679" y="1796"/>
                    <a:pt x="702" y="1790"/>
                  </a:cubicBezTo>
                  <a:cubicBezTo>
                    <a:pt x="729" y="1781"/>
                    <a:pt x="743" y="1775"/>
                    <a:pt x="742" y="1774"/>
                  </a:cubicBezTo>
                  <a:cubicBezTo>
                    <a:pt x="742" y="1773"/>
                    <a:pt x="741" y="1772"/>
                    <a:pt x="739" y="1772"/>
                  </a:cubicBezTo>
                  <a:cubicBezTo>
                    <a:pt x="730" y="1772"/>
                    <a:pt x="696" y="1782"/>
                    <a:pt x="641" y="1782"/>
                  </a:cubicBezTo>
                  <a:cubicBezTo>
                    <a:pt x="622" y="1782"/>
                    <a:pt x="601" y="1781"/>
                    <a:pt x="576" y="1778"/>
                  </a:cubicBezTo>
                  <a:cubicBezTo>
                    <a:pt x="525" y="1771"/>
                    <a:pt x="461" y="1752"/>
                    <a:pt x="399" y="1712"/>
                  </a:cubicBezTo>
                  <a:cubicBezTo>
                    <a:pt x="336" y="1673"/>
                    <a:pt x="275" y="1609"/>
                    <a:pt x="242" y="1522"/>
                  </a:cubicBezTo>
                  <a:cubicBezTo>
                    <a:pt x="215" y="1450"/>
                    <a:pt x="208" y="1361"/>
                    <a:pt x="232" y="1274"/>
                  </a:cubicBezTo>
                  <a:lnTo>
                    <a:pt x="232" y="1274"/>
                  </a:lnTo>
                  <a:cubicBezTo>
                    <a:pt x="323" y="1369"/>
                    <a:pt x="453" y="1447"/>
                    <a:pt x="599" y="1447"/>
                  </a:cubicBezTo>
                  <a:cubicBezTo>
                    <a:pt x="603" y="1447"/>
                    <a:pt x="608" y="1447"/>
                    <a:pt x="613" y="1446"/>
                  </a:cubicBezTo>
                  <a:cubicBezTo>
                    <a:pt x="692" y="1445"/>
                    <a:pt x="778" y="1412"/>
                    <a:pt x="825" y="1341"/>
                  </a:cubicBezTo>
                  <a:cubicBezTo>
                    <a:pt x="874" y="1272"/>
                    <a:pt x="872" y="1181"/>
                    <a:pt x="842" y="1110"/>
                  </a:cubicBezTo>
                  <a:cubicBezTo>
                    <a:pt x="813" y="1040"/>
                    <a:pt x="754" y="981"/>
                    <a:pt x="683" y="956"/>
                  </a:cubicBezTo>
                  <a:cubicBezTo>
                    <a:pt x="648" y="943"/>
                    <a:pt x="612" y="938"/>
                    <a:pt x="576" y="938"/>
                  </a:cubicBezTo>
                  <a:cubicBezTo>
                    <a:pt x="540" y="938"/>
                    <a:pt x="505" y="943"/>
                    <a:pt x="472" y="952"/>
                  </a:cubicBezTo>
                  <a:cubicBezTo>
                    <a:pt x="353" y="986"/>
                    <a:pt x="264" y="1075"/>
                    <a:pt x="218" y="1174"/>
                  </a:cubicBezTo>
                  <a:lnTo>
                    <a:pt x="218" y="1174"/>
                  </a:lnTo>
                  <a:cubicBezTo>
                    <a:pt x="148" y="1083"/>
                    <a:pt x="101" y="980"/>
                    <a:pt x="79" y="877"/>
                  </a:cubicBezTo>
                  <a:cubicBezTo>
                    <a:pt x="52" y="755"/>
                    <a:pt x="58" y="634"/>
                    <a:pt x="89" y="529"/>
                  </a:cubicBezTo>
                  <a:cubicBezTo>
                    <a:pt x="121" y="423"/>
                    <a:pt x="176" y="333"/>
                    <a:pt x="239" y="263"/>
                  </a:cubicBezTo>
                  <a:cubicBezTo>
                    <a:pt x="368" y="122"/>
                    <a:pt x="517" y="60"/>
                    <a:pt x="619" y="33"/>
                  </a:cubicBezTo>
                  <a:cubicBezTo>
                    <a:pt x="724" y="8"/>
                    <a:pt x="785" y="11"/>
                    <a:pt x="784" y="6"/>
                  </a:cubicBezTo>
                  <a:cubicBezTo>
                    <a:pt x="784" y="4"/>
                    <a:pt x="770" y="2"/>
                    <a:pt x="741" y="1"/>
                  </a:cubicBezTo>
                  <a:cubicBezTo>
                    <a:pt x="737" y="0"/>
                    <a:pt x="732" y="0"/>
                    <a:pt x="727" y="0"/>
                  </a:cubicBezTo>
                  <a:close/>
                </a:path>
              </a:pathLst>
            </a:custGeom>
            <a:solidFill>
              <a:srgbClr val="6844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5341925" y="4017250"/>
              <a:ext cx="22775" cy="28575"/>
            </a:xfrm>
            <a:custGeom>
              <a:avLst/>
              <a:gdLst/>
              <a:ahLst/>
              <a:cxnLst/>
              <a:rect l="l" t="t" r="r" b="b"/>
              <a:pathLst>
                <a:path w="911" h="1143" extrusionOk="0">
                  <a:moveTo>
                    <a:pt x="331" y="1"/>
                  </a:moveTo>
                  <a:cubicBezTo>
                    <a:pt x="326" y="1"/>
                    <a:pt x="295" y="14"/>
                    <a:pt x="249" y="50"/>
                  </a:cubicBezTo>
                  <a:cubicBezTo>
                    <a:pt x="199" y="89"/>
                    <a:pt x="134" y="156"/>
                    <a:pt x="83" y="258"/>
                  </a:cubicBezTo>
                  <a:cubicBezTo>
                    <a:pt x="32" y="359"/>
                    <a:pt x="1" y="499"/>
                    <a:pt x="30" y="649"/>
                  </a:cubicBezTo>
                  <a:cubicBezTo>
                    <a:pt x="59" y="798"/>
                    <a:pt x="147" y="954"/>
                    <a:pt x="293" y="1055"/>
                  </a:cubicBezTo>
                  <a:cubicBezTo>
                    <a:pt x="366" y="1104"/>
                    <a:pt x="451" y="1135"/>
                    <a:pt x="535" y="1141"/>
                  </a:cubicBezTo>
                  <a:cubicBezTo>
                    <a:pt x="543" y="1142"/>
                    <a:pt x="550" y="1142"/>
                    <a:pt x="558" y="1142"/>
                  </a:cubicBezTo>
                  <a:cubicBezTo>
                    <a:pt x="635" y="1142"/>
                    <a:pt x="712" y="1117"/>
                    <a:pt x="767" y="1071"/>
                  </a:cubicBezTo>
                  <a:cubicBezTo>
                    <a:pt x="829" y="1020"/>
                    <a:pt x="866" y="953"/>
                    <a:pt x="885" y="888"/>
                  </a:cubicBezTo>
                  <a:cubicBezTo>
                    <a:pt x="906" y="822"/>
                    <a:pt x="911" y="758"/>
                    <a:pt x="906" y="701"/>
                  </a:cubicBezTo>
                  <a:cubicBezTo>
                    <a:pt x="896" y="588"/>
                    <a:pt x="865" y="503"/>
                    <a:pt x="844" y="444"/>
                  </a:cubicBezTo>
                  <a:cubicBezTo>
                    <a:pt x="822" y="387"/>
                    <a:pt x="807" y="356"/>
                    <a:pt x="803" y="356"/>
                  </a:cubicBezTo>
                  <a:cubicBezTo>
                    <a:pt x="803" y="356"/>
                    <a:pt x="803" y="356"/>
                    <a:pt x="803" y="356"/>
                  </a:cubicBezTo>
                  <a:cubicBezTo>
                    <a:pt x="799" y="359"/>
                    <a:pt x="806" y="392"/>
                    <a:pt x="823" y="451"/>
                  </a:cubicBezTo>
                  <a:cubicBezTo>
                    <a:pt x="837" y="510"/>
                    <a:pt x="862" y="597"/>
                    <a:pt x="866" y="703"/>
                  </a:cubicBezTo>
                  <a:cubicBezTo>
                    <a:pt x="867" y="757"/>
                    <a:pt x="861" y="814"/>
                    <a:pt x="840" y="873"/>
                  </a:cubicBezTo>
                  <a:cubicBezTo>
                    <a:pt x="821" y="931"/>
                    <a:pt x="787" y="989"/>
                    <a:pt x="735" y="1030"/>
                  </a:cubicBezTo>
                  <a:cubicBezTo>
                    <a:pt x="688" y="1067"/>
                    <a:pt x="627" y="1086"/>
                    <a:pt x="563" y="1086"/>
                  </a:cubicBezTo>
                  <a:cubicBezTo>
                    <a:pt x="555" y="1086"/>
                    <a:pt x="547" y="1086"/>
                    <a:pt x="538" y="1085"/>
                  </a:cubicBezTo>
                  <a:cubicBezTo>
                    <a:pt x="466" y="1080"/>
                    <a:pt x="390" y="1053"/>
                    <a:pt x="324" y="1008"/>
                  </a:cubicBezTo>
                  <a:cubicBezTo>
                    <a:pt x="193" y="916"/>
                    <a:pt x="110" y="775"/>
                    <a:pt x="82" y="639"/>
                  </a:cubicBezTo>
                  <a:cubicBezTo>
                    <a:pt x="51" y="501"/>
                    <a:pt x="76" y="372"/>
                    <a:pt x="120" y="274"/>
                  </a:cubicBezTo>
                  <a:cubicBezTo>
                    <a:pt x="163" y="176"/>
                    <a:pt x="220" y="108"/>
                    <a:pt x="263" y="67"/>
                  </a:cubicBezTo>
                  <a:cubicBezTo>
                    <a:pt x="307" y="25"/>
                    <a:pt x="335" y="5"/>
                    <a:pt x="332" y="1"/>
                  </a:cubicBezTo>
                  <a:cubicBezTo>
                    <a:pt x="332" y="1"/>
                    <a:pt x="332" y="1"/>
                    <a:pt x="331" y="1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591150" y="4017250"/>
              <a:ext cx="22775" cy="28575"/>
            </a:xfrm>
            <a:custGeom>
              <a:avLst/>
              <a:gdLst/>
              <a:ahLst/>
              <a:cxnLst/>
              <a:rect l="l" t="t" r="r" b="b"/>
              <a:pathLst>
                <a:path w="911" h="1143" extrusionOk="0">
                  <a:moveTo>
                    <a:pt x="579" y="1"/>
                  </a:moveTo>
                  <a:cubicBezTo>
                    <a:pt x="578" y="1"/>
                    <a:pt x="578" y="1"/>
                    <a:pt x="578" y="1"/>
                  </a:cubicBezTo>
                  <a:cubicBezTo>
                    <a:pt x="576" y="5"/>
                    <a:pt x="603" y="25"/>
                    <a:pt x="647" y="67"/>
                  </a:cubicBezTo>
                  <a:cubicBezTo>
                    <a:pt x="690" y="108"/>
                    <a:pt x="747" y="176"/>
                    <a:pt x="791" y="274"/>
                  </a:cubicBezTo>
                  <a:cubicBezTo>
                    <a:pt x="834" y="372"/>
                    <a:pt x="859" y="501"/>
                    <a:pt x="828" y="639"/>
                  </a:cubicBezTo>
                  <a:cubicBezTo>
                    <a:pt x="800" y="775"/>
                    <a:pt x="717" y="916"/>
                    <a:pt x="586" y="1008"/>
                  </a:cubicBezTo>
                  <a:cubicBezTo>
                    <a:pt x="520" y="1053"/>
                    <a:pt x="445" y="1080"/>
                    <a:pt x="372" y="1085"/>
                  </a:cubicBezTo>
                  <a:cubicBezTo>
                    <a:pt x="363" y="1086"/>
                    <a:pt x="355" y="1086"/>
                    <a:pt x="347" y="1086"/>
                  </a:cubicBezTo>
                  <a:cubicBezTo>
                    <a:pt x="283" y="1086"/>
                    <a:pt x="222" y="1067"/>
                    <a:pt x="176" y="1030"/>
                  </a:cubicBezTo>
                  <a:cubicBezTo>
                    <a:pt x="123" y="989"/>
                    <a:pt x="89" y="931"/>
                    <a:pt x="70" y="873"/>
                  </a:cubicBezTo>
                  <a:cubicBezTo>
                    <a:pt x="49" y="814"/>
                    <a:pt x="43" y="757"/>
                    <a:pt x="44" y="703"/>
                  </a:cubicBezTo>
                  <a:cubicBezTo>
                    <a:pt x="48" y="597"/>
                    <a:pt x="73" y="510"/>
                    <a:pt x="88" y="451"/>
                  </a:cubicBezTo>
                  <a:cubicBezTo>
                    <a:pt x="104" y="392"/>
                    <a:pt x="111" y="359"/>
                    <a:pt x="107" y="356"/>
                  </a:cubicBezTo>
                  <a:cubicBezTo>
                    <a:pt x="107" y="356"/>
                    <a:pt x="107" y="356"/>
                    <a:pt x="107" y="356"/>
                  </a:cubicBezTo>
                  <a:cubicBezTo>
                    <a:pt x="103" y="356"/>
                    <a:pt x="89" y="387"/>
                    <a:pt x="66" y="444"/>
                  </a:cubicBezTo>
                  <a:cubicBezTo>
                    <a:pt x="45" y="503"/>
                    <a:pt x="14" y="588"/>
                    <a:pt x="5" y="701"/>
                  </a:cubicBezTo>
                  <a:cubicBezTo>
                    <a:pt x="0" y="758"/>
                    <a:pt x="4" y="822"/>
                    <a:pt x="25" y="888"/>
                  </a:cubicBezTo>
                  <a:cubicBezTo>
                    <a:pt x="44" y="953"/>
                    <a:pt x="81" y="1020"/>
                    <a:pt x="143" y="1071"/>
                  </a:cubicBezTo>
                  <a:cubicBezTo>
                    <a:pt x="199" y="1117"/>
                    <a:pt x="275" y="1142"/>
                    <a:pt x="352" y="1142"/>
                  </a:cubicBezTo>
                  <a:cubicBezTo>
                    <a:pt x="360" y="1142"/>
                    <a:pt x="367" y="1142"/>
                    <a:pt x="375" y="1141"/>
                  </a:cubicBezTo>
                  <a:cubicBezTo>
                    <a:pt x="460" y="1135"/>
                    <a:pt x="544" y="1104"/>
                    <a:pt x="617" y="1055"/>
                  </a:cubicBezTo>
                  <a:cubicBezTo>
                    <a:pt x="763" y="954"/>
                    <a:pt x="851" y="798"/>
                    <a:pt x="880" y="649"/>
                  </a:cubicBezTo>
                  <a:cubicBezTo>
                    <a:pt x="911" y="499"/>
                    <a:pt x="878" y="359"/>
                    <a:pt x="827" y="258"/>
                  </a:cubicBezTo>
                  <a:cubicBezTo>
                    <a:pt x="777" y="156"/>
                    <a:pt x="711" y="89"/>
                    <a:pt x="661" y="50"/>
                  </a:cubicBezTo>
                  <a:cubicBezTo>
                    <a:pt x="615" y="14"/>
                    <a:pt x="584" y="1"/>
                    <a:pt x="579" y="1"/>
                  </a:cubicBezTo>
                  <a:close/>
                </a:path>
              </a:pathLst>
            </a:custGeom>
            <a:solidFill>
              <a:srgbClr val="FFB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466950" y="4061350"/>
              <a:ext cx="39700" cy="26450"/>
            </a:xfrm>
            <a:custGeom>
              <a:avLst/>
              <a:gdLst/>
              <a:ahLst/>
              <a:cxnLst/>
              <a:rect l="l" t="t" r="r" b="b"/>
              <a:pathLst>
                <a:path w="1588" h="1058" extrusionOk="0">
                  <a:moveTo>
                    <a:pt x="1245" y="1"/>
                  </a:moveTo>
                  <a:cubicBezTo>
                    <a:pt x="1209" y="1"/>
                    <a:pt x="1172" y="4"/>
                    <a:pt x="1133" y="9"/>
                  </a:cubicBezTo>
                  <a:cubicBezTo>
                    <a:pt x="980" y="30"/>
                    <a:pt x="810" y="85"/>
                    <a:pt x="634" y="167"/>
                  </a:cubicBezTo>
                  <a:cubicBezTo>
                    <a:pt x="458" y="249"/>
                    <a:pt x="303" y="346"/>
                    <a:pt x="188" y="453"/>
                  </a:cubicBezTo>
                  <a:cubicBezTo>
                    <a:pt x="74" y="560"/>
                    <a:pt x="0" y="679"/>
                    <a:pt x="19" y="796"/>
                  </a:cubicBezTo>
                  <a:cubicBezTo>
                    <a:pt x="38" y="911"/>
                    <a:pt x="150" y="1005"/>
                    <a:pt x="330" y="1041"/>
                  </a:cubicBezTo>
                  <a:cubicBezTo>
                    <a:pt x="381" y="1052"/>
                    <a:pt x="439" y="1058"/>
                    <a:pt x="500" y="1058"/>
                  </a:cubicBezTo>
                  <a:cubicBezTo>
                    <a:pt x="650" y="1058"/>
                    <a:pt x="825" y="1022"/>
                    <a:pt x="996" y="942"/>
                  </a:cubicBezTo>
                  <a:cubicBezTo>
                    <a:pt x="1239" y="829"/>
                    <a:pt x="1418" y="651"/>
                    <a:pt x="1502" y="487"/>
                  </a:cubicBezTo>
                  <a:cubicBezTo>
                    <a:pt x="1588" y="323"/>
                    <a:pt x="1585" y="177"/>
                    <a:pt x="1505" y="91"/>
                  </a:cubicBezTo>
                  <a:cubicBezTo>
                    <a:pt x="1444" y="26"/>
                    <a:pt x="1352" y="1"/>
                    <a:pt x="1245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507050" y="3997950"/>
              <a:ext cx="53250" cy="25350"/>
            </a:xfrm>
            <a:custGeom>
              <a:avLst/>
              <a:gdLst/>
              <a:ahLst/>
              <a:cxnLst/>
              <a:rect l="l" t="t" r="r" b="b"/>
              <a:pathLst>
                <a:path w="2130" h="1014" extrusionOk="0">
                  <a:moveTo>
                    <a:pt x="1020" y="1"/>
                  </a:moveTo>
                  <a:cubicBezTo>
                    <a:pt x="889" y="1"/>
                    <a:pt x="763" y="24"/>
                    <a:pt x="653" y="61"/>
                  </a:cubicBezTo>
                  <a:cubicBezTo>
                    <a:pt x="487" y="117"/>
                    <a:pt x="353" y="202"/>
                    <a:pt x="254" y="289"/>
                  </a:cubicBezTo>
                  <a:cubicBezTo>
                    <a:pt x="155" y="375"/>
                    <a:pt x="90" y="460"/>
                    <a:pt x="53" y="521"/>
                  </a:cubicBezTo>
                  <a:cubicBezTo>
                    <a:pt x="15" y="584"/>
                    <a:pt x="0" y="621"/>
                    <a:pt x="3" y="623"/>
                  </a:cubicBezTo>
                  <a:cubicBezTo>
                    <a:pt x="3" y="624"/>
                    <a:pt x="3" y="624"/>
                    <a:pt x="3" y="624"/>
                  </a:cubicBezTo>
                  <a:cubicBezTo>
                    <a:pt x="17" y="624"/>
                    <a:pt x="86" y="476"/>
                    <a:pt x="280" y="319"/>
                  </a:cubicBezTo>
                  <a:cubicBezTo>
                    <a:pt x="378" y="240"/>
                    <a:pt x="510" y="162"/>
                    <a:pt x="669" y="112"/>
                  </a:cubicBezTo>
                  <a:cubicBezTo>
                    <a:pt x="774" y="77"/>
                    <a:pt x="892" y="57"/>
                    <a:pt x="1014" y="57"/>
                  </a:cubicBezTo>
                  <a:cubicBezTo>
                    <a:pt x="1076" y="57"/>
                    <a:pt x="1139" y="62"/>
                    <a:pt x="1202" y="73"/>
                  </a:cubicBezTo>
                  <a:cubicBezTo>
                    <a:pt x="1389" y="110"/>
                    <a:pt x="1557" y="195"/>
                    <a:pt x="1687" y="298"/>
                  </a:cubicBezTo>
                  <a:cubicBezTo>
                    <a:pt x="1816" y="403"/>
                    <a:pt x="1913" y="522"/>
                    <a:pt x="1976" y="631"/>
                  </a:cubicBezTo>
                  <a:cubicBezTo>
                    <a:pt x="2103" y="850"/>
                    <a:pt x="2114" y="1013"/>
                    <a:pt x="2126" y="1013"/>
                  </a:cubicBezTo>
                  <a:cubicBezTo>
                    <a:pt x="2126" y="1013"/>
                    <a:pt x="2126" y="1013"/>
                    <a:pt x="2126" y="1013"/>
                  </a:cubicBezTo>
                  <a:cubicBezTo>
                    <a:pt x="2129" y="1013"/>
                    <a:pt x="2129" y="973"/>
                    <a:pt x="2116" y="901"/>
                  </a:cubicBezTo>
                  <a:cubicBezTo>
                    <a:pt x="2103" y="830"/>
                    <a:pt x="2072" y="728"/>
                    <a:pt x="2011" y="611"/>
                  </a:cubicBezTo>
                  <a:cubicBezTo>
                    <a:pt x="1950" y="496"/>
                    <a:pt x="1854" y="369"/>
                    <a:pt x="1720" y="258"/>
                  </a:cubicBezTo>
                  <a:cubicBezTo>
                    <a:pt x="1586" y="147"/>
                    <a:pt x="1411" y="56"/>
                    <a:pt x="1213" y="17"/>
                  </a:cubicBezTo>
                  <a:cubicBezTo>
                    <a:pt x="1148" y="6"/>
                    <a:pt x="1083" y="1"/>
                    <a:pt x="1020" y="1"/>
                  </a:cubicBezTo>
                  <a:close/>
                </a:path>
              </a:pathLst>
            </a:custGeom>
            <a:solidFill>
              <a:srgbClr val="986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Audio Recording Apr 29, 2021 at 11:39:44 PM" descr="Audio Recording Apr 29, 2021 at 11:39:44 PM">
            <a:hlinkClick r:id="" action="ppaction://media"/>
            <a:extLst>
              <a:ext uri="{FF2B5EF4-FFF2-40B4-BE49-F238E27FC236}">
                <a16:creationId xmlns:a16="http://schemas.microsoft.com/office/drawing/2014/main" id="{23C3EBB6-B7C0-7C4E-BA5F-5759332C34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55709" y="4262004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Emotions Flashcards by Slidesgo">
  <a:themeElements>
    <a:clrScheme name="Simple Light">
      <a:dk1>
        <a:srgbClr val="6B3F9E"/>
      </a:dk1>
      <a:lt1>
        <a:srgbClr val="FDD3A8"/>
      </a:lt1>
      <a:dk2>
        <a:srgbClr val="FFB566"/>
      </a:dk2>
      <a:lt2>
        <a:srgbClr val="FF9DB4"/>
      </a:lt2>
      <a:accent1>
        <a:srgbClr val="C4F4DE"/>
      </a:accent1>
      <a:accent2>
        <a:srgbClr val="FDD3A8"/>
      </a:accent2>
      <a:accent3>
        <a:srgbClr val="FFFFFF"/>
      </a:accent3>
      <a:accent4>
        <a:srgbClr val="6B3F9E"/>
      </a:accent4>
      <a:accent5>
        <a:srgbClr val="FFF5ED"/>
      </a:accent5>
      <a:accent6>
        <a:srgbClr val="FF9DB4"/>
      </a:accent6>
      <a:hlink>
        <a:srgbClr val="6B3F9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679</Words>
  <Application>Microsoft Macintosh PowerPoint</Application>
  <PresentationFormat>On-screen Show (16:9)</PresentationFormat>
  <Paragraphs>132</Paragraphs>
  <Slides>24</Slides>
  <Notes>24</Notes>
  <HiddenSlides>0</HiddenSlides>
  <MMClips>12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Roboto</vt:lpstr>
      <vt:lpstr>Lilita One</vt:lpstr>
      <vt:lpstr>Lato</vt:lpstr>
      <vt:lpstr>Merriweather</vt:lpstr>
      <vt:lpstr>Emotions Flashcards by Slidesgo</vt:lpstr>
      <vt:lpstr>Speech Emotion Recognition </vt:lpstr>
      <vt:lpstr>Introduction</vt:lpstr>
      <vt:lpstr>Motivations</vt:lpstr>
      <vt:lpstr>Motivations</vt:lpstr>
      <vt:lpstr>Motivations</vt:lpstr>
      <vt:lpstr>Motivations</vt:lpstr>
      <vt:lpstr>Motivations</vt:lpstr>
      <vt:lpstr>Motivations</vt:lpstr>
      <vt:lpstr>Data Collection &amp; Preparation</vt:lpstr>
      <vt:lpstr>Data Collection</vt:lpstr>
      <vt:lpstr>Data Collection</vt:lpstr>
      <vt:lpstr>Data Preparation</vt:lpstr>
      <vt:lpstr>Methodology</vt:lpstr>
      <vt:lpstr>Proposed Methods</vt:lpstr>
      <vt:lpstr>Experiments</vt:lpstr>
      <vt:lpstr>Multinomial Logistic Regression</vt:lpstr>
      <vt:lpstr>Convolutional Neural Network (CNN)</vt:lpstr>
      <vt:lpstr>Convolutional Neural Network (CNN)</vt:lpstr>
      <vt:lpstr>Transfer Learning (CNN)</vt:lpstr>
      <vt:lpstr>Results</vt:lpstr>
      <vt:lpstr>Result Comparison</vt:lpstr>
      <vt:lpstr>PowerPoint Presentation</vt:lpstr>
      <vt:lpstr>Future Work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Emotion Recognition </dc:title>
  <cp:lastModifiedBy>XIU XIE</cp:lastModifiedBy>
  <cp:revision>4</cp:revision>
  <dcterms:modified xsi:type="dcterms:W3CDTF">2021-04-30T05:15:14Z</dcterms:modified>
</cp:coreProperties>
</file>