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yblog-env.eba-rcwipujw.ap-northeast-1.elasticbeanstal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A688D5-0398-4141-A8F6-65D5D832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694600"/>
            <a:ext cx="8686800" cy="1015552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latin typeface="Heiti SC Medium" pitchFamily="2" charset="-128"/>
                <a:ea typeface="Heiti SC Medium" pitchFamily="2" charset="-128"/>
              </a:rPr>
              <a:t>My  blog</a:t>
            </a:r>
            <a:endParaRPr lang="zh-TW" altLang="en-US" sz="5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EC0475-0C90-AD48-B6B3-B4D7F14C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0" y="3905023"/>
            <a:ext cx="8686801" cy="860400"/>
          </a:xfrm>
        </p:spPr>
        <p:txBody>
          <a:bodyPr/>
          <a:lstStyle/>
          <a:p>
            <a:pPr algn="ctr"/>
            <a:r>
              <a:rPr lang="zh-CN" altLang="en-US" dirty="0"/>
              <a:t>何孟修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65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File upload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613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 err="1">
                <a:latin typeface="Heiti SC Medium" pitchFamily="2" charset="-128"/>
                <a:ea typeface="Heiti SC Medium" pitchFamily="2" charset="-128"/>
              </a:rPr>
              <a:t>Admain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2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0BFC-AD69-9940-B0FA-3DBE185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162953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Deployment</a:t>
            </a:r>
            <a:endParaRPr kumimoji="1" lang="zh-TW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87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Aws - elastic beanstalk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快速建立專案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04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Aws – RDS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快速建立專案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56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Aws – S3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快速建立專案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74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0BFC-AD69-9940-B0FA-3DBE185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162953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Heiti SC Medium" pitchFamily="2" charset="-128"/>
                <a:ea typeface="Heiti SC Medium" pitchFamily="2" charset="-128"/>
              </a:rPr>
              <a:t>應用技術</a:t>
            </a:r>
            <a:endParaRPr kumimoji="1" lang="zh-TW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41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Heiti SC Medium" pitchFamily="2" charset="-128"/>
                <a:ea typeface="Heiti SC Medium" pitchFamily="2" charset="-128"/>
              </a:rPr>
              <a:t>應用技術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0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D0F50D0-67E2-034E-A4B0-90F076C3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0524"/>
          </a:xfrm>
        </p:spPr>
        <p:txBody>
          <a:bodyPr/>
          <a:lstStyle/>
          <a:p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目錄</a:t>
            </a:r>
            <a:endParaRPr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849D44A-CF65-834D-9E83-9788642D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7269"/>
            <a:ext cx="9905998" cy="289034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Introduction</a:t>
            </a:r>
          </a:p>
          <a:p>
            <a:r>
              <a:rPr lang="en-US" altLang="zh-CN" sz="2800" dirty="0">
                <a:latin typeface="Heiti SC Medium" pitchFamily="2" charset="-128"/>
                <a:ea typeface="Heiti SC Medium" pitchFamily="2" charset="-128"/>
              </a:rPr>
              <a:t>program</a:t>
            </a:r>
          </a:p>
          <a:p>
            <a:r>
              <a:rPr lang="en-US" altLang="zh-TW" sz="2800" dirty="0">
                <a:latin typeface="Heiti SC Medium" pitchFamily="2" charset="-128"/>
                <a:ea typeface="Heiti SC Medium" pitchFamily="2" charset="-128"/>
              </a:rPr>
              <a:t>Deployment</a:t>
            </a:r>
          </a:p>
          <a:p>
            <a:r>
              <a:rPr lang="zh-CN" altLang="en-US" sz="2800" dirty="0">
                <a:latin typeface="Heiti SC Medium" pitchFamily="2" charset="-128"/>
                <a:ea typeface="Heiti SC Medium" pitchFamily="2" charset="-128"/>
              </a:rPr>
              <a:t>應用技術</a:t>
            </a:r>
            <a:endParaRPr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55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AC9C5-2732-7940-B65D-F785A468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960200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introduction</a:t>
            </a:r>
            <a:endParaRPr kumimoji="1" lang="zh-TW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36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動機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461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・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語法練習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・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HTTP CSS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語法練習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・創建往後能記錄自己生活的網站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網站：</a:t>
            </a:r>
            <a:r>
              <a:rPr lang="en-US" altLang="zh-CN" sz="2400" dirty="0" err="1">
                <a:latin typeface="Heiti SC Medium" pitchFamily="2" charset="-128"/>
                <a:ea typeface="Heiti SC Medium" pitchFamily="2" charset="-128"/>
                <a:hlinkClick r:id="rId2"/>
              </a:rPr>
              <a:t>myblog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pPr marL="0" indent="0">
              <a:buNone/>
            </a:pP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96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0BFC-AD69-9940-B0FA-3DBE185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162953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>
                <a:latin typeface="Heiti SC Medium" pitchFamily="2" charset="-128"/>
                <a:ea typeface="Heiti SC Medium" pitchFamily="2" charset="-128"/>
              </a:rPr>
              <a:t>program</a:t>
            </a:r>
            <a:endParaRPr kumimoji="1" lang="zh-TW" altLang="en-US" sz="48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095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建立專案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快速建立專案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13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設定</a:t>
            </a:r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URL</a:t>
            </a:r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＆</a:t>
            </a:r>
            <a:r>
              <a:rPr lang="en-US" altLang="zh-TW" sz="4000" dirty="0" err="1">
                <a:latin typeface="Heiti SC Medium" pitchFamily="2" charset="-128"/>
                <a:ea typeface="Heiti SC Medium" pitchFamily="2" charset="-128"/>
              </a:rPr>
              <a:t>VIews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en-US" altLang="zh-TW" sz="2400" dirty="0" err="1">
                <a:latin typeface="Heiti SC Medium" pitchFamily="2" charset="-128"/>
                <a:ea typeface="Heiti SC Medium" pitchFamily="2" charset="-128"/>
              </a:rPr>
              <a:t>url</a:t>
            </a: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連接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0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建立</a:t>
            </a:r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Database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 err="1">
                <a:latin typeface="Heiti SC Medium" pitchFamily="2" charset="-128"/>
                <a:ea typeface="Heiti SC Medium" pitchFamily="2" charset="-128"/>
              </a:rPr>
              <a:t>postDB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19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79ECF4-B6FF-C249-A1A5-BB2EA22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6648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Heiti SC Medium" pitchFamily="2" charset="-128"/>
                <a:ea typeface="Heiti SC Medium" pitchFamily="2" charset="-128"/>
              </a:rPr>
              <a:t>Static </a:t>
            </a:r>
            <a:r>
              <a:rPr lang="zh-CN" altLang="en-US" sz="4000" dirty="0">
                <a:latin typeface="Heiti SC Medium" pitchFamily="2" charset="-128"/>
                <a:ea typeface="Heiti SC Medium" pitchFamily="2" charset="-128"/>
              </a:rPr>
              <a:t>物件運用</a:t>
            </a:r>
            <a:endParaRPr lang="zh-TW" altLang="en-US" sz="40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F7B51A-6786-F745-9B71-029DDDA6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</a:rPr>
              <a:t>·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透過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Django 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快速建立專案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56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35</TotalTime>
  <Words>117</Words>
  <Application>Microsoft Macintosh PowerPoint</Application>
  <PresentationFormat>寬螢幕</PresentationFormat>
  <Paragraphs>34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Heiti SC Medium</vt:lpstr>
      <vt:lpstr>Arial</vt:lpstr>
      <vt:lpstr>Century Gothic</vt:lpstr>
      <vt:lpstr>網狀</vt:lpstr>
      <vt:lpstr>My  blog</vt:lpstr>
      <vt:lpstr>目錄</vt:lpstr>
      <vt:lpstr>introduction</vt:lpstr>
      <vt:lpstr>動機</vt:lpstr>
      <vt:lpstr>program</vt:lpstr>
      <vt:lpstr>建立專案</vt:lpstr>
      <vt:lpstr>設定URL＆VIews</vt:lpstr>
      <vt:lpstr>建立Database</vt:lpstr>
      <vt:lpstr>Static 物件運用</vt:lpstr>
      <vt:lpstr>File upload</vt:lpstr>
      <vt:lpstr>Deployment</vt:lpstr>
      <vt:lpstr>Aws - elastic beanstalk</vt:lpstr>
      <vt:lpstr>Aws – RDS</vt:lpstr>
      <vt:lpstr>Aws – S3</vt:lpstr>
      <vt:lpstr>應用技術</vt:lpstr>
      <vt:lpstr>應用技術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 blog</dc:title>
  <dc:creator>Microsoft Office User</dc:creator>
  <cp:lastModifiedBy>Microsoft Office User</cp:lastModifiedBy>
  <cp:revision>7</cp:revision>
  <dcterms:created xsi:type="dcterms:W3CDTF">2021-07-30T05:17:29Z</dcterms:created>
  <dcterms:modified xsi:type="dcterms:W3CDTF">2021-07-30T05:53:02Z</dcterms:modified>
</cp:coreProperties>
</file>