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04653-E5A6-4437-9DDB-277AAC13DE8A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B3AA5-5BE7-489A-A435-41B9D50CED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7612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B3AA5-5BE7-489A-A435-41B9D50CED5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854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5658-B27F-4A17-A2C1-903A88055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29D2D-3087-42B7-B62B-3DB4A175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2FFBA-141B-4E63-B5B1-E1CFB51B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C67D-9BDC-435A-B917-314D453D8765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4B74B-3330-4074-8614-3A627022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A7973-A837-4C2E-9EA5-CD73430A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E6A3-4904-480D-8742-F37D813F7F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90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C746-E0E3-4678-BD7C-9326EEDB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44C74-E15E-4578-9417-A441D0218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648AF-57EB-478B-AF1D-7F66374A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C67D-9BDC-435A-B917-314D453D8765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8F858-66E9-4CB1-B9EC-529CF95A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911D-C75B-4B76-A9D8-2AE451AC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E6A3-4904-480D-8742-F37D813F7F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32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32E4E-4549-4522-8AFB-989E39641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A4B09-E900-406B-A44E-9FFBC1304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801D-A9F5-44D3-BBC8-DD8AF78A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C67D-9BDC-435A-B917-314D453D8765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B4A57-0BC2-401E-BB9F-A6C40D16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A88E-2D07-46E2-A6B8-4A69BDB6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E6A3-4904-480D-8742-F37D813F7F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612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AF26-80C3-486F-8FB9-1F034E7C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5C0E6-DBA9-48AE-8721-6A7411692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39CF9-8070-4157-AF91-2C61B2DF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C67D-9BDC-435A-B917-314D453D8765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AA2C2-52CA-46CC-95BE-DAD7F060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87CD-55F0-4EDE-A3D6-1758B081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E6A3-4904-480D-8742-F37D813F7F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532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B381-4905-4C92-AC5E-563A6A8D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3D9BF-2D7D-4B5F-8530-47450A044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30490-0F2B-4094-89E8-17E00EBC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C67D-9BDC-435A-B917-314D453D8765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03DA0-92FB-401C-BC50-1A6726A6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BBDAA-D685-4071-A83C-DA25B150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E6A3-4904-480D-8742-F37D813F7F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89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6D95-8A4A-4321-9D76-C1F85BA0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DC3E-A8C5-4535-AF8E-60871C624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76759-45EB-48EA-8210-18F501FEF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2A9EE-34C7-4FAD-A6AC-357F2C85D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C67D-9BDC-435A-B917-314D453D8765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3BF39-1691-4D37-8273-C41E4F52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9EAAF-F3B4-4913-935C-A69B2F4C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E6A3-4904-480D-8742-F37D813F7F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72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1EF8-F62E-4410-B282-7448801BD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9DEB3-C28B-466E-9203-BAF9F0E25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C3119-2C13-4E50-824F-189E52090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75D41-BAFC-4A86-8A58-8C6E0D5ED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C623E-A869-4DD7-B0AB-46B89C5C4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974C0-EA45-4009-AEC0-41A41B30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C67D-9BDC-435A-B917-314D453D8765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AC505-95E0-46D2-B78D-199496FA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0ADA4-6915-490C-B5C8-16EAB772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E6A3-4904-480D-8742-F37D813F7F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42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690B-918B-4C88-9AD8-9FB4CB51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F39EC-8FC2-4CC8-AFD3-5E6F215C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C67D-9BDC-435A-B917-314D453D8765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29CC9-497E-45E8-B812-86831E71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037F7-E08C-46C8-9E5D-D461F2AE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E6A3-4904-480D-8742-F37D813F7F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85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56B1B-A5A4-46ED-8728-8F0131CF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C67D-9BDC-435A-B917-314D453D8765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4FD1B-B20B-413B-82D5-2AD1366A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CC97C-B4DE-436B-B8DD-03C732AB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E6A3-4904-480D-8742-F37D813F7F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056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4086-5843-4C3C-9787-CCEE83F6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0A48E-2FAB-4622-B6F3-F804F7FE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F41FC-3836-4535-BDC9-096E03CF3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6F083-1F5F-401C-9FAF-624EB072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C67D-9BDC-435A-B917-314D453D8765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0816A-C289-405D-A77E-7E8EA356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23006-C1DC-4D7E-8140-45B5F1A5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E6A3-4904-480D-8742-F37D813F7F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75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0736-7882-4955-9700-04A8E195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C19BC-0822-4862-A3CE-B52DCE78A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01ABE-F42F-4A80-B6B0-0BB5FC55E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59D77-343E-443A-8548-6B219AEB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C67D-9BDC-435A-B917-314D453D8765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C612E-A3FA-4719-8C82-5FFE2F36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042CA-594E-4C9F-9B15-89472BEB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E6A3-4904-480D-8742-F37D813F7F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93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720F6-F67C-48EB-B45F-234FD377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36F1E-F425-4E85-9C49-825A912C9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DA3B-C9D0-47A9-94D9-2AC9F7E15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BC67D-9BDC-435A-B917-314D453D8765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9F960-E819-4C4A-BE1B-003BBEF57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B3481-4717-4FBE-9465-B6F0C1617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CE6A3-4904-480D-8742-F37D813F7F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72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ub24limited.atlassian.net/wiki/spaces/PDOC/pages/8323158/Hub24+Products+White+labe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hub24limited.atlassian.net/wiki/spaces/PDEV/pages/524473/Co-branding+Theme+Setting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DB5B91-6E2D-444A-B9A1-1FDF42A30A71}"/>
              </a:ext>
            </a:extLst>
          </p:cNvPr>
          <p:cNvSpPr txBox="1"/>
          <p:nvPr/>
        </p:nvSpPr>
        <p:spPr>
          <a:xfrm>
            <a:off x="84668" y="200082"/>
            <a:ext cx="4555066" cy="6601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950" dirty="0"/>
              <a:t>(some fields are mandatary)</a:t>
            </a:r>
          </a:p>
          <a:p>
            <a:r>
              <a:rPr lang="en-AU" sz="950" dirty="0"/>
              <a:t> </a:t>
            </a:r>
            <a:endParaRPr lang="en-AU" sz="950" b="1" i="1" dirty="0"/>
          </a:p>
          <a:p>
            <a:r>
              <a:rPr lang="en-AU" sz="1050" b="1" i="1" dirty="0"/>
              <a:t>Service</a:t>
            </a:r>
            <a:endParaRPr lang="en-AU" sz="950" b="1" i="1" dirty="0"/>
          </a:p>
          <a:p>
            <a:r>
              <a:rPr lang="en-AU" sz="950" dirty="0"/>
              <a:t>Org : ___________</a:t>
            </a:r>
          </a:p>
          <a:p>
            <a:r>
              <a:rPr lang="en-AU" sz="950" dirty="0"/>
              <a:t>Team : ___________</a:t>
            </a:r>
          </a:p>
          <a:p>
            <a:r>
              <a:rPr lang="en-AU" sz="950" dirty="0"/>
              <a:t>Brand Code : ________(explain what it looks like)</a:t>
            </a:r>
          </a:p>
          <a:p>
            <a:r>
              <a:rPr lang="en-AU" sz="950" dirty="0"/>
              <a:t>White Label : □</a:t>
            </a:r>
          </a:p>
          <a:p>
            <a:r>
              <a:rPr lang="en-AU" sz="950" dirty="0"/>
              <a:t>(Co-branding vs White Label:</a:t>
            </a:r>
          </a:p>
          <a:p>
            <a:r>
              <a:rPr lang="en-AU" sz="950" dirty="0">
                <a:hlinkClick r:id="rId3"/>
              </a:rPr>
              <a:t>https://hub24limited.atlassian.net/wiki/spaces/PDOC/pages/8323158/Hub24+Products+White+labels</a:t>
            </a:r>
            <a:r>
              <a:rPr lang="en-AU" sz="950" dirty="0"/>
              <a:t>)</a:t>
            </a:r>
          </a:p>
          <a:p>
            <a:endParaRPr lang="en-AU" sz="950" dirty="0"/>
          </a:p>
          <a:p>
            <a:r>
              <a:rPr lang="en-AU" sz="1050" b="1" i="1" dirty="0"/>
              <a:t>Product Information</a:t>
            </a:r>
          </a:p>
          <a:p>
            <a:r>
              <a:rPr lang="en-AU" sz="950" dirty="0"/>
              <a:t>T &amp; D : (List)</a:t>
            </a:r>
          </a:p>
          <a:p>
            <a:r>
              <a:rPr lang="en-AU" sz="950" dirty="0"/>
              <a:t>IDPS   - Override MP Summary Sheet : □   </a:t>
            </a:r>
          </a:p>
          <a:p>
            <a:r>
              <a:rPr lang="en-AU" sz="950" dirty="0"/>
              <a:t>Super - Override MP Summary Sheet : □</a:t>
            </a:r>
          </a:p>
          <a:p>
            <a:br>
              <a:rPr lang="en-AU" sz="950" dirty="0"/>
            </a:br>
            <a:r>
              <a:rPr lang="en-AU" sz="1050" b="1" i="1" dirty="0"/>
              <a:t>Report Customization</a:t>
            </a:r>
          </a:p>
          <a:p>
            <a:r>
              <a:rPr lang="en-AU" sz="950" dirty="0"/>
              <a:t>Report – Image File :  (Upload) (jpg only)</a:t>
            </a:r>
          </a:p>
          <a:p>
            <a:r>
              <a:rPr lang="en-AU" sz="950" dirty="0"/>
              <a:t>Header BG Colour (default #1388b3) : (Colour Pick, Type in #</a:t>
            </a:r>
            <a:r>
              <a:rPr lang="en-AU" sz="950" dirty="0" err="1"/>
              <a:t>xxxxxx</a:t>
            </a:r>
            <a:r>
              <a:rPr lang="en-AU" sz="950" dirty="0"/>
              <a:t> code as well)</a:t>
            </a:r>
          </a:p>
          <a:p>
            <a:r>
              <a:rPr lang="en-AU" sz="950" dirty="0"/>
              <a:t>Header Text Colour (default white): (Colour Pick, Type in #</a:t>
            </a:r>
            <a:r>
              <a:rPr lang="en-AU" sz="950" dirty="0" err="1"/>
              <a:t>xxxxxx</a:t>
            </a:r>
            <a:r>
              <a:rPr lang="en-AU" sz="950" dirty="0"/>
              <a:t> code as well)</a:t>
            </a:r>
          </a:p>
          <a:p>
            <a:r>
              <a:rPr lang="en-AU" sz="950" dirty="0"/>
              <a:t>Portrait Letterhead PDF : (Upload) (pdf only)</a:t>
            </a:r>
          </a:p>
          <a:p>
            <a:r>
              <a:rPr lang="en-AU" sz="950" dirty="0"/>
              <a:t>Portrait Letterhead Top Margin : __________</a:t>
            </a:r>
          </a:p>
          <a:p>
            <a:endParaRPr lang="en-AU" sz="950" dirty="0"/>
          </a:p>
          <a:p>
            <a:r>
              <a:rPr lang="en-AU" sz="1050" b="1" i="1" dirty="0"/>
              <a:t>Branding Settings</a:t>
            </a:r>
          </a:p>
          <a:p>
            <a:r>
              <a:rPr lang="en-AU" sz="950" dirty="0"/>
              <a:t>00. Brand Logo : (Upload) (background-removed PNG logo only)</a:t>
            </a:r>
          </a:p>
          <a:p>
            <a:r>
              <a:rPr lang="en-AU" sz="950" dirty="0"/>
              <a:t>01. Theme Colour Class :</a:t>
            </a:r>
          </a:p>
          <a:p>
            <a:r>
              <a:rPr lang="en-AU" sz="950" dirty="0"/>
              <a:t>02. Primary Tile Colour Class :</a:t>
            </a:r>
          </a:p>
          <a:p>
            <a:r>
              <a:rPr lang="en-AU" sz="950" dirty="0"/>
              <a:t>03. Other Tile Colour Class :</a:t>
            </a:r>
          </a:p>
          <a:p>
            <a:r>
              <a:rPr lang="en-AU" sz="950" dirty="0"/>
              <a:t>04. Primary Portlet Colour Class :</a:t>
            </a:r>
          </a:p>
          <a:p>
            <a:r>
              <a:rPr lang="en-AU" sz="950" dirty="0"/>
              <a:t>05. Other Primary Portlet Colour Class :</a:t>
            </a:r>
          </a:p>
          <a:p>
            <a:r>
              <a:rPr lang="en-AU" sz="950" dirty="0"/>
              <a:t>06. Primary Portlet Style :</a:t>
            </a:r>
          </a:p>
          <a:p>
            <a:r>
              <a:rPr lang="en-AU" sz="950" dirty="0"/>
              <a:t>07. Secondary Portlet Style :</a:t>
            </a:r>
          </a:p>
          <a:p>
            <a:r>
              <a:rPr lang="en-AU" sz="950" dirty="0"/>
              <a:t>08. Other Portlet Style :</a:t>
            </a:r>
          </a:p>
          <a:p>
            <a:r>
              <a:rPr lang="en-AU" sz="950" dirty="0"/>
              <a:t>09. Main Menu Drop-Down Style :</a:t>
            </a:r>
          </a:p>
          <a:p>
            <a:r>
              <a:rPr lang="en-AU" sz="950" dirty="0"/>
              <a:t>10. Public Background Image </a:t>
            </a:r>
            <a:r>
              <a:rPr lang="en-AU" sz="950" dirty="0" err="1"/>
              <a:t>Url</a:t>
            </a:r>
            <a:r>
              <a:rPr lang="en-AU" sz="950" dirty="0"/>
              <a:t> :</a:t>
            </a:r>
          </a:p>
          <a:p>
            <a:r>
              <a:rPr lang="en-AU" sz="950" dirty="0"/>
              <a:t>11. Public Brand Logo :</a:t>
            </a:r>
          </a:p>
          <a:p>
            <a:r>
              <a:rPr lang="en-AU" sz="950" dirty="0"/>
              <a:t>12. Public Theme :</a:t>
            </a:r>
          </a:p>
          <a:p>
            <a:r>
              <a:rPr lang="en-AU" sz="950" dirty="0"/>
              <a:t>13. Highlight Colour Class :</a:t>
            </a:r>
          </a:p>
          <a:p>
            <a:r>
              <a:rPr lang="en-AU" sz="950" dirty="0"/>
              <a:t>(</a:t>
            </a:r>
            <a:r>
              <a:rPr lang="en-US" sz="950" dirty="0"/>
              <a:t>Valid </a:t>
            </a:r>
            <a:r>
              <a:rPr lang="en-US" sz="950" dirty="0" err="1"/>
              <a:t>Metronic</a:t>
            </a:r>
            <a:r>
              <a:rPr lang="en-US" sz="950" dirty="0"/>
              <a:t> </a:t>
            </a:r>
            <a:r>
              <a:rPr lang="en-US" sz="950" dirty="0" err="1"/>
              <a:t>colour</a:t>
            </a:r>
            <a:r>
              <a:rPr lang="en-US" sz="950" dirty="0"/>
              <a:t> theme names see: </a:t>
            </a:r>
            <a:r>
              <a:rPr lang="en-AU" sz="950" dirty="0">
                <a:hlinkClick r:id="rId4"/>
              </a:rPr>
              <a:t>https://hub24limited.atlassian.net/wiki/spaces/PDEV/pages/524473/Co-branding+Theme+Settings</a:t>
            </a:r>
            <a:r>
              <a:rPr lang="en-AU" sz="950" dirty="0"/>
              <a:t>)</a:t>
            </a:r>
          </a:p>
          <a:p>
            <a:endParaRPr lang="en-AU" sz="950" dirty="0"/>
          </a:p>
          <a:p>
            <a:r>
              <a:rPr lang="en-AU" sz="1050" b="1" i="1" dirty="0"/>
              <a:t>Welcome Email</a:t>
            </a:r>
          </a:p>
          <a:p>
            <a:r>
              <a:rPr lang="en-AU" sz="950" dirty="0"/>
              <a:t>Product Logo : (Upload) (jpg only)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C430CB-DFAE-4567-8001-466A57140DF8}"/>
              </a:ext>
            </a:extLst>
          </p:cNvPr>
          <p:cNvSpPr/>
          <p:nvPr/>
        </p:nvSpPr>
        <p:spPr>
          <a:xfrm>
            <a:off x="4766733" y="423333"/>
            <a:ext cx="7340599" cy="63785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5B02E-E5B9-4D2E-A735-601447724AE8}"/>
              </a:ext>
            </a:extLst>
          </p:cNvPr>
          <p:cNvSpPr txBox="1"/>
          <p:nvPr/>
        </p:nvSpPr>
        <p:spPr>
          <a:xfrm>
            <a:off x="4766733" y="84666"/>
            <a:ext cx="551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⦿</a:t>
            </a:r>
            <a:r>
              <a:rPr lang="en-AU" sz="1200" b="1" i="1" dirty="0"/>
              <a:t>  </a:t>
            </a:r>
            <a:r>
              <a:rPr lang="en-AU" sz="1200" b="1" i="1" dirty="0" err="1"/>
              <a:t>AdviserHUB</a:t>
            </a:r>
            <a:r>
              <a:rPr lang="en-AU" sz="1200" b="1" i="1" dirty="0"/>
              <a:t>      ○  </a:t>
            </a:r>
            <a:r>
              <a:rPr lang="en-AU" sz="1200" b="1" i="1" dirty="0" err="1"/>
              <a:t>InvestorHUB</a:t>
            </a:r>
            <a:r>
              <a:rPr lang="en-AU" sz="1200" b="1" i="1" dirty="0"/>
              <a:t>     ○  Login Page      ○  Report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C57DAD-4EC3-471D-94D3-801D04A5617E}"/>
              </a:ext>
            </a:extLst>
          </p:cNvPr>
          <p:cNvSpPr/>
          <p:nvPr/>
        </p:nvSpPr>
        <p:spPr>
          <a:xfrm>
            <a:off x="5714999" y="2828835"/>
            <a:ext cx="544406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Display Here</a:t>
            </a:r>
          </a:p>
        </p:txBody>
      </p:sp>
      <p:pic>
        <p:nvPicPr>
          <p:cNvPr id="11" name="Graphic 10" descr="Refresh">
            <a:extLst>
              <a:ext uri="{FF2B5EF4-FFF2-40B4-BE49-F238E27FC236}">
                <a16:creationId xmlns:a16="http://schemas.microsoft.com/office/drawing/2014/main" id="{D683491B-A9D0-4636-AA3F-A00EC0DEDC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568" y="46397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9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97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PengBo Xiu</dc:creator>
  <cp:lastModifiedBy>PengBo Xiu</cp:lastModifiedBy>
  <cp:revision>11</cp:revision>
  <dcterms:created xsi:type="dcterms:W3CDTF">2019-08-11T22:30:11Z</dcterms:created>
  <dcterms:modified xsi:type="dcterms:W3CDTF">2019-08-12T06:02:22Z</dcterms:modified>
</cp:coreProperties>
</file>