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55921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9902" y="1649770"/>
            <a:ext cx="12419410" cy="3509551"/>
          </a:xfrm>
        </p:spPr>
        <p:txBody>
          <a:bodyPr anchor="b"/>
          <a:lstStyle>
            <a:lvl1pPr algn="ctr">
              <a:defRPr sz="8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902" y="5294662"/>
            <a:ext cx="12419410" cy="2433817"/>
          </a:xfrm>
        </p:spPr>
        <p:txBody>
          <a:bodyPr/>
          <a:lstStyle>
            <a:lvl1pPr marL="0" indent="0" algn="ctr">
              <a:buNone/>
              <a:defRPr sz="3260"/>
            </a:lvl1pPr>
            <a:lvl2pPr marL="620969" indent="0" algn="ctr">
              <a:buNone/>
              <a:defRPr sz="2716"/>
            </a:lvl2pPr>
            <a:lvl3pPr marL="1241938" indent="0" algn="ctr">
              <a:buNone/>
              <a:defRPr sz="2445"/>
            </a:lvl3pPr>
            <a:lvl4pPr marL="1862907" indent="0" algn="ctr">
              <a:buNone/>
              <a:defRPr sz="2173"/>
            </a:lvl4pPr>
            <a:lvl5pPr marL="2483876" indent="0" algn="ctr">
              <a:buNone/>
              <a:defRPr sz="2173"/>
            </a:lvl5pPr>
            <a:lvl6pPr marL="3104845" indent="0" algn="ctr">
              <a:buNone/>
              <a:defRPr sz="2173"/>
            </a:lvl6pPr>
            <a:lvl7pPr marL="3725814" indent="0" algn="ctr">
              <a:buNone/>
              <a:defRPr sz="2173"/>
            </a:lvl7pPr>
            <a:lvl8pPr marL="4346783" indent="0" algn="ctr">
              <a:buNone/>
              <a:defRPr sz="2173"/>
            </a:lvl8pPr>
            <a:lvl9pPr marL="4967752" indent="0" algn="ctr">
              <a:buNone/>
              <a:defRPr sz="217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75B-8641-440C-83CC-A696BE73140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C8A7-1ECF-434C-B59C-3BD7EBB51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1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75B-8641-440C-83CC-A696BE73140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C8A7-1ECF-434C-B59C-3BD7EBB51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6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187" y="536700"/>
            <a:ext cx="3570580" cy="85428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446" y="536700"/>
            <a:ext cx="10504751" cy="85428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75B-8641-440C-83CC-A696BE73140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C8A7-1ECF-434C-B59C-3BD7EBB51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8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75B-8641-440C-83CC-A696BE73140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C8A7-1ECF-434C-B59C-3BD7EBB51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21" y="2513157"/>
            <a:ext cx="14282321" cy="4193259"/>
          </a:xfrm>
        </p:spPr>
        <p:txBody>
          <a:bodyPr anchor="b"/>
          <a:lstStyle>
            <a:lvl1pPr>
              <a:defRPr sz="8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21" y="6746086"/>
            <a:ext cx="14282321" cy="2205136"/>
          </a:xfrm>
        </p:spPr>
        <p:txBody>
          <a:bodyPr/>
          <a:lstStyle>
            <a:lvl1pPr marL="0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1pPr>
            <a:lvl2pPr marL="620969" indent="0">
              <a:buNone/>
              <a:defRPr sz="2716">
                <a:solidFill>
                  <a:schemeClr val="tx1">
                    <a:tint val="75000"/>
                  </a:schemeClr>
                </a:solidFill>
              </a:defRPr>
            </a:lvl2pPr>
            <a:lvl3pPr marL="124193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3pPr>
            <a:lvl4pPr marL="186290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4pPr>
            <a:lvl5pPr marL="2483876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5pPr>
            <a:lvl6pPr marL="3104845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6pPr>
            <a:lvl7pPr marL="3725814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7pPr>
            <a:lvl8pPr marL="4346783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8pPr>
            <a:lvl9pPr marL="4967752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75B-8641-440C-83CC-A696BE73140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C8A7-1ECF-434C-B59C-3BD7EBB51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5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446" y="2683500"/>
            <a:ext cx="7037666" cy="63960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101" y="2683500"/>
            <a:ext cx="7037666" cy="63960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75B-8641-440C-83CC-A696BE73140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C8A7-1ECF-434C-B59C-3BD7EBB51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2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536701"/>
            <a:ext cx="14282321" cy="1948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603" y="2471154"/>
            <a:ext cx="7005323" cy="1211074"/>
          </a:xfrm>
        </p:spPr>
        <p:txBody>
          <a:bodyPr anchor="b"/>
          <a:lstStyle>
            <a:lvl1pPr marL="0" indent="0">
              <a:buNone/>
              <a:defRPr sz="3260" b="1"/>
            </a:lvl1pPr>
            <a:lvl2pPr marL="620969" indent="0">
              <a:buNone/>
              <a:defRPr sz="2716" b="1"/>
            </a:lvl2pPr>
            <a:lvl3pPr marL="1241938" indent="0">
              <a:buNone/>
              <a:defRPr sz="2445" b="1"/>
            </a:lvl3pPr>
            <a:lvl4pPr marL="1862907" indent="0">
              <a:buNone/>
              <a:defRPr sz="2173" b="1"/>
            </a:lvl4pPr>
            <a:lvl5pPr marL="2483876" indent="0">
              <a:buNone/>
              <a:defRPr sz="2173" b="1"/>
            </a:lvl5pPr>
            <a:lvl6pPr marL="3104845" indent="0">
              <a:buNone/>
              <a:defRPr sz="2173" b="1"/>
            </a:lvl6pPr>
            <a:lvl7pPr marL="3725814" indent="0">
              <a:buNone/>
              <a:defRPr sz="2173" b="1"/>
            </a:lvl7pPr>
            <a:lvl8pPr marL="4346783" indent="0">
              <a:buNone/>
              <a:defRPr sz="2173" b="1"/>
            </a:lvl8pPr>
            <a:lvl9pPr marL="4967752" indent="0">
              <a:buNone/>
              <a:defRPr sz="217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603" y="3682228"/>
            <a:ext cx="7005323" cy="54160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102" y="2471154"/>
            <a:ext cx="7039822" cy="1211074"/>
          </a:xfrm>
        </p:spPr>
        <p:txBody>
          <a:bodyPr anchor="b"/>
          <a:lstStyle>
            <a:lvl1pPr marL="0" indent="0">
              <a:buNone/>
              <a:defRPr sz="3260" b="1"/>
            </a:lvl1pPr>
            <a:lvl2pPr marL="620969" indent="0">
              <a:buNone/>
              <a:defRPr sz="2716" b="1"/>
            </a:lvl2pPr>
            <a:lvl3pPr marL="1241938" indent="0">
              <a:buNone/>
              <a:defRPr sz="2445" b="1"/>
            </a:lvl3pPr>
            <a:lvl4pPr marL="1862907" indent="0">
              <a:buNone/>
              <a:defRPr sz="2173" b="1"/>
            </a:lvl4pPr>
            <a:lvl5pPr marL="2483876" indent="0">
              <a:buNone/>
              <a:defRPr sz="2173" b="1"/>
            </a:lvl5pPr>
            <a:lvl6pPr marL="3104845" indent="0">
              <a:buNone/>
              <a:defRPr sz="2173" b="1"/>
            </a:lvl6pPr>
            <a:lvl7pPr marL="3725814" indent="0">
              <a:buNone/>
              <a:defRPr sz="2173" b="1"/>
            </a:lvl7pPr>
            <a:lvl8pPr marL="4346783" indent="0">
              <a:buNone/>
              <a:defRPr sz="2173" b="1"/>
            </a:lvl8pPr>
            <a:lvl9pPr marL="4967752" indent="0">
              <a:buNone/>
              <a:defRPr sz="217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102" y="3682228"/>
            <a:ext cx="7039822" cy="54160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75B-8641-440C-83CC-A696BE73140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C8A7-1ECF-434C-B59C-3BD7EBB51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75B-8641-440C-83CC-A696BE73140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C8A7-1ECF-434C-B59C-3BD7EBB51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75B-8641-440C-83CC-A696BE73140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C8A7-1ECF-434C-B59C-3BD7EBB51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672042"/>
            <a:ext cx="5340777" cy="2352146"/>
          </a:xfrm>
        </p:spPr>
        <p:txBody>
          <a:bodyPr anchor="b"/>
          <a:lstStyle>
            <a:lvl1pPr>
              <a:defRPr sz="43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22" y="1451424"/>
            <a:ext cx="8383102" cy="7163777"/>
          </a:xfrm>
        </p:spPr>
        <p:txBody>
          <a:bodyPr/>
          <a:lstStyle>
            <a:lvl1pPr>
              <a:defRPr sz="4346"/>
            </a:lvl1pPr>
            <a:lvl2pPr>
              <a:defRPr sz="3803"/>
            </a:lvl2pPr>
            <a:lvl3pPr>
              <a:defRPr sz="3260"/>
            </a:lvl3pPr>
            <a:lvl4pPr>
              <a:defRPr sz="2716"/>
            </a:lvl4pPr>
            <a:lvl5pPr>
              <a:defRPr sz="2716"/>
            </a:lvl5pPr>
            <a:lvl6pPr>
              <a:defRPr sz="2716"/>
            </a:lvl6pPr>
            <a:lvl7pPr>
              <a:defRPr sz="2716"/>
            </a:lvl7pPr>
            <a:lvl8pPr>
              <a:defRPr sz="2716"/>
            </a:lvl8pPr>
            <a:lvl9pPr>
              <a:defRPr sz="271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3024188"/>
            <a:ext cx="5340777" cy="5602681"/>
          </a:xfrm>
        </p:spPr>
        <p:txBody>
          <a:bodyPr/>
          <a:lstStyle>
            <a:lvl1pPr marL="0" indent="0">
              <a:buNone/>
              <a:defRPr sz="2173"/>
            </a:lvl1pPr>
            <a:lvl2pPr marL="620969" indent="0">
              <a:buNone/>
              <a:defRPr sz="1901"/>
            </a:lvl2pPr>
            <a:lvl3pPr marL="1241938" indent="0">
              <a:buNone/>
              <a:defRPr sz="1630"/>
            </a:lvl3pPr>
            <a:lvl4pPr marL="1862907" indent="0">
              <a:buNone/>
              <a:defRPr sz="1358"/>
            </a:lvl4pPr>
            <a:lvl5pPr marL="2483876" indent="0">
              <a:buNone/>
              <a:defRPr sz="1358"/>
            </a:lvl5pPr>
            <a:lvl6pPr marL="3104845" indent="0">
              <a:buNone/>
              <a:defRPr sz="1358"/>
            </a:lvl6pPr>
            <a:lvl7pPr marL="3725814" indent="0">
              <a:buNone/>
              <a:defRPr sz="1358"/>
            </a:lvl7pPr>
            <a:lvl8pPr marL="4346783" indent="0">
              <a:buNone/>
              <a:defRPr sz="1358"/>
            </a:lvl8pPr>
            <a:lvl9pPr marL="4967752" indent="0">
              <a:buNone/>
              <a:defRPr sz="135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75B-8641-440C-83CC-A696BE73140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C8A7-1ECF-434C-B59C-3BD7EBB51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672042"/>
            <a:ext cx="5340777" cy="2352146"/>
          </a:xfrm>
        </p:spPr>
        <p:txBody>
          <a:bodyPr anchor="b"/>
          <a:lstStyle>
            <a:lvl1pPr>
              <a:defRPr sz="43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822" y="1451424"/>
            <a:ext cx="8383102" cy="7163777"/>
          </a:xfrm>
        </p:spPr>
        <p:txBody>
          <a:bodyPr anchor="t"/>
          <a:lstStyle>
            <a:lvl1pPr marL="0" indent="0">
              <a:buNone/>
              <a:defRPr sz="4346"/>
            </a:lvl1pPr>
            <a:lvl2pPr marL="620969" indent="0">
              <a:buNone/>
              <a:defRPr sz="3803"/>
            </a:lvl2pPr>
            <a:lvl3pPr marL="1241938" indent="0">
              <a:buNone/>
              <a:defRPr sz="3260"/>
            </a:lvl3pPr>
            <a:lvl4pPr marL="1862907" indent="0">
              <a:buNone/>
              <a:defRPr sz="2716"/>
            </a:lvl4pPr>
            <a:lvl5pPr marL="2483876" indent="0">
              <a:buNone/>
              <a:defRPr sz="2716"/>
            </a:lvl5pPr>
            <a:lvl6pPr marL="3104845" indent="0">
              <a:buNone/>
              <a:defRPr sz="2716"/>
            </a:lvl6pPr>
            <a:lvl7pPr marL="3725814" indent="0">
              <a:buNone/>
              <a:defRPr sz="2716"/>
            </a:lvl7pPr>
            <a:lvl8pPr marL="4346783" indent="0">
              <a:buNone/>
              <a:defRPr sz="2716"/>
            </a:lvl8pPr>
            <a:lvl9pPr marL="4967752" indent="0">
              <a:buNone/>
              <a:defRPr sz="271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3024188"/>
            <a:ext cx="5340777" cy="5602681"/>
          </a:xfrm>
        </p:spPr>
        <p:txBody>
          <a:bodyPr/>
          <a:lstStyle>
            <a:lvl1pPr marL="0" indent="0">
              <a:buNone/>
              <a:defRPr sz="2173"/>
            </a:lvl1pPr>
            <a:lvl2pPr marL="620969" indent="0">
              <a:buNone/>
              <a:defRPr sz="1901"/>
            </a:lvl2pPr>
            <a:lvl3pPr marL="1241938" indent="0">
              <a:buNone/>
              <a:defRPr sz="1630"/>
            </a:lvl3pPr>
            <a:lvl4pPr marL="1862907" indent="0">
              <a:buNone/>
              <a:defRPr sz="1358"/>
            </a:lvl4pPr>
            <a:lvl5pPr marL="2483876" indent="0">
              <a:buNone/>
              <a:defRPr sz="1358"/>
            </a:lvl5pPr>
            <a:lvl6pPr marL="3104845" indent="0">
              <a:buNone/>
              <a:defRPr sz="1358"/>
            </a:lvl6pPr>
            <a:lvl7pPr marL="3725814" indent="0">
              <a:buNone/>
              <a:defRPr sz="1358"/>
            </a:lvl7pPr>
            <a:lvl8pPr marL="4346783" indent="0">
              <a:buNone/>
              <a:defRPr sz="1358"/>
            </a:lvl8pPr>
            <a:lvl9pPr marL="4967752" indent="0">
              <a:buNone/>
              <a:defRPr sz="135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75B-8641-440C-83CC-A696BE73140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C8A7-1ECF-434C-B59C-3BD7EBB51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8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46" y="536701"/>
            <a:ext cx="14282321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446" y="2683500"/>
            <a:ext cx="14282321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446" y="9343247"/>
            <a:ext cx="372582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A75B-8641-440C-83CC-A696BE73140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240" y="9343247"/>
            <a:ext cx="55887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44" y="9343247"/>
            <a:ext cx="372582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C8A7-1ECF-434C-B59C-3BD7EBB51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1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41938" rtl="0" eaLnBrk="1" latinLnBrk="0" hangingPunct="1">
        <a:lnSpc>
          <a:spcPct val="90000"/>
        </a:lnSpc>
        <a:spcBef>
          <a:spcPct val="0"/>
        </a:spcBef>
        <a:buNone/>
        <a:defRPr sz="59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485" indent="-310485" algn="l" defTabSz="1241938" rtl="0" eaLnBrk="1" latinLnBrk="0" hangingPunct="1">
        <a:lnSpc>
          <a:spcPct val="90000"/>
        </a:lnSpc>
        <a:spcBef>
          <a:spcPts val="1358"/>
        </a:spcBef>
        <a:buFont typeface="Arial" panose="020B0604020202020204" pitchFamily="34" charset="0"/>
        <a:buChar char="•"/>
        <a:defRPr sz="3803" kern="1200">
          <a:solidFill>
            <a:schemeClr val="tx1"/>
          </a:solidFill>
          <a:latin typeface="+mn-lt"/>
          <a:ea typeface="+mn-ea"/>
          <a:cs typeface="+mn-cs"/>
        </a:defRPr>
      </a:lvl1pPr>
      <a:lvl2pPr marL="931454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552423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716" kern="1200">
          <a:solidFill>
            <a:schemeClr val="tx1"/>
          </a:solidFill>
          <a:latin typeface="+mn-lt"/>
          <a:ea typeface="+mn-ea"/>
          <a:cs typeface="+mn-cs"/>
        </a:defRPr>
      </a:lvl3pPr>
      <a:lvl4pPr marL="2173392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794361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415330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4036299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657268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5278237" indent="-310485" algn="l" defTabSz="1241938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1pPr>
      <a:lvl2pPr marL="620969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2pPr>
      <a:lvl3pPr marL="1241938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3pPr>
      <a:lvl4pPr marL="1862907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483876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104845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3725814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346783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4967752" algn="l" defTabSz="1241938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01C7DEF-DEC0-4F36-AC1C-C79075D77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81629"/>
              </p:ext>
            </p:extLst>
          </p:nvPr>
        </p:nvGraphicFramePr>
        <p:xfrm>
          <a:off x="3971109" y="0"/>
          <a:ext cx="13428617" cy="1248809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18857">
                  <a:extLst>
                    <a:ext uri="{9D8B030D-6E8A-4147-A177-3AD203B41FA5}">
                      <a16:colId xmlns:a16="http://schemas.microsoft.com/office/drawing/2014/main" val="2345673163"/>
                    </a:ext>
                  </a:extLst>
                </a:gridCol>
                <a:gridCol w="3779518">
                  <a:extLst>
                    <a:ext uri="{9D8B030D-6E8A-4147-A177-3AD203B41FA5}">
                      <a16:colId xmlns:a16="http://schemas.microsoft.com/office/drawing/2014/main" val="3317902185"/>
                    </a:ext>
                  </a:extLst>
                </a:gridCol>
                <a:gridCol w="5730242">
                  <a:extLst>
                    <a:ext uri="{9D8B030D-6E8A-4147-A177-3AD203B41FA5}">
                      <a16:colId xmlns:a16="http://schemas.microsoft.com/office/drawing/2014/main" val="297257625"/>
                    </a:ext>
                  </a:extLst>
                </a:gridCol>
              </a:tblGrid>
              <a:tr h="1084217">
                <a:tc>
                  <a:txBody>
                    <a:bodyPr/>
                    <a:lstStyle/>
                    <a:p>
                      <a:r>
                        <a:rPr lang="en-US" altLang="zh-CN" dirty="0"/>
                        <a:t>Sequence: </a:t>
                      </a:r>
                      <a:r>
                        <a:rPr lang="en-US" altLang="zh-CN" b="0" i="1" dirty="0"/>
                        <a:t>B</a:t>
                      </a:r>
                      <a:r>
                        <a:rPr lang="en-US" altLang="zh-CN" b="0" dirty="0"/>
                        <a:t> executes after </a:t>
                      </a:r>
                      <a:r>
                        <a:rPr lang="en-US" altLang="zh-CN" b="0" i="1" dirty="0"/>
                        <a:t>A</a:t>
                      </a:r>
                      <a:endParaRPr lang="zh-CN" altLang="en-US" b="0" i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Parallel: </a:t>
                      </a:r>
                      <a:r>
                        <a:rPr lang="en-US" altLang="zh-CN" b="0" i="1" dirty="0"/>
                        <a:t>A</a:t>
                      </a:r>
                      <a:r>
                        <a:rPr lang="en-US" altLang="zh-CN" b="0" dirty="0"/>
                        <a:t> and </a:t>
                      </a:r>
                      <a:r>
                        <a:rPr lang="en-US" altLang="zh-CN" b="0" i="1" dirty="0"/>
                        <a:t>B</a:t>
                      </a:r>
                      <a:r>
                        <a:rPr lang="en-US" altLang="zh-CN" b="0" dirty="0"/>
                        <a:t> execute in parallel 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 Dependency: </a:t>
                      </a:r>
                      <a:r>
                        <a:rPr lang="en-US" altLang="zh-CN" b="0" i="1" dirty="0"/>
                        <a:t>A</a:t>
                      </a:r>
                      <a:r>
                        <a:rPr lang="en-US" altLang="zh-CN" b="0" dirty="0"/>
                        <a:t> and </a:t>
                      </a:r>
                      <a:r>
                        <a:rPr lang="en-US" altLang="zh-CN" b="0" i="1" dirty="0"/>
                        <a:t>B</a:t>
                      </a:r>
                      <a:r>
                        <a:rPr lang="en-US" altLang="zh-CN" b="0" dirty="0"/>
                        <a:t> are in parallel branches, there exists a control dependency between them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74540"/>
                  </a:ext>
                </a:extLst>
              </a:tr>
              <a:tr h="50478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15455"/>
                  </a:ext>
                </a:extLst>
              </a:tr>
              <a:tr h="926555">
                <a:tc>
                  <a:txBody>
                    <a:bodyPr/>
                    <a:lstStyle/>
                    <a:p>
                      <a:r>
                        <a:rPr lang="en-US" altLang="zh-CN" sz="2445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XOR: </a:t>
                      </a:r>
                      <a:r>
                        <a:rPr lang="en-US" altLang="zh-CN" sz="2445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445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zh-CN" sz="2445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2445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in two mutually exclusive branches</a:t>
                      </a:r>
                      <a:endParaRPr lang="zh-CN" altLang="en-US" sz="2445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Loop: </a:t>
                      </a:r>
                      <a:r>
                        <a:rPr lang="en-US" altLang="zh-CN" i="1" dirty="0"/>
                        <a:t>A</a:t>
                      </a:r>
                      <a:r>
                        <a:rPr lang="en-US" altLang="zh-CN" dirty="0"/>
                        <a:t> executes in loop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55042"/>
                  </a:ext>
                </a:extLst>
              </a:tr>
              <a:tr h="53044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23679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A1BD133E-9B90-443C-9CB9-3F5E8E0CC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27" y="1417735"/>
            <a:ext cx="5656707" cy="98816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EF2307-C25F-4EF3-8793-31748D5C3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14" y="1417735"/>
            <a:ext cx="3364703" cy="46596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18A2DD-9AB2-4845-BE2D-7F787B503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82" y="1393676"/>
            <a:ext cx="3364703" cy="46596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885CDC-8227-4DC6-A78D-0333FFFF3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13" y="7495140"/>
            <a:ext cx="3364703" cy="46596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979D84-8AD2-41B1-BA84-031BDD213F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25" y="7495139"/>
            <a:ext cx="3364704" cy="46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2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49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Pengbo Xiu</dc:creator>
  <cp:lastModifiedBy>Pengbo Xiu</cp:lastModifiedBy>
  <cp:revision>4</cp:revision>
  <dcterms:created xsi:type="dcterms:W3CDTF">2018-08-29T10:19:58Z</dcterms:created>
  <dcterms:modified xsi:type="dcterms:W3CDTF">2018-08-29T10:56:54Z</dcterms:modified>
</cp:coreProperties>
</file>