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764EF4-DD97-9146-BEF3-957AB8EA5F59}" v="21" dt="2025-05-30T18:09:23.4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1"/>
    <p:restoredTop sz="94681"/>
  </p:normalViewPr>
  <p:slideViewPr>
    <p:cSldViewPr snapToGrid="0" showGuides="1">
      <p:cViewPr>
        <p:scale>
          <a:sx n="98" d="100"/>
          <a:sy n="98" d="100"/>
        </p:scale>
        <p:origin x="2440" y="1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dy, Patrick Andrew" userId="1c4f354a-c047-4c80-9434-a91de00fb2d6" providerId="ADAL" clId="{08764EF4-DD97-9146-BEF3-957AB8EA5F59}"/>
    <pc:docChg chg="undo custSel addSld modSld">
      <pc:chgData name="Cody, Patrick Andrew" userId="1c4f354a-c047-4c80-9434-a91de00fb2d6" providerId="ADAL" clId="{08764EF4-DD97-9146-BEF3-957AB8EA5F59}" dt="2025-05-30T18:09:25.121" v="1128" actId="20577"/>
      <pc:docMkLst>
        <pc:docMk/>
      </pc:docMkLst>
      <pc:sldChg chg="modSp mod">
        <pc:chgData name="Cody, Patrick Andrew" userId="1c4f354a-c047-4c80-9434-a91de00fb2d6" providerId="ADAL" clId="{08764EF4-DD97-9146-BEF3-957AB8EA5F59}" dt="2025-05-30T17:45:44.172" v="447" actId="20577"/>
        <pc:sldMkLst>
          <pc:docMk/>
          <pc:sldMk cId="1173166951" sldId="256"/>
        </pc:sldMkLst>
        <pc:spChg chg="mod">
          <ac:chgData name="Cody, Patrick Andrew" userId="1c4f354a-c047-4c80-9434-a91de00fb2d6" providerId="ADAL" clId="{08764EF4-DD97-9146-BEF3-957AB8EA5F59}" dt="2025-05-30T17:45:44.172" v="447" actId="20577"/>
          <ac:spMkLst>
            <pc:docMk/>
            <pc:sldMk cId="1173166951" sldId="256"/>
            <ac:spMk id="3" creationId="{3BFA0B65-61C4-DCF9-27D1-9C9B8DECFD5A}"/>
          </ac:spMkLst>
        </pc:spChg>
      </pc:sldChg>
      <pc:sldChg chg="addSp delSp modSp mod">
        <pc:chgData name="Cody, Patrick Andrew" userId="1c4f354a-c047-4c80-9434-a91de00fb2d6" providerId="ADAL" clId="{08764EF4-DD97-9146-BEF3-957AB8EA5F59}" dt="2025-05-30T18:09:25.121" v="1128" actId="20577"/>
        <pc:sldMkLst>
          <pc:docMk/>
          <pc:sldMk cId="336683358" sldId="257"/>
        </pc:sldMkLst>
        <pc:spChg chg="mod">
          <ac:chgData name="Cody, Patrick Andrew" userId="1c4f354a-c047-4c80-9434-a91de00fb2d6" providerId="ADAL" clId="{08764EF4-DD97-9146-BEF3-957AB8EA5F59}" dt="2025-05-30T17:45:55.157" v="456" actId="20577"/>
          <ac:spMkLst>
            <pc:docMk/>
            <pc:sldMk cId="336683358" sldId="257"/>
            <ac:spMk id="3" creationId="{AA06D572-5F90-6C40-1398-BA1DA440E74B}"/>
          </ac:spMkLst>
        </pc:spChg>
        <pc:spChg chg="add del">
          <ac:chgData name="Cody, Patrick Andrew" userId="1c4f354a-c047-4c80-9434-a91de00fb2d6" providerId="ADAL" clId="{08764EF4-DD97-9146-BEF3-957AB8EA5F59}" dt="2025-05-30T17:28:23.352" v="6" actId="21"/>
          <ac:spMkLst>
            <pc:docMk/>
            <pc:sldMk cId="336683358" sldId="257"/>
            <ac:spMk id="5" creationId="{33C1F8F2-4BD3-BA2A-2EF4-11F3B69D6DC7}"/>
          </ac:spMkLst>
        </pc:spChg>
        <pc:spChg chg="add mod">
          <ac:chgData name="Cody, Patrick Andrew" userId="1c4f354a-c047-4c80-9434-a91de00fb2d6" providerId="ADAL" clId="{08764EF4-DD97-9146-BEF3-957AB8EA5F59}" dt="2025-05-30T18:09:25.121" v="1128" actId="20577"/>
          <ac:spMkLst>
            <pc:docMk/>
            <pc:sldMk cId="336683358" sldId="257"/>
            <ac:spMk id="6" creationId="{81D2245C-59B6-B846-A9B3-5BD97A801EC6}"/>
          </ac:spMkLst>
        </pc:spChg>
        <pc:spChg chg="add del mod">
          <ac:chgData name="Cody, Patrick Andrew" userId="1c4f354a-c047-4c80-9434-a91de00fb2d6" providerId="ADAL" clId="{08764EF4-DD97-9146-BEF3-957AB8EA5F59}" dt="2025-05-30T18:09:04.788" v="1120" actId="478"/>
          <ac:spMkLst>
            <pc:docMk/>
            <pc:sldMk cId="336683358" sldId="257"/>
            <ac:spMk id="7" creationId="{F07B9EEB-6A00-52C9-BDE3-82E5B2FF8929}"/>
          </ac:spMkLst>
        </pc:spChg>
      </pc:sldChg>
      <pc:sldChg chg="modSp new mod">
        <pc:chgData name="Cody, Patrick Andrew" userId="1c4f354a-c047-4c80-9434-a91de00fb2d6" providerId="ADAL" clId="{08764EF4-DD97-9146-BEF3-957AB8EA5F59}" dt="2025-05-30T17:33:51.549" v="270" actId="20577"/>
        <pc:sldMkLst>
          <pc:docMk/>
          <pc:sldMk cId="2824645969" sldId="258"/>
        </pc:sldMkLst>
        <pc:spChg chg="mod">
          <ac:chgData name="Cody, Patrick Andrew" userId="1c4f354a-c047-4c80-9434-a91de00fb2d6" providerId="ADAL" clId="{08764EF4-DD97-9146-BEF3-957AB8EA5F59}" dt="2025-05-30T17:33:51.549" v="270" actId="20577"/>
          <ac:spMkLst>
            <pc:docMk/>
            <pc:sldMk cId="2824645969" sldId="258"/>
            <ac:spMk id="2" creationId="{8E27FB10-4026-16F5-DB32-EC6DA79F07A8}"/>
          </ac:spMkLst>
        </pc:spChg>
        <pc:spChg chg="mod">
          <ac:chgData name="Cody, Patrick Andrew" userId="1c4f354a-c047-4c80-9434-a91de00fb2d6" providerId="ADAL" clId="{08764EF4-DD97-9146-BEF3-957AB8EA5F59}" dt="2025-05-30T17:33:38.900" v="249" actId="20577"/>
          <ac:spMkLst>
            <pc:docMk/>
            <pc:sldMk cId="2824645969" sldId="258"/>
            <ac:spMk id="3" creationId="{A4809DCA-1CD3-53CA-A31D-39B031B7019D}"/>
          </ac:spMkLst>
        </pc:spChg>
      </pc:sldChg>
      <pc:sldChg chg="addSp modSp new mod">
        <pc:chgData name="Cody, Patrick Andrew" userId="1c4f354a-c047-4c80-9434-a91de00fb2d6" providerId="ADAL" clId="{08764EF4-DD97-9146-BEF3-957AB8EA5F59}" dt="2025-05-30T18:08:46.748" v="1111" actId="1076"/>
        <pc:sldMkLst>
          <pc:docMk/>
          <pc:sldMk cId="2555842500" sldId="259"/>
        </pc:sldMkLst>
        <pc:spChg chg="mod">
          <ac:chgData name="Cody, Patrick Andrew" userId="1c4f354a-c047-4c80-9434-a91de00fb2d6" providerId="ADAL" clId="{08764EF4-DD97-9146-BEF3-957AB8EA5F59}" dt="2025-05-30T17:52:23.226" v="1040" actId="404"/>
          <ac:spMkLst>
            <pc:docMk/>
            <pc:sldMk cId="2555842500" sldId="259"/>
            <ac:spMk id="2" creationId="{32DCC7BD-9EB1-CC27-A5C6-9DE74D37A880}"/>
          </ac:spMkLst>
        </pc:spChg>
        <pc:spChg chg="mod">
          <ac:chgData name="Cody, Patrick Andrew" userId="1c4f354a-c047-4c80-9434-a91de00fb2d6" providerId="ADAL" clId="{08764EF4-DD97-9146-BEF3-957AB8EA5F59}" dt="2025-05-30T17:55:26.929" v="1086" actId="20577"/>
          <ac:spMkLst>
            <pc:docMk/>
            <pc:sldMk cId="2555842500" sldId="259"/>
            <ac:spMk id="3" creationId="{A3EDDD70-8329-37B1-D6A7-405ABCFF05A9}"/>
          </ac:spMkLst>
        </pc:spChg>
        <pc:spChg chg="add mod">
          <ac:chgData name="Cody, Patrick Andrew" userId="1c4f354a-c047-4c80-9434-a91de00fb2d6" providerId="ADAL" clId="{08764EF4-DD97-9146-BEF3-957AB8EA5F59}" dt="2025-05-30T18:08:46.748" v="1111" actId="1076"/>
          <ac:spMkLst>
            <pc:docMk/>
            <pc:sldMk cId="2555842500" sldId="259"/>
            <ac:spMk id="5" creationId="{5FCAA263-0863-8267-832D-B4A7BBE13EBD}"/>
          </ac:spMkLst>
        </pc:spChg>
      </pc:sldChg>
      <pc:sldChg chg="addSp delSp modSp new mod">
        <pc:chgData name="Cody, Patrick Andrew" userId="1c4f354a-c047-4c80-9434-a91de00fb2d6" providerId="ADAL" clId="{08764EF4-DD97-9146-BEF3-957AB8EA5F59}" dt="2025-05-30T17:42:09.690" v="420" actId="1076"/>
        <pc:sldMkLst>
          <pc:docMk/>
          <pc:sldMk cId="1379810213" sldId="260"/>
        </pc:sldMkLst>
        <pc:spChg chg="mod">
          <ac:chgData name="Cody, Patrick Andrew" userId="1c4f354a-c047-4c80-9434-a91de00fb2d6" providerId="ADAL" clId="{08764EF4-DD97-9146-BEF3-957AB8EA5F59}" dt="2025-05-30T17:41:52.348" v="403" actId="20577"/>
          <ac:spMkLst>
            <pc:docMk/>
            <pc:sldMk cId="1379810213" sldId="260"/>
            <ac:spMk id="2" creationId="{06A88D87-CC92-1E85-4CB9-8524A183F273}"/>
          </ac:spMkLst>
        </pc:spChg>
        <pc:spChg chg="del mod">
          <ac:chgData name="Cody, Patrick Andrew" userId="1c4f354a-c047-4c80-9434-a91de00fb2d6" providerId="ADAL" clId="{08764EF4-DD97-9146-BEF3-957AB8EA5F59}" dt="2025-05-30T17:41:57.438" v="408" actId="478"/>
          <ac:spMkLst>
            <pc:docMk/>
            <pc:sldMk cId="1379810213" sldId="260"/>
            <ac:spMk id="3" creationId="{9DF3B857-3A31-B5AB-62E0-88080EAF900A}"/>
          </ac:spMkLst>
        </pc:spChg>
        <pc:spChg chg="add mod">
          <ac:chgData name="Cody, Patrick Andrew" userId="1c4f354a-c047-4c80-9434-a91de00fb2d6" providerId="ADAL" clId="{08764EF4-DD97-9146-BEF3-957AB8EA5F59}" dt="2025-05-30T17:42:09.690" v="420" actId="1076"/>
          <ac:spMkLst>
            <pc:docMk/>
            <pc:sldMk cId="1379810213" sldId="260"/>
            <ac:spMk id="5" creationId="{009DD951-0B84-3F49-AB58-178FD136BFB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55386-E580-024B-2078-C477A3567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2C4F7A-F6B0-08E8-4511-BD5659D33C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E7D11-123F-67F0-A7C2-5072139A7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EC0A-E675-FE47-A26D-C7F2F3673B29}" type="datetimeFigureOut">
              <a:rPr lang="en-US" smtClean="0"/>
              <a:t>5/30/25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5AE89-7623-17C1-FB07-6C8CAA051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51886-D65A-21B0-48EF-73F227207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0BB19-965C-9C47-839B-23C5D7CF6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42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7545D-C194-AF03-2952-FEFECC844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F40542-2E3E-6680-B89A-948980751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6DC09-E9F7-17C1-A019-A5A005309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EC0A-E675-FE47-A26D-C7F2F3673B29}" type="datetimeFigureOut">
              <a:rPr lang="en-US" smtClean="0"/>
              <a:t>5/30/25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58CEF-5C64-BD9D-EC82-FBC15AC8C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ABB6B-53A9-562A-8293-B2FF41655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0BB19-965C-9C47-839B-23C5D7CF6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71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C69E2E-6063-0899-E8E8-F5F1784D5B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7FE7E1-DD6E-FDA4-6854-6A256B0FA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0C0BC-F32B-8442-003C-55F7AF610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EC0A-E675-FE47-A26D-C7F2F3673B29}" type="datetimeFigureOut">
              <a:rPr lang="en-US" smtClean="0"/>
              <a:t>5/30/25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2C6EF-91B6-3456-1E81-60D858BD4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057F0-64A3-2127-C63A-49CA8E853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0BB19-965C-9C47-839B-23C5D7CF6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86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A783A-CB67-A9D3-17A1-F6BA0CCB5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EA0C0-83E7-B333-42DF-076D6BCC9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D738D-2A70-D790-6DC2-468C9AD90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EC0A-E675-FE47-A26D-C7F2F3673B29}" type="datetimeFigureOut">
              <a:rPr lang="en-US" smtClean="0"/>
              <a:t>5/30/25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8246D-0820-F29B-493C-EF4BC6EA4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348DA-8E87-C2C0-112D-F2B73940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0BB19-965C-9C47-839B-23C5D7CF6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41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49518-9046-EB05-F44A-58D6E40C7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86A15-B97F-E82D-2CBE-904E0B3C7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FC173-397C-70A2-3A69-C448F40E3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EC0A-E675-FE47-A26D-C7F2F3673B29}" type="datetimeFigureOut">
              <a:rPr lang="en-US" smtClean="0"/>
              <a:t>5/30/25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7415E-373A-474B-F892-27B7ADE1B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A908F-FC5C-69D4-195A-9EC74041C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0BB19-965C-9C47-839B-23C5D7CF6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510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4E937-1A8F-93B5-2622-AB300141A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B582F-C8B3-03E9-F18F-DD05D887AD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EA111B-D085-0F22-3A24-50262FFA0D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25952-9555-4C68-5737-A28247865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EC0A-E675-FE47-A26D-C7F2F3673B29}" type="datetimeFigureOut">
              <a:rPr lang="en-US" smtClean="0"/>
              <a:t>5/30/25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1C2DE9-2BAB-619D-D7CC-B4025681F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3DB62-AACD-0FC9-1F00-B7AFDDB8A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0BB19-965C-9C47-839B-23C5D7CF6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97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406A7-4B84-9E59-66C8-24D46474F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9DA86-4768-E08C-FE87-7D21CFED5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81DE42-6E71-D389-612A-872CDCE97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84CA48-E266-88B9-5EFC-D3D7F8CD6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F6FDF1-39D0-F78C-6669-6016B888E6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F16FB4-92E5-45B8-5D19-FA4449F59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EC0A-E675-FE47-A26D-C7F2F3673B29}" type="datetimeFigureOut">
              <a:rPr lang="en-US" smtClean="0"/>
              <a:t>5/30/25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140D7E-94A9-6D0F-C841-5BCD77170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57FA8A-4F81-43EC-BCDF-BB1ED31F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0BB19-965C-9C47-839B-23C5D7CF6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219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58D0-2E17-3126-88AF-0BCAC31D0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CC8BC4-50B1-8FC0-312C-74F4614F3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EC0A-E675-FE47-A26D-C7F2F3673B29}" type="datetimeFigureOut">
              <a:rPr lang="en-US" smtClean="0"/>
              <a:t>5/30/25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E7B868-72E2-186B-B999-0A16F16F3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89B51D-21D5-0809-8C6C-3F64BFFB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0BB19-965C-9C47-839B-23C5D7CF6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908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710684-7843-E367-AADA-9729054CE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EC0A-E675-FE47-A26D-C7F2F3673B29}" type="datetimeFigureOut">
              <a:rPr lang="en-US" smtClean="0"/>
              <a:t>5/30/25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40D556-5B69-CDDA-E09E-665AA3C24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FB3B13-04FA-095C-F221-6B4CB6ED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0BB19-965C-9C47-839B-23C5D7CF6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400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9E217-13AA-9894-3542-65230482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02AF9-DDA2-0955-C4FB-E2CCF2BC5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34FCB9-BA2D-63E5-4AF4-3176B943F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CB61C1-E577-632D-C3A9-25DB0FD84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EC0A-E675-FE47-A26D-C7F2F3673B29}" type="datetimeFigureOut">
              <a:rPr lang="en-US" smtClean="0"/>
              <a:t>5/30/25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78EE84-FEE0-6CC2-06C6-1F176A649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E35AF-17F4-8FE6-B2F8-284126D02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0BB19-965C-9C47-839B-23C5D7CF6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465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19D07-6C6F-4F88-3D63-64285E20A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3322F3-85D6-4F11-6FE9-05543AE9D5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DBFB3A-FFDC-806B-FE77-1BFFD49647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84B8E-EA3B-1131-FA0A-82F4D12F1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EC0A-E675-FE47-A26D-C7F2F3673B29}" type="datetimeFigureOut">
              <a:rPr lang="en-US" smtClean="0"/>
              <a:t>5/30/25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1BCE97-9FED-0B36-B49F-656B19798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9D9B0-4510-FEE8-7877-FAD074234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0BB19-965C-9C47-839B-23C5D7CF6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81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CD22E6-208C-237C-B7BF-FB1BE1BAE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72904-B821-D224-A68B-A6327630A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A42FB-9107-D7CC-3E4C-E6140FFA7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3EEC0A-E675-FE47-A26D-C7F2F3673B29}" type="datetimeFigureOut">
              <a:rPr lang="en-US" smtClean="0"/>
              <a:t>5/30/25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EC4CB-EF31-CB9E-8F5A-879461C1FE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A3536-19F2-4048-FDEA-DD2A9EB7DF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60BB19-965C-9C47-839B-23C5D7CF6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982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neuroconv.readthedocs.io/en/main/conversion_examples_gallery/recording/abf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3D2EF-BC07-ABD6-A71F-244D229F51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Clampfit</a:t>
            </a:r>
            <a:r>
              <a:rPr lang="en-US" dirty="0"/>
              <a:t> data (.</a:t>
            </a:r>
            <a:r>
              <a:rPr lang="en-US" dirty="0" err="1"/>
              <a:t>abf</a:t>
            </a:r>
            <a:r>
              <a:rPr lang="en-US" dirty="0"/>
              <a:t>) to NWB standard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FA0B65-61C4-DCF9-27D1-9C9B8DECFD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since 20250530</a:t>
            </a:r>
          </a:p>
        </p:txBody>
      </p:sp>
    </p:spTree>
    <p:extLst>
      <p:ext uri="{BB962C8B-B14F-4D97-AF65-F5344CB8AC3E}">
        <p14:creationId xmlns:p14="http://schemas.microsoft.com/office/powerpoint/2010/main" val="1173166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C02E2-67B9-1191-19CC-53687B2D4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NeuroConv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6D572-5F90-6C40-1398-BA1DA440E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9554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https://neuroconv.readthedocs.io/en/main/conversion_examples_gallery/recording/abf.html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1D2245C-59B6-B846-A9B3-5BD97A801EC6}"/>
              </a:ext>
            </a:extLst>
          </p:cNvPr>
          <p:cNvSpPr txBox="1">
            <a:spLocks/>
          </p:cNvSpPr>
          <p:nvPr/>
        </p:nvSpPr>
        <p:spPr>
          <a:xfrm>
            <a:off x="838200" y="3051673"/>
            <a:ext cx="10515600" cy="21427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400" dirty="0"/>
              <a:t>All needed parameters tracked in excel sheet (</a:t>
            </a:r>
            <a:r>
              <a:rPr lang="en-US" sz="2400" dirty="0" err="1"/>
              <a:t>ephys_nwb_params.xlsx</a:t>
            </a:r>
            <a:r>
              <a:rPr lang="en-US" sz="2400"/>
              <a:t>) by </a:t>
            </a:r>
            <a:r>
              <a:rPr lang="en-US" sz="2400" dirty="0"/>
              <a:t>experimenter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400" dirty="0"/>
              <a:t>Upon data standardization / submission:</a:t>
            </a:r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r>
              <a:rPr lang="en-US" sz="2000" dirty="0"/>
              <a:t>Scrape excel for each experiment (</a:t>
            </a:r>
            <a:r>
              <a:rPr lang="en-US" sz="2000" dirty="0" err="1"/>
              <a:t>ephys_nwb_params.xlsx</a:t>
            </a:r>
            <a:r>
              <a:rPr lang="en-US" sz="2000" dirty="0"/>
              <a:t>)</a:t>
            </a:r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r>
              <a:rPr lang="en-US" sz="2000" dirty="0"/>
              <a:t>Get associated .</a:t>
            </a:r>
            <a:r>
              <a:rPr lang="en-US" sz="2000" dirty="0" err="1"/>
              <a:t>abf</a:t>
            </a:r>
            <a:r>
              <a:rPr lang="en-US" sz="2000" dirty="0"/>
              <a:t> file for each experiment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400" dirty="0"/>
              <a:t>Generate NWB for each experiment programmatically </a:t>
            </a:r>
          </a:p>
        </p:txBody>
      </p:sp>
    </p:spTree>
    <p:extLst>
      <p:ext uri="{BB962C8B-B14F-4D97-AF65-F5344CB8AC3E}">
        <p14:creationId xmlns:p14="http://schemas.microsoft.com/office/powerpoint/2010/main" val="336683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7FB10-4026-16F5-DB32-EC6DA79F0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Clampfit</a:t>
            </a:r>
            <a:r>
              <a:rPr lang="en-US" dirty="0"/>
              <a:t> Data File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09DCA-1CD3-53CA-A31D-39B031B70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experiments saved to same folder (</a:t>
            </a:r>
            <a:r>
              <a:rPr lang="en-US" dirty="0" err="1"/>
              <a:t>eg.</a:t>
            </a:r>
            <a:r>
              <a:rPr lang="en-US" dirty="0"/>
              <a:t> C:\\Users\</a:t>
            </a:r>
            <a:r>
              <a:rPr lang="en-US" dirty="0" err="1"/>
              <a:t>yanjunz</a:t>
            </a:r>
            <a:r>
              <a:rPr lang="en-US" dirty="0"/>
              <a:t>\Documents\Molecular Devices\</a:t>
            </a:r>
            <a:r>
              <a:rPr lang="en-US" dirty="0" err="1"/>
              <a:t>pCLAMP</a:t>
            </a:r>
            <a:r>
              <a:rPr lang="en-US" dirty="0"/>
              <a:t>\Data)</a:t>
            </a:r>
          </a:p>
          <a:p>
            <a:r>
              <a:rPr lang="en-US" dirty="0"/>
              <a:t>.</a:t>
            </a:r>
            <a:r>
              <a:rPr lang="en-US" dirty="0" err="1"/>
              <a:t>abf</a:t>
            </a:r>
            <a:r>
              <a:rPr lang="en-US" dirty="0"/>
              <a:t> naming scheme: </a:t>
            </a:r>
          </a:p>
          <a:p>
            <a:pPr lvl="1"/>
            <a:r>
              <a:rPr lang="en-US" dirty="0"/>
              <a:t>[</a:t>
            </a:r>
            <a:r>
              <a:rPr lang="en-US" dirty="0" err="1"/>
              <a:t>YYmddXXX</a:t>
            </a:r>
            <a:r>
              <a:rPr lang="en-US" dirty="0"/>
              <a:t>].</a:t>
            </a:r>
            <a:r>
              <a:rPr lang="en-US" dirty="0" err="1"/>
              <a:t>abf</a:t>
            </a:r>
            <a:r>
              <a:rPr lang="en-US" dirty="0"/>
              <a:t> for month&lt;10</a:t>
            </a:r>
          </a:p>
          <a:p>
            <a:pPr lvl="1"/>
            <a:r>
              <a:rPr lang="en-US" dirty="0"/>
              <a:t>[YY{month letter}</a:t>
            </a:r>
            <a:r>
              <a:rPr lang="en-US" dirty="0" err="1"/>
              <a:t>ddXXX</a:t>
            </a:r>
            <a:r>
              <a:rPr lang="en-US" dirty="0"/>
              <a:t>].</a:t>
            </a:r>
            <a:r>
              <a:rPr lang="en-US" dirty="0" err="1"/>
              <a:t>abf</a:t>
            </a:r>
            <a:r>
              <a:rPr lang="en-US" dirty="0"/>
              <a:t> for month &gt;=10 (25o14001.abf)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645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CC7BD-9EB1-CC27-A5C6-9DE74D37A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Autofit/>
          </a:bodyPr>
          <a:lstStyle/>
          <a:p>
            <a:r>
              <a:rPr lang="en-US" sz="3200" dirty="0"/>
              <a:t>Parameters needed for a given experiment to generate an .</a:t>
            </a:r>
            <a:r>
              <a:rPr lang="en-US" sz="3200" dirty="0" err="1"/>
              <a:t>nwb</a:t>
            </a:r>
            <a:r>
              <a:rPr lang="en-US" sz="3200" dirty="0"/>
              <a:t> file for all sessions recorded for that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DDD70-8329-37B1-D6A7-405ABCFF0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8805"/>
            <a:ext cx="10515600" cy="485493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/>
              <a:t>FOR EACH EXPERIMENT:</a:t>
            </a:r>
          </a:p>
          <a:p>
            <a:pPr lvl="1"/>
            <a:r>
              <a:rPr lang="en-US" sz="2000" dirty="0"/>
              <a:t>"</a:t>
            </a:r>
            <a:r>
              <a:rPr lang="en-US" sz="2000" b="1" dirty="0" err="1"/>
              <a:t>cell_id</a:t>
            </a:r>
            <a:r>
              <a:rPr lang="en-US" sz="2000" dirty="0"/>
              <a:t>": "20220818001", </a:t>
            </a:r>
          </a:p>
          <a:p>
            <a:pPr lvl="1"/>
            <a:r>
              <a:rPr lang="en-US" sz="2000" dirty="0"/>
              <a:t>"</a:t>
            </a:r>
            <a:r>
              <a:rPr lang="en-US" sz="2000" b="1" dirty="0" err="1"/>
              <a:t>slice_id</a:t>
            </a:r>
            <a:r>
              <a:rPr lang="en-US" sz="2000" dirty="0"/>
              <a:t>": "20220818001", </a:t>
            </a:r>
          </a:p>
          <a:p>
            <a:pPr lvl="1"/>
            <a:r>
              <a:rPr lang="en-US" sz="2000" dirty="0"/>
              <a:t>"</a:t>
            </a:r>
            <a:r>
              <a:rPr lang="en-US" sz="2000" b="1" dirty="0" err="1"/>
              <a:t>targeted_layer</a:t>
            </a:r>
            <a:r>
              <a:rPr lang="en-US" sz="2000" dirty="0"/>
              <a:t>": "L2-3(medial)", </a:t>
            </a:r>
          </a:p>
          <a:p>
            <a:pPr lvl="1"/>
            <a:r>
              <a:rPr lang="en-US" sz="2000" dirty="0"/>
              <a:t>"</a:t>
            </a:r>
            <a:r>
              <a:rPr lang="en-US" sz="2000" b="1" dirty="0" err="1"/>
              <a:t>inferred_layer</a:t>
            </a:r>
            <a:r>
              <a:rPr lang="en-US" sz="2000" dirty="0"/>
              <a:t>": ”{optional}",</a:t>
            </a:r>
          </a:p>
          <a:p>
            <a:pPr lvl="1"/>
            <a:r>
              <a:rPr lang="en-US" sz="2000" b="1" dirty="0"/>
              <a:t>identifier</a:t>
            </a:r>
            <a:r>
              <a:rPr lang="en-US" sz="2000" dirty="0"/>
              <a:t>="ID1234", (EXPERIMENT ID) [YYYYMMDDXX]</a:t>
            </a:r>
          </a:p>
          <a:p>
            <a:pPr lvl="1"/>
            <a:r>
              <a:rPr lang="en-US" sz="2000" b="1" dirty="0" err="1"/>
              <a:t>session_description</a:t>
            </a:r>
            <a:r>
              <a:rPr lang="en-US" sz="2000" dirty="0"/>
              <a:t>="Intracellular electrophysiology experiment.",</a:t>
            </a:r>
          </a:p>
          <a:p>
            <a:pPr lvl="1"/>
            <a:r>
              <a:rPr lang="en-US" sz="2000" b="1" dirty="0" err="1"/>
              <a:t>subject_id</a:t>
            </a:r>
            <a:r>
              <a:rPr lang="en-US" sz="2000" dirty="0"/>
              <a:t>="subject_ID123",  (MOUSE ID)</a:t>
            </a:r>
          </a:p>
          <a:p>
            <a:pPr lvl="1"/>
            <a:r>
              <a:rPr lang="en-US" sz="2000" b="1" dirty="0"/>
              <a:t>species</a:t>
            </a:r>
            <a:r>
              <a:rPr lang="en-US" sz="2000" dirty="0"/>
              <a:t>="Mus musculus", </a:t>
            </a:r>
          </a:p>
          <a:p>
            <a:pPr lvl="1"/>
            <a:r>
              <a:rPr lang="en-US" sz="2000" b="1" dirty="0"/>
              <a:t>sex</a:t>
            </a:r>
            <a:r>
              <a:rPr lang="en-US" sz="2000" dirty="0"/>
              <a:t>="M", </a:t>
            </a:r>
          </a:p>
          <a:p>
            <a:pPr lvl="1"/>
            <a:r>
              <a:rPr lang="en-US" sz="2000" b="1" dirty="0" err="1"/>
              <a:t>date_of_birth</a:t>
            </a:r>
            <a:r>
              <a:rPr lang="en-US" sz="2000" dirty="0"/>
              <a:t>="2022-03-15T00:00:00"</a:t>
            </a:r>
          </a:p>
          <a:p>
            <a:pPr lvl="1"/>
            <a:r>
              <a:rPr lang="en-US" sz="2000" dirty="0"/>
              <a:t>lab="my lab name", # &lt;-- optional </a:t>
            </a:r>
          </a:p>
          <a:p>
            <a:pPr lvl="1"/>
            <a:r>
              <a:rPr lang="en-US" sz="2000" dirty="0"/>
              <a:t>institution="My University", # &lt;-- optional </a:t>
            </a:r>
          </a:p>
          <a:p>
            <a:pPr lvl="1"/>
            <a:r>
              <a:rPr lang="en-US" sz="2000" dirty="0"/>
              <a:t>experimenter=["John Doe", "Jane Doe"], # &lt;-- optional</a:t>
            </a:r>
          </a:p>
          <a:p>
            <a:pPr marL="0" indent="0">
              <a:buNone/>
            </a:pPr>
            <a:r>
              <a:rPr lang="en-US" sz="2400" b="1" dirty="0"/>
              <a:t>FOR EACH recording session / file:</a:t>
            </a:r>
          </a:p>
          <a:p>
            <a:pPr lvl="1"/>
            <a:r>
              <a:rPr lang="en-US" sz="2000" dirty="0"/>
              <a:t>"</a:t>
            </a:r>
            <a:r>
              <a:rPr lang="en-US" sz="2000" b="1" dirty="0" err="1"/>
              <a:t>stimulus_type</a:t>
            </a:r>
            <a:r>
              <a:rPr lang="en-US" sz="2000" dirty="0"/>
              <a:t>": "</a:t>
            </a:r>
            <a:r>
              <a:rPr lang="en-US" sz="2000" dirty="0" err="1"/>
              <a:t>short_square-ChR</a:t>
            </a:r>
            <a:r>
              <a:rPr lang="en-US" sz="2000" dirty="0"/>
              <a:t> stim_ic_1Hz.pro", </a:t>
            </a:r>
          </a:p>
          <a:p>
            <a:pPr lvl="1"/>
            <a:r>
              <a:rPr lang="en-US" sz="2000" dirty="0"/>
              <a:t>"</a:t>
            </a:r>
            <a:r>
              <a:rPr lang="en-US" sz="2000" b="1" dirty="0" err="1"/>
              <a:t>icephys_experiment_type</a:t>
            </a:r>
            <a:r>
              <a:rPr lang="en-US" sz="2000" dirty="0"/>
              <a:t>": "</a:t>
            </a:r>
            <a:r>
              <a:rPr lang="en-US" sz="2000" dirty="0" err="1"/>
              <a:t>voltage_clamp</a:t>
            </a:r>
            <a:r>
              <a:rPr lang="en-US" sz="2000" dirty="0"/>
              <a:t>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CAA263-0863-8267-832D-B4A7BBE13EBD}"/>
              </a:ext>
            </a:extLst>
          </p:cNvPr>
          <p:cNvSpPr txBox="1"/>
          <p:nvPr/>
        </p:nvSpPr>
        <p:spPr>
          <a:xfrm>
            <a:off x="529047" y="6005761"/>
            <a:ext cx="61003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SEE </a:t>
            </a:r>
            <a:r>
              <a:rPr lang="en-US" sz="3200" b="1" dirty="0" err="1"/>
              <a:t>ephys_nwb_params.xlsx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555842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88D87-CC92-1E85-4CB9-8524A183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NeuroConv</a:t>
            </a:r>
            <a:r>
              <a:rPr lang="en-US" dirty="0"/>
              <a:t> 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9DD951-0B84-3F49-AB58-178FD136BFB8}"/>
              </a:ext>
            </a:extLst>
          </p:cNvPr>
          <p:cNvSpPr txBox="1"/>
          <p:nvPr/>
        </p:nvSpPr>
        <p:spPr>
          <a:xfrm>
            <a:off x="6096000" y="546295"/>
            <a:ext cx="6097836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&gt;&gt;&gt; from </a:t>
            </a:r>
            <a:r>
              <a:rPr lang="en-US" sz="800" dirty="0" err="1"/>
              <a:t>neuroconv.datainterfaces</a:t>
            </a:r>
            <a:r>
              <a:rPr lang="en-US" sz="800" dirty="0"/>
              <a:t> import </a:t>
            </a:r>
            <a:r>
              <a:rPr lang="en-US" sz="800" dirty="0" err="1"/>
              <a:t>AbfInterface</a:t>
            </a:r>
            <a:endParaRPr lang="en-US" sz="800" dirty="0"/>
          </a:p>
          <a:p>
            <a:r>
              <a:rPr lang="en-US" sz="800" dirty="0"/>
              <a:t>&gt;&gt;&gt;</a:t>
            </a:r>
          </a:p>
          <a:p>
            <a:r>
              <a:rPr lang="en-US" sz="800" dirty="0"/>
              <a:t>&gt;&gt;&gt; # Metadata info</a:t>
            </a:r>
          </a:p>
          <a:p>
            <a:r>
              <a:rPr lang="en-US" sz="800" dirty="0"/>
              <a:t>&gt;&gt;&gt; </a:t>
            </a:r>
            <a:r>
              <a:rPr lang="en-US" sz="800" dirty="0" err="1"/>
              <a:t>icephys_metadata</a:t>
            </a:r>
            <a:r>
              <a:rPr lang="en-US" sz="800" dirty="0"/>
              <a:t> = {</a:t>
            </a:r>
          </a:p>
          <a:p>
            <a:r>
              <a:rPr lang="en-US" sz="800" dirty="0"/>
              <a:t>...     "</a:t>
            </a:r>
            <a:r>
              <a:rPr lang="en-US" sz="800" dirty="0" err="1"/>
              <a:t>cell_id</a:t>
            </a:r>
            <a:r>
              <a:rPr lang="en-US" sz="800" dirty="0"/>
              <a:t>": "20220818001",</a:t>
            </a:r>
          </a:p>
          <a:p>
            <a:r>
              <a:rPr lang="en-US" sz="800" dirty="0"/>
              <a:t>...     "</a:t>
            </a:r>
            <a:r>
              <a:rPr lang="en-US" sz="800" dirty="0" err="1"/>
              <a:t>slice_id</a:t>
            </a:r>
            <a:r>
              <a:rPr lang="en-US" sz="800" dirty="0"/>
              <a:t>": "20220818001",</a:t>
            </a:r>
          </a:p>
          <a:p>
            <a:r>
              <a:rPr lang="en-US" sz="800" dirty="0"/>
              <a:t>...     "</a:t>
            </a:r>
            <a:r>
              <a:rPr lang="en-US" sz="800" dirty="0" err="1"/>
              <a:t>targeted_layer</a:t>
            </a:r>
            <a:r>
              <a:rPr lang="en-US" sz="800" dirty="0"/>
              <a:t>": "L2-3(medial)",</a:t>
            </a:r>
          </a:p>
          <a:p>
            <a:r>
              <a:rPr lang="en-US" sz="800" dirty="0"/>
              <a:t>...     "</a:t>
            </a:r>
            <a:r>
              <a:rPr lang="en-US" sz="800" dirty="0" err="1"/>
              <a:t>inferred_layer</a:t>
            </a:r>
            <a:r>
              <a:rPr lang="en-US" sz="800" dirty="0"/>
              <a:t>": "",</a:t>
            </a:r>
          </a:p>
          <a:p>
            <a:r>
              <a:rPr lang="en-US" sz="800" dirty="0"/>
              <a:t>...     "</a:t>
            </a:r>
            <a:r>
              <a:rPr lang="en-US" sz="800" dirty="0" err="1"/>
              <a:t>recording_sessions</a:t>
            </a:r>
            <a:r>
              <a:rPr lang="en-US" sz="800" dirty="0"/>
              <a:t>": [</a:t>
            </a:r>
          </a:p>
          <a:p>
            <a:r>
              <a:rPr lang="en-US" sz="800" dirty="0"/>
              <a:t>...         {</a:t>
            </a:r>
          </a:p>
          <a:p>
            <a:r>
              <a:rPr lang="en-US" sz="800" dirty="0"/>
              <a:t>...             "</a:t>
            </a:r>
            <a:r>
              <a:rPr lang="en-US" sz="800" dirty="0" err="1"/>
              <a:t>abf_file_name</a:t>
            </a:r>
            <a:r>
              <a:rPr lang="en-US" sz="800" dirty="0"/>
              <a:t>": "File_axon_5.abf",</a:t>
            </a:r>
          </a:p>
          <a:p>
            <a:r>
              <a:rPr lang="en-US" sz="800" dirty="0"/>
              <a:t>...             "</a:t>
            </a:r>
            <a:r>
              <a:rPr lang="en-US" sz="800" dirty="0" err="1"/>
              <a:t>stimulus_type</a:t>
            </a:r>
            <a:r>
              <a:rPr lang="en-US" sz="800" dirty="0"/>
              <a:t>": "</a:t>
            </a:r>
            <a:r>
              <a:rPr lang="en-US" sz="800" dirty="0" err="1"/>
              <a:t>long_square</a:t>
            </a:r>
            <a:r>
              <a:rPr lang="en-US" sz="800" dirty="0"/>
              <a:t>",</a:t>
            </a:r>
          </a:p>
          <a:p>
            <a:r>
              <a:rPr lang="en-US" sz="800" dirty="0"/>
              <a:t>...             "</a:t>
            </a:r>
            <a:r>
              <a:rPr lang="en-US" sz="800" dirty="0" err="1"/>
              <a:t>icephys_experiment_type</a:t>
            </a:r>
            <a:r>
              <a:rPr lang="en-US" sz="800" dirty="0"/>
              <a:t>": "</a:t>
            </a:r>
            <a:r>
              <a:rPr lang="en-US" sz="800" dirty="0" err="1"/>
              <a:t>voltage_clamp</a:t>
            </a:r>
            <a:r>
              <a:rPr lang="en-US" sz="800" dirty="0"/>
              <a:t>"</a:t>
            </a:r>
          </a:p>
          <a:p>
            <a:r>
              <a:rPr lang="en-US" sz="800" dirty="0"/>
              <a:t>...         },</a:t>
            </a:r>
          </a:p>
          <a:p>
            <a:r>
              <a:rPr lang="en-US" sz="800" dirty="0"/>
              <a:t>...         {</a:t>
            </a:r>
          </a:p>
          <a:p>
            <a:r>
              <a:rPr lang="en-US" sz="800" dirty="0"/>
              <a:t>...             "</a:t>
            </a:r>
            <a:r>
              <a:rPr lang="en-US" sz="800" dirty="0" err="1"/>
              <a:t>abf_file_name</a:t>
            </a:r>
            <a:r>
              <a:rPr lang="en-US" sz="800" dirty="0"/>
              <a:t>": "File_axon_6.abf",</a:t>
            </a:r>
          </a:p>
          <a:p>
            <a:r>
              <a:rPr lang="en-US" sz="800" dirty="0"/>
              <a:t>...             "</a:t>
            </a:r>
            <a:r>
              <a:rPr lang="en-US" sz="800" dirty="0" err="1"/>
              <a:t>stimulus_type</a:t>
            </a:r>
            <a:r>
              <a:rPr lang="en-US" sz="800" dirty="0"/>
              <a:t>": "</a:t>
            </a:r>
            <a:r>
              <a:rPr lang="en-US" sz="800" dirty="0" err="1"/>
              <a:t>short_square</a:t>
            </a:r>
            <a:r>
              <a:rPr lang="en-US" sz="800" dirty="0"/>
              <a:t>",</a:t>
            </a:r>
          </a:p>
          <a:p>
            <a:r>
              <a:rPr lang="en-US" sz="800" dirty="0"/>
              <a:t>...             "</a:t>
            </a:r>
            <a:r>
              <a:rPr lang="en-US" sz="800" dirty="0" err="1"/>
              <a:t>icephys_experiment_type</a:t>
            </a:r>
            <a:r>
              <a:rPr lang="en-US" sz="800" dirty="0"/>
              <a:t>": "</a:t>
            </a:r>
            <a:r>
              <a:rPr lang="en-US" sz="800" dirty="0" err="1"/>
              <a:t>voltage_clamp</a:t>
            </a:r>
            <a:r>
              <a:rPr lang="en-US" sz="800" dirty="0"/>
              <a:t>"</a:t>
            </a:r>
          </a:p>
          <a:p>
            <a:r>
              <a:rPr lang="en-US" sz="800" dirty="0"/>
              <a:t>...         }</a:t>
            </a:r>
          </a:p>
          <a:p>
            <a:r>
              <a:rPr lang="en-US" sz="800" dirty="0"/>
              <a:t>...     ]</a:t>
            </a:r>
          </a:p>
          <a:p>
            <a:r>
              <a:rPr lang="en-US" sz="800" dirty="0"/>
              <a:t>... }</a:t>
            </a:r>
          </a:p>
          <a:p>
            <a:r>
              <a:rPr lang="en-US" sz="800" dirty="0"/>
              <a:t>&gt;&gt;&gt;</a:t>
            </a:r>
          </a:p>
          <a:p>
            <a:r>
              <a:rPr lang="en-US" sz="800" dirty="0"/>
              <a:t>&gt;&gt;&gt; # Instantiate data interface</a:t>
            </a:r>
          </a:p>
          <a:p>
            <a:r>
              <a:rPr lang="en-US" sz="800" dirty="0"/>
              <a:t>&gt;&gt;&gt; interface = </a:t>
            </a:r>
            <a:r>
              <a:rPr lang="en-US" sz="800" dirty="0" err="1"/>
              <a:t>AbfInterface</a:t>
            </a:r>
            <a:r>
              <a:rPr lang="en-US" sz="800" dirty="0"/>
              <a:t>(</a:t>
            </a:r>
          </a:p>
          <a:p>
            <a:r>
              <a:rPr lang="en-US" sz="800" dirty="0"/>
              <a:t>...     </a:t>
            </a:r>
            <a:r>
              <a:rPr lang="en-US" sz="800" dirty="0" err="1"/>
              <a:t>file_paths</a:t>
            </a:r>
            <a:r>
              <a:rPr lang="en-US" sz="800" dirty="0"/>
              <a:t>=[</a:t>
            </a:r>
          </a:p>
          <a:p>
            <a:r>
              <a:rPr lang="en-US" sz="800" dirty="0"/>
              <a:t>...         f"{ECEPHY_DATA_PATH}/axon/File_axon_5.abf",</a:t>
            </a:r>
          </a:p>
          <a:p>
            <a:r>
              <a:rPr lang="en-US" sz="800" dirty="0"/>
              <a:t>...         f"{ECEPHY_DATA_PATH}/axon/File_axon_6.abf",</a:t>
            </a:r>
          </a:p>
          <a:p>
            <a:r>
              <a:rPr lang="en-US" sz="800" dirty="0"/>
              <a:t>...     ],</a:t>
            </a:r>
          </a:p>
          <a:p>
            <a:r>
              <a:rPr lang="en-US" sz="800" dirty="0"/>
              <a:t>...     </a:t>
            </a:r>
            <a:r>
              <a:rPr lang="en-US" sz="800" dirty="0" err="1"/>
              <a:t>icephys_metadata</a:t>
            </a:r>
            <a:r>
              <a:rPr lang="en-US" sz="800" dirty="0"/>
              <a:t>=</a:t>
            </a:r>
            <a:r>
              <a:rPr lang="en-US" sz="800" dirty="0" err="1"/>
              <a:t>icephys_metadata</a:t>
            </a:r>
            <a:endParaRPr lang="en-US" sz="800" dirty="0"/>
          </a:p>
          <a:p>
            <a:r>
              <a:rPr lang="en-US" sz="800" dirty="0"/>
              <a:t>... )</a:t>
            </a:r>
          </a:p>
          <a:p>
            <a:r>
              <a:rPr lang="en-US" sz="800" dirty="0"/>
              <a:t>&gt;&gt;&gt;</a:t>
            </a:r>
          </a:p>
          <a:p>
            <a:r>
              <a:rPr lang="en-US" sz="800" dirty="0"/>
              <a:t>&gt;&gt;&gt; # Get metadata from source data and modify any values you want</a:t>
            </a:r>
          </a:p>
          <a:p>
            <a:r>
              <a:rPr lang="en-US" sz="800" dirty="0"/>
              <a:t>&gt;&gt;&gt; metadata = </a:t>
            </a:r>
            <a:r>
              <a:rPr lang="en-US" sz="800" dirty="0" err="1"/>
              <a:t>interface.get_metadata</a:t>
            </a:r>
            <a:r>
              <a:rPr lang="en-US" sz="800" dirty="0"/>
              <a:t>()</a:t>
            </a:r>
          </a:p>
          <a:p>
            <a:r>
              <a:rPr lang="en-US" sz="800" dirty="0"/>
              <a:t>&gt;&gt;&gt; metadata['</a:t>
            </a:r>
            <a:r>
              <a:rPr lang="en-US" sz="800" dirty="0" err="1"/>
              <a:t>NWBFile</a:t>
            </a:r>
            <a:r>
              <a:rPr lang="en-US" sz="800" dirty="0"/>
              <a:t>'].update(</a:t>
            </a:r>
          </a:p>
          <a:p>
            <a:r>
              <a:rPr lang="en-US" sz="800" dirty="0"/>
              <a:t>...     identifier="ID1234",</a:t>
            </a:r>
          </a:p>
          <a:p>
            <a:r>
              <a:rPr lang="en-US" sz="800" dirty="0"/>
              <a:t>...     </a:t>
            </a:r>
            <a:r>
              <a:rPr lang="en-US" sz="800" dirty="0" err="1"/>
              <a:t>session_description</a:t>
            </a:r>
            <a:r>
              <a:rPr lang="en-US" sz="800" dirty="0"/>
              <a:t>="Intracellular electrophysiology experiment.",</a:t>
            </a:r>
          </a:p>
          <a:p>
            <a:r>
              <a:rPr lang="en-US" sz="800" dirty="0"/>
              <a:t>...     lab="my lab name",                       # &lt;-- optional</a:t>
            </a:r>
          </a:p>
          <a:p>
            <a:r>
              <a:rPr lang="en-US" sz="800" dirty="0"/>
              <a:t>...     institution="My University",             # &lt;-- optional</a:t>
            </a:r>
          </a:p>
          <a:p>
            <a:r>
              <a:rPr lang="en-US" sz="800" dirty="0"/>
              <a:t>...     experimenter=["John Doe", "Jane Doe"],   # &lt;-- optional</a:t>
            </a:r>
          </a:p>
          <a:p>
            <a:r>
              <a:rPr lang="en-US" sz="800" dirty="0"/>
              <a:t>... )</a:t>
            </a:r>
          </a:p>
          <a:p>
            <a:r>
              <a:rPr lang="en-US" sz="800" dirty="0"/>
              <a:t>&gt;&gt;&gt; metadata["Subject"] = </a:t>
            </a:r>
            <a:r>
              <a:rPr lang="en-US" sz="800" dirty="0" err="1"/>
              <a:t>dict</a:t>
            </a:r>
            <a:r>
              <a:rPr lang="en-US" sz="800" dirty="0"/>
              <a:t>(</a:t>
            </a:r>
          </a:p>
          <a:p>
            <a:r>
              <a:rPr lang="en-US" sz="800" dirty="0"/>
              <a:t>...     </a:t>
            </a:r>
            <a:r>
              <a:rPr lang="en-US" sz="800" dirty="0" err="1"/>
              <a:t>subject_id</a:t>
            </a:r>
            <a:r>
              <a:rPr lang="en-US" sz="800" dirty="0"/>
              <a:t>="subject_ID123",</a:t>
            </a:r>
          </a:p>
          <a:p>
            <a:r>
              <a:rPr lang="en-US" sz="800" dirty="0"/>
              <a:t>...     species="Mus musculus",</a:t>
            </a:r>
          </a:p>
          <a:p>
            <a:r>
              <a:rPr lang="en-US" sz="800" dirty="0"/>
              <a:t>...     sex="M",</a:t>
            </a:r>
          </a:p>
          <a:p>
            <a:r>
              <a:rPr lang="en-US" sz="800" dirty="0"/>
              <a:t>...     </a:t>
            </a:r>
            <a:r>
              <a:rPr lang="en-US" sz="800" dirty="0" err="1"/>
              <a:t>date_of_birth</a:t>
            </a:r>
            <a:r>
              <a:rPr lang="en-US" sz="800" dirty="0"/>
              <a:t>="2022-03-15T00:00:00"</a:t>
            </a:r>
          </a:p>
          <a:p>
            <a:r>
              <a:rPr lang="en-US" sz="800" dirty="0"/>
              <a:t>... )</a:t>
            </a:r>
          </a:p>
          <a:p>
            <a:r>
              <a:rPr lang="en-US" sz="800" dirty="0"/>
              <a:t>&gt;&gt;&gt;</a:t>
            </a:r>
          </a:p>
          <a:p>
            <a:r>
              <a:rPr lang="en-US" sz="800" dirty="0"/>
              <a:t>&gt;&gt;&gt; # Run conversion</a:t>
            </a:r>
          </a:p>
          <a:p>
            <a:r>
              <a:rPr lang="en-US" sz="800" dirty="0"/>
              <a:t>&gt;&gt;&gt; </a:t>
            </a:r>
            <a:r>
              <a:rPr lang="en-US" sz="800" dirty="0" err="1"/>
              <a:t>interface.run_conversion</a:t>
            </a:r>
            <a:r>
              <a:rPr lang="en-US" sz="800" dirty="0"/>
              <a:t>(</a:t>
            </a:r>
            <a:r>
              <a:rPr lang="en-US" sz="800" dirty="0" err="1"/>
              <a:t>nwbfile_path</a:t>
            </a:r>
            <a:r>
              <a:rPr lang="en-US" sz="800" dirty="0"/>
              <a:t>=</a:t>
            </a:r>
            <a:r>
              <a:rPr lang="en-US" sz="800" dirty="0" err="1"/>
              <a:t>output_folder</a:t>
            </a:r>
            <a:r>
              <a:rPr lang="en-US" sz="800" dirty="0"/>
              <a:t> / "</a:t>
            </a:r>
            <a:r>
              <a:rPr lang="en-US" sz="800" dirty="0" err="1"/>
              <a:t>multiple_abf_conversion.nwb</a:t>
            </a:r>
            <a:r>
              <a:rPr lang="en-US" sz="800" dirty="0"/>
              <a:t>", metadata=metadata)</a:t>
            </a:r>
          </a:p>
        </p:txBody>
      </p:sp>
    </p:spTree>
    <p:extLst>
      <p:ext uri="{BB962C8B-B14F-4D97-AF65-F5344CB8AC3E}">
        <p14:creationId xmlns:p14="http://schemas.microsoft.com/office/powerpoint/2010/main" val="1379810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ef9f489-e0a0-4eeb-87cc-3a526112fd0d}" enabled="0" method="" siteId="{9ef9f489-e0a0-4eeb-87cc-3a526112fd0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697</Words>
  <Application>Microsoft Macintosh PowerPoint</Application>
  <PresentationFormat>Widescreen</PresentationFormat>
  <Paragraphs>83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Clampfit data (.abf) to NWB standard</vt:lpstr>
      <vt:lpstr>Using NeuroConv</vt:lpstr>
      <vt:lpstr>Clampfit Data File Organization</vt:lpstr>
      <vt:lpstr>Parameters needed for a given experiment to generate an .nwb file for all sessions recorded for that experiment</vt:lpstr>
      <vt:lpstr>NeuroConv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Cody, Patrick Andrew</dc:creator>
  <cp:lastModifiedBy>Cody, Patrick Andrew</cp:lastModifiedBy>
  <cp:revision>1</cp:revision>
  <dcterms:created xsi:type="dcterms:W3CDTF">2025-05-30T17:25:58Z</dcterms:created>
  <dcterms:modified xsi:type="dcterms:W3CDTF">2025-05-30T18:09:27Z</dcterms:modified>
</cp:coreProperties>
</file>