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513" autoAdjust="0"/>
  </p:normalViewPr>
  <p:slideViewPr>
    <p:cSldViewPr snapToGrid="0" showGuides="1">
      <p:cViewPr>
        <p:scale>
          <a:sx n="60" d="100"/>
          <a:sy n="60" d="100"/>
        </p:scale>
        <p:origin x="462" y="852"/>
      </p:cViewPr>
      <p:guideLst>
        <p:guide pos="416"/>
        <p:guide pos="7256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88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matchingName="Title Slide">
  <p:cSld name="Title Sli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 descr="7075683c-741e-4cfb-b30a-ab78f5111194"/>
          <p:cNvGrpSpPr/>
          <p:nvPr/>
        </p:nvGrpSpPr>
        <p:grpSpPr>
          <a:xfrm flipH="1">
            <a:off x="0" y="0"/>
            <a:ext cx="12192000" cy="6858001"/>
            <a:chOff x="0" y="0"/>
            <a:chExt cx="12192000" cy="6858001"/>
          </a:xfrm>
        </p:grpSpPr>
        <p:sp>
          <p:nvSpPr>
            <p:cNvPr id="156" name="同侧圆角矩形 155" descr="1fbb3930-c801-401c-8027-0b098f976909"/>
            <p:cNvSpPr/>
            <p:nvPr/>
          </p:nvSpPr>
          <p:spPr>
            <a:xfrm flipH="1">
              <a:off x="0" y="0"/>
              <a:ext cx="12192000" cy="6858001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8000"/>
                        </a14:imgEffect>
                        <a14:imgEffect>
                          <a14:saturation sat="102000"/>
                        </a14:imgEffect>
                        <a14:imgEffect>
                          <a14:sharpenSoften amount="10000"/>
                        </a14:imgEffect>
                      </a14:imgLayer>
                    </a14:imgProps>
                  </a:ext>
                </a:extLst>
              </a:blip>
              <a:stretch>
                <a:fillRect l="2" t="-19787" r="-21561" b="-3694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组合 156" descr="238134ed-c396-46ba-959a-aaee66336a30"/>
            <p:cNvGrpSpPr/>
            <p:nvPr/>
          </p:nvGrpSpPr>
          <p:grpSpPr>
            <a:xfrm flipH="1">
              <a:off x="6705600" y="631826"/>
              <a:ext cx="4724402" cy="369200"/>
              <a:chOff x="857859" y="631826"/>
              <a:chExt cx="4724402" cy="369200"/>
            </a:xfrm>
          </p:grpSpPr>
          <p:grpSp>
            <p:nvGrpSpPr>
              <p:cNvPr id="159" name="组合 158" descr="0b339a36-745b-4691-a318-fe4865064b5d"/>
              <p:cNvGrpSpPr/>
              <p:nvPr/>
            </p:nvGrpSpPr>
            <p:grpSpPr>
              <a:xfrm>
                <a:off x="1333464" y="631826"/>
                <a:ext cx="369202" cy="369200"/>
                <a:chOff x="1329475" y="631826"/>
                <a:chExt cx="369202" cy="369200"/>
              </a:xfrm>
            </p:grpSpPr>
            <p:sp>
              <p:nvSpPr>
                <p:cNvPr id="164" name="圆角矩形 163" descr="fbf982f5-427a-4ce0-837a-7160aa8b77bc"/>
                <p:cNvSpPr>
                  <a:spLocks noChangeAspect="1"/>
                </p:cNvSpPr>
                <p:nvPr/>
              </p:nvSpPr>
              <p:spPr>
                <a:xfrm>
                  <a:off x="1329475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65" name="燕尾形 164" descr="4784ed1f-37c2-4707-a5e1-64e1e4b6d8fc"/>
                <p:cNvSpPr/>
                <p:nvPr/>
              </p:nvSpPr>
              <p:spPr>
                <a:xfrm>
                  <a:off x="1438724" y="744647"/>
                  <a:ext cx="150704" cy="143558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组合 159" descr="270cc24a-7f5b-4b19-ad21-0b43a6398519"/>
              <p:cNvGrpSpPr/>
              <p:nvPr/>
            </p:nvGrpSpPr>
            <p:grpSpPr>
              <a:xfrm>
                <a:off x="857859" y="631826"/>
                <a:ext cx="369202" cy="369200"/>
                <a:chOff x="857859" y="631826"/>
                <a:chExt cx="369202" cy="369200"/>
              </a:xfrm>
            </p:grpSpPr>
            <p:sp>
              <p:nvSpPr>
                <p:cNvPr id="162" name="圆角矩形 161" descr="55e8efbd-33c9-4cb0-88c6-37efa852069f"/>
                <p:cNvSpPr>
                  <a:spLocks noChangeAspect="1"/>
                </p:cNvSpPr>
                <p:nvPr/>
              </p:nvSpPr>
              <p:spPr>
                <a:xfrm>
                  <a:off x="857859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63" name="燕尾形 162" descr="02eb1d21-f32a-4607-8e18-d54c5bc42592"/>
                <p:cNvSpPr/>
                <p:nvPr/>
              </p:nvSpPr>
              <p:spPr>
                <a:xfrm flipH="1">
                  <a:off x="967108" y="744647"/>
                  <a:ext cx="150704" cy="143558"/>
                </a:xfrm>
                <a:prstGeom prst="chevron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1" name="直接连接符 160" descr="b82b70ac-e693-47c1-a183-f450876294e3"/>
              <p:cNvCxnSpPr/>
              <p:nvPr/>
            </p:nvCxnSpPr>
            <p:spPr>
              <a:xfrm>
                <a:off x="1809068" y="816426"/>
                <a:ext cx="3773193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 descr="3386af95-3fc5-4b91-a2c8-7a58a45cc4d8"/>
            <p:cNvSpPr/>
            <p:nvPr/>
          </p:nvSpPr>
          <p:spPr>
            <a:xfrm>
              <a:off x="0" y="0"/>
              <a:ext cx="814251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25000">
                  <a:srgbClr val="FFFFFF">
                    <a:alpha val="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 descr="d4b22250-6f2f-4991-87f1-03bc6dbffe8e"/>
          <p:cNvSpPr>
            <a:spLocks noGrp="1"/>
          </p:cNvSpPr>
          <p:nvPr>
            <p:ph type="ctrTitle" hasCustomPrompt="1"/>
          </p:nvPr>
        </p:nvSpPr>
        <p:spPr>
          <a:xfrm>
            <a:off x="660400" y="1130301"/>
            <a:ext cx="5735590" cy="2570841"/>
          </a:xfrm>
          <a:prstGeom prst="rect">
            <a:avLst/>
          </a:prstGeom>
          <a:effectLst>
            <a:outerShdw blurRad="127000" dist="38100" dir="5400000" algn="t" rotWithShape="0">
              <a:schemeClr val="accent1">
                <a:alpha val="20000"/>
              </a:schemeClr>
            </a:outerShdw>
          </a:effectLst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9" name="副标题 8" descr="9721fbf7-8004-4a4a-8b75-d2524f960364"/>
          <p:cNvSpPr>
            <a:spLocks noGrp="1"/>
          </p:cNvSpPr>
          <p:nvPr>
            <p:ph type="subTitle" sz="quarter" idx="1" hasCustomPrompt="1"/>
          </p:nvPr>
        </p:nvSpPr>
        <p:spPr>
          <a:xfrm>
            <a:off x="761998" y="3827243"/>
            <a:ext cx="3722914" cy="77486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FFFF"/>
            </a:solidFill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Click to add subtitle</a:t>
            </a:r>
            <a:endParaRPr lang="en-US"/>
          </a:p>
        </p:txBody>
      </p:sp>
      <p:sp>
        <p:nvSpPr>
          <p:cNvPr id="4" name="文本占位符 3" descr="110dc8f8-ba9b-4ba7-8e92-ad5b8b323146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314489"/>
            <a:ext cx="4026802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Presenter name</a:t>
            </a:r>
            <a:endParaRPr lang="en-US"/>
          </a:p>
        </p:txBody>
      </p:sp>
      <p:sp>
        <p:nvSpPr>
          <p:cNvPr id="7" name="文本占位符 6" descr="797ae6a3-86a5-45b7-8e70-d6ba70d90def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591615"/>
            <a:ext cx="4026802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133f2e3-3282-4493-b7ec-bac826a057c0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内容占位符 2" descr="f48b7f9f-0a93-4979-8e42-45cfea392af0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 descr="48e47e17-5410-4c47-a82a-1b112d8311b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07024c80-7a7f-453e-8a91-5b6b1c05ead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12ddd5ce-cfb3-4840-b854-e70b68d552f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Agenda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0d70c401-b89b-45f2-9880-ac70bacb3f77"/>
          <p:cNvGrpSpPr/>
          <p:nvPr/>
        </p:nvGrpSpPr>
        <p:grpSpPr>
          <a:xfrm>
            <a:off x="-3628" y="0"/>
            <a:ext cx="12195628" cy="6858000"/>
            <a:chOff x="-3629" y="-1"/>
            <a:chExt cx="12195628" cy="6858000"/>
          </a:xfrm>
        </p:grpSpPr>
        <p:sp>
          <p:nvSpPr>
            <p:cNvPr id="7" name="同侧圆角矩形 6" descr="c278f8cf-7767-4b2f-a322-694210aabe9a"/>
            <p:cNvSpPr/>
            <p:nvPr/>
          </p:nvSpPr>
          <p:spPr>
            <a:xfrm>
              <a:off x="10340244" y="1180776"/>
              <a:ext cx="1851755" cy="56772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同侧圆角矩形 8" descr="6ed5fbef-c46c-42bf-8de5-6c370c1191c4"/>
            <p:cNvSpPr/>
            <p:nvPr/>
          </p:nvSpPr>
          <p:spPr>
            <a:xfrm>
              <a:off x="-3629" y="0"/>
              <a:ext cx="581558" cy="5346693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altLang="zh-CN" sz="2000" b="1">
                <a:solidFill>
                  <a:schemeClr val="bg1"/>
                </a:solidFill>
              </a:endParaRPr>
            </a:p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同侧圆角矩形 7" descr="e6eda583-b862-4046-8438-6586495df728"/>
            <p:cNvSpPr/>
            <p:nvPr/>
          </p:nvSpPr>
          <p:spPr>
            <a:xfrm>
              <a:off x="10340244" y="0"/>
              <a:ext cx="925878" cy="5067300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en-US" altLang="zh-CN" sz="2000" b="1">
                <a:solidFill>
                  <a:schemeClr val="bg1"/>
                </a:solidFill>
              </a:endParaRPr>
            </a:p>
            <a:p>
              <a:pPr lvl="0"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1" name="同侧圆角矩形 10" descr="3d4a183d-3bff-41df-ae95-0cad275f2425"/>
            <p:cNvSpPr/>
            <p:nvPr/>
          </p:nvSpPr>
          <p:spPr>
            <a:xfrm>
              <a:off x="687197" y="-1"/>
              <a:ext cx="297433" cy="1180778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en-US" altLang="zh-CN" sz="2000" b="1">
                <a:solidFill>
                  <a:schemeClr val="bg1"/>
                </a:solidFill>
              </a:endParaRPr>
            </a:p>
            <a:p>
              <a:pPr lvl="0"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2" name="同侧圆角矩形 11" descr="a1c9d6c7-6eab-42aa-a8e4-df6fedec2099"/>
            <p:cNvSpPr/>
            <p:nvPr/>
          </p:nvSpPr>
          <p:spPr>
            <a:xfrm>
              <a:off x="10166507" y="5843588"/>
              <a:ext cx="230730" cy="101441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 descr="1652bcdc-08fe-4254-95f2-99a1fd7118c1"/>
          <p:cNvSpPr>
            <a:spLocks noGrp="1"/>
          </p:cNvSpPr>
          <p:nvPr>
            <p:ph type="title" hasCustomPrompt="1"/>
          </p:nvPr>
        </p:nvSpPr>
        <p:spPr>
          <a:xfrm>
            <a:off x="800100" y="1605286"/>
            <a:ext cx="1922161" cy="864515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Agenda</a:t>
            </a:r>
            <a:endParaRPr lang="en-US"/>
          </a:p>
        </p:txBody>
      </p:sp>
      <p:sp>
        <p:nvSpPr>
          <p:cNvPr id="3" name="内容占位符 2" descr="38421ad4-e7a3-4a28-a8da-b16114f4f822"/>
          <p:cNvSpPr>
            <a:spLocks noGrp="1"/>
          </p:cNvSpPr>
          <p:nvPr>
            <p:ph sz="quarter" idx="1" hasCustomPrompt="1"/>
          </p:nvPr>
        </p:nvSpPr>
        <p:spPr>
          <a:xfrm>
            <a:off x="2970378" y="1605286"/>
            <a:ext cx="7253122" cy="4071936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 descr="36d1cf9c-2107-4779-8439-8a2fc27f82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65306133-e415-448c-8a38-a8428ef445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e0349f46-76a7-4857-9d5f-20ff7ed05fb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cxnSp>
        <p:nvCxnSpPr>
          <p:cNvPr id="10" name="直接连接符 9" descr="468b27bf-bcb0-4ea7-83b0-82c5d4dcb790"/>
          <p:cNvCxnSpPr/>
          <p:nvPr/>
        </p:nvCxnSpPr>
        <p:spPr>
          <a:xfrm flipH="1">
            <a:off x="2846319" y="1605285"/>
            <a:ext cx="0" cy="4071937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任意多边形 12" descr="cce7af35-1a0f-481a-84fa-9d1cb02798d1"/>
          <p:cNvSpPr>
            <a:spLocks noChangeAspect="1"/>
          </p:cNvSpPr>
          <p:nvPr/>
        </p:nvSpPr>
        <p:spPr bwMode="auto">
          <a:xfrm>
            <a:off x="1851756" y="4761555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matchingName="Section Header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 descr="9f944a0b-78d0-438a-80d9-ade335de1020"/>
          <p:cNvGrpSpPr/>
          <p:nvPr/>
        </p:nvGrpSpPr>
        <p:grpSpPr>
          <a:xfrm flipH="1">
            <a:off x="0" y="0"/>
            <a:ext cx="12192000" cy="6858001"/>
            <a:chOff x="0" y="0"/>
            <a:chExt cx="12192000" cy="6858001"/>
          </a:xfrm>
        </p:grpSpPr>
        <p:grpSp>
          <p:nvGrpSpPr>
            <p:cNvPr id="34" name="组合 33" descr="07336f34-8cf9-437f-ad4b-0e82d17c0b54"/>
            <p:cNvGrpSpPr/>
            <p:nvPr/>
          </p:nvGrpSpPr>
          <p:grpSpPr>
            <a:xfrm>
              <a:off x="0" y="0"/>
              <a:ext cx="12192000" cy="6858001"/>
              <a:chOff x="0" y="0"/>
              <a:chExt cx="12192000" cy="6858001"/>
            </a:xfrm>
          </p:grpSpPr>
          <p:sp>
            <p:nvSpPr>
              <p:cNvPr id="36" name="同侧圆角矩形 35" descr="1fc958af-65cc-4ef6-9fb6-ef2744321a44"/>
              <p:cNvSpPr/>
              <p:nvPr/>
            </p:nvSpPr>
            <p:spPr>
              <a:xfrm>
                <a:off x="0" y="0"/>
                <a:ext cx="12192000" cy="6858001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8000"/>
                          </a14:imgEffect>
                          <a14:imgEffect>
                            <a14:saturation sat="102000"/>
                          </a14:imgEffect>
                          <a14:imgEffect>
                            <a14:sharpenSoften amount="10000"/>
                          </a14:imgEffect>
                        </a14:imgLayer>
                      </a14:imgProps>
                    </a:ext>
                  </a:extLst>
                </a:blip>
                <a:stretch>
                  <a:fillRect t="-790" b="-79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 descr="4684db96-8959-47bf-9426-db54f07466c9"/>
              <p:cNvGrpSpPr/>
              <p:nvPr/>
            </p:nvGrpSpPr>
            <p:grpSpPr>
              <a:xfrm>
                <a:off x="761998" y="631826"/>
                <a:ext cx="4724402" cy="369200"/>
                <a:chOff x="857859" y="631826"/>
                <a:chExt cx="4724402" cy="369200"/>
              </a:xfrm>
            </p:grpSpPr>
            <p:grpSp>
              <p:nvGrpSpPr>
                <p:cNvPr id="38" name="组合 37" descr="b5229b2c-9d89-4bc5-8d41-fd3aaeca6e0a"/>
                <p:cNvGrpSpPr/>
                <p:nvPr/>
              </p:nvGrpSpPr>
              <p:grpSpPr>
                <a:xfrm>
                  <a:off x="1333464" y="631826"/>
                  <a:ext cx="369202" cy="369200"/>
                  <a:chOff x="1329475" y="631826"/>
                  <a:chExt cx="369202" cy="369200"/>
                </a:xfrm>
              </p:grpSpPr>
              <p:sp>
                <p:nvSpPr>
                  <p:cNvPr id="43" name="圆角矩形 42" descr="2277c4fb-2fbc-476e-99e9-dfaf2ae9ed9e"/>
                  <p:cNvSpPr>
                    <a:spLocks noChangeAspect="1"/>
                  </p:cNvSpPr>
                  <p:nvPr/>
                </p:nvSpPr>
                <p:spPr>
                  <a:xfrm>
                    <a:off x="1329475" y="631826"/>
                    <a:ext cx="369202" cy="3692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lvl="0" algn="ctr"/>
                    <a:endParaRPr lang="zh-CN" altLang="en-US"/>
                  </a:p>
                </p:txBody>
              </p:sp>
              <p:sp>
                <p:nvSpPr>
                  <p:cNvPr id="44" name="燕尾形 43" descr="d9ea1e74-0029-4a54-8952-6e0712a4c763"/>
                  <p:cNvSpPr/>
                  <p:nvPr/>
                </p:nvSpPr>
                <p:spPr>
                  <a:xfrm>
                    <a:off x="1438724" y="744647"/>
                    <a:ext cx="150704" cy="143558"/>
                  </a:xfrm>
                  <a:prstGeom prst="chevron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组合 38" descr="a5d55e51-7c29-46e7-af98-564fe7508e59"/>
                <p:cNvGrpSpPr/>
                <p:nvPr/>
              </p:nvGrpSpPr>
              <p:grpSpPr>
                <a:xfrm>
                  <a:off x="857859" y="631826"/>
                  <a:ext cx="369202" cy="369200"/>
                  <a:chOff x="857859" y="631826"/>
                  <a:chExt cx="369202" cy="369200"/>
                </a:xfrm>
              </p:grpSpPr>
              <p:sp>
                <p:nvSpPr>
                  <p:cNvPr id="41" name="圆角矩形 40" descr="cfe2d541-f328-4583-8795-be217fcdeec5"/>
                  <p:cNvSpPr>
                    <a:spLocks noChangeAspect="1"/>
                  </p:cNvSpPr>
                  <p:nvPr/>
                </p:nvSpPr>
                <p:spPr>
                  <a:xfrm>
                    <a:off x="857859" y="631826"/>
                    <a:ext cx="369202" cy="3692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lvl="0" algn="ctr"/>
                    <a:endParaRPr lang="zh-CN" altLang="en-US"/>
                  </a:p>
                </p:txBody>
              </p:sp>
              <p:sp>
                <p:nvSpPr>
                  <p:cNvPr id="42" name="燕尾形 41" descr="7fd4ceb8-2185-4435-b52f-b711d45feb08"/>
                  <p:cNvSpPr/>
                  <p:nvPr/>
                </p:nvSpPr>
                <p:spPr>
                  <a:xfrm flipH="1">
                    <a:off x="967108" y="744647"/>
                    <a:ext cx="150704" cy="143558"/>
                  </a:xfrm>
                  <a:prstGeom prst="chevron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" name="直接连接符 39" descr="cdc3416a-5ab0-48d4-8111-e035bb18ca17"/>
                <p:cNvCxnSpPr/>
                <p:nvPr/>
              </p:nvCxnSpPr>
              <p:spPr>
                <a:xfrm>
                  <a:off x="1809068" y="816426"/>
                  <a:ext cx="3773193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矩形 34" descr="d2797dfa-f0d7-4d8c-a1fa-149b7d97d0c9"/>
            <p:cNvSpPr/>
            <p:nvPr/>
          </p:nvSpPr>
          <p:spPr>
            <a:xfrm flipH="1">
              <a:off x="4049485" y="0"/>
              <a:ext cx="814251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25000">
                  <a:srgbClr val="FFFFFF">
                    <a:alpha val="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 descr="72b8b25a-67c3-4149-965c-b9ee9b070371"/>
          <p:cNvSpPr>
            <a:spLocks noGrp="1"/>
          </p:cNvSpPr>
          <p:nvPr>
            <p:ph type="title" hasCustomPrompt="1"/>
          </p:nvPr>
        </p:nvSpPr>
        <p:spPr>
          <a:xfrm>
            <a:off x="6388100" y="1825181"/>
            <a:ext cx="5130799" cy="164248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4400"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25" name="文本占位符 24" descr="c7b6e1c2-b67c-4a71-a397-4b191c609f84"/>
          <p:cNvSpPr>
            <a:spLocks noGrp="1"/>
          </p:cNvSpPr>
          <p:nvPr>
            <p:ph type="body" sz="quarter" idx="1" hasCustomPrompt="1"/>
          </p:nvPr>
        </p:nvSpPr>
        <p:spPr>
          <a:xfrm>
            <a:off x="6388100" y="3479519"/>
            <a:ext cx="5130799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Click to add text</a:t>
            </a:r>
            <a:endParaRPr lang="en-US"/>
          </a:p>
        </p:txBody>
      </p:sp>
      <p:sp>
        <p:nvSpPr>
          <p:cNvPr id="4" name="日期占位符 3" descr="1501c55b-6f00-46ec-81b1-4d428a6516c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 descr="4c6e1881-e205-4efc-b2c4-54df17202c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8" name="灯片编号占位符 7" descr="728f8f07-86ad-4aab-8c0f-f8ada10d77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日期占位符 2" descr="75c2508e-a9f2-47d0-956c-4504b27cae6c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9e7a5743-a0cd-49f3-bba4-bd3a164999ef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43a9cb12-8b7b-41c3-a572-1d50ed502b1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9b9c5a4e-d712-4106-90b3-22e83ef451c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52011498-01df-4588-a483-cc65d8687bf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019bbdf1-8cdd-4e90-946e-af16503cb67d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Closing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 descr="e8a00eaa-22ff-4895-9b3f-cf2bfef48886"/>
          <p:cNvGrpSpPr/>
          <p:nvPr/>
        </p:nvGrpSpPr>
        <p:grpSpPr>
          <a:xfrm flipH="1">
            <a:off x="0" y="0"/>
            <a:ext cx="12192000" cy="6858001"/>
            <a:chOff x="0" y="0"/>
            <a:chExt cx="12192000" cy="6858001"/>
          </a:xfrm>
        </p:grpSpPr>
        <p:sp>
          <p:nvSpPr>
            <p:cNvPr id="125" name="同侧圆角矩形 124" descr="5837c2bf-542f-4926-a317-2a51880087ea"/>
            <p:cNvSpPr/>
            <p:nvPr/>
          </p:nvSpPr>
          <p:spPr>
            <a:xfrm flipH="1">
              <a:off x="0" y="0"/>
              <a:ext cx="12192000" cy="6858001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8000"/>
                        </a14:imgEffect>
                        <a14:imgEffect>
                          <a14:saturation sat="102000"/>
                        </a14:imgEffect>
                        <a14:imgEffect>
                          <a14:sharpenSoften amount="10000"/>
                        </a14:imgEffect>
                      </a14:imgLayer>
                    </a14:imgProps>
                  </a:ext>
                </a:extLst>
              </a:blip>
              <a:stretch>
                <a:fillRect l="2" t="-19787" r="-21561" b="-3694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 descr="844eedd3-15ac-48db-b5f8-5e998946b5e6"/>
            <p:cNvGrpSpPr/>
            <p:nvPr/>
          </p:nvGrpSpPr>
          <p:grpSpPr>
            <a:xfrm flipH="1">
              <a:off x="6705600" y="631826"/>
              <a:ext cx="4724402" cy="369200"/>
              <a:chOff x="857859" y="631826"/>
              <a:chExt cx="4724402" cy="369200"/>
            </a:xfrm>
          </p:grpSpPr>
          <p:grpSp>
            <p:nvGrpSpPr>
              <p:cNvPr id="128" name="组合 127" descr="9bd03719-3932-4b7d-9407-80541d7b01a3"/>
              <p:cNvGrpSpPr/>
              <p:nvPr/>
            </p:nvGrpSpPr>
            <p:grpSpPr>
              <a:xfrm>
                <a:off x="1333464" y="631826"/>
                <a:ext cx="369202" cy="369200"/>
                <a:chOff x="1329475" y="631826"/>
                <a:chExt cx="369202" cy="369200"/>
              </a:xfrm>
            </p:grpSpPr>
            <p:sp>
              <p:nvSpPr>
                <p:cNvPr id="133" name="圆角矩形 132" descr="dea3ff7a-a350-4c10-be09-fe81db793790"/>
                <p:cNvSpPr>
                  <a:spLocks noChangeAspect="1"/>
                </p:cNvSpPr>
                <p:nvPr/>
              </p:nvSpPr>
              <p:spPr>
                <a:xfrm>
                  <a:off x="1329475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34" name="燕尾形 133" descr="910ceeb8-75f4-4b22-92a4-e88182172c7b"/>
                <p:cNvSpPr/>
                <p:nvPr/>
              </p:nvSpPr>
              <p:spPr>
                <a:xfrm>
                  <a:off x="1438724" y="744647"/>
                  <a:ext cx="150704" cy="143558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组合 128" descr="3cc3d0fe-dd5d-4156-9d08-05fdbd5ab2de"/>
              <p:cNvGrpSpPr/>
              <p:nvPr/>
            </p:nvGrpSpPr>
            <p:grpSpPr>
              <a:xfrm>
                <a:off x="857859" y="631826"/>
                <a:ext cx="369202" cy="369200"/>
                <a:chOff x="857859" y="631826"/>
                <a:chExt cx="369202" cy="369200"/>
              </a:xfrm>
            </p:grpSpPr>
            <p:sp>
              <p:nvSpPr>
                <p:cNvPr id="131" name="圆角矩形 130" descr="fe895930-277f-48b0-b8ec-dc479d043edc"/>
                <p:cNvSpPr>
                  <a:spLocks noChangeAspect="1"/>
                </p:cNvSpPr>
                <p:nvPr/>
              </p:nvSpPr>
              <p:spPr>
                <a:xfrm>
                  <a:off x="857859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32" name="燕尾形 131" descr="a912bfd6-23d5-4ac1-b018-e18ada62cf73"/>
                <p:cNvSpPr/>
                <p:nvPr/>
              </p:nvSpPr>
              <p:spPr>
                <a:xfrm flipH="1">
                  <a:off x="967108" y="744647"/>
                  <a:ext cx="150704" cy="143558"/>
                </a:xfrm>
                <a:prstGeom prst="chevron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直接连接符 129" descr="3d2fde71-137d-4301-8907-ed43bf17ce92"/>
              <p:cNvCxnSpPr/>
              <p:nvPr/>
            </p:nvCxnSpPr>
            <p:spPr>
              <a:xfrm>
                <a:off x="1809068" y="816426"/>
                <a:ext cx="3773193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矩形 126" descr="b8a1df3a-4a29-443a-be4d-1eb2fb0fb00b"/>
            <p:cNvSpPr/>
            <p:nvPr/>
          </p:nvSpPr>
          <p:spPr>
            <a:xfrm>
              <a:off x="0" y="0"/>
              <a:ext cx="814251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25000">
                  <a:srgbClr val="FFFFFF">
                    <a:alpha val="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 descr="a0b932f9-444f-4f4f-9c30-ca12778393ac"/>
          <p:cNvSpPr>
            <a:spLocks noGrp="1"/>
          </p:cNvSpPr>
          <p:nvPr>
            <p:ph type="title" hasCustomPrompt="1"/>
          </p:nvPr>
        </p:nvSpPr>
        <p:spPr>
          <a:xfrm>
            <a:off x="660400" y="1397593"/>
            <a:ext cx="5014686" cy="2562696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  <a:effectLst>
                  <a:outerShdw blurRad="127000" dist="38100" dir="5400000" algn="t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4" name="文本占位符 3" descr="4c2745b8-c0a2-4c3a-8481-f53bcafc1dab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4615996"/>
            <a:ext cx="4026802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/>
              <a:t>Presenter name</a:t>
            </a:r>
            <a:endParaRPr lang="en-US"/>
          </a:p>
        </p:txBody>
      </p:sp>
      <p:sp>
        <p:nvSpPr>
          <p:cNvPr id="7" name="文本占位符 6" descr="a5a248ba-9100-4d54-ae28-fda43a0cdb99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4893122"/>
            <a:ext cx="4026802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20000"/>
              </a:schemeClr>
            </a:gs>
            <a:gs pos="100000">
              <a:schemeClr val="accent1">
                <a:lumMod val="20000"/>
                <a:lumOff val="8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15999" y="467731"/>
            <a:ext cx="6683088" cy="612000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50119" y="232113"/>
            <a:ext cx="531759" cy="531759"/>
            <a:chOff x="2970371" y="1781117"/>
            <a:chExt cx="447505" cy="447505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70371" y="1781117"/>
              <a:ext cx="447505" cy="447505"/>
            </a:xfrm>
            <a:prstGeom prst="ellipse">
              <a:avLst/>
            </a:prstGeom>
            <a:solidFill>
              <a:srgbClr val="FFFFFF"/>
            </a:solidFill>
            <a:ln w="7927" cap="flat">
              <a:noFill/>
              <a:prstDash val="solid"/>
              <a:miter/>
            </a:ln>
            <a:effectLst>
              <a:outerShdw blurRad="254000" dist="127000" dir="2700000" algn="tl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pPr lvl="0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041702" y="1852697"/>
              <a:ext cx="304843" cy="304345"/>
            </a:xfrm>
            <a:custGeom>
              <a:avLst/>
              <a:gdLst>
                <a:gd name="T0" fmla="*/ 121763 h 600884"/>
                <a:gd name="T1" fmla="*/ 121763 h 600884"/>
                <a:gd name="T2" fmla="*/ 121763 h 600884"/>
                <a:gd name="T3" fmla="*/ 121763 h 600884"/>
                <a:gd name="T4" fmla="*/ 121763 h 600884"/>
                <a:gd name="T5" fmla="*/ 121763 h 600884"/>
                <a:gd name="T6" fmla="*/ 121763 h 600884"/>
                <a:gd name="T7" fmla="*/ 121763 h 600884"/>
                <a:gd name="T8" fmla="*/ 121763 h 600884"/>
                <a:gd name="T9" fmla="*/ 121763 h 600884"/>
                <a:gd name="T10" fmla="*/ 121763 h 600884"/>
                <a:gd name="T11" fmla="*/ 121763 h 600884"/>
                <a:gd name="T12" fmla="*/ 121763 h 600884"/>
                <a:gd name="T13" fmla="*/ 121763 h 600884"/>
                <a:gd name="T14" fmla="*/ 121763 h 600884"/>
                <a:gd name="T15" fmla="*/ 121763 h 600884"/>
                <a:gd name="T16" fmla="*/ 121763 h 600884"/>
                <a:gd name="T17" fmla="*/ 121763 h 600884"/>
                <a:gd name="T18" fmla="*/ 121763 h 600884"/>
                <a:gd name="T19" fmla="*/ 121763 h 600884"/>
                <a:gd name="T20" fmla="*/ 121763 h 600884"/>
                <a:gd name="T21" fmla="*/ 121763 h 600884"/>
                <a:gd name="T22" fmla="*/ 121763 h 600884"/>
                <a:gd name="T23" fmla="*/ 121763 h 600884"/>
                <a:gd name="T24" fmla="*/ 121763 h 600884"/>
                <a:gd name="T25" fmla="*/ 121763 h 600884"/>
                <a:gd name="T26" fmla="*/ 121763 h 600884"/>
                <a:gd name="T27" fmla="*/ 121763 h 600884"/>
                <a:gd name="T28" fmla="*/ 121763 h 600884"/>
                <a:gd name="T29" fmla="*/ 121763 h 600884"/>
                <a:gd name="T30" fmla="*/ 121763 h 600884"/>
                <a:gd name="T31" fmla="*/ 121763 h 600884"/>
                <a:gd name="T32" fmla="*/ 121763 h 600884"/>
                <a:gd name="T33" fmla="*/ 121763 h 600884"/>
                <a:gd name="T34" fmla="*/ 121763 h 600884"/>
                <a:gd name="T35" fmla="*/ 121763 h 600884"/>
                <a:gd name="T36" fmla="*/ 121763 h 600884"/>
                <a:gd name="T37" fmla="*/ 121763 h 600884"/>
                <a:gd name="T38" fmla="*/ 121763 h 600884"/>
                <a:gd name="T39" fmla="*/ 121763 h 600884"/>
                <a:gd name="T40" fmla="*/ 121763 h 600884"/>
                <a:gd name="T41" fmla="*/ 121763 h 600884"/>
                <a:gd name="T42" fmla="*/ 121763 h 600884"/>
                <a:gd name="T43" fmla="*/ 121763 h 600884"/>
                <a:gd name="T44" fmla="*/ 121763 h 600884"/>
                <a:gd name="T45" fmla="*/ 121763 h 600884"/>
                <a:gd name="T46" fmla="*/ 121763 h 600884"/>
                <a:gd name="T47" fmla="*/ 121763 h 600884"/>
                <a:gd name="T48" fmla="*/ 121763 h 600884"/>
                <a:gd name="T49" fmla="*/ 121763 h 600884"/>
                <a:gd name="T50" fmla="*/ 121763 h 600884"/>
                <a:gd name="T51" fmla="*/ 121763 h 600884"/>
                <a:gd name="T52" fmla="*/ 121763 h 600884"/>
                <a:gd name="T53" fmla="*/ 121763 h 600884"/>
                <a:gd name="T54" fmla="*/ 121763 h 600884"/>
                <a:gd name="T55" fmla="*/ 121763 h 600884"/>
                <a:gd name="T56" fmla="*/ 121763 h 600884"/>
                <a:gd name="T57" fmla="*/ 121763 h 600884"/>
                <a:gd name="T58" fmla="*/ 121763 h 600884"/>
                <a:gd name="T59" fmla="*/ 121763 h 600884"/>
                <a:gd name="T60" fmla="*/ 121763 h 600884"/>
                <a:gd name="T61" fmla="*/ 121763 h 600884"/>
                <a:gd name="T62" fmla="*/ 121763 h 600884"/>
                <a:gd name="T63" fmla="*/ 121763 h 600884"/>
                <a:gd name="T64" fmla="*/ 121763 h 600884"/>
                <a:gd name="T65" fmla="*/ 121763 h 600884"/>
                <a:gd name="T66" fmla="*/ 121763 h 600884"/>
                <a:gd name="T67" fmla="*/ 121763 h 600884"/>
                <a:gd name="T68" fmla="*/ 121763 h 600884"/>
                <a:gd name="T69" fmla="*/ 121763 h 600884"/>
                <a:gd name="T70" fmla="*/ 121763 h 600884"/>
                <a:gd name="T71" fmla="*/ 121763 h 600884"/>
                <a:gd name="T72" fmla="*/ 121763 h 600884"/>
                <a:gd name="T73" fmla="*/ 121763 h 600884"/>
                <a:gd name="T74" fmla="*/ 121763 h 600884"/>
                <a:gd name="T75" fmla="*/ 121763 h 600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20" h="6520">
                  <a:moveTo>
                    <a:pt x="3260" y="0"/>
                  </a:moveTo>
                  <a:cubicBezTo>
                    <a:pt x="1457" y="0"/>
                    <a:pt x="0" y="1457"/>
                    <a:pt x="0" y="3260"/>
                  </a:cubicBezTo>
                  <a:cubicBezTo>
                    <a:pt x="0" y="5064"/>
                    <a:pt x="1457" y="6520"/>
                    <a:pt x="3260" y="6520"/>
                  </a:cubicBezTo>
                  <a:cubicBezTo>
                    <a:pt x="5063" y="6520"/>
                    <a:pt x="6520" y="5064"/>
                    <a:pt x="6520" y="3260"/>
                  </a:cubicBezTo>
                  <a:cubicBezTo>
                    <a:pt x="6520" y="1457"/>
                    <a:pt x="5063" y="0"/>
                    <a:pt x="3260" y="0"/>
                  </a:cubicBezTo>
                  <a:close/>
                  <a:moveTo>
                    <a:pt x="5965" y="2983"/>
                  </a:moveTo>
                  <a:lnTo>
                    <a:pt x="5085" y="2983"/>
                  </a:lnTo>
                  <a:cubicBezTo>
                    <a:pt x="5047" y="2128"/>
                    <a:pt x="4829" y="1376"/>
                    <a:pt x="4500" y="841"/>
                  </a:cubicBezTo>
                  <a:cubicBezTo>
                    <a:pt x="5299" y="1253"/>
                    <a:pt x="5869" y="2049"/>
                    <a:pt x="5965" y="2983"/>
                  </a:cubicBezTo>
                  <a:close/>
                  <a:moveTo>
                    <a:pt x="2983" y="615"/>
                  </a:moveTo>
                  <a:lnTo>
                    <a:pt x="2983" y="2983"/>
                  </a:lnTo>
                  <a:lnTo>
                    <a:pt x="1977" y="2983"/>
                  </a:lnTo>
                  <a:cubicBezTo>
                    <a:pt x="2037" y="1757"/>
                    <a:pt x="2496" y="868"/>
                    <a:pt x="2983" y="615"/>
                  </a:cubicBezTo>
                  <a:close/>
                  <a:moveTo>
                    <a:pt x="2983" y="3537"/>
                  </a:moveTo>
                  <a:lnTo>
                    <a:pt x="2983" y="5905"/>
                  </a:lnTo>
                  <a:cubicBezTo>
                    <a:pt x="2497" y="5652"/>
                    <a:pt x="2037" y="4763"/>
                    <a:pt x="1977" y="3537"/>
                  </a:cubicBezTo>
                  <a:lnTo>
                    <a:pt x="2983" y="3537"/>
                  </a:lnTo>
                  <a:close/>
                  <a:moveTo>
                    <a:pt x="3537" y="5905"/>
                  </a:moveTo>
                  <a:lnTo>
                    <a:pt x="3537" y="3537"/>
                  </a:lnTo>
                  <a:lnTo>
                    <a:pt x="4543" y="3537"/>
                  </a:lnTo>
                  <a:cubicBezTo>
                    <a:pt x="4483" y="4763"/>
                    <a:pt x="4024" y="5652"/>
                    <a:pt x="3537" y="5905"/>
                  </a:cubicBezTo>
                  <a:close/>
                  <a:moveTo>
                    <a:pt x="3537" y="2983"/>
                  </a:moveTo>
                  <a:lnTo>
                    <a:pt x="3537" y="615"/>
                  </a:lnTo>
                  <a:cubicBezTo>
                    <a:pt x="4023" y="868"/>
                    <a:pt x="4483" y="1757"/>
                    <a:pt x="4543" y="2983"/>
                  </a:cubicBezTo>
                  <a:lnTo>
                    <a:pt x="3537" y="2983"/>
                  </a:lnTo>
                  <a:lnTo>
                    <a:pt x="3537" y="2983"/>
                  </a:lnTo>
                  <a:close/>
                  <a:moveTo>
                    <a:pt x="2020" y="841"/>
                  </a:moveTo>
                  <a:cubicBezTo>
                    <a:pt x="1691" y="1376"/>
                    <a:pt x="1475" y="2127"/>
                    <a:pt x="1436" y="2983"/>
                  </a:cubicBezTo>
                  <a:lnTo>
                    <a:pt x="556" y="2983"/>
                  </a:lnTo>
                  <a:cubicBezTo>
                    <a:pt x="651" y="2049"/>
                    <a:pt x="1221" y="1253"/>
                    <a:pt x="2020" y="841"/>
                  </a:cubicBezTo>
                  <a:close/>
                  <a:moveTo>
                    <a:pt x="555" y="3537"/>
                  </a:moveTo>
                  <a:lnTo>
                    <a:pt x="1435" y="3537"/>
                  </a:lnTo>
                  <a:cubicBezTo>
                    <a:pt x="1473" y="4393"/>
                    <a:pt x="1689" y="5144"/>
                    <a:pt x="2020" y="5679"/>
                  </a:cubicBezTo>
                  <a:cubicBezTo>
                    <a:pt x="1221" y="5267"/>
                    <a:pt x="651" y="4472"/>
                    <a:pt x="555" y="3537"/>
                  </a:cubicBezTo>
                  <a:close/>
                  <a:moveTo>
                    <a:pt x="4500" y="5679"/>
                  </a:moveTo>
                  <a:cubicBezTo>
                    <a:pt x="4829" y="5144"/>
                    <a:pt x="5047" y="4393"/>
                    <a:pt x="5085" y="3537"/>
                  </a:cubicBezTo>
                  <a:lnTo>
                    <a:pt x="5965" y="3537"/>
                  </a:lnTo>
                  <a:cubicBezTo>
                    <a:pt x="5869" y="4472"/>
                    <a:pt x="5299" y="5267"/>
                    <a:pt x="4500" y="56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d4b22250-6f2f-4991-87f1-03bc6dbffe8e"/>
          <p:cNvSpPr>
            <a:spLocks noGrp="1"/>
          </p:cNvSpPr>
          <p:nvPr>
            <p:ph type="ctrTitle" hasCustomPrompt="1"/>
          </p:nvPr>
        </p:nvSpPr>
        <p:spPr>
          <a:xfrm>
            <a:off x="660400" y="620395"/>
            <a:ext cx="9942830" cy="2571115"/>
          </a:xfrm>
        </p:spPr>
        <p:txBody>
          <a:bodyPr anchorCtr="0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5400" b="1" i="0" u="none">
                <a:solidFill>
                  <a:srgbClr val="FFFFFF"/>
                </a:solidFill>
                <a:ea typeface="微软雅黑" panose="020B0503020204020204" charset="-122"/>
              </a:rPr>
              <a:t>基于微服务架构的C2C闲置物品置换平台设计与实现</a:t>
            </a:r>
            <a:endParaRPr lang="en-US" sz="54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9" name="副标题 8" descr="9721fbf7-8004-4a4a-8b75-d2524f960364"/>
          <p:cNvSpPr>
            <a:spLocks noGrp="1"/>
          </p:cNvSpPr>
          <p:nvPr>
            <p:ph type="subTitle" sz="quarter" idx="1" hasCustomPrompt="1"/>
          </p:nvPr>
        </p:nvSpPr>
        <p:spPr>
          <a:xfrm>
            <a:off x="762000" y="3827145"/>
            <a:ext cx="4286885" cy="774700"/>
          </a:xfrm>
        </p:spPr>
        <p:txBody>
          <a:bodyPr anchorCtr="0"/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charset="-122"/>
              </a:rPr>
              <a:t>解决现有平台问题，推动绿色消费</a:t>
            </a:r>
            <a:endParaRPr lang="en-US" sz="2000" b="0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" name="文本占位符 3" descr="110dc8f8-ba9b-4ba7-8e92-ad5b8b323146"/>
          <p:cNvSpPr>
            <a:spLocks noGrp="1"/>
          </p:cNvSpPr>
          <p:nvPr>
            <p:ph type="body" sz="quarter" idx="13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1200" b="0" i="0" u="none">
                <a:solidFill>
                  <a:srgbClr val="FFFFFF"/>
                </a:solidFill>
                <a:ea typeface="微软雅黑" panose="020B0503020204020204" charset="-122"/>
              </a:rPr>
              <a:t>报告人名称</a:t>
            </a:r>
            <a:endParaRPr lang="en-US" sz="1200" b="0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7" name="文本占位符 6" descr="797ae6a3-86a5-45b7-8e70-d6ba70d90def"/>
          <p:cNvSpPr>
            <a:spLocks noGrp="1"/>
          </p:cNvSpPr>
          <p:nvPr>
            <p:ph type="body" sz="quarter" idx="14" hasCustomPrompt="1"/>
          </p:nvPr>
        </p:nvSpPr>
        <p:spPr/>
        <p:txBody>
          <a:bodyPr anchorCtr="0">
            <a:normAutofit fontScale="90000"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微软雅黑" panose="020B0503020204020204" charset="-122"/>
              </a:rPr>
              <a:t>22</a:t>
            </a:r>
            <a:r>
              <a:rPr lang="zh-CN" altLang="en-US">
                <a:latin typeface="微软雅黑" panose="020B0503020204020204" charset="-122"/>
              </a:rPr>
              <a:t>计科本</a:t>
            </a:r>
            <a:r>
              <a:rPr lang="en-US" altLang="zh-CN">
                <a:latin typeface="微软雅黑" panose="020B0503020204020204" charset="-122"/>
              </a:rPr>
              <a:t>5 </a:t>
            </a:r>
            <a:r>
              <a:rPr lang="zh-CN" altLang="en-US">
                <a:latin typeface="微软雅黑" panose="020B0503020204020204" charset="-122"/>
              </a:rPr>
              <a:t>肖志雄</a:t>
            </a:r>
            <a:endParaRPr lang="zh-CN" altLang="en-US">
              <a:latin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72b8b25a-67c3-4149-965c-b9ee9b070371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4400" b="1" i="0" u="none">
                <a:solidFill>
                  <a:srgbClr val="FFFFFF"/>
                </a:solidFill>
                <a:ea typeface="微软雅黑" panose="020B0503020204020204" charset="-122"/>
              </a:rPr>
              <a:t>研究内容与方法</a:t>
            </a:r>
            <a:endParaRPr lang="en-US" sz="44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5" name="文本占位符 24" descr="c7b6e1c2-b67c-4a71-a397-4b191c609f84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charset="-122"/>
              </a:rPr>
              <a:t>介绍研究的具体内容和采用的方法</a:t>
            </a:r>
            <a:endParaRPr lang="en-US" sz="2000" b="0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研究内容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110" name="5ec47535-7112-4a8f-b3ae-7f1b301b9e54.source.3.zh-Hans.pptx" descr="8a3b0c50-522f-4eeb-a749-92661aca47c3"/>
          <p:cNvGrpSpPr/>
          <p:nvPr/>
        </p:nvGrpSpPr>
        <p:grpSpPr>
          <a:xfrm>
            <a:off x="660400" y="1202654"/>
            <a:ext cx="10861675" cy="4931446"/>
            <a:chOff x="660400" y="1202654"/>
            <a:chExt cx="10861675" cy="4931446"/>
          </a:xfrm>
        </p:grpSpPr>
        <p:grpSp>
          <p:nvGrpSpPr>
            <p:cNvPr id="109" name="组合 108" descr="1e598b4a-8785-463c-abdf-66fdafffe7fb"/>
            <p:cNvGrpSpPr/>
            <p:nvPr/>
          </p:nvGrpSpPr>
          <p:grpSpPr>
            <a:xfrm>
              <a:off x="669924" y="2736372"/>
              <a:ext cx="5950321" cy="3224372"/>
              <a:chOff x="669924" y="2736372"/>
              <a:chExt cx="5950321" cy="3224372"/>
            </a:xfrm>
          </p:grpSpPr>
          <p:sp>
            <p:nvSpPr>
              <p:cNvPr id="24" name="ïsḷîde" descr="9beb035a-bb07-4432-89b7-71b941b682ab"/>
              <p:cNvSpPr/>
              <p:nvPr/>
            </p:nvSpPr>
            <p:spPr bwMode="auto">
              <a:xfrm>
                <a:off x="4692721" y="3907404"/>
                <a:ext cx="535513" cy="488738"/>
              </a:xfrm>
              <a:custGeom>
                <a:avLst/>
                <a:gdLst>
                  <a:gd name="T0" fmla="*/ 159 w 160"/>
                  <a:gd name="T1" fmla="*/ 57 h 146"/>
                  <a:gd name="T2" fmla="*/ 97 w 160"/>
                  <a:gd name="T3" fmla="*/ 113 h 146"/>
                  <a:gd name="T4" fmla="*/ 101 w 160"/>
                  <a:gd name="T5" fmla="*/ 141 h 146"/>
                  <a:gd name="T6" fmla="*/ 99 w 160"/>
                  <a:gd name="T7" fmla="*/ 145 h 146"/>
                  <a:gd name="T8" fmla="*/ 56 w 160"/>
                  <a:gd name="T9" fmla="*/ 108 h 146"/>
                  <a:gd name="T10" fmla="*/ 8 w 160"/>
                  <a:gd name="T11" fmla="*/ 55 h 146"/>
                  <a:gd name="T12" fmla="*/ 88 w 160"/>
                  <a:gd name="T13" fmla="*/ 2 h 146"/>
                  <a:gd name="T14" fmla="*/ 159 w 160"/>
                  <a:gd name="T15" fmla="*/ 57 h 146"/>
                  <a:gd name="T16" fmla="*/ 94 w 160"/>
                  <a:gd name="T17" fmla="*/ 106 h 146"/>
                  <a:gd name="T18" fmla="*/ 153 w 160"/>
                  <a:gd name="T19" fmla="*/ 57 h 146"/>
                  <a:gd name="T20" fmla="*/ 88 w 160"/>
                  <a:gd name="T21" fmla="*/ 8 h 146"/>
                  <a:gd name="T22" fmla="*/ 19 w 160"/>
                  <a:gd name="T23" fmla="*/ 43 h 146"/>
                  <a:gd name="T24" fmla="*/ 22 w 160"/>
                  <a:gd name="T25" fmla="*/ 92 h 146"/>
                  <a:gd name="T26" fmla="*/ 56 w 160"/>
                  <a:gd name="T27" fmla="*/ 104 h 146"/>
                  <a:gd name="T28" fmla="*/ 59 w 160"/>
                  <a:gd name="T29" fmla="*/ 104 h 146"/>
                  <a:gd name="T30" fmla="*/ 93 w 160"/>
                  <a:gd name="T31" fmla="*/ 139 h 146"/>
                  <a:gd name="T32" fmla="*/ 91 w 160"/>
                  <a:gd name="T33" fmla="*/ 110 h 146"/>
                  <a:gd name="T34" fmla="*/ 94 w 160"/>
                  <a:gd name="T35" fmla="*/ 10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146">
                    <a:moveTo>
                      <a:pt x="159" y="57"/>
                    </a:moveTo>
                    <a:cubicBezTo>
                      <a:pt x="160" y="91"/>
                      <a:pt x="129" y="112"/>
                      <a:pt x="97" y="113"/>
                    </a:cubicBezTo>
                    <a:cubicBezTo>
                      <a:pt x="90" y="122"/>
                      <a:pt x="96" y="132"/>
                      <a:pt x="101" y="141"/>
                    </a:cubicBezTo>
                    <a:cubicBezTo>
                      <a:pt x="102" y="143"/>
                      <a:pt x="101" y="146"/>
                      <a:pt x="99" y="145"/>
                    </a:cubicBezTo>
                    <a:cubicBezTo>
                      <a:pt x="79" y="143"/>
                      <a:pt x="59" y="129"/>
                      <a:pt x="56" y="108"/>
                    </a:cubicBezTo>
                    <a:cubicBezTo>
                      <a:pt x="24" y="112"/>
                      <a:pt x="0" y="87"/>
                      <a:pt x="8" y="55"/>
                    </a:cubicBezTo>
                    <a:cubicBezTo>
                      <a:pt x="17" y="20"/>
                      <a:pt x="54" y="0"/>
                      <a:pt x="88" y="2"/>
                    </a:cubicBezTo>
                    <a:cubicBezTo>
                      <a:pt x="120" y="3"/>
                      <a:pt x="159" y="19"/>
                      <a:pt x="159" y="57"/>
                    </a:cubicBezTo>
                    <a:close/>
                    <a:moveTo>
                      <a:pt x="94" y="106"/>
                    </a:moveTo>
                    <a:cubicBezTo>
                      <a:pt x="123" y="107"/>
                      <a:pt x="153" y="89"/>
                      <a:pt x="153" y="57"/>
                    </a:cubicBezTo>
                    <a:cubicBezTo>
                      <a:pt x="152" y="23"/>
                      <a:pt x="116" y="9"/>
                      <a:pt x="88" y="8"/>
                    </a:cubicBezTo>
                    <a:cubicBezTo>
                      <a:pt x="61" y="7"/>
                      <a:pt x="33" y="19"/>
                      <a:pt x="19" y="43"/>
                    </a:cubicBezTo>
                    <a:cubicBezTo>
                      <a:pt x="11" y="58"/>
                      <a:pt x="9" y="79"/>
                      <a:pt x="22" y="92"/>
                    </a:cubicBezTo>
                    <a:cubicBezTo>
                      <a:pt x="31" y="101"/>
                      <a:pt x="44" y="102"/>
                      <a:pt x="56" y="104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4" y="121"/>
                      <a:pt x="76" y="135"/>
                      <a:pt x="93" y="139"/>
                    </a:cubicBezTo>
                    <a:cubicBezTo>
                      <a:pt x="88" y="130"/>
                      <a:pt x="84" y="120"/>
                      <a:pt x="91" y="110"/>
                    </a:cubicBezTo>
                    <a:cubicBezTo>
                      <a:pt x="90" y="108"/>
                      <a:pt x="91" y="106"/>
                      <a:pt x="94" y="10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5" name="í$liḑe" descr="1fb6f353-727e-422c-b15e-5c6f81c41106"/>
              <p:cNvSpPr/>
              <p:nvPr/>
            </p:nvSpPr>
            <p:spPr bwMode="auto">
              <a:xfrm>
                <a:off x="4723369" y="3931600"/>
                <a:ext cx="482285" cy="441960"/>
              </a:xfrm>
              <a:custGeom>
                <a:avLst/>
                <a:gdLst>
                  <a:gd name="T0" fmla="*/ 144 w 144"/>
                  <a:gd name="T1" fmla="*/ 50 h 132"/>
                  <a:gd name="T2" fmla="*/ 85 w 144"/>
                  <a:gd name="T3" fmla="*/ 99 h 132"/>
                  <a:gd name="T4" fmla="*/ 82 w 144"/>
                  <a:gd name="T5" fmla="*/ 103 h 132"/>
                  <a:gd name="T6" fmla="*/ 84 w 144"/>
                  <a:gd name="T7" fmla="*/ 132 h 132"/>
                  <a:gd name="T8" fmla="*/ 50 w 144"/>
                  <a:gd name="T9" fmla="*/ 97 h 132"/>
                  <a:gd name="T10" fmla="*/ 47 w 144"/>
                  <a:gd name="T11" fmla="*/ 97 h 132"/>
                  <a:gd name="T12" fmla="*/ 13 w 144"/>
                  <a:gd name="T13" fmla="*/ 85 h 132"/>
                  <a:gd name="T14" fmla="*/ 10 w 144"/>
                  <a:gd name="T15" fmla="*/ 36 h 132"/>
                  <a:gd name="T16" fmla="*/ 79 w 144"/>
                  <a:gd name="T17" fmla="*/ 1 h 132"/>
                  <a:gd name="T18" fmla="*/ 144 w 144"/>
                  <a:gd name="T19" fmla="*/ 5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32">
                    <a:moveTo>
                      <a:pt x="144" y="50"/>
                    </a:moveTo>
                    <a:cubicBezTo>
                      <a:pt x="144" y="82"/>
                      <a:pt x="114" y="100"/>
                      <a:pt x="85" y="99"/>
                    </a:cubicBezTo>
                    <a:cubicBezTo>
                      <a:pt x="82" y="99"/>
                      <a:pt x="81" y="101"/>
                      <a:pt x="82" y="103"/>
                    </a:cubicBezTo>
                    <a:cubicBezTo>
                      <a:pt x="75" y="113"/>
                      <a:pt x="79" y="123"/>
                      <a:pt x="84" y="132"/>
                    </a:cubicBezTo>
                    <a:cubicBezTo>
                      <a:pt x="67" y="128"/>
                      <a:pt x="55" y="114"/>
                      <a:pt x="50" y="97"/>
                    </a:cubicBezTo>
                    <a:cubicBezTo>
                      <a:pt x="49" y="96"/>
                      <a:pt x="48" y="96"/>
                      <a:pt x="47" y="97"/>
                    </a:cubicBezTo>
                    <a:cubicBezTo>
                      <a:pt x="35" y="95"/>
                      <a:pt x="22" y="94"/>
                      <a:pt x="13" y="85"/>
                    </a:cubicBezTo>
                    <a:cubicBezTo>
                      <a:pt x="0" y="72"/>
                      <a:pt x="2" y="51"/>
                      <a:pt x="10" y="36"/>
                    </a:cubicBezTo>
                    <a:cubicBezTo>
                      <a:pt x="24" y="12"/>
                      <a:pt x="52" y="0"/>
                      <a:pt x="79" y="1"/>
                    </a:cubicBezTo>
                    <a:cubicBezTo>
                      <a:pt x="107" y="2"/>
                      <a:pt x="143" y="16"/>
                      <a:pt x="144" y="5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6" name="ïṧḻîďê" descr="eea9ba27-0350-4b0d-bdfc-aa2b4f24cab8"/>
              <p:cNvSpPr/>
              <p:nvPr/>
            </p:nvSpPr>
            <p:spPr bwMode="auto">
              <a:xfrm>
                <a:off x="5162102" y="5422005"/>
                <a:ext cx="301630" cy="361311"/>
              </a:xfrm>
              <a:custGeom>
                <a:avLst/>
                <a:gdLst>
                  <a:gd name="T0" fmla="*/ 88 w 90"/>
                  <a:gd name="T1" fmla="*/ 99 h 108"/>
                  <a:gd name="T2" fmla="*/ 87 w 90"/>
                  <a:gd name="T3" fmla="*/ 104 h 108"/>
                  <a:gd name="T4" fmla="*/ 5 w 90"/>
                  <a:gd name="T5" fmla="*/ 103 h 108"/>
                  <a:gd name="T6" fmla="*/ 4 w 90"/>
                  <a:gd name="T7" fmla="*/ 101 h 108"/>
                  <a:gd name="T8" fmla="*/ 4 w 90"/>
                  <a:gd name="T9" fmla="*/ 101 h 108"/>
                  <a:gd name="T10" fmla="*/ 32 w 90"/>
                  <a:gd name="T11" fmla="*/ 63 h 108"/>
                  <a:gd name="T12" fmla="*/ 9 w 90"/>
                  <a:gd name="T13" fmla="*/ 36 h 108"/>
                  <a:gd name="T14" fmla="*/ 46 w 90"/>
                  <a:gd name="T15" fmla="*/ 1 h 108"/>
                  <a:gd name="T16" fmla="*/ 82 w 90"/>
                  <a:gd name="T17" fmla="*/ 36 h 108"/>
                  <a:gd name="T18" fmla="*/ 58 w 90"/>
                  <a:gd name="T19" fmla="*/ 62 h 108"/>
                  <a:gd name="T20" fmla="*/ 88 w 90"/>
                  <a:gd name="T21" fmla="*/ 99 h 108"/>
                  <a:gd name="T22" fmla="*/ 82 w 90"/>
                  <a:gd name="T23" fmla="*/ 99 h 108"/>
                  <a:gd name="T24" fmla="*/ 7 w 90"/>
                  <a:gd name="T25" fmla="*/ 100 h 108"/>
                  <a:gd name="T26" fmla="*/ 82 w 90"/>
                  <a:gd name="T27" fmla="*/ 99 h 108"/>
                  <a:gd name="T28" fmla="*/ 77 w 90"/>
                  <a:gd name="T29" fmla="*/ 36 h 108"/>
                  <a:gd name="T30" fmla="*/ 50 w 90"/>
                  <a:gd name="T31" fmla="*/ 7 h 108"/>
                  <a:gd name="T32" fmla="*/ 14 w 90"/>
                  <a:gd name="T33" fmla="*/ 35 h 108"/>
                  <a:gd name="T34" fmla="*/ 38 w 90"/>
                  <a:gd name="T35" fmla="*/ 60 h 108"/>
                  <a:gd name="T36" fmla="*/ 39 w 90"/>
                  <a:gd name="T37" fmla="*/ 59 h 108"/>
                  <a:gd name="T38" fmla="*/ 77 w 90"/>
                  <a:gd name="T39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108">
                    <a:moveTo>
                      <a:pt x="88" y="99"/>
                    </a:moveTo>
                    <a:cubicBezTo>
                      <a:pt x="90" y="101"/>
                      <a:pt x="89" y="104"/>
                      <a:pt x="87" y="104"/>
                    </a:cubicBezTo>
                    <a:cubicBezTo>
                      <a:pt x="60" y="106"/>
                      <a:pt x="31" y="108"/>
                      <a:pt x="5" y="103"/>
                    </a:cubicBezTo>
                    <a:cubicBezTo>
                      <a:pt x="4" y="103"/>
                      <a:pt x="3" y="102"/>
                      <a:pt x="4" y="101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0" y="81"/>
                      <a:pt x="14" y="67"/>
                      <a:pt x="32" y="63"/>
                    </a:cubicBezTo>
                    <a:cubicBezTo>
                      <a:pt x="20" y="59"/>
                      <a:pt x="10" y="50"/>
                      <a:pt x="9" y="36"/>
                    </a:cubicBezTo>
                    <a:cubicBezTo>
                      <a:pt x="6" y="14"/>
                      <a:pt x="25" y="0"/>
                      <a:pt x="46" y="1"/>
                    </a:cubicBezTo>
                    <a:cubicBezTo>
                      <a:pt x="65" y="2"/>
                      <a:pt x="83" y="15"/>
                      <a:pt x="82" y="36"/>
                    </a:cubicBezTo>
                    <a:cubicBezTo>
                      <a:pt x="82" y="52"/>
                      <a:pt x="71" y="59"/>
                      <a:pt x="58" y="62"/>
                    </a:cubicBezTo>
                    <a:cubicBezTo>
                      <a:pt x="75" y="66"/>
                      <a:pt x="89" y="78"/>
                      <a:pt x="88" y="99"/>
                    </a:cubicBezTo>
                    <a:close/>
                    <a:moveTo>
                      <a:pt x="82" y="99"/>
                    </a:moveTo>
                    <a:cubicBezTo>
                      <a:pt x="84" y="53"/>
                      <a:pt x="12" y="58"/>
                      <a:pt x="7" y="100"/>
                    </a:cubicBezTo>
                    <a:cubicBezTo>
                      <a:pt x="32" y="98"/>
                      <a:pt x="57" y="100"/>
                      <a:pt x="82" y="99"/>
                    </a:cubicBezTo>
                    <a:close/>
                    <a:moveTo>
                      <a:pt x="77" y="36"/>
                    </a:moveTo>
                    <a:cubicBezTo>
                      <a:pt x="77" y="20"/>
                      <a:pt x="64" y="10"/>
                      <a:pt x="50" y="7"/>
                    </a:cubicBezTo>
                    <a:cubicBezTo>
                      <a:pt x="31" y="3"/>
                      <a:pt x="12" y="15"/>
                      <a:pt x="14" y="35"/>
                    </a:cubicBezTo>
                    <a:cubicBezTo>
                      <a:pt x="16" y="49"/>
                      <a:pt x="26" y="57"/>
                      <a:pt x="38" y="60"/>
                    </a:cubicBezTo>
                    <a:cubicBezTo>
                      <a:pt x="39" y="60"/>
                      <a:pt x="39" y="60"/>
                      <a:pt x="39" y="59"/>
                    </a:cubicBezTo>
                    <a:cubicBezTo>
                      <a:pt x="55" y="58"/>
                      <a:pt x="76" y="57"/>
                      <a:pt x="77" y="3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/>
              </a:p>
            </p:txBody>
          </p:sp>
          <p:sp>
            <p:nvSpPr>
              <p:cNvPr id="27" name="ïṡļïďé" descr="47fa2fe7-1f4e-4e76-b5b9-3e4917de7873"/>
              <p:cNvSpPr/>
              <p:nvPr/>
            </p:nvSpPr>
            <p:spPr bwMode="auto">
              <a:xfrm>
                <a:off x="5184683" y="5599434"/>
                <a:ext cx="258078" cy="156461"/>
              </a:xfrm>
              <a:custGeom>
                <a:avLst/>
                <a:gdLst>
                  <a:gd name="T0" fmla="*/ 0 w 77"/>
                  <a:gd name="T1" fmla="*/ 47 h 47"/>
                  <a:gd name="T2" fmla="*/ 75 w 77"/>
                  <a:gd name="T3" fmla="*/ 46 h 47"/>
                  <a:gd name="T4" fmla="*/ 0 w 77"/>
                  <a:gd name="T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47">
                    <a:moveTo>
                      <a:pt x="0" y="47"/>
                    </a:moveTo>
                    <a:cubicBezTo>
                      <a:pt x="5" y="5"/>
                      <a:pt x="77" y="0"/>
                      <a:pt x="75" y="46"/>
                    </a:cubicBezTo>
                    <a:cubicBezTo>
                      <a:pt x="50" y="47"/>
                      <a:pt x="25" y="45"/>
                      <a:pt x="0" y="47"/>
                    </a:cubicBezTo>
                    <a:close/>
                  </a:path>
                </a:pathLst>
              </a:custGeom>
              <a:solidFill>
                <a:srgbClr val="8CC5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" name="îSḻiḋe" descr="1ae30c83-bacb-4dc1-8329-7c305280cf82"/>
              <p:cNvSpPr/>
              <p:nvPr/>
            </p:nvSpPr>
            <p:spPr bwMode="auto">
              <a:xfrm>
                <a:off x="5202426" y="5431683"/>
                <a:ext cx="217754" cy="190333"/>
              </a:xfrm>
              <a:custGeom>
                <a:avLst/>
                <a:gdLst>
                  <a:gd name="T0" fmla="*/ 38 w 65"/>
                  <a:gd name="T1" fmla="*/ 4 h 57"/>
                  <a:gd name="T2" fmla="*/ 65 w 65"/>
                  <a:gd name="T3" fmla="*/ 33 h 57"/>
                  <a:gd name="T4" fmla="*/ 27 w 65"/>
                  <a:gd name="T5" fmla="*/ 56 h 57"/>
                  <a:gd name="T6" fmla="*/ 26 w 65"/>
                  <a:gd name="T7" fmla="*/ 57 h 57"/>
                  <a:gd name="T8" fmla="*/ 2 w 65"/>
                  <a:gd name="T9" fmla="*/ 32 h 57"/>
                  <a:gd name="T10" fmla="*/ 38 w 65"/>
                  <a:gd name="T11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7">
                    <a:moveTo>
                      <a:pt x="38" y="4"/>
                    </a:moveTo>
                    <a:cubicBezTo>
                      <a:pt x="52" y="7"/>
                      <a:pt x="65" y="17"/>
                      <a:pt x="65" y="33"/>
                    </a:cubicBezTo>
                    <a:cubicBezTo>
                      <a:pt x="64" y="54"/>
                      <a:pt x="43" y="55"/>
                      <a:pt x="27" y="56"/>
                    </a:cubicBezTo>
                    <a:cubicBezTo>
                      <a:pt x="27" y="57"/>
                      <a:pt x="27" y="57"/>
                      <a:pt x="26" y="57"/>
                    </a:cubicBezTo>
                    <a:cubicBezTo>
                      <a:pt x="14" y="54"/>
                      <a:pt x="4" y="46"/>
                      <a:pt x="2" y="32"/>
                    </a:cubicBezTo>
                    <a:cubicBezTo>
                      <a:pt x="0" y="12"/>
                      <a:pt x="19" y="0"/>
                      <a:pt x="38" y="4"/>
                    </a:cubicBezTo>
                    <a:close/>
                  </a:path>
                </a:pathLst>
              </a:custGeom>
              <a:solidFill>
                <a:srgbClr val="8CC5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9" name="ïṧḻïde" descr="3bca721b-74e8-4958-9b3e-bfa57723bed9"/>
              <p:cNvSpPr/>
              <p:nvPr/>
            </p:nvSpPr>
            <p:spPr bwMode="auto">
              <a:xfrm>
                <a:off x="6194415" y="2987998"/>
                <a:ext cx="425830" cy="296790"/>
              </a:xfrm>
              <a:custGeom>
                <a:avLst/>
                <a:gdLst>
                  <a:gd name="T0" fmla="*/ 112 w 127"/>
                  <a:gd name="T1" fmla="*/ 21 h 89"/>
                  <a:gd name="T2" fmla="*/ 65 w 127"/>
                  <a:gd name="T3" fmla="*/ 88 h 89"/>
                  <a:gd name="T4" fmla="*/ 61 w 127"/>
                  <a:gd name="T5" fmla="*/ 87 h 89"/>
                  <a:gd name="T6" fmla="*/ 59 w 127"/>
                  <a:gd name="T7" fmla="*/ 87 h 89"/>
                  <a:gd name="T8" fmla="*/ 14 w 127"/>
                  <a:gd name="T9" fmla="*/ 22 h 89"/>
                  <a:gd name="T10" fmla="*/ 61 w 127"/>
                  <a:gd name="T11" fmla="*/ 25 h 89"/>
                  <a:gd name="T12" fmla="*/ 112 w 127"/>
                  <a:gd name="T13" fmla="*/ 21 h 89"/>
                  <a:gd name="T14" fmla="*/ 101 w 127"/>
                  <a:gd name="T15" fmla="*/ 51 h 89"/>
                  <a:gd name="T16" fmla="*/ 93 w 127"/>
                  <a:gd name="T17" fmla="*/ 15 h 89"/>
                  <a:gd name="T18" fmla="*/ 64 w 127"/>
                  <a:gd name="T19" fmla="*/ 33 h 89"/>
                  <a:gd name="T20" fmla="*/ 64 w 127"/>
                  <a:gd name="T21" fmla="*/ 33 h 89"/>
                  <a:gd name="T22" fmla="*/ 59 w 127"/>
                  <a:gd name="T23" fmla="*/ 35 h 89"/>
                  <a:gd name="T24" fmla="*/ 26 w 127"/>
                  <a:gd name="T25" fmla="*/ 17 h 89"/>
                  <a:gd name="T26" fmla="*/ 23 w 127"/>
                  <a:gd name="T27" fmla="*/ 51 h 89"/>
                  <a:gd name="T28" fmla="*/ 61 w 127"/>
                  <a:gd name="T29" fmla="*/ 83 h 89"/>
                  <a:gd name="T30" fmla="*/ 62 w 127"/>
                  <a:gd name="T31" fmla="*/ 83 h 89"/>
                  <a:gd name="T32" fmla="*/ 62 w 127"/>
                  <a:gd name="T33" fmla="*/ 83 h 89"/>
                  <a:gd name="T34" fmla="*/ 101 w 127"/>
                  <a:gd name="T35" fmla="*/ 5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89">
                    <a:moveTo>
                      <a:pt x="112" y="21"/>
                    </a:moveTo>
                    <a:cubicBezTo>
                      <a:pt x="127" y="48"/>
                      <a:pt x="84" y="77"/>
                      <a:pt x="65" y="88"/>
                    </a:cubicBezTo>
                    <a:cubicBezTo>
                      <a:pt x="63" y="89"/>
                      <a:pt x="61" y="88"/>
                      <a:pt x="61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37" y="78"/>
                      <a:pt x="0" y="51"/>
                      <a:pt x="14" y="22"/>
                    </a:cubicBezTo>
                    <a:cubicBezTo>
                      <a:pt x="25" y="0"/>
                      <a:pt x="52" y="8"/>
                      <a:pt x="61" y="25"/>
                    </a:cubicBezTo>
                    <a:cubicBezTo>
                      <a:pt x="68" y="6"/>
                      <a:pt x="101" y="1"/>
                      <a:pt x="112" y="21"/>
                    </a:cubicBezTo>
                    <a:close/>
                    <a:moveTo>
                      <a:pt x="101" y="51"/>
                    </a:moveTo>
                    <a:cubicBezTo>
                      <a:pt x="110" y="39"/>
                      <a:pt x="114" y="19"/>
                      <a:pt x="93" y="15"/>
                    </a:cubicBezTo>
                    <a:cubicBezTo>
                      <a:pt x="80" y="13"/>
                      <a:pt x="67" y="19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7"/>
                      <a:pt x="60" y="38"/>
                      <a:pt x="59" y="35"/>
                    </a:cubicBezTo>
                    <a:cubicBezTo>
                      <a:pt x="55" y="23"/>
                      <a:pt x="41" y="7"/>
                      <a:pt x="26" y="17"/>
                    </a:cubicBezTo>
                    <a:cubicBezTo>
                      <a:pt x="15" y="25"/>
                      <a:pt x="16" y="40"/>
                      <a:pt x="23" y="51"/>
                    </a:cubicBezTo>
                    <a:cubicBezTo>
                      <a:pt x="31" y="65"/>
                      <a:pt x="47" y="75"/>
                      <a:pt x="61" y="83"/>
                    </a:cubicBezTo>
                    <a:cubicBezTo>
                      <a:pt x="61" y="83"/>
                      <a:pt x="61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76" y="74"/>
                      <a:pt x="90" y="64"/>
                      <a:pt x="101" y="5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30" name="îṧlïḍè" descr="2b69efd7-cedd-4aaa-bf58-82e67f4ceb50"/>
              <p:cNvSpPr/>
              <p:nvPr/>
            </p:nvSpPr>
            <p:spPr bwMode="auto">
              <a:xfrm>
                <a:off x="6244418" y="3010580"/>
                <a:ext cx="332276" cy="254853"/>
              </a:xfrm>
              <a:custGeom>
                <a:avLst/>
                <a:gdLst>
                  <a:gd name="T0" fmla="*/ 78 w 99"/>
                  <a:gd name="T1" fmla="*/ 8 h 76"/>
                  <a:gd name="T2" fmla="*/ 86 w 99"/>
                  <a:gd name="T3" fmla="*/ 44 h 76"/>
                  <a:gd name="T4" fmla="*/ 47 w 99"/>
                  <a:gd name="T5" fmla="*/ 76 h 76"/>
                  <a:gd name="T6" fmla="*/ 47 w 99"/>
                  <a:gd name="T7" fmla="*/ 76 h 76"/>
                  <a:gd name="T8" fmla="*/ 46 w 99"/>
                  <a:gd name="T9" fmla="*/ 76 h 76"/>
                  <a:gd name="T10" fmla="*/ 8 w 99"/>
                  <a:gd name="T11" fmla="*/ 44 h 76"/>
                  <a:gd name="T12" fmla="*/ 11 w 99"/>
                  <a:gd name="T13" fmla="*/ 10 h 76"/>
                  <a:gd name="T14" fmla="*/ 44 w 99"/>
                  <a:gd name="T15" fmla="*/ 28 h 76"/>
                  <a:gd name="T16" fmla="*/ 49 w 99"/>
                  <a:gd name="T17" fmla="*/ 26 h 76"/>
                  <a:gd name="T18" fmla="*/ 49 w 99"/>
                  <a:gd name="T19" fmla="*/ 26 h 76"/>
                  <a:gd name="T20" fmla="*/ 78 w 99"/>
                  <a:gd name="T21" fmla="*/ 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76">
                    <a:moveTo>
                      <a:pt x="78" y="8"/>
                    </a:moveTo>
                    <a:cubicBezTo>
                      <a:pt x="99" y="12"/>
                      <a:pt x="95" y="32"/>
                      <a:pt x="86" y="44"/>
                    </a:cubicBezTo>
                    <a:cubicBezTo>
                      <a:pt x="75" y="57"/>
                      <a:pt x="61" y="67"/>
                      <a:pt x="47" y="76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32" y="68"/>
                      <a:pt x="16" y="58"/>
                      <a:pt x="8" y="44"/>
                    </a:cubicBezTo>
                    <a:cubicBezTo>
                      <a:pt x="1" y="33"/>
                      <a:pt x="0" y="18"/>
                      <a:pt x="11" y="10"/>
                    </a:cubicBezTo>
                    <a:cubicBezTo>
                      <a:pt x="26" y="0"/>
                      <a:pt x="40" y="16"/>
                      <a:pt x="44" y="28"/>
                    </a:cubicBezTo>
                    <a:cubicBezTo>
                      <a:pt x="45" y="31"/>
                      <a:pt x="50" y="30"/>
                      <a:pt x="49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52" y="12"/>
                      <a:pt x="65" y="6"/>
                      <a:pt x="78" y="8"/>
                    </a:cubicBezTo>
                    <a:close/>
                  </a:path>
                </a:pathLst>
              </a:custGeom>
              <a:solidFill>
                <a:srgbClr val="C83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31" name="ïṩļiḓé" descr="834b0722-f12f-4441-bf4d-54ba8cfbe054"/>
              <p:cNvSpPr/>
              <p:nvPr/>
            </p:nvSpPr>
            <p:spPr bwMode="auto">
              <a:xfrm>
                <a:off x="5662129" y="3523513"/>
                <a:ext cx="516157" cy="420992"/>
              </a:xfrm>
              <a:custGeom>
                <a:avLst/>
                <a:gdLst>
                  <a:gd name="T0" fmla="*/ 151 w 154"/>
                  <a:gd name="T1" fmla="*/ 58 h 126"/>
                  <a:gd name="T2" fmla="*/ 152 w 154"/>
                  <a:gd name="T3" fmla="*/ 72 h 126"/>
                  <a:gd name="T4" fmla="*/ 149 w 154"/>
                  <a:gd name="T5" fmla="*/ 87 h 126"/>
                  <a:gd name="T6" fmla="*/ 151 w 154"/>
                  <a:gd name="T7" fmla="*/ 90 h 126"/>
                  <a:gd name="T8" fmla="*/ 83 w 154"/>
                  <a:gd name="T9" fmla="*/ 101 h 126"/>
                  <a:gd name="T10" fmla="*/ 81 w 154"/>
                  <a:gd name="T11" fmla="*/ 105 h 126"/>
                  <a:gd name="T12" fmla="*/ 61 w 154"/>
                  <a:gd name="T13" fmla="*/ 107 h 126"/>
                  <a:gd name="T14" fmla="*/ 61 w 154"/>
                  <a:gd name="T15" fmla="*/ 115 h 126"/>
                  <a:gd name="T16" fmla="*/ 15 w 154"/>
                  <a:gd name="T17" fmla="*/ 122 h 126"/>
                  <a:gd name="T18" fmla="*/ 2 w 154"/>
                  <a:gd name="T19" fmla="*/ 52 h 126"/>
                  <a:gd name="T20" fmla="*/ 46 w 154"/>
                  <a:gd name="T21" fmla="*/ 42 h 126"/>
                  <a:gd name="T22" fmla="*/ 51 w 154"/>
                  <a:gd name="T23" fmla="*/ 43 h 126"/>
                  <a:gd name="T24" fmla="*/ 71 w 154"/>
                  <a:gd name="T25" fmla="*/ 47 h 126"/>
                  <a:gd name="T26" fmla="*/ 75 w 154"/>
                  <a:gd name="T27" fmla="*/ 49 h 126"/>
                  <a:gd name="T28" fmla="*/ 85 w 154"/>
                  <a:gd name="T29" fmla="*/ 17 h 126"/>
                  <a:gd name="T30" fmla="*/ 98 w 154"/>
                  <a:gd name="T31" fmla="*/ 4 h 126"/>
                  <a:gd name="T32" fmla="*/ 142 w 154"/>
                  <a:gd name="T33" fmla="*/ 31 h 126"/>
                  <a:gd name="T34" fmla="*/ 148 w 154"/>
                  <a:gd name="T35" fmla="*/ 74 h 126"/>
                  <a:gd name="T36" fmla="*/ 139 w 154"/>
                  <a:gd name="T37" fmla="*/ 70 h 126"/>
                  <a:gd name="T38" fmla="*/ 146 w 154"/>
                  <a:gd name="T39" fmla="*/ 59 h 126"/>
                  <a:gd name="T40" fmla="*/ 136 w 154"/>
                  <a:gd name="T41" fmla="*/ 52 h 126"/>
                  <a:gd name="T42" fmla="*/ 140 w 154"/>
                  <a:gd name="T43" fmla="*/ 45 h 126"/>
                  <a:gd name="T44" fmla="*/ 124 w 154"/>
                  <a:gd name="T45" fmla="*/ 36 h 126"/>
                  <a:gd name="T46" fmla="*/ 102 w 154"/>
                  <a:gd name="T47" fmla="*/ 43 h 126"/>
                  <a:gd name="T48" fmla="*/ 101 w 154"/>
                  <a:gd name="T49" fmla="*/ 7 h 126"/>
                  <a:gd name="T50" fmla="*/ 85 w 154"/>
                  <a:gd name="T51" fmla="*/ 30 h 126"/>
                  <a:gd name="T52" fmla="*/ 76 w 154"/>
                  <a:gd name="T53" fmla="*/ 54 h 126"/>
                  <a:gd name="T54" fmla="*/ 84 w 154"/>
                  <a:gd name="T55" fmla="*/ 98 h 126"/>
                  <a:gd name="T56" fmla="*/ 146 w 154"/>
                  <a:gd name="T57" fmla="*/ 90 h 126"/>
                  <a:gd name="T58" fmla="*/ 143 w 154"/>
                  <a:gd name="T59" fmla="*/ 85 h 126"/>
                  <a:gd name="T60" fmla="*/ 148 w 154"/>
                  <a:gd name="T61" fmla="*/ 74 h 126"/>
                  <a:gd name="T62" fmla="*/ 80 w 154"/>
                  <a:gd name="T63" fmla="*/ 100 h 126"/>
                  <a:gd name="T64" fmla="*/ 53 w 154"/>
                  <a:gd name="T65" fmla="*/ 55 h 126"/>
                  <a:gd name="T66" fmla="*/ 61 w 154"/>
                  <a:gd name="T67" fmla="*/ 104 h 126"/>
                  <a:gd name="T68" fmla="*/ 48 w 154"/>
                  <a:gd name="T69" fmla="*/ 52 h 126"/>
                  <a:gd name="T70" fmla="*/ 47 w 154"/>
                  <a:gd name="T71" fmla="*/ 46 h 126"/>
                  <a:gd name="T72" fmla="*/ 17 w 154"/>
                  <a:gd name="T73" fmla="*/ 121 h 126"/>
                  <a:gd name="T74" fmla="*/ 48 w 154"/>
                  <a:gd name="T75" fmla="*/ 55 h 126"/>
                  <a:gd name="T76" fmla="*/ 47 w 154"/>
                  <a:gd name="T77" fmla="*/ 5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4" h="126">
                    <a:moveTo>
                      <a:pt x="142" y="49"/>
                    </a:moveTo>
                    <a:cubicBezTo>
                      <a:pt x="146" y="50"/>
                      <a:pt x="150" y="54"/>
                      <a:pt x="151" y="58"/>
                    </a:cubicBezTo>
                    <a:cubicBezTo>
                      <a:pt x="151" y="61"/>
                      <a:pt x="150" y="64"/>
                      <a:pt x="148" y="66"/>
                    </a:cubicBezTo>
                    <a:cubicBezTo>
                      <a:pt x="150" y="67"/>
                      <a:pt x="152" y="69"/>
                      <a:pt x="152" y="72"/>
                    </a:cubicBezTo>
                    <a:cubicBezTo>
                      <a:pt x="154" y="76"/>
                      <a:pt x="151" y="80"/>
                      <a:pt x="148" y="83"/>
                    </a:cubicBezTo>
                    <a:cubicBezTo>
                      <a:pt x="148" y="84"/>
                      <a:pt x="149" y="85"/>
                      <a:pt x="149" y="87"/>
                    </a:cubicBezTo>
                    <a:cubicBezTo>
                      <a:pt x="149" y="87"/>
                      <a:pt x="149" y="88"/>
                      <a:pt x="149" y="88"/>
                    </a:cubicBezTo>
                    <a:cubicBezTo>
                      <a:pt x="150" y="88"/>
                      <a:pt x="151" y="89"/>
                      <a:pt x="151" y="90"/>
                    </a:cubicBezTo>
                    <a:cubicBezTo>
                      <a:pt x="150" y="101"/>
                      <a:pt x="138" y="103"/>
                      <a:pt x="129" y="104"/>
                    </a:cubicBezTo>
                    <a:cubicBezTo>
                      <a:pt x="114" y="106"/>
                      <a:pt x="98" y="106"/>
                      <a:pt x="83" y="101"/>
                    </a:cubicBezTo>
                    <a:cubicBezTo>
                      <a:pt x="83" y="101"/>
                      <a:pt x="83" y="102"/>
                      <a:pt x="83" y="102"/>
                    </a:cubicBezTo>
                    <a:cubicBezTo>
                      <a:pt x="83" y="103"/>
                      <a:pt x="82" y="105"/>
                      <a:pt x="81" y="105"/>
                    </a:cubicBezTo>
                    <a:cubicBezTo>
                      <a:pt x="74" y="106"/>
                      <a:pt x="68" y="107"/>
                      <a:pt x="62" y="107"/>
                    </a:cubicBezTo>
                    <a:cubicBezTo>
                      <a:pt x="62" y="107"/>
                      <a:pt x="61" y="107"/>
                      <a:pt x="61" y="107"/>
                    </a:cubicBezTo>
                    <a:cubicBezTo>
                      <a:pt x="62" y="108"/>
                      <a:pt x="62" y="109"/>
                      <a:pt x="62" y="110"/>
                    </a:cubicBezTo>
                    <a:cubicBezTo>
                      <a:pt x="64" y="111"/>
                      <a:pt x="63" y="114"/>
                      <a:pt x="61" y="115"/>
                    </a:cubicBezTo>
                    <a:cubicBezTo>
                      <a:pt x="46" y="117"/>
                      <a:pt x="32" y="120"/>
                      <a:pt x="17" y="125"/>
                    </a:cubicBezTo>
                    <a:cubicBezTo>
                      <a:pt x="15" y="126"/>
                      <a:pt x="14" y="123"/>
                      <a:pt x="15" y="122"/>
                    </a:cubicBezTo>
                    <a:cubicBezTo>
                      <a:pt x="8" y="101"/>
                      <a:pt x="5" y="77"/>
                      <a:pt x="1" y="55"/>
                    </a:cubicBezTo>
                    <a:cubicBezTo>
                      <a:pt x="0" y="53"/>
                      <a:pt x="1" y="52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17" y="47"/>
                      <a:pt x="31" y="45"/>
                      <a:pt x="46" y="42"/>
                    </a:cubicBezTo>
                    <a:cubicBezTo>
                      <a:pt x="47" y="42"/>
                      <a:pt x="47" y="42"/>
                      <a:pt x="48" y="43"/>
                    </a:cubicBezTo>
                    <a:cubicBezTo>
                      <a:pt x="48" y="41"/>
                      <a:pt x="50" y="41"/>
                      <a:pt x="51" y="43"/>
                    </a:cubicBezTo>
                    <a:cubicBezTo>
                      <a:pt x="51" y="45"/>
                      <a:pt x="52" y="48"/>
                      <a:pt x="52" y="51"/>
                    </a:cubicBezTo>
                    <a:cubicBezTo>
                      <a:pt x="58" y="49"/>
                      <a:pt x="65" y="48"/>
                      <a:pt x="71" y="47"/>
                    </a:cubicBezTo>
                    <a:cubicBezTo>
                      <a:pt x="73" y="47"/>
                      <a:pt x="73" y="47"/>
                      <a:pt x="74" y="48"/>
                    </a:cubicBezTo>
                    <a:cubicBezTo>
                      <a:pt x="74" y="48"/>
                      <a:pt x="74" y="48"/>
                      <a:pt x="75" y="49"/>
                    </a:cubicBezTo>
                    <a:cubicBezTo>
                      <a:pt x="75" y="50"/>
                      <a:pt x="75" y="51"/>
                      <a:pt x="75" y="52"/>
                    </a:cubicBezTo>
                    <a:cubicBezTo>
                      <a:pt x="77" y="40"/>
                      <a:pt x="81" y="28"/>
                      <a:pt x="85" y="17"/>
                    </a:cubicBezTo>
                    <a:cubicBezTo>
                      <a:pt x="87" y="10"/>
                      <a:pt x="91" y="5"/>
                      <a:pt x="98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116" y="0"/>
                      <a:pt x="108" y="26"/>
                      <a:pt x="104" y="38"/>
                    </a:cubicBezTo>
                    <a:cubicBezTo>
                      <a:pt x="115" y="33"/>
                      <a:pt x="132" y="25"/>
                      <a:pt x="142" y="31"/>
                    </a:cubicBezTo>
                    <a:cubicBezTo>
                      <a:pt x="150" y="37"/>
                      <a:pt x="148" y="44"/>
                      <a:pt x="142" y="49"/>
                    </a:cubicBezTo>
                    <a:close/>
                    <a:moveTo>
                      <a:pt x="148" y="74"/>
                    </a:moveTo>
                    <a:cubicBezTo>
                      <a:pt x="148" y="71"/>
                      <a:pt x="146" y="70"/>
                      <a:pt x="144" y="69"/>
                    </a:cubicBezTo>
                    <a:cubicBezTo>
                      <a:pt x="142" y="70"/>
                      <a:pt x="140" y="70"/>
                      <a:pt x="139" y="70"/>
                    </a:cubicBezTo>
                    <a:cubicBezTo>
                      <a:pt x="136" y="70"/>
                      <a:pt x="136" y="66"/>
                      <a:pt x="139" y="65"/>
                    </a:cubicBezTo>
                    <a:cubicBezTo>
                      <a:pt x="142" y="65"/>
                      <a:pt x="146" y="63"/>
                      <a:pt x="146" y="59"/>
                    </a:cubicBezTo>
                    <a:cubicBezTo>
                      <a:pt x="145" y="54"/>
                      <a:pt x="141" y="52"/>
                      <a:pt x="137" y="52"/>
                    </a:cubicBezTo>
                    <a:cubicBezTo>
                      <a:pt x="137" y="52"/>
                      <a:pt x="137" y="52"/>
                      <a:pt x="136" y="52"/>
                    </a:cubicBezTo>
                    <a:cubicBezTo>
                      <a:pt x="134" y="53"/>
                      <a:pt x="132" y="49"/>
                      <a:pt x="135" y="48"/>
                    </a:cubicBezTo>
                    <a:cubicBezTo>
                      <a:pt x="136" y="47"/>
                      <a:pt x="138" y="46"/>
                      <a:pt x="140" y="45"/>
                    </a:cubicBezTo>
                    <a:cubicBezTo>
                      <a:pt x="141" y="37"/>
                      <a:pt x="138" y="33"/>
                      <a:pt x="132" y="35"/>
                    </a:cubicBezTo>
                    <a:cubicBezTo>
                      <a:pt x="129" y="35"/>
                      <a:pt x="127" y="36"/>
                      <a:pt x="124" y="36"/>
                    </a:cubicBezTo>
                    <a:cubicBezTo>
                      <a:pt x="117" y="38"/>
                      <a:pt x="110" y="40"/>
                      <a:pt x="103" y="43"/>
                    </a:cubicBezTo>
                    <a:cubicBezTo>
                      <a:pt x="103" y="43"/>
                      <a:pt x="102" y="43"/>
                      <a:pt x="102" y="43"/>
                    </a:cubicBezTo>
                    <a:cubicBezTo>
                      <a:pt x="101" y="44"/>
                      <a:pt x="98" y="44"/>
                      <a:pt x="98" y="41"/>
                    </a:cubicBezTo>
                    <a:cubicBezTo>
                      <a:pt x="100" y="35"/>
                      <a:pt x="110" y="11"/>
                      <a:pt x="101" y="7"/>
                    </a:cubicBezTo>
                    <a:cubicBezTo>
                      <a:pt x="101" y="7"/>
                      <a:pt x="100" y="7"/>
                      <a:pt x="100" y="7"/>
                    </a:cubicBezTo>
                    <a:cubicBezTo>
                      <a:pt x="89" y="9"/>
                      <a:pt x="88" y="22"/>
                      <a:pt x="85" y="30"/>
                    </a:cubicBezTo>
                    <a:cubicBezTo>
                      <a:pt x="83" y="38"/>
                      <a:pt x="81" y="46"/>
                      <a:pt x="77" y="54"/>
                    </a:cubicBezTo>
                    <a:cubicBezTo>
                      <a:pt x="77" y="54"/>
                      <a:pt x="77" y="54"/>
                      <a:pt x="76" y="54"/>
                    </a:cubicBezTo>
                    <a:cubicBezTo>
                      <a:pt x="78" y="60"/>
                      <a:pt x="79" y="66"/>
                      <a:pt x="80" y="72"/>
                    </a:cubicBezTo>
                    <a:cubicBezTo>
                      <a:pt x="81" y="81"/>
                      <a:pt x="83" y="89"/>
                      <a:pt x="84" y="98"/>
                    </a:cubicBezTo>
                    <a:cubicBezTo>
                      <a:pt x="93" y="99"/>
                      <a:pt x="102" y="100"/>
                      <a:pt x="110" y="100"/>
                    </a:cubicBezTo>
                    <a:cubicBezTo>
                      <a:pt x="119" y="100"/>
                      <a:pt x="142" y="100"/>
                      <a:pt x="146" y="90"/>
                    </a:cubicBezTo>
                    <a:cubicBezTo>
                      <a:pt x="146" y="88"/>
                      <a:pt x="145" y="86"/>
                      <a:pt x="144" y="84"/>
                    </a:cubicBezTo>
                    <a:cubicBezTo>
                      <a:pt x="144" y="84"/>
                      <a:pt x="143" y="85"/>
                      <a:pt x="143" y="85"/>
                    </a:cubicBezTo>
                    <a:cubicBezTo>
                      <a:pt x="140" y="85"/>
                      <a:pt x="140" y="81"/>
                      <a:pt x="142" y="80"/>
                    </a:cubicBezTo>
                    <a:cubicBezTo>
                      <a:pt x="145" y="80"/>
                      <a:pt x="149" y="77"/>
                      <a:pt x="148" y="74"/>
                    </a:cubicBezTo>
                    <a:close/>
                    <a:moveTo>
                      <a:pt x="80" y="100"/>
                    </a:moveTo>
                    <a:cubicBezTo>
                      <a:pt x="80" y="100"/>
                      <a:pt x="80" y="100"/>
                      <a:pt x="80" y="100"/>
                    </a:cubicBezTo>
                    <a:cubicBezTo>
                      <a:pt x="75" y="85"/>
                      <a:pt x="72" y="67"/>
                      <a:pt x="72" y="52"/>
                    </a:cubicBezTo>
                    <a:cubicBezTo>
                      <a:pt x="66" y="53"/>
                      <a:pt x="59" y="54"/>
                      <a:pt x="53" y="55"/>
                    </a:cubicBezTo>
                    <a:cubicBezTo>
                      <a:pt x="55" y="71"/>
                      <a:pt x="57" y="88"/>
                      <a:pt x="61" y="104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7" y="102"/>
                      <a:pt x="73" y="101"/>
                      <a:pt x="80" y="100"/>
                    </a:cubicBezTo>
                    <a:close/>
                    <a:moveTo>
                      <a:pt x="48" y="52"/>
                    </a:moveTo>
                    <a:cubicBezTo>
                      <a:pt x="48" y="50"/>
                      <a:pt x="48" y="48"/>
                      <a:pt x="48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33" y="49"/>
                      <a:pt x="20" y="52"/>
                      <a:pt x="7" y="54"/>
                    </a:cubicBezTo>
                    <a:cubicBezTo>
                      <a:pt x="12" y="75"/>
                      <a:pt x="18" y="99"/>
                      <a:pt x="17" y="121"/>
                    </a:cubicBezTo>
                    <a:cubicBezTo>
                      <a:pt x="30" y="115"/>
                      <a:pt x="43" y="112"/>
                      <a:pt x="57" y="110"/>
                    </a:cubicBezTo>
                    <a:cubicBezTo>
                      <a:pt x="53" y="92"/>
                      <a:pt x="49" y="73"/>
                      <a:pt x="48" y="55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7" y="55"/>
                      <a:pt x="46" y="53"/>
                      <a:pt x="47" y="53"/>
                    </a:cubicBezTo>
                    <a:cubicBezTo>
                      <a:pt x="48" y="53"/>
                      <a:pt x="48" y="53"/>
                      <a:pt x="48" y="52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32" name="ïṧļiḋè" descr="61c0ad27-ea0d-4628-9583-2b88d8d6fe77"/>
              <p:cNvSpPr/>
              <p:nvPr/>
            </p:nvSpPr>
            <p:spPr bwMode="auto">
              <a:xfrm>
                <a:off x="5916981" y="3546095"/>
                <a:ext cx="243562" cy="311308"/>
              </a:xfrm>
              <a:custGeom>
                <a:avLst/>
                <a:gdLst>
                  <a:gd name="T0" fmla="*/ 68 w 73"/>
                  <a:gd name="T1" fmla="*/ 62 h 93"/>
                  <a:gd name="T2" fmla="*/ 72 w 73"/>
                  <a:gd name="T3" fmla="*/ 67 h 93"/>
                  <a:gd name="T4" fmla="*/ 66 w 73"/>
                  <a:gd name="T5" fmla="*/ 73 h 93"/>
                  <a:gd name="T6" fmla="*/ 67 w 73"/>
                  <a:gd name="T7" fmla="*/ 78 h 93"/>
                  <a:gd name="T8" fmla="*/ 68 w 73"/>
                  <a:gd name="T9" fmla="*/ 77 h 93"/>
                  <a:gd name="T10" fmla="*/ 70 w 73"/>
                  <a:gd name="T11" fmla="*/ 83 h 93"/>
                  <a:gd name="T12" fmla="*/ 34 w 73"/>
                  <a:gd name="T13" fmla="*/ 93 h 93"/>
                  <a:gd name="T14" fmla="*/ 8 w 73"/>
                  <a:gd name="T15" fmla="*/ 91 h 93"/>
                  <a:gd name="T16" fmla="*/ 4 w 73"/>
                  <a:gd name="T17" fmla="*/ 65 h 93"/>
                  <a:gd name="T18" fmla="*/ 0 w 73"/>
                  <a:gd name="T19" fmla="*/ 47 h 93"/>
                  <a:gd name="T20" fmla="*/ 1 w 73"/>
                  <a:gd name="T21" fmla="*/ 47 h 93"/>
                  <a:gd name="T22" fmla="*/ 9 w 73"/>
                  <a:gd name="T23" fmla="*/ 23 h 93"/>
                  <a:gd name="T24" fmla="*/ 24 w 73"/>
                  <a:gd name="T25" fmla="*/ 0 h 93"/>
                  <a:gd name="T26" fmla="*/ 25 w 73"/>
                  <a:gd name="T27" fmla="*/ 0 h 93"/>
                  <a:gd name="T28" fmla="*/ 22 w 73"/>
                  <a:gd name="T29" fmla="*/ 34 h 93"/>
                  <a:gd name="T30" fmla="*/ 26 w 73"/>
                  <a:gd name="T31" fmla="*/ 36 h 93"/>
                  <a:gd name="T32" fmla="*/ 27 w 73"/>
                  <a:gd name="T33" fmla="*/ 36 h 93"/>
                  <a:gd name="T34" fmla="*/ 48 w 73"/>
                  <a:gd name="T35" fmla="*/ 29 h 93"/>
                  <a:gd name="T36" fmla="*/ 56 w 73"/>
                  <a:gd name="T37" fmla="*/ 28 h 93"/>
                  <a:gd name="T38" fmla="*/ 64 w 73"/>
                  <a:gd name="T39" fmla="*/ 38 h 93"/>
                  <a:gd name="T40" fmla="*/ 59 w 73"/>
                  <a:gd name="T41" fmla="*/ 41 h 93"/>
                  <a:gd name="T42" fmla="*/ 60 w 73"/>
                  <a:gd name="T43" fmla="*/ 45 h 93"/>
                  <a:gd name="T44" fmla="*/ 61 w 73"/>
                  <a:gd name="T45" fmla="*/ 45 h 93"/>
                  <a:gd name="T46" fmla="*/ 70 w 73"/>
                  <a:gd name="T47" fmla="*/ 52 h 93"/>
                  <a:gd name="T48" fmla="*/ 63 w 73"/>
                  <a:gd name="T49" fmla="*/ 58 h 93"/>
                  <a:gd name="T50" fmla="*/ 63 w 73"/>
                  <a:gd name="T51" fmla="*/ 63 h 93"/>
                  <a:gd name="T52" fmla="*/ 68 w 73"/>
                  <a:gd name="T53" fmla="*/ 6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93">
                    <a:moveTo>
                      <a:pt x="68" y="62"/>
                    </a:moveTo>
                    <a:cubicBezTo>
                      <a:pt x="70" y="63"/>
                      <a:pt x="72" y="64"/>
                      <a:pt x="72" y="67"/>
                    </a:cubicBezTo>
                    <a:cubicBezTo>
                      <a:pt x="73" y="70"/>
                      <a:pt x="69" y="73"/>
                      <a:pt x="66" y="73"/>
                    </a:cubicBezTo>
                    <a:cubicBezTo>
                      <a:pt x="64" y="74"/>
                      <a:pt x="64" y="78"/>
                      <a:pt x="67" y="78"/>
                    </a:cubicBezTo>
                    <a:cubicBezTo>
                      <a:pt x="67" y="78"/>
                      <a:pt x="68" y="77"/>
                      <a:pt x="68" y="77"/>
                    </a:cubicBezTo>
                    <a:cubicBezTo>
                      <a:pt x="69" y="79"/>
                      <a:pt x="70" y="81"/>
                      <a:pt x="70" y="83"/>
                    </a:cubicBezTo>
                    <a:cubicBezTo>
                      <a:pt x="66" y="93"/>
                      <a:pt x="43" y="93"/>
                      <a:pt x="34" y="93"/>
                    </a:cubicBezTo>
                    <a:cubicBezTo>
                      <a:pt x="26" y="93"/>
                      <a:pt x="17" y="92"/>
                      <a:pt x="8" y="91"/>
                    </a:cubicBezTo>
                    <a:cubicBezTo>
                      <a:pt x="7" y="82"/>
                      <a:pt x="5" y="74"/>
                      <a:pt x="4" y="65"/>
                    </a:cubicBezTo>
                    <a:cubicBezTo>
                      <a:pt x="3" y="59"/>
                      <a:pt x="2" y="53"/>
                      <a:pt x="0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5" y="39"/>
                      <a:pt x="7" y="31"/>
                      <a:pt x="9" y="23"/>
                    </a:cubicBezTo>
                    <a:cubicBezTo>
                      <a:pt x="12" y="15"/>
                      <a:pt x="13" y="2"/>
                      <a:pt x="24" y="0"/>
                    </a:cubicBezTo>
                    <a:cubicBezTo>
                      <a:pt x="24" y="0"/>
                      <a:pt x="25" y="0"/>
                      <a:pt x="25" y="0"/>
                    </a:cubicBezTo>
                    <a:cubicBezTo>
                      <a:pt x="34" y="4"/>
                      <a:pt x="24" y="28"/>
                      <a:pt x="22" y="34"/>
                    </a:cubicBezTo>
                    <a:cubicBezTo>
                      <a:pt x="22" y="37"/>
                      <a:pt x="25" y="37"/>
                      <a:pt x="26" y="36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34" y="33"/>
                      <a:pt x="41" y="31"/>
                      <a:pt x="48" y="29"/>
                    </a:cubicBezTo>
                    <a:cubicBezTo>
                      <a:pt x="51" y="29"/>
                      <a:pt x="53" y="28"/>
                      <a:pt x="56" y="28"/>
                    </a:cubicBezTo>
                    <a:cubicBezTo>
                      <a:pt x="62" y="26"/>
                      <a:pt x="65" y="30"/>
                      <a:pt x="64" y="38"/>
                    </a:cubicBezTo>
                    <a:cubicBezTo>
                      <a:pt x="62" y="39"/>
                      <a:pt x="60" y="40"/>
                      <a:pt x="59" y="41"/>
                    </a:cubicBezTo>
                    <a:cubicBezTo>
                      <a:pt x="56" y="42"/>
                      <a:pt x="58" y="46"/>
                      <a:pt x="60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5" y="45"/>
                      <a:pt x="69" y="47"/>
                      <a:pt x="70" y="52"/>
                    </a:cubicBezTo>
                    <a:cubicBezTo>
                      <a:pt x="70" y="56"/>
                      <a:pt x="66" y="58"/>
                      <a:pt x="63" y="58"/>
                    </a:cubicBezTo>
                    <a:cubicBezTo>
                      <a:pt x="60" y="59"/>
                      <a:pt x="60" y="63"/>
                      <a:pt x="63" y="63"/>
                    </a:cubicBezTo>
                    <a:cubicBezTo>
                      <a:pt x="64" y="63"/>
                      <a:pt x="66" y="63"/>
                      <a:pt x="68" y="62"/>
                    </a:cubicBezTo>
                    <a:close/>
                  </a:path>
                </a:pathLst>
              </a:custGeom>
              <a:solidFill>
                <a:srgbClr val="F3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33" name="iŝ1iḓè" descr="160b62dc-62b8-4b5f-8364-d7b1d3d4e209"/>
              <p:cNvSpPr/>
              <p:nvPr/>
            </p:nvSpPr>
            <p:spPr bwMode="auto">
              <a:xfrm>
                <a:off x="5839557" y="3697715"/>
                <a:ext cx="90327" cy="174204"/>
              </a:xfrm>
              <a:custGeom>
                <a:avLst/>
                <a:gdLst>
                  <a:gd name="T0" fmla="*/ 27 w 27"/>
                  <a:gd name="T1" fmla="*/ 48 h 52"/>
                  <a:gd name="T2" fmla="*/ 27 w 27"/>
                  <a:gd name="T3" fmla="*/ 48 h 52"/>
                  <a:gd name="T4" fmla="*/ 8 w 27"/>
                  <a:gd name="T5" fmla="*/ 52 h 52"/>
                  <a:gd name="T6" fmla="*/ 8 w 27"/>
                  <a:gd name="T7" fmla="*/ 52 h 52"/>
                  <a:gd name="T8" fmla="*/ 0 w 27"/>
                  <a:gd name="T9" fmla="*/ 3 h 52"/>
                  <a:gd name="T10" fmla="*/ 19 w 27"/>
                  <a:gd name="T11" fmla="*/ 0 h 52"/>
                  <a:gd name="T12" fmla="*/ 27 w 27"/>
                  <a:gd name="T1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52">
                    <a:moveTo>
                      <a:pt x="27" y="48"/>
                    </a:moveTo>
                    <a:cubicBezTo>
                      <a:pt x="27" y="48"/>
                      <a:pt x="27" y="48"/>
                      <a:pt x="27" y="48"/>
                    </a:cubicBezTo>
                    <a:cubicBezTo>
                      <a:pt x="20" y="49"/>
                      <a:pt x="14" y="50"/>
                      <a:pt x="8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4" y="36"/>
                      <a:pt x="2" y="19"/>
                      <a:pt x="0" y="3"/>
                    </a:cubicBezTo>
                    <a:cubicBezTo>
                      <a:pt x="6" y="2"/>
                      <a:pt x="13" y="1"/>
                      <a:pt x="19" y="0"/>
                    </a:cubicBezTo>
                    <a:cubicBezTo>
                      <a:pt x="19" y="15"/>
                      <a:pt x="22" y="33"/>
                      <a:pt x="27" y="4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34" name="iṡlïḑé" descr="85b2c6f2-c0b2-4b27-a219-74b7f5390db8"/>
              <p:cNvSpPr/>
              <p:nvPr/>
            </p:nvSpPr>
            <p:spPr bwMode="auto">
              <a:xfrm>
                <a:off x="5684711" y="3676748"/>
                <a:ext cx="167751" cy="251626"/>
              </a:xfrm>
              <a:custGeom>
                <a:avLst/>
                <a:gdLst>
                  <a:gd name="T0" fmla="*/ 41 w 50"/>
                  <a:gd name="T1" fmla="*/ 0 h 75"/>
                  <a:gd name="T2" fmla="*/ 41 w 50"/>
                  <a:gd name="T3" fmla="*/ 6 h 75"/>
                  <a:gd name="T4" fmla="*/ 40 w 50"/>
                  <a:gd name="T5" fmla="*/ 7 h 75"/>
                  <a:gd name="T6" fmla="*/ 41 w 50"/>
                  <a:gd name="T7" fmla="*/ 9 h 75"/>
                  <a:gd name="T8" fmla="*/ 41 w 50"/>
                  <a:gd name="T9" fmla="*/ 9 h 75"/>
                  <a:gd name="T10" fmla="*/ 50 w 50"/>
                  <a:gd name="T11" fmla="*/ 64 h 75"/>
                  <a:gd name="T12" fmla="*/ 10 w 50"/>
                  <a:gd name="T13" fmla="*/ 75 h 75"/>
                  <a:gd name="T14" fmla="*/ 0 w 50"/>
                  <a:gd name="T15" fmla="*/ 8 h 75"/>
                  <a:gd name="T16" fmla="*/ 40 w 50"/>
                  <a:gd name="T17" fmla="*/ 0 h 75"/>
                  <a:gd name="T18" fmla="*/ 41 w 50"/>
                  <a:gd name="T1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75">
                    <a:moveTo>
                      <a:pt x="41" y="0"/>
                    </a:moveTo>
                    <a:cubicBezTo>
                      <a:pt x="41" y="2"/>
                      <a:pt x="41" y="4"/>
                      <a:pt x="41" y="6"/>
                    </a:cubicBezTo>
                    <a:cubicBezTo>
                      <a:pt x="41" y="7"/>
                      <a:pt x="41" y="7"/>
                      <a:pt x="40" y="7"/>
                    </a:cubicBezTo>
                    <a:cubicBezTo>
                      <a:pt x="39" y="7"/>
                      <a:pt x="40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2" y="27"/>
                      <a:pt x="46" y="46"/>
                      <a:pt x="50" y="64"/>
                    </a:cubicBezTo>
                    <a:cubicBezTo>
                      <a:pt x="36" y="66"/>
                      <a:pt x="23" y="69"/>
                      <a:pt x="10" y="75"/>
                    </a:cubicBezTo>
                    <a:cubicBezTo>
                      <a:pt x="11" y="53"/>
                      <a:pt x="5" y="29"/>
                      <a:pt x="0" y="8"/>
                    </a:cubicBezTo>
                    <a:cubicBezTo>
                      <a:pt x="13" y="6"/>
                      <a:pt x="26" y="3"/>
                      <a:pt x="40" y="0"/>
                    </a:cubicBezTo>
                    <a:cubicBezTo>
                      <a:pt x="40" y="0"/>
                      <a:pt x="40" y="0"/>
                      <a:pt x="41" y="0"/>
                    </a:cubicBezTo>
                    <a:close/>
                  </a:path>
                </a:pathLst>
              </a:custGeom>
              <a:solidFill>
                <a:srgbClr val="6A93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35" name="iṡ1ïďê" descr="fb34c4a5-d1ef-4e32-be33-0add3e1a30f3"/>
              <p:cNvSpPr/>
              <p:nvPr/>
            </p:nvSpPr>
            <p:spPr bwMode="auto">
              <a:xfrm>
                <a:off x="5886334" y="4921978"/>
                <a:ext cx="422603" cy="519384"/>
              </a:xfrm>
              <a:custGeom>
                <a:avLst/>
                <a:gdLst>
                  <a:gd name="T0" fmla="*/ 124 w 126"/>
                  <a:gd name="T1" fmla="*/ 153 h 155"/>
                  <a:gd name="T2" fmla="*/ 118 w 126"/>
                  <a:gd name="T3" fmla="*/ 153 h 155"/>
                  <a:gd name="T4" fmla="*/ 116 w 126"/>
                  <a:gd name="T5" fmla="*/ 154 h 155"/>
                  <a:gd name="T6" fmla="*/ 1 w 126"/>
                  <a:gd name="T7" fmla="*/ 119 h 155"/>
                  <a:gd name="T8" fmla="*/ 1 w 126"/>
                  <a:gd name="T9" fmla="*/ 116 h 155"/>
                  <a:gd name="T10" fmla="*/ 1 w 126"/>
                  <a:gd name="T11" fmla="*/ 114 h 155"/>
                  <a:gd name="T12" fmla="*/ 15 w 126"/>
                  <a:gd name="T13" fmla="*/ 80 h 155"/>
                  <a:gd name="T14" fmla="*/ 7 w 126"/>
                  <a:gd name="T15" fmla="*/ 71 h 155"/>
                  <a:gd name="T16" fmla="*/ 7 w 126"/>
                  <a:gd name="T17" fmla="*/ 69 h 155"/>
                  <a:gd name="T18" fmla="*/ 8 w 126"/>
                  <a:gd name="T19" fmla="*/ 67 h 155"/>
                  <a:gd name="T20" fmla="*/ 29 w 126"/>
                  <a:gd name="T21" fmla="*/ 47 h 155"/>
                  <a:gd name="T22" fmla="*/ 28 w 126"/>
                  <a:gd name="T23" fmla="*/ 45 h 155"/>
                  <a:gd name="T24" fmla="*/ 39 w 126"/>
                  <a:gd name="T25" fmla="*/ 2 h 155"/>
                  <a:gd name="T26" fmla="*/ 42 w 126"/>
                  <a:gd name="T27" fmla="*/ 2 h 155"/>
                  <a:gd name="T28" fmla="*/ 32 w 126"/>
                  <a:gd name="T29" fmla="*/ 46 h 155"/>
                  <a:gd name="T30" fmla="*/ 32 w 126"/>
                  <a:gd name="T31" fmla="*/ 47 h 155"/>
                  <a:gd name="T32" fmla="*/ 102 w 126"/>
                  <a:gd name="T33" fmla="*/ 119 h 155"/>
                  <a:gd name="T34" fmla="*/ 76 w 126"/>
                  <a:gd name="T35" fmla="*/ 73 h 155"/>
                  <a:gd name="T36" fmla="*/ 43 w 126"/>
                  <a:gd name="T37" fmla="*/ 2 h 155"/>
                  <a:gd name="T38" fmla="*/ 43 w 126"/>
                  <a:gd name="T39" fmla="*/ 2 h 155"/>
                  <a:gd name="T40" fmla="*/ 45 w 126"/>
                  <a:gd name="T41" fmla="*/ 1 h 155"/>
                  <a:gd name="T42" fmla="*/ 81 w 126"/>
                  <a:gd name="T43" fmla="*/ 74 h 155"/>
                  <a:gd name="T44" fmla="*/ 122 w 126"/>
                  <a:gd name="T45" fmla="*/ 143 h 155"/>
                  <a:gd name="T46" fmla="*/ 123 w 126"/>
                  <a:gd name="T47" fmla="*/ 144 h 155"/>
                  <a:gd name="T48" fmla="*/ 124 w 126"/>
                  <a:gd name="T49" fmla="*/ 145 h 155"/>
                  <a:gd name="T50" fmla="*/ 124 w 126"/>
                  <a:gd name="T51" fmla="*/ 153 h 155"/>
                  <a:gd name="T52" fmla="*/ 112 w 126"/>
                  <a:gd name="T53" fmla="*/ 139 h 155"/>
                  <a:gd name="T54" fmla="*/ 30 w 126"/>
                  <a:gd name="T55" fmla="*/ 49 h 155"/>
                  <a:gd name="T56" fmla="*/ 14 w 126"/>
                  <a:gd name="T57" fmla="*/ 66 h 155"/>
                  <a:gd name="T58" fmla="*/ 22 w 126"/>
                  <a:gd name="T59" fmla="*/ 64 h 155"/>
                  <a:gd name="T60" fmla="*/ 23 w 126"/>
                  <a:gd name="T61" fmla="*/ 63 h 155"/>
                  <a:gd name="T62" fmla="*/ 24 w 126"/>
                  <a:gd name="T63" fmla="*/ 62 h 155"/>
                  <a:gd name="T64" fmla="*/ 26 w 126"/>
                  <a:gd name="T65" fmla="*/ 62 h 155"/>
                  <a:gd name="T66" fmla="*/ 112 w 126"/>
                  <a:gd name="T67" fmla="*/ 139 h 155"/>
                  <a:gd name="T68" fmla="*/ 113 w 126"/>
                  <a:gd name="T69" fmla="*/ 147 h 155"/>
                  <a:gd name="T70" fmla="*/ 25 w 126"/>
                  <a:gd name="T71" fmla="*/ 65 h 155"/>
                  <a:gd name="T72" fmla="*/ 25 w 126"/>
                  <a:gd name="T73" fmla="*/ 66 h 155"/>
                  <a:gd name="T74" fmla="*/ 25 w 126"/>
                  <a:gd name="T75" fmla="*/ 66 h 155"/>
                  <a:gd name="T76" fmla="*/ 5 w 126"/>
                  <a:gd name="T77" fmla="*/ 116 h 155"/>
                  <a:gd name="T78" fmla="*/ 113 w 126"/>
                  <a:gd name="T79" fmla="*/ 147 h 155"/>
                  <a:gd name="T80" fmla="*/ 17 w 126"/>
                  <a:gd name="T81" fmla="*/ 77 h 155"/>
                  <a:gd name="T82" fmla="*/ 20 w 126"/>
                  <a:gd name="T83" fmla="*/ 68 h 155"/>
                  <a:gd name="T84" fmla="*/ 10 w 126"/>
                  <a:gd name="T85" fmla="*/ 71 h 155"/>
                  <a:gd name="T86" fmla="*/ 17 w 126"/>
                  <a:gd name="T87" fmla="*/ 7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6" h="155">
                    <a:moveTo>
                      <a:pt x="124" y="153"/>
                    </a:moveTo>
                    <a:cubicBezTo>
                      <a:pt x="123" y="154"/>
                      <a:pt x="120" y="155"/>
                      <a:pt x="118" y="153"/>
                    </a:cubicBezTo>
                    <a:cubicBezTo>
                      <a:pt x="118" y="154"/>
                      <a:pt x="117" y="154"/>
                      <a:pt x="116" y="154"/>
                    </a:cubicBezTo>
                    <a:cubicBezTo>
                      <a:pt x="78" y="142"/>
                      <a:pt x="39" y="131"/>
                      <a:pt x="1" y="119"/>
                    </a:cubicBezTo>
                    <a:cubicBezTo>
                      <a:pt x="0" y="118"/>
                      <a:pt x="0" y="117"/>
                      <a:pt x="1" y="116"/>
                    </a:cubicBezTo>
                    <a:cubicBezTo>
                      <a:pt x="0" y="115"/>
                      <a:pt x="0" y="115"/>
                      <a:pt x="1" y="114"/>
                    </a:cubicBezTo>
                    <a:cubicBezTo>
                      <a:pt x="6" y="103"/>
                      <a:pt x="11" y="91"/>
                      <a:pt x="15" y="80"/>
                    </a:cubicBezTo>
                    <a:cubicBezTo>
                      <a:pt x="12" y="77"/>
                      <a:pt x="9" y="74"/>
                      <a:pt x="7" y="71"/>
                    </a:cubicBezTo>
                    <a:cubicBezTo>
                      <a:pt x="6" y="70"/>
                      <a:pt x="6" y="69"/>
                      <a:pt x="7" y="69"/>
                    </a:cubicBezTo>
                    <a:cubicBezTo>
                      <a:pt x="7" y="68"/>
                      <a:pt x="7" y="68"/>
                      <a:pt x="8" y="67"/>
                    </a:cubicBezTo>
                    <a:cubicBezTo>
                      <a:pt x="15" y="61"/>
                      <a:pt x="22" y="54"/>
                      <a:pt x="29" y="47"/>
                    </a:cubicBezTo>
                    <a:cubicBezTo>
                      <a:pt x="28" y="47"/>
                      <a:pt x="28" y="46"/>
                      <a:pt x="28" y="45"/>
                    </a:cubicBezTo>
                    <a:cubicBezTo>
                      <a:pt x="33" y="30"/>
                      <a:pt x="37" y="17"/>
                      <a:pt x="39" y="2"/>
                    </a:cubicBezTo>
                    <a:cubicBezTo>
                      <a:pt x="39" y="0"/>
                      <a:pt x="42" y="1"/>
                      <a:pt x="42" y="2"/>
                    </a:cubicBezTo>
                    <a:cubicBezTo>
                      <a:pt x="42" y="17"/>
                      <a:pt x="40" y="34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57" y="68"/>
                      <a:pt x="80" y="94"/>
                      <a:pt x="102" y="119"/>
                    </a:cubicBezTo>
                    <a:cubicBezTo>
                      <a:pt x="93" y="104"/>
                      <a:pt x="84" y="89"/>
                      <a:pt x="76" y="73"/>
                    </a:cubicBezTo>
                    <a:cubicBezTo>
                      <a:pt x="64" y="50"/>
                      <a:pt x="50" y="27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2" y="1"/>
                      <a:pt x="44" y="0"/>
                      <a:pt x="45" y="1"/>
                    </a:cubicBezTo>
                    <a:cubicBezTo>
                      <a:pt x="58" y="24"/>
                      <a:pt x="68" y="50"/>
                      <a:pt x="81" y="74"/>
                    </a:cubicBezTo>
                    <a:cubicBezTo>
                      <a:pt x="94" y="97"/>
                      <a:pt x="108" y="120"/>
                      <a:pt x="122" y="143"/>
                    </a:cubicBezTo>
                    <a:cubicBezTo>
                      <a:pt x="123" y="143"/>
                      <a:pt x="123" y="143"/>
                      <a:pt x="123" y="144"/>
                    </a:cubicBezTo>
                    <a:cubicBezTo>
                      <a:pt x="124" y="144"/>
                      <a:pt x="124" y="145"/>
                      <a:pt x="124" y="145"/>
                    </a:cubicBezTo>
                    <a:cubicBezTo>
                      <a:pt x="126" y="147"/>
                      <a:pt x="126" y="150"/>
                      <a:pt x="124" y="153"/>
                    </a:cubicBezTo>
                    <a:close/>
                    <a:moveTo>
                      <a:pt x="112" y="139"/>
                    </a:moveTo>
                    <a:cubicBezTo>
                      <a:pt x="84" y="110"/>
                      <a:pt x="55" y="80"/>
                      <a:pt x="30" y="49"/>
                    </a:cubicBezTo>
                    <a:cubicBezTo>
                      <a:pt x="26" y="55"/>
                      <a:pt x="20" y="61"/>
                      <a:pt x="14" y="66"/>
                    </a:cubicBezTo>
                    <a:cubicBezTo>
                      <a:pt x="17" y="66"/>
                      <a:pt x="20" y="65"/>
                      <a:pt x="22" y="64"/>
                    </a:cubicBezTo>
                    <a:cubicBezTo>
                      <a:pt x="22" y="63"/>
                      <a:pt x="23" y="63"/>
                      <a:pt x="23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5" y="62"/>
                      <a:pt x="25" y="62"/>
                      <a:pt x="26" y="62"/>
                    </a:cubicBezTo>
                    <a:cubicBezTo>
                      <a:pt x="56" y="87"/>
                      <a:pt x="84" y="113"/>
                      <a:pt x="112" y="139"/>
                    </a:cubicBezTo>
                    <a:close/>
                    <a:moveTo>
                      <a:pt x="113" y="147"/>
                    </a:moveTo>
                    <a:cubicBezTo>
                      <a:pt x="84" y="121"/>
                      <a:pt x="53" y="94"/>
                      <a:pt x="25" y="65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0" y="83"/>
                      <a:pt x="13" y="100"/>
                      <a:pt x="5" y="116"/>
                    </a:cubicBezTo>
                    <a:cubicBezTo>
                      <a:pt x="41" y="126"/>
                      <a:pt x="77" y="137"/>
                      <a:pt x="113" y="147"/>
                    </a:cubicBezTo>
                    <a:close/>
                    <a:moveTo>
                      <a:pt x="17" y="77"/>
                    </a:moveTo>
                    <a:cubicBezTo>
                      <a:pt x="18" y="74"/>
                      <a:pt x="19" y="71"/>
                      <a:pt x="20" y="68"/>
                    </a:cubicBezTo>
                    <a:cubicBezTo>
                      <a:pt x="17" y="70"/>
                      <a:pt x="13" y="70"/>
                      <a:pt x="10" y="71"/>
                    </a:cubicBezTo>
                    <a:cubicBezTo>
                      <a:pt x="12" y="73"/>
                      <a:pt x="15" y="74"/>
                      <a:pt x="17" y="77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36" name="îṧļïďe" descr="03c8007b-92b6-4e66-b65a-24c91f7e09ec"/>
              <p:cNvSpPr/>
              <p:nvPr/>
            </p:nvSpPr>
            <p:spPr bwMode="auto">
              <a:xfrm>
                <a:off x="5933111" y="5086503"/>
                <a:ext cx="329050" cy="301631"/>
              </a:xfrm>
              <a:custGeom>
                <a:avLst/>
                <a:gdLst>
                  <a:gd name="T0" fmla="*/ 16 w 98"/>
                  <a:gd name="T1" fmla="*/ 0 h 90"/>
                  <a:gd name="T2" fmla="*/ 98 w 98"/>
                  <a:gd name="T3" fmla="*/ 90 h 90"/>
                  <a:gd name="T4" fmla="*/ 12 w 98"/>
                  <a:gd name="T5" fmla="*/ 13 h 90"/>
                  <a:gd name="T6" fmla="*/ 10 w 98"/>
                  <a:gd name="T7" fmla="*/ 13 h 90"/>
                  <a:gd name="T8" fmla="*/ 9 w 98"/>
                  <a:gd name="T9" fmla="*/ 14 h 90"/>
                  <a:gd name="T10" fmla="*/ 8 w 98"/>
                  <a:gd name="T11" fmla="*/ 15 h 90"/>
                  <a:gd name="T12" fmla="*/ 0 w 98"/>
                  <a:gd name="T13" fmla="*/ 17 h 90"/>
                  <a:gd name="T14" fmla="*/ 16 w 98"/>
                  <a:gd name="T1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90">
                    <a:moveTo>
                      <a:pt x="16" y="0"/>
                    </a:moveTo>
                    <a:cubicBezTo>
                      <a:pt x="41" y="31"/>
                      <a:pt x="70" y="61"/>
                      <a:pt x="98" y="90"/>
                    </a:cubicBezTo>
                    <a:cubicBezTo>
                      <a:pt x="70" y="64"/>
                      <a:pt x="42" y="38"/>
                      <a:pt x="12" y="13"/>
                    </a:cubicBezTo>
                    <a:cubicBezTo>
                      <a:pt x="11" y="13"/>
                      <a:pt x="11" y="13"/>
                      <a:pt x="10" y="13"/>
                    </a:cubicBezTo>
                    <a:cubicBezTo>
                      <a:pt x="10" y="13"/>
                      <a:pt x="9" y="13"/>
                      <a:pt x="9" y="14"/>
                    </a:cubicBezTo>
                    <a:cubicBezTo>
                      <a:pt x="9" y="14"/>
                      <a:pt x="8" y="14"/>
                      <a:pt x="8" y="15"/>
                    </a:cubicBezTo>
                    <a:cubicBezTo>
                      <a:pt x="6" y="16"/>
                      <a:pt x="3" y="17"/>
                      <a:pt x="0" y="17"/>
                    </a:cubicBezTo>
                    <a:cubicBezTo>
                      <a:pt x="6" y="12"/>
                      <a:pt x="12" y="6"/>
                      <a:pt x="16" y="0"/>
                    </a:cubicBezTo>
                    <a:close/>
                  </a:path>
                </a:pathLst>
              </a:custGeom>
              <a:solidFill>
                <a:srgbClr val="DFE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37" name="íṣľiḓè" descr="c7f90bae-10dd-4116-8132-aca8503631de"/>
              <p:cNvSpPr/>
              <p:nvPr/>
            </p:nvSpPr>
            <p:spPr bwMode="auto">
              <a:xfrm>
                <a:off x="5992791" y="4930042"/>
                <a:ext cx="235497" cy="390344"/>
              </a:xfrm>
              <a:custGeom>
                <a:avLst/>
                <a:gdLst>
                  <a:gd name="T0" fmla="*/ 44 w 70"/>
                  <a:gd name="T1" fmla="*/ 71 h 117"/>
                  <a:gd name="T2" fmla="*/ 70 w 70"/>
                  <a:gd name="T3" fmla="*/ 117 h 117"/>
                  <a:gd name="T4" fmla="*/ 0 w 70"/>
                  <a:gd name="T5" fmla="*/ 45 h 117"/>
                  <a:gd name="T6" fmla="*/ 0 w 70"/>
                  <a:gd name="T7" fmla="*/ 44 h 117"/>
                  <a:gd name="T8" fmla="*/ 10 w 70"/>
                  <a:gd name="T9" fmla="*/ 0 h 117"/>
                  <a:gd name="T10" fmla="*/ 11 w 70"/>
                  <a:gd name="T11" fmla="*/ 0 h 117"/>
                  <a:gd name="T12" fmla="*/ 44 w 70"/>
                  <a:gd name="T13" fmla="*/ 7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17">
                    <a:moveTo>
                      <a:pt x="44" y="71"/>
                    </a:moveTo>
                    <a:cubicBezTo>
                      <a:pt x="52" y="87"/>
                      <a:pt x="61" y="102"/>
                      <a:pt x="70" y="117"/>
                    </a:cubicBezTo>
                    <a:cubicBezTo>
                      <a:pt x="48" y="92"/>
                      <a:pt x="25" y="66"/>
                      <a:pt x="0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8" y="32"/>
                      <a:pt x="10" y="15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8" y="25"/>
                      <a:pt x="32" y="48"/>
                      <a:pt x="44" y="71"/>
                    </a:cubicBezTo>
                    <a:close/>
                  </a:path>
                </a:pathLst>
              </a:custGeom>
              <a:solidFill>
                <a:srgbClr val="DFE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38" name="îṥḻîde" descr="3253e093-3daf-4d21-9bb3-f53a5306f3d4"/>
              <p:cNvSpPr/>
              <p:nvPr/>
            </p:nvSpPr>
            <p:spPr bwMode="auto">
              <a:xfrm>
                <a:off x="5902464" y="5139731"/>
                <a:ext cx="362923" cy="275823"/>
              </a:xfrm>
              <a:custGeom>
                <a:avLst/>
                <a:gdLst>
                  <a:gd name="T0" fmla="*/ 20 w 108"/>
                  <a:gd name="T1" fmla="*/ 0 h 82"/>
                  <a:gd name="T2" fmla="*/ 108 w 108"/>
                  <a:gd name="T3" fmla="*/ 82 h 82"/>
                  <a:gd name="T4" fmla="*/ 0 w 108"/>
                  <a:gd name="T5" fmla="*/ 51 h 82"/>
                  <a:gd name="T6" fmla="*/ 20 w 108"/>
                  <a:gd name="T7" fmla="*/ 1 h 82"/>
                  <a:gd name="T8" fmla="*/ 20 w 108"/>
                  <a:gd name="T9" fmla="*/ 1 h 82"/>
                  <a:gd name="T10" fmla="*/ 20 w 108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82">
                    <a:moveTo>
                      <a:pt x="20" y="0"/>
                    </a:moveTo>
                    <a:cubicBezTo>
                      <a:pt x="48" y="29"/>
                      <a:pt x="79" y="56"/>
                      <a:pt x="108" y="82"/>
                    </a:cubicBezTo>
                    <a:cubicBezTo>
                      <a:pt x="72" y="72"/>
                      <a:pt x="36" y="61"/>
                      <a:pt x="0" y="51"/>
                    </a:cubicBezTo>
                    <a:cubicBezTo>
                      <a:pt x="8" y="35"/>
                      <a:pt x="15" y="18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0"/>
                    </a:cubicBezTo>
                    <a:close/>
                  </a:path>
                </a:pathLst>
              </a:custGeom>
              <a:solidFill>
                <a:srgbClr val="DFE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39" name="íSḻíḋè" descr="29cf7fd6-f31a-4633-b71b-a5c086ef25d0"/>
              <p:cNvSpPr/>
              <p:nvPr/>
            </p:nvSpPr>
            <p:spPr bwMode="auto">
              <a:xfrm>
                <a:off x="5920207" y="5151022"/>
                <a:ext cx="32260" cy="29034"/>
              </a:xfrm>
              <a:custGeom>
                <a:avLst/>
                <a:gdLst>
                  <a:gd name="T0" fmla="*/ 10 w 10"/>
                  <a:gd name="T1" fmla="*/ 0 h 9"/>
                  <a:gd name="T2" fmla="*/ 7 w 10"/>
                  <a:gd name="T3" fmla="*/ 9 h 9"/>
                  <a:gd name="T4" fmla="*/ 0 w 10"/>
                  <a:gd name="T5" fmla="*/ 3 h 9"/>
                  <a:gd name="T6" fmla="*/ 10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cubicBezTo>
                      <a:pt x="9" y="3"/>
                      <a:pt x="8" y="6"/>
                      <a:pt x="7" y="9"/>
                    </a:cubicBezTo>
                    <a:cubicBezTo>
                      <a:pt x="5" y="6"/>
                      <a:pt x="2" y="5"/>
                      <a:pt x="0" y="3"/>
                    </a:cubicBezTo>
                    <a:cubicBezTo>
                      <a:pt x="3" y="2"/>
                      <a:pt x="7" y="2"/>
                      <a:pt x="10" y="0"/>
                    </a:cubicBezTo>
                    <a:close/>
                  </a:path>
                </a:pathLst>
              </a:custGeom>
              <a:solidFill>
                <a:srgbClr val="DFED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0" name="ïṡlïďé" descr="d3969f4f-2abf-4393-b475-4619dca64632"/>
              <p:cNvSpPr/>
              <p:nvPr/>
            </p:nvSpPr>
            <p:spPr bwMode="auto">
              <a:xfrm>
                <a:off x="4471742" y="4625187"/>
                <a:ext cx="1175870" cy="579065"/>
              </a:xfrm>
              <a:custGeom>
                <a:avLst/>
                <a:gdLst>
                  <a:gd name="T0" fmla="*/ 346 w 351"/>
                  <a:gd name="T1" fmla="*/ 162 h 173"/>
                  <a:gd name="T2" fmla="*/ 340 w 351"/>
                  <a:gd name="T3" fmla="*/ 169 h 173"/>
                  <a:gd name="T4" fmla="*/ 265 w 351"/>
                  <a:gd name="T5" fmla="*/ 107 h 173"/>
                  <a:gd name="T6" fmla="*/ 270 w 351"/>
                  <a:gd name="T7" fmla="*/ 129 h 173"/>
                  <a:gd name="T8" fmla="*/ 262 w 351"/>
                  <a:gd name="T9" fmla="*/ 134 h 173"/>
                  <a:gd name="T10" fmla="*/ 186 w 351"/>
                  <a:gd name="T11" fmla="*/ 74 h 173"/>
                  <a:gd name="T12" fmla="*/ 188 w 351"/>
                  <a:gd name="T13" fmla="*/ 94 h 173"/>
                  <a:gd name="T14" fmla="*/ 181 w 351"/>
                  <a:gd name="T15" fmla="*/ 98 h 173"/>
                  <a:gd name="T16" fmla="*/ 86 w 351"/>
                  <a:gd name="T17" fmla="*/ 30 h 173"/>
                  <a:gd name="T18" fmla="*/ 83 w 351"/>
                  <a:gd name="T19" fmla="*/ 49 h 173"/>
                  <a:gd name="T20" fmla="*/ 76 w 351"/>
                  <a:gd name="T21" fmla="*/ 51 h 173"/>
                  <a:gd name="T22" fmla="*/ 3 w 351"/>
                  <a:gd name="T23" fmla="*/ 5 h 173"/>
                  <a:gd name="T24" fmla="*/ 5 w 351"/>
                  <a:gd name="T25" fmla="*/ 1 h 173"/>
                  <a:gd name="T26" fmla="*/ 76 w 351"/>
                  <a:gd name="T27" fmla="*/ 41 h 173"/>
                  <a:gd name="T28" fmla="*/ 77 w 351"/>
                  <a:gd name="T29" fmla="*/ 23 h 173"/>
                  <a:gd name="T30" fmla="*/ 84 w 351"/>
                  <a:gd name="T31" fmla="*/ 19 h 173"/>
                  <a:gd name="T32" fmla="*/ 178 w 351"/>
                  <a:gd name="T33" fmla="*/ 83 h 173"/>
                  <a:gd name="T34" fmla="*/ 175 w 351"/>
                  <a:gd name="T35" fmla="*/ 64 h 173"/>
                  <a:gd name="T36" fmla="*/ 183 w 351"/>
                  <a:gd name="T37" fmla="*/ 60 h 173"/>
                  <a:gd name="T38" fmla="*/ 258 w 351"/>
                  <a:gd name="T39" fmla="*/ 119 h 173"/>
                  <a:gd name="T40" fmla="*/ 253 w 351"/>
                  <a:gd name="T41" fmla="*/ 97 h 173"/>
                  <a:gd name="T42" fmla="*/ 260 w 351"/>
                  <a:gd name="T43" fmla="*/ 92 h 173"/>
                  <a:gd name="T44" fmla="*/ 346 w 351"/>
                  <a:gd name="T45" fmla="*/ 16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" h="173">
                    <a:moveTo>
                      <a:pt x="346" y="162"/>
                    </a:moveTo>
                    <a:cubicBezTo>
                      <a:pt x="351" y="166"/>
                      <a:pt x="345" y="173"/>
                      <a:pt x="340" y="169"/>
                    </a:cubicBezTo>
                    <a:cubicBezTo>
                      <a:pt x="315" y="148"/>
                      <a:pt x="290" y="128"/>
                      <a:pt x="265" y="107"/>
                    </a:cubicBezTo>
                    <a:cubicBezTo>
                      <a:pt x="266" y="115"/>
                      <a:pt x="268" y="122"/>
                      <a:pt x="270" y="129"/>
                    </a:cubicBezTo>
                    <a:cubicBezTo>
                      <a:pt x="271" y="134"/>
                      <a:pt x="266" y="137"/>
                      <a:pt x="262" y="134"/>
                    </a:cubicBezTo>
                    <a:cubicBezTo>
                      <a:pt x="237" y="114"/>
                      <a:pt x="211" y="94"/>
                      <a:pt x="186" y="74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8"/>
                      <a:pt x="183" y="101"/>
                      <a:pt x="181" y="98"/>
                    </a:cubicBezTo>
                    <a:cubicBezTo>
                      <a:pt x="152" y="71"/>
                      <a:pt x="120" y="48"/>
                      <a:pt x="86" y="30"/>
                    </a:cubicBezTo>
                    <a:cubicBezTo>
                      <a:pt x="85" y="36"/>
                      <a:pt x="84" y="42"/>
                      <a:pt x="83" y="49"/>
                    </a:cubicBezTo>
                    <a:cubicBezTo>
                      <a:pt x="82" y="52"/>
                      <a:pt x="78" y="53"/>
                      <a:pt x="76" y="51"/>
                    </a:cubicBezTo>
                    <a:cubicBezTo>
                      <a:pt x="52" y="34"/>
                      <a:pt x="28" y="19"/>
                      <a:pt x="3" y="5"/>
                    </a:cubicBezTo>
                    <a:cubicBezTo>
                      <a:pt x="0" y="4"/>
                      <a:pt x="2" y="0"/>
                      <a:pt x="5" y="1"/>
                    </a:cubicBezTo>
                    <a:cubicBezTo>
                      <a:pt x="29" y="13"/>
                      <a:pt x="53" y="26"/>
                      <a:pt x="76" y="41"/>
                    </a:cubicBezTo>
                    <a:cubicBezTo>
                      <a:pt x="77" y="35"/>
                      <a:pt x="77" y="30"/>
                      <a:pt x="77" y="23"/>
                    </a:cubicBezTo>
                    <a:cubicBezTo>
                      <a:pt x="77" y="20"/>
                      <a:pt x="80" y="17"/>
                      <a:pt x="84" y="19"/>
                    </a:cubicBezTo>
                    <a:cubicBezTo>
                      <a:pt x="118" y="36"/>
                      <a:pt x="149" y="58"/>
                      <a:pt x="178" y="83"/>
                    </a:cubicBezTo>
                    <a:cubicBezTo>
                      <a:pt x="177" y="77"/>
                      <a:pt x="176" y="70"/>
                      <a:pt x="175" y="64"/>
                    </a:cubicBezTo>
                    <a:cubicBezTo>
                      <a:pt x="175" y="59"/>
                      <a:pt x="180" y="58"/>
                      <a:pt x="183" y="60"/>
                    </a:cubicBezTo>
                    <a:cubicBezTo>
                      <a:pt x="208" y="80"/>
                      <a:pt x="233" y="99"/>
                      <a:pt x="258" y="119"/>
                    </a:cubicBezTo>
                    <a:cubicBezTo>
                      <a:pt x="256" y="112"/>
                      <a:pt x="255" y="104"/>
                      <a:pt x="253" y="97"/>
                    </a:cubicBezTo>
                    <a:cubicBezTo>
                      <a:pt x="252" y="93"/>
                      <a:pt x="257" y="89"/>
                      <a:pt x="260" y="92"/>
                    </a:cubicBezTo>
                    <a:cubicBezTo>
                      <a:pt x="289" y="115"/>
                      <a:pt x="318" y="139"/>
                      <a:pt x="346" y="162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41" name="ïṡļiḓè" descr="ef4cf7cf-b68e-4af9-b9d0-db4559868e2d"/>
              <p:cNvSpPr/>
              <p:nvPr/>
            </p:nvSpPr>
            <p:spPr bwMode="auto">
              <a:xfrm>
                <a:off x="4474968" y="3365439"/>
                <a:ext cx="948438" cy="274208"/>
              </a:xfrm>
              <a:custGeom>
                <a:avLst/>
                <a:gdLst>
                  <a:gd name="T0" fmla="*/ 275 w 283"/>
                  <a:gd name="T1" fmla="*/ 2 h 82"/>
                  <a:gd name="T2" fmla="*/ 278 w 283"/>
                  <a:gd name="T3" fmla="*/ 11 h 82"/>
                  <a:gd name="T4" fmla="*/ 140 w 283"/>
                  <a:gd name="T5" fmla="*/ 58 h 82"/>
                  <a:gd name="T6" fmla="*/ 135 w 283"/>
                  <a:gd name="T7" fmla="*/ 50 h 82"/>
                  <a:gd name="T8" fmla="*/ 150 w 283"/>
                  <a:gd name="T9" fmla="*/ 34 h 82"/>
                  <a:gd name="T10" fmla="*/ 54 w 283"/>
                  <a:gd name="T11" fmla="*/ 77 h 82"/>
                  <a:gd name="T12" fmla="*/ 49 w 283"/>
                  <a:gd name="T13" fmla="*/ 71 h 82"/>
                  <a:gd name="T14" fmla="*/ 51 w 283"/>
                  <a:gd name="T15" fmla="*/ 56 h 82"/>
                  <a:gd name="T16" fmla="*/ 6 w 283"/>
                  <a:gd name="T17" fmla="*/ 80 h 82"/>
                  <a:gd name="T18" fmla="*/ 3 w 283"/>
                  <a:gd name="T19" fmla="*/ 75 h 82"/>
                  <a:gd name="T20" fmla="*/ 55 w 283"/>
                  <a:gd name="T21" fmla="*/ 44 h 82"/>
                  <a:gd name="T22" fmla="*/ 61 w 283"/>
                  <a:gd name="T23" fmla="*/ 49 h 82"/>
                  <a:gd name="T24" fmla="*/ 59 w 283"/>
                  <a:gd name="T25" fmla="*/ 65 h 82"/>
                  <a:gd name="T26" fmla="*/ 160 w 283"/>
                  <a:gd name="T27" fmla="*/ 19 h 82"/>
                  <a:gd name="T28" fmla="*/ 166 w 283"/>
                  <a:gd name="T29" fmla="*/ 25 h 82"/>
                  <a:gd name="T30" fmla="*/ 155 w 283"/>
                  <a:gd name="T31" fmla="*/ 43 h 82"/>
                  <a:gd name="T32" fmla="*/ 275 w 283"/>
                  <a:gd name="T3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3" h="82">
                    <a:moveTo>
                      <a:pt x="275" y="2"/>
                    </a:moveTo>
                    <a:cubicBezTo>
                      <a:pt x="281" y="0"/>
                      <a:pt x="283" y="9"/>
                      <a:pt x="278" y="11"/>
                    </a:cubicBezTo>
                    <a:cubicBezTo>
                      <a:pt x="232" y="28"/>
                      <a:pt x="186" y="42"/>
                      <a:pt x="140" y="58"/>
                    </a:cubicBezTo>
                    <a:cubicBezTo>
                      <a:pt x="135" y="60"/>
                      <a:pt x="132" y="53"/>
                      <a:pt x="135" y="50"/>
                    </a:cubicBezTo>
                    <a:cubicBezTo>
                      <a:pt x="141" y="45"/>
                      <a:pt x="146" y="40"/>
                      <a:pt x="150" y="34"/>
                    </a:cubicBezTo>
                    <a:cubicBezTo>
                      <a:pt x="119" y="50"/>
                      <a:pt x="87" y="64"/>
                      <a:pt x="54" y="77"/>
                    </a:cubicBezTo>
                    <a:cubicBezTo>
                      <a:pt x="51" y="78"/>
                      <a:pt x="48" y="74"/>
                      <a:pt x="49" y="71"/>
                    </a:cubicBezTo>
                    <a:cubicBezTo>
                      <a:pt x="50" y="66"/>
                      <a:pt x="50" y="61"/>
                      <a:pt x="51" y="56"/>
                    </a:cubicBezTo>
                    <a:cubicBezTo>
                      <a:pt x="36" y="64"/>
                      <a:pt x="21" y="72"/>
                      <a:pt x="6" y="80"/>
                    </a:cubicBezTo>
                    <a:cubicBezTo>
                      <a:pt x="3" y="82"/>
                      <a:pt x="0" y="77"/>
                      <a:pt x="3" y="75"/>
                    </a:cubicBezTo>
                    <a:cubicBezTo>
                      <a:pt x="20" y="65"/>
                      <a:pt x="38" y="55"/>
                      <a:pt x="55" y="44"/>
                    </a:cubicBezTo>
                    <a:cubicBezTo>
                      <a:pt x="58" y="42"/>
                      <a:pt x="62" y="46"/>
                      <a:pt x="61" y="49"/>
                    </a:cubicBezTo>
                    <a:cubicBezTo>
                      <a:pt x="60" y="55"/>
                      <a:pt x="59" y="60"/>
                      <a:pt x="59" y="65"/>
                    </a:cubicBezTo>
                    <a:cubicBezTo>
                      <a:pt x="93" y="51"/>
                      <a:pt x="127" y="36"/>
                      <a:pt x="160" y="19"/>
                    </a:cubicBezTo>
                    <a:cubicBezTo>
                      <a:pt x="164" y="16"/>
                      <a:pt x="168" y="21"/>
                      <a:pt x="166" y="25"/>
                    </a:cubicBezTo>
                    <a:cubicBezTo>
                      <a:pt x="163" y="32"/>
                      <a:pt x="160" y="37"/>
                      <a:pt x="155" y="43"/>
                    </a:cubicBezTo>
                    <a:cubicBezTo>
                      <a:pt x="195" y="29"/>
                      <a:pt x="235" y="14"/>
                      <a:pt x="275" y="2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42" name="ïṩḷïdê" descr="3d77b164-ee9f-468f-92de-471a32865f8d"/>
              <p:cNvSpPr/>
              <p:nvPr/>
            </p:nvSpPr>
            <p:spPr bwMode="auto">
              <a:xfrm>
                <a:off x="5818589" y="4249359"/>
                <a:ext cx="621002" cy="140330"/>
              </a:xfrm>
              <a:custGeom>
                <a:avLst/>
                <a:gdLst>
                  <a:gd name="T0" fmla="*/ 177 w 185"/>
                  <a:gd name="T1" fmla="*/ 6 h 42"/>
                  <a:gd name="T2" fmla="*/ 180 w 185"/>
                  <a:gd name="T3" fmla="*/ 16 h 42"/>
                  <a:gd name="T4" fmla="*/ 117 w 185"/>
                  <a:gd name="T5" fmla="*/ 40 h 42"/>
                  <a:gd name="T6" fmla="*/ 112 w 185"/>
                  <a:gd name="T7" fmla="*/ 33 h 42"/>
                  <a:gd name="T8" fmla="*/ 120 w 185"/>
                  <a:gd name="T9" fmla="*/ 16 h 42"/>
                  <a:gd name="T10" fmla="*/ 48 w 185"/>
                  <a:gd name="T11" fmla="*/ 40 h 42"/>
                  <a:gd name="T12" fmla="*/ 42 w 185"/>
                  <a:gd name="T13" fmla="*/ 34 h 42"/>
                  <a:gd name="T14" fmla="*/ 46 w 185"/>
                  <a:gd name="T15" fmla="*/ 17 h 42"/>
                  <a:gd name="T16" fmla="*/ 5 w 185"/>
                  <a:gd name="T17" fmla="*/ 36 h 42"/>
                  <a:gd name="T18" fmla="*/ 2 w 185"/>
                  <a:gd name="T19" fmla="*/ 31 h 42"/>
                  <a:gd name="T20" fmla="*/ 51 w 185"/>
                  <a:gd name="T21" fmla="*/ 7 h 42"/>
                  <a:gd name="T22" fmla="*/ 56 w 185"/>
                  <a:gd name="T23" fmla="*/ 12 h 42"/>
                  <a:gd name="T24" fmla="*/ 52 w 185"/>
                  <a:gd name="T25" fmla="*/ 29 h 42"/>
                  <a:gd name="T26" fmla="*/ 130 w 185"/>
                  <a:gd name="T27" fmla="*/ 1 h 42"/>
                  <a:gd name="T28" fmla="*/ 136 w 185"/>
                  <a:gd name="T29" fmla="*/ 8 h 42"/>
                  <a:gd name="T30" fmla="*/ 125 w 185"/>
                  <a:gd name="T31" fmla="*/ 27 h 42"/>
                  <a:gd name="T32" fmla="*/ 177 w 185"/>
                  <a:gd name="T3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5" h="42">
                    <a:moveTo>
                      <a:pt x="177" y="6"/>
                    </a:moveTo>
                    <a:cubicBezTo>
                      <a:pt x="183" y="4"/>
                      <a:pt x="185" y="13"/>
                      <a:pt x="180" y="16"/>
                    </a:cubicBezTo>
                    <a:cubicBezTo>
                      <a:pt x="159" y="24"/>
                      <a:pt x="138" y="32"/>
                      <a:pt x="117" y="40"/>
                    </a:cubicBezTo>
                    <a:cubicBezTo>
                      <a:pt x="113" y="42"/>
                      <a:pt x="110" y="36"/>
                      <a:pt x="112" y="33"/>
                    </a:cubicBezTo>
                    <a:cubicBezTo>
                      <a:pt x="114" y="27"/>
                      <a:pt x="117" y="21"/>
                      <a:pt x="120" y="16"/>
                    </a:cubicBezTo>
                    <a:cubicBezTo>
                      <a:pt x="97" y="25"/>
                      <a:pt x="72" y="33"/>
                      <a:pt x="48" y="40"/>
                    </a:cubicBezTo>
                    <a:cubicBezTo>
                      <a:pt x="44" y="41"/>
                      <a:pt x="41" y="37"/>
                      <a:pt x="42" y="34"/>
                    </a:cubicBezTo>
                    <a:cubicBezTo>
                      <a:pt x="43" y="28"/>
                      <a:pt x="45" y="23"/>
                      <a:pt x="46" y="17"/>
                    </a:cubicBezTo>
                    <a:cubicBezTo>
                      <a:pt x="31" y="21"/>
                      <a:pt x="18" y="28"/>
                      <a:pt x="5" y="36"/>
                    </a:cubicBezTo>
                    <a:cubicBezTo>
                      <a:pt x="2" y="38"/>
                      <a:pt x="0" y="33"/>
                      <a:pt x="2" y="31"/>
                    </a:cubicBezTo>
                    <a:cubicBezTo>
                      <a:pt x="17" y="21"/>
                      <a:pt x="33" y="13"/>
                      <a:pt x="51" y="7"/>
                    </a:cubicBezTo>
                    <a:cubicBezTo>
                      <a:pt x="54" y="5"/>
                      <a:pt x="56" y="9"/>
                      <a:pt x="56" y="12"/>
                    </a:cubicBezTo>
                    <a:cubicBezTo>
                      <a:pt x="55" y="18"/>
                      <a:pt x="54" y="23"/>
                      <a:pt x="52" y="29"/>
                    </a:cubicBezTo>
                    <a:cubicBezTo>
                      <a:pt x="79" y="21"/>
                      <a:pt x="105" y="12"/>
                      <a:pt x="130" y="1"/>
                    </a:cubicBezTo>
                    <a:cubicBezTo>
                      <a:pt x="134" y="0"/>
                      <a:pt x="138" y="5"/>
                      <a:pt x="136" y="8"/>
                    </a:cubicBezTo>
                    <a:cubicBezTo>
                      <a:pt x="132" y="14"/>
                      <a:pt x="128" y="20"/>
                      <a:pt x="125" y="27"/>
                    </a:cubicBezTo>
                    <a:cubicBezTo>
                      <a:pt x="142" y="20"/>
                      <a:pt x="160" y="13"/>
                      <a:pt x="177" y="6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3" name="îśḷîḋê" descr="524c5137-27d2-47f7-98f2-9b5d7166e681"/>
              <p:cNvSpPr/>
              <p:nvPr/>
            </p:nvSpPr>
            <p:spPr bwMode="auto">
              <a:xfrm>
                <a:off x="5852462" y="5718796"/>
                <a:ext cx="603258" cy="198399"/>
              </a:xfrm>
              <a:custGeom>
                <a:avLst/>
                <a:gdLst>
                  <a:gd name="T0" fmla="*/ 174 w 180"/>
                  <a:gd name="T1" fmla="*/ 50 h 59"/>
                  <a:gd name="T2" fmla="*/ 173 w 180"/>
                  <a:gd name="T3" fmla="*/ 59 h 59"/>
                  <a:gd name="T4" fmla="*/ 105 w 180"/>
                  <a:gd name="T5" fmla="*/ 57 h 59"/>
                  <a:gd name="T6" fmla="*/ 103 w 180"/>
                  <a:gd name="T7" fmla="*/ 49 h 59"/>
                  <a:gd name="T8" fmla="*/ 118 w 180"/>
                  <a:gd name="T9" fmla="*/ 36 h 59"/>
                  <a:gd name="T10" fmla="*/ 42 w 180"/>
                  <a:gd name="T11" fmla="*/ 30 h 59"/>
                  <a:gd name="T12" fmla="*/ 39 w 180"/>
                  <a:gd name="T13" fmla="*/ 22 h 59"/>
                  <a:gd name="T14" fmla="*/ 49 w 180"/>
                  <a:gd name="T15" fmla="*/ 8 h 59"/>
                  <a:gd name="T16" fmla="*/ 4 w 180"/>
                  <a:gd name="T17" fmla="*/ 10 h 59"/>
                  <a:gd name="T18" fmla="*/ 3 w 180"/>
                  <a:gd name="T19" fmla="*/ 4 h 59"/>
                  <a:gd name="T20" fmla="*/ 57 w 180"/>
                  <a:gd name="T21" fmla="*/ 1 h 59"/>
                  <a:gd name="T22" fmla="*/ 60 w 180"/>
                  <a:gd name="T23" fmla="*/ 8 h 59"/>
                  <a:gd name="T24" fmla="*/ 50 w 180"/>
                  <a:gd name="T25" fmla="*/ 22 h 59"/>
                  <a:gd name="T26" fmla="*/ 133 w 180"/>
                  <a:gd name="T27" fmla="*/ 27 h 59"/>
                  <a:gd name="T28" fmla="*/ 135 w 180"/>
                  <a:gd name="T29" fmla="*/ 36 h 59"/>
                  <a:gd name="T30" fmla="*/ 118 w 180"/>
                  <a:gd name="T31" fmla="*/ 48 h 59"/>
                  <a:gd name="T32" fmla="*/ 174 w 180"/>
                  <a:gd name="T33" fmla="*/ 5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59">
                    <a:moveTo>
                      <a:pt x="174" y="50"/>
                    </a:moveTo>
                    <a:cubicBezTo>
                      <a:pt x="180" y="50"/>
                      <a:pt x="179" y="59"/>
                      <a:pt x="173" y="59"/>
                    </a:cubicBezTo>
                    <a:cubicBezTo>
                      <a:pt x="150" y="59"/>
                      <a:pt x="128" y="58"/>
                      <a:pt x="105" y="57"/>
                    </a:cubicBezTo>
                    <a:cubicBezTo>
                      <a:pt x="101" y="57"/>
                      <a:pt x="101" y="51"/>
                      <a:pt x="103" y="49"/>
                    </a:cubicBezTo>
                    <a:cubicBezTo>
                      <a:pt x="108" y="44"/>
                      <a:pt x="113" y="40"/>
                      <a:pt x="118" y="36"/>
                    </a:cubicBezTo>
                    <a:cubicBezTo>
                      <a:pt x="93" y="35"/>
                      <a:pt x="67" y="33"/>
                      <a:pt x="42" y="30"/>
                    </a:cubicBezTo>
                    <a:cubicBezTo>
                      <a:pt x="38" y="29"/>
                      <a:pt x="37" y="25"/>
                      <a:pt x="39" y="22"/>
                    </a:cubicBezTo>
                    <a:cubicBezTo>
                      <a:pt x="42" y="18"/>
                      <a:pt x="46" y="13"/>
                      <a:pt x="49" y="8"/>
                    </a:cubicBezTo>
                    <a:cubicBezTo>
                      <a:pt x="34" y="7"/>
                      <a:pt x="19" y="7"/>
                      <a:pt x="4" y="10"/>
                    </a:cubicBezTo>
                    <a:cubicBezTo>
                      <a:pt x="1" y="10"/>
                      <a:pt x="0" y="5"/>
                      <a:pt x="3" y="4"/>
                    </a:cubicBezTo>
                    <a:cubicBezTo>
                      <a:pt x="21" y="0"/>
                      <a:pt x="39" y="0"/>
                      <a:pt x="57" y="1"/>
                    </a:cubicBezTo>
                    <a:cubicBezTo>
                      <a:pt x="61" y="1"/>
                      <a:pt x="62" y="5"/>
                      <a:pt x="60" y="8"/>
                    </a:cubicBezTo>
                    <a:cubicBezTo>
                      <a:pt x="57" y="12"/>
                      <a:pt x="54" y="17"/>
                      <a:pt x="50" y="22"/>
                    </a:cubicBezTo>
                    <a:cubicBezTo>
                      <a:pt x="78" y="25"/>
                      <a:pt x="105" y="27"/>
                      <a:pt x="133" y="27"/>
                    </a:cubicBezTo>
                    <a:cubicBezTo>
                      <a:pt x="137" y="27"/>
                      <a:pt x="138" y="33"/>
                      <a:pt x="135" y="36"/>
                    </a:cubicBezTo>
                    <a:cubicBezTo>
                      <a:pt x="129" y="39"/>
                      <a:pt x="124" y="44"/>
                      <a:pt x="118" y="48"/>
                    </a:cubicBezTo>
                    <a:cubicBezTo>
                      <a:pt x="137" y="49"/>
                      <a:pt x="155" y="49"/>
                      <a:pt x="174" y="5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44" name="ïṧḻíḍê" descr="d216dcd5-1d62-4a24-a120-2e9ad51060e3"/>
              <p:cNvSpPr/>
              <p:nvPr/>
            </p:nvSpPr>
            <p:spPr bwMode="auto">
              <a:xfrm>
                <a:off x="5279850" y="2736372"/>
                <a:ext cx="562934" cy="304856"/>
              </a:xfrm>
              <a:custGeom>
                <a:avLst/>
                <a:gdLst>
                  <a:gd name="T0" fmla="*/ 158 w 168"/>
                  <a:gd name="T1" fmla="*/ 4 h 91"/>
                  <a:gd name="T2" fmla="*/ 164 w 168"/>
                  <a:gd name="T3" fmla="*/ 12 h 91"/>
                  <a:gd name="T4" fmla="*/ 113 w 168"/>
                  <a:gd name="T5" fmla="*/ 55 h 91"/>
                  <a:gd name="T6" fmla="*/ 105 w 168"/>
                  <a:gd name="T7" fmla="*/ 51 h 91"/>
                  <a:gd name="T8" fmla="*/ 108 w 168"/>
                  <a:gd name="T9" fmla="*/ 31 h 91"/>
                  <a:gd name="T10" fmla="*/ 47 w 168"/>
                  <a:gd name="T11" fmla="*/ 78 h 91"/>
                  <a:gd name="T12" fmla="*/ 40 w 168"/>
                  <a:gd name="T13" fmla="*/ 75 h 91"/>
                  <a:gd name="T14" fmla="*/ 38 w 168"/>
                  <a:gd name="T15" fmla="*/ 57 h 91"/>
                  <a:gd name="T16" fmla="*/ 6 w 168"/>
                  <a:gd name="T17" fmla="*/ 89 h 91"/>
                  <a:gd name="T18" fmla="*/ 2 w 168"/>
                  <a:gd name="T19" fmla="*/ 85 h 91"/>
                  <a:gd name="T20" fmla="*/ 39 w 168"/>
                  <a:gd name="T21" fmla="*/ 46 h 91"/>
                  <a:gd name="T22" fmla="*/ 46 w 168"/>
                  <a:gd name="T23" fmla="*/ 49 h 91"/>
                  <a:gd name="T24" fmla="*/ 48 w 168"/>
                  <a:gd name="T25" fmla="*/ 66 h 91"/>
                  <a:gd name="T26" fmla="*/ 113 w 168"/>
                  <a:gd name="T27" fmla="*/ 15 h 91"/>
                  <a:gd name="T28" fmla="*/ 120 w 168"/>
                  <a:gd name="T29" fmla="*/ 19 h 91"/>
                  <a:gd name="T30" fmla="*/ 116 w 168"/>
                  <a:gd name="T31" fmla="*/ 40 h 91"/>
                  <a:gd name="T32" fmla="*/ 158 w 168"/>
                  <a:gd name="T33" fmla="*/ 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91">
                    <a:moveTo>
                      <a:pt x="158" y="4"/>
                    </a:moveTo>
                    <a:cubicBezTo>
                      <a:pt x="163" y="0"/>
                      <a:pt x="168" y="8"/>
                      <a:pt x="164" y="12"/>
                    </a:cubicBezTo>
                    <a:cubicBezTo>
                      <a:pt x="147" y="26"/>
                      <a:pt x="130" y="41"/>
                      <a:pt x="113" y="55"/>
                    </a:cubicBezTo>
                    <a:cubicBezTo>
                      <a:pt x="109" y="59"/>
                      <a:pt x="105" y="54"/>
                      <a:pt x="105" y="51"/>
                    </a:cubicBezTo>
                    <a:cubicBezTo>
                      <a:pt x="106" y="44"/>
                      <a:pt x="107" y="38"/>
                      <a:pt x="108" y="31"/>
                    </a:cubicBezTo>
                    <a:cubicBezTo>
                      <a:pt x="88" y="48"/>
                      <a:pt x="68" y="64"/>
                      <a:pt x="47" y="78"/>
                    </a:cubicBezTo>
                    <a:cubicBezTo>
                      <a:pt x="44" y="80"/>
                      <a:pt x="40" y="78"/>
                      <a:pt x="40" y="75"/>
                    </a:cubicBezTo>
                    <a:cubicBezTo>
                      <a:pt x="39" y="69"/>
                      <a:pt x="39" y="63"/>
                      <a:pt x="38" y="57"/>
                    </a:cubicBezTo>
                    <a:cubicBezTo>
                      <a:pt x="26" y="66"/>
                      <a:pt x="15" y="77"/>
                      <a:pt x="6" y="89"/>
                    </a:cubicBezTo>
                    <a:cubicBezTo>
                      <a:pt x="3" y="91"/>
                      <a:pt x="0" y="88"/>
                      <a:pt x="2" y="85"/>
                    </a:cubicBezTo>
                    <a:cubicBezTo>
                      <a:pt x="12" y="70"/>
                      <a:pt x="25" y="58"/>
                      <a:pt x="39" y="46"/>
                    </a:cubicBezTo>
                    <a:cubicBezTo>
                      <a:pt x="42" y="44"/>
                      <a:pt x="45" y="46"/>
                      <a:pt x="46" y="49"/>
                    </a:cubicBezTo>
                    <a:cubicBezTo>
                      <a:pt x="47" y="55"/>
                      <a:pt x="47" y="61"/>
                      <a:pt x="48" y="66"/>
                    </a:cubicBezTo>
                    <a:cubicBezTo>
                      <a:pt x="71" y="50"/>
                      <a:pt x="92" y="33"/>
                      <a:pt x="113" y="15"/>
                    </a:cubicBezTo>
                    <a:cubicBezTo>
                      <a:pt x="116" y="12"/>
                      <a:pt x="121" y="16"/>
                      <a:pt x="120" y="19"/>
                    </a:cubicBezTo>
                    <a:cubicBezTo>
                      <a:pt x="118" y="26"/>
                      <a:pt x="117" y="33"/>
                      <a:pt x="116" y="40"/>
                    </a:cubicBezTo>
                    <a:cubicBezTo>
                      <a:pt x="130" y="28"/>
                      <a:pt x="144" y="16"/>
                      <a:pt x="158" y="4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45" name="iś1iḓè" descr="01727ab1-c14c-40f1-9d2f-0bf8f74608dc"/>
              <p:cNvSpPr/>
              <p:nvPr/>
            </p:nvSpPr>
            <p:spPr bwMode="auto">
              <a:xfrm>
                <a:off x="4279796" y="5113923"/>
                <a:ext cx="559707" cy="301631"/>
              </a:xfrm>
              <a:custGeom>
                <a:avLst/>
                <a:gdLst>
                  <a:gd name="T0" fmla="*/ 161 w 167"/>
                  <a:gd name="T1" fmla="*/ 80 h 90"/>
                  <a:gd name="T2" fmla="*/ 158 w 167"/>
                  <a:gd name="T3" fmla="*/ 89 h 90"/>
                  <a:gd name="T4" fmla="*/ 92 w 167"/>
                  <a:gd name="T5" fmla="*/ 73 h 90"/>
                  <a:gd name="T6" fmla="*/ 92 w 167"/>
                  <a:gd name="T7" fmla="*/ 64 h 90"/>
                  <a:gd name="T8" fmla="*/ 109 w 167"/>
                  <a:gd name="T9" fmla="*/ 55 h 90"/>
                  <a:gd name="T10" fmla="*/ 36 w 167"/>
                  <a:gd name="T11" fmla="*/ 33 h 90"/>
                  <a:gd name="T12" fmla="*/ 34 w 167"/>
                  <a:gd name="T13" fmla="*/ 25 h 90"/>
                  <a:gd name="T14" fmla="*/ 47 w 167"/>
                  <a:gd name="T15" fmla="*/ 13 h 90"/>
                  <a:gd name="T16" fmla="*/ 3 w 167"/>
                  <a:gd name="T17" fmla="*/ 5 h 90"/>
                  <a:gd name="T18" fmla="*/ 3 w 167"/>
                  <a:gd name="T19" fmla="*/ 0 h 90"/>
                  <a:gd name="T20" fmla="*/ 57 w 167"/>
                  <a:gd name="T21" fmla="*/ 8 h 90"/>
                  <a:gd name="T22" fmla="*/ 58 w 167"/>
                  <a:gd name="T23" fmla="*/ 15 h 90"/>
                  <a:gd name="T24" fmla="*/ 46 w 167"/>
                  <a:gd name="T25" fmla="*/ 27 h 90"/>
                  <a:gd name="T26" fmla="*/ 126 w 167"/>
                  <a:gd name="T27" fmla="*/ 49 h 90"/>
                  <a:gd name="T28" fmla="*/ 126 w 167"/>
                  <a:gd name="T29" fmla="*/ 58 h 90"/>
                  <a:gd name="T30" fmla="*/ 107 w 167"/>
                  <a:gd name="T31" fmla="*/ 67 h 90"/>
                  <a:gd name="T32" fmla="*/ 161 w 167"/>
                  <a:gd name="T33" fmla="*/ 8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7" h="90">
                    <a:moveTo>
                      <a:pt x="161" y="80"/>
                    </a:moveTo>
                    <a:cubicBezTo>
                      <a:pt x="167" y="81"/>
                      <a:pt x="164" y="90"/>
                      <a:pt x="158" y="89"/>
                    </a:cubicBezTo>
                    <a:cubicBezTo>
                      <a:pt x="136" y="83"/>
                      <a:pt x="114" y="78"/>
                      <a:pt x="92" y="73"/>
                    </a:cubicBezTo>
                    <a:cubicBezTo>
                      <a:pt x="88" y="72"/>
                      <a:pt x="89" y="66"/>
                      <a:pt x="92" y="64"/>
                    </a:cubicBezTo>
                    <a:cubicBezTo>
                      <a:pt x="98" y="61"/>
                      <a:pt x="103" y="58"/>
                      <a:pt x="109" y="55"/>
                    </a:cubicBezTo>
                    <a:cubicBezTo>
                      <a:pt x="84" y="49"/>
                      <a:pt x="60" y="42"/>
                      <a:pt x="36" y="33"/>
                    </a:cubicBezTo>
                    <a:cubicBezTo>
                      <a:pt x="32" y="32"/>
                      <a:pt x="32" y="27"/>
                      <a:pt x="34" y="25"/>
                    </a:cubicBezTo>
                    <a:cubicBezTo>
                      <a:pt x="39" y="21"/>
                      <a:pt x="43" y="17"/>
                      <a:pt x="47" y="13"/>
                    </a:cubicBezTo>
                    <a:cubicBezTo>
                      <a:pt x="33" y="9"/>
                      <a:pt x="18" y="6"/>
                      <a:pt x="3" y="5"/>
                    </a:cubicBezTo>
                    <a:cubicBezTo>
                      <a:pt x="0" y="5"/>
                      <a:pt x="0" y="0"/>
                      <a:pt x="3" y="0"/>
                    </a:cubicBezTo>
                    <a:cubicBezTo>
                      <a:pt x="22" y="0"/>
                      <a:pt x="39" y="3"/>
                      <a:pt x="57" y="8"/>
                    </a:cubicBezTo>
                    <a:cubicBezTo>
                      <a:pt x="60" y="8"/>
                      <a:pt x="60" y="13"/>
                      <a:pt x="58" y="15"/>
                    </a:cubicBezTo>
                    <a:cubicBezTo>
                      <a:pt x="54" y="19"/>
                      <a:pt x="50" y="23"/>
                      <a:pt x="46" y="27"/>
                    </a:cubicBezTo>
                    <a:cubicBezTo>
                      <a:pt x="72" y="35"/>
                      <a:pt x="99" y="43"/>
                      <a:pt x="126" y="49"/>
                    </a:cubicBezTo>
                    <a:cubicBezTo>
                      <a:pt x="130" y="50"/>
                      <a:pt x="130" y="56"/>
                      <a:pt x="126" y="58"/>
                    </a:cubicBezTo>
                    <a:cubicBezTo>
                      <a:pt x="119" y="60"/>
                      <a:pt x="113" y="63"/>
                      <a:pt x="107" y="67"/>
                    </a:cubicBezTo>
                    <a:cubicBezTo>
                      <a:pt x="125" y="71"/>
                      <a:pt x="143" y="75"/>
                      <a:pt x="161" y="8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46" name="iṡlídè" descr="9de9e063-23d6-43af-a948-942d3657c20e"/>
              <p:cNvSpPr/>
              <p:nvPr/>
            </p:nvSpPr>
            <p:spPr bwMode="auto">
              <a:xfrm>
                <a:off x="1360283" y="2960579"/>
                <a:ext cx="329050" cy="59681"/>
              </a:xfrm>
              <a:custGeom>
                <a:avLst/>
                <a:gdLst>
                  <a:gd name="T0" fmla="*/ 91 w 98"/>
                  <a:gd name="T1" fmla="*/ 17 h 18"/>
                  <a:gd name="T2" fmla="*/ 3 w 98"/>
                  <a:gd name="T3" fmla="*/ 18 h 18"/>
                  <a:gd name="T4" fmla="*/ 2 w 98"/>
                  <a:gd name="T5" fmla="*/ 15 h 18"/>
                  <a:gd name="T6" fmla="*/ 0 w 98"/>
                  <a:gd name="T7" fmla="*/ 10 h 18"/>
                  <a:gd name="T8" fmla="*/ 4 w 98"/>
                  <a:gd name="T9" fmla="*/ 5 h 18"/>
                  <a:gd name="T10" fmla="*/ 5 w 98"/>
                  <a:gd name="T11" fmla="*/ 4 h 18"/>
                  <a:gd name="T12" fmla="*/ 93 w 98"/>
                  <a:gd name="T13" fmla="*/ 1 h 18"/>
                  <a:gd name="T14" fmla="*/ 95 w 98"/>
                  <a:gd name="T15" fmla="*/ 0 h 18"/>
                  <a:gd name="T16" fmla="*/ 91 w 98"/>
                  <a:gd name="T1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18">
                    <a:moveTo>
                      <a:pt x="91" y="17"/>
                    </a:moveTo>
                    <a:cubicBezTo>
                      <a:pt x="61" y="18"/>
                      <a:pt x="32" y="17"/>
                      <a:pt x="3" y="18"/>
                    </a:cubicBezTo>
                    <a:cubicBezTo>
                      <a:pt x="3" y="17"/>
                      <a:pt x="3" y="16"/>
                      <a:pt x="2" y="15"/>
                    </a:cubicBezTo>
                    <a:cubicBezTo>
                      <a:pt x="1" y="14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34" y="9"/>
                      <a:pt x="65" y="7"/>
                      <a:pt x="93" y="1"/>
                    </a:cubicBezTo>
                    <a:cubicBezTo>
                      <a:pt x="94" y="1"/>
                      <a:pt x="95" y="0"/>
                      <a:pt x="95" y="0"/>
                    </a:cubicBezTo>
                    <a:cubicBezTo>
                      <a:pt x="98" y="6"/>
                      <a:pt x="97" y="13"/>
                      <a:pt x="91" y="17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7" name="iśļîḍe" descr="3a3a2f63-1e2a-4e6f-b66a-54ad04c392f5"/>
              <p:cNvSpPr/>
              <p:nvPr/>
            </p:nvSpPr>
            <p:spPr bwMode="auto">
              <a:xfrm>
                <a:off x="1400609" y="5534915"/>
                <a:ext cx="193559" cy="201625"/>
              </a:xfrm>
              <a:custGeom>
                <a:avLst/>
                <a:gdLst>
                  <a:gd name="T0" fmla="*/ 58 w 58"/>
                  <a:gd name="T1" fmla="*/ 28 h 60"/>
                  <a:gd name="T2" fmla="*/ 28 w 58"/>
                  <a:gd name="T3" fmla="*/ 59 h 60"/>
                  <a:gd name="T4" fmla="*/ 1 w 58"/>
                  <a:gd name="T5" fmla="*/ 31 h 60"/>
                  <a:gd name="T6" fmla="*/ 24 w 58"/>
                  <a:gd name="T7" fmla="*/ 3 h 60"/>
                  <a:gd name="T8" fmla="*/ 58 w 58"/>
                  <a:gd name="T9" fmla="*/ 28 h 60"/>
                  <a:gd name="T10" fmla="*/ 58 w 58"/>
                  <a:gd name="T1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60">
                    <a:moveTo>
                      <a:pt x="58" y="28"/>
                    </a:moveTo>
                    <a:cubicBezTo>
                      <a:pt x="57" y="44"/>
                      <a:pt x="46" y="60"/>
                      <a:pt x="28" y="59"/>
                    </a:cubicBezTo>
                    <a:cubicBezTo>
                      <a:pt x="13" y="59"/>
                      <a:pt x="2" y="45"/>
                      <a:pt x="1" y="31"/>
                    </a:cubicBezTo>
                    <a:cubicBezTo>
                      <a:pt x="0" y="17"/>
                      <a:pt x="11" y="6"/>
                      <a:pt x="24" y="3"/>
                    </a:cubicBezTo>
                    <a:cubicBezTo>
                      <a:pt x="41" y="0"/>
                      <a:pt x="55" y="11"/>
                      <a:pt x="58" y="28"/>
                    </a:cubicBezTo>
                    <a:cubicBezTo>
                      <a:pt x="58" y="28"/>
                      <a:pt x="58" y="28"/>
                      <a:pt x="58" y="2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48" name="iŝlîḓe" descr="8669512d-b403-471d-9738-dc204d8a206a"/>
              <p:cNvSpPr/>
              <p:nvPr/>
            </p:nvSpPr>
            <p:spPr bwMode="auto">
              <a:xfrm>
                <a:off x="726379" y="5823640"/>
                <a:ext cx="1562988" cy="124201"/>
              </a:xfrm>
              <a:custGeom>
                <a:avLst/>
                <a:gdLst>
                  <a:gd name="T0" fmla="*/ 465 w 466"/>
                  <a:gd name="T1" fmla="*/ 32 h 37"/>
                  <a:gd name="T2" fmla="*/ 415 w 466"/>
                  <a:gd name="T3" fmla="*/ 34 h 37"/>
                  <a:gd name="T4" fmla="*/ 361 w 466"/>
                  <a:gd name="T5" fmla="*/ 32 h 37"/>
                  <a:gd name="T6" fmla="*/ 252 w 466"/>
                  <a:gd name="T7" fmla="*/ 27 h 37"/>
                  <a:gd name="T8" fmla="*/ 34 w 466"/>
                  <a:gd name="T9" fmla="*/ 18 h 37"/>
                  <a:gd name="T10" fmla="*/ 32 w 466"/>
                  <a:gd name="T11" fmla="*/ 19 h 37"/>
                  <a:gd name="T12" fmla="*/ 0 w 466"/>
                  <a:gd name="T13" fmla="*/ 1 h 37"/>
                  <a:gd name="T14" fmla="*/ 2 w 466"/>
                  <a:gd name="T15" fmla="*/ 0 h 37"/>
                  <a:gd name="T16" fmla="*/ 29 w 466"/>
                  <a:gd name="T17" fmla="*/ 3 h 37"/>
                  <a:gd name="T18" fmla="*/ 95 w 466"/>
                  <a:gd name="T19" fmla="*/ 6 h 37"/>
                  <a:gd name="T20" fmla="*/ 237 w 466"/>
                  <a:gd name="T21" fmla="*/ 12 h 37"/>
                  <a:gd name="T22" fmla="*/ 376 w 466"/>
                  <a:gd name="T23" fmla="*/ 18 h 37"/>
                  <a:gd name="T24" fmla="*/ 448 w 466"/>
                  <a:gd name="T25" fmla="*/ 15 h 37"/>
                  <a:gd name="T26" fmla="*/ 456 w 466"/>
                  <a:gd name="T27" fmla="*/ 23 h 37"/>
                  <a:gd name="T28" fmla="*/ 465 w 466"/>
                  <a:gd name="T29" fmla="*/ 32 h 37"/>
                  <a:gd name="T30" fmla="*/ 466 w 466"/>
                  <a:gd name="T31" fmla="*/ 32 h 37"/>
                  <a:gd name="T32" fmla="*/ 465 w 466"/>
                  <a:gd name="T33" fmla="*/ 3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6" h="37">
                    <a:moveTo>
                      <a:pt x="465" y="32"/>
                    </a:moveTo>
                    <a:cubicBezTo>
                      <a:pt x="449" y="37"/>
                      <a:pt x="432" y="35"/>
                      <a:pt x="415" y="34"/>
                    </a:cubicBezTo>
                    <a:cubicBezTo>
                      <a:pt x="397" y="33"/>
                      <a:pt x="379" y="32"/>
                      <a:pt x="361" y="32"/>
                    </a:cubicBezTo>
                    <a:cubicBezTo>
                      <a:pt x="324" y="30"/>
                      <a:pt x="288" y="28"/>
                      <a:pt x="252" y="27"/>
                    </a:cubicBezTo>
                    <a:cubicBezTo>
                      <a:pt x="179" y="24"/>
                      <a:pt x="107" y="21"/>
                      <a:pt x="34" y="18"/>
                    </a:cubicBezTo>
                    <a:cubicBezTo>
                      <a:pt x="33" y="18"/>
                      <a:pt x="32" y="19"/>
                      <a:pt x="32" y="19"/>
                    </a:cubicBezTo>
                    <a:cubicBezTo>
                      <a:pt x="20" y="15"/>
                      <a:pt x="10" y="9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10" y="2"/>
                      <a:pt x="19" y="3"/>
                      <a:pt x="29" y="3"/>
                    </a:cubicBezTo>
                    <a:cubicBezTo>
                      <a:pt x="51" y="4"/>
                      <a:pt x="73" y="5"/>
                      <a:pt x="95" y="6"/>
                    </a:cubicBezTo>
                    <a:cubicBezTo>
                      <a:pt x="143" y="8"/>
                      <a:pt x="190" y="10"/>
                      <a:pt x="237" y="12"/>
                    </a:cubicBezTo>
                    <a:cubicBezTo>
                      <a:pt x="284" y="14"/>
                      <a:pt x="330" y="16"/>
                      <a:pt x="376" y="18"/>
                    </a:cubicBezTo>
                    <a:cubicBezTo>
                      <a:pt x="389" y="19"/>
                      <a:pt x="430" y="26"/>
                      <a:pt x="448" y="15"/>
                    </a:cubicBezTo>
                    <a:cubicBezTo>
                      <a:pt x="450" y="18"/>
                      <a:pt x="453" y="20"/>
                      <a:pt x="456" y="23"/>
                    </a:cubicBezTo>
                    <a:cubicBezTo>
                      <a:pt x="459" y="25"/>
                      <a:pt x="462" y="29"/>
                      <a:pt x="465" y="32"/>
                    </a:cubicBezTo>
                    <a:cubicBezTo>
                      <a:pt x="465" y="32"/>
                      <a:pt x="465" y="32"/>
                      <a:pt x="466" y="32"/>
                    </a:cubicBezTo>
                    <a:cubicBezTo>
                      <a:pt x="465" y="32"/>
                      <a:pt x="465" y="32"/>
                      <a:pt x="465" y="32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9" name="îṩľîḋe" descr="aedcf866-415b-4462-96e0-498464bf24ee"/>
              <p:cNvSpPr/>
              <p:nvPr/>
            </p:nvSpPr>
            <p:spPr bwMode="auto">
              <a:xfrm>
                <a:off x="669924" y="2846055"/>
                <a:ext cx="1729125" cy="3114689"/>
              </a:xfrm>
              <a:custGeom>
                <a:avLst/>
                <a:gdLst>
                  <a:gd name="T0" fmla="*/ 496 w 516"/>
                  <a:gd name="T1" fmla="*/ 879 h 930"/>
                  <a:gd name="T2" fmla="*/ 507 w 516"/>
                  <a:gd name="T3" fmla="*/ 725 h 930"/>
                  <a:gd name="T4" fmla="*/ 504 w 516"/>
                  <a:gd name="T5" fmla="*/ 174 h 930"/>
                  <a:gd name="T6" fmla="*/ 482 w 516"/>
                  <a:gd name="T7" fmla="*/ 37 h 930"/>
                  <a:gd name="T8" fmla="*/ 492 w 516"/>
                  <a:gd name="T9" fmla="*/ 321 h 930"/>
                  <a:gd name="T10" fmla="*/ 474 w 516"/>
                  <a:gd name="T11" fmla="*/ 890 h 930"/>
                  <a:gd name="T12" fmla="*/ 468 w 516"/>
                  <a:gd name="T13" fmla="*/ 902 h 930"/>
                  <a:gd name="T14" fmla="*/ 485 w 516"/>
                  <a:gd name="T15" fmla="*/ 918 h 930"/>
                  <a:gd name="T16" fmla="*/ 444 w 516"/>
                  <a:gd name="T17" fmla="*/ 929 h 930"/>
                  <a:gd name="T18" fmla="*/ 278 w 516"/>
                  <a:gd name="T19" fmla="*/ 923 h 930"/>
                  <a:gd name="T20" fmla="*/ 50 w 516"/>
                  <a:gd name="T21" fmla="*/ 914 h 930"/>
                  <a:gd name="T22" fmla="*/ 1 w 516"/>
                  <a:gd name="T23" fmla="*/ 879 h 930"/>
                  <a:gd name="T24" fmla="*/ 2 w 516"/>
                  <a:gd name="T25" fmla="*/ 876 h 930"/>
                  <a:gd name="T26" fmla="*/ 1 w 516"/>
                  <a:gd name="T27" fmla="*/ 875 h 930"/>
                  <a:gd name="T28" fmla="*/ 2 w 516"/>
                  <a:gd name="T29" fmla="*/ 360 h 930"/>
                  <a:gd name="T30" fmla="*/ 4 w 516"/>
                  <a:gd name="T31" fmla="*/ 15 h 930"/>
                  <a:gd name="T32" fmla="*/ 116 w 516"/>
                  <a:gd name="T33" fmla="*/ 4 h 930"/>
                  <a:gd name="T34" fmla="*/ 418 w 516"/>
                  <a:gd name="T35" fmla="*/ 8 h 930"/>
                  <a:gd name="T36" fmla="*/ 474 w 516"/>
                  <a:gd name="T37" fmla="*/ 17 h 930"/>
                  <a:gd name="T38" fmla="*/ 515 w 516"/>
                  <a:gd name="T39" fmla="*/ 582 h 930"/>
                  <a:gd name="T40" fmla="*/ 503 w 516"/>
                  <a:gd name="T41" fmla="*/ 873 h 930"/>
                  <a:gd name="T42" fmla="*/ 480 w 516"/>
                  <a:gd name="T43" fmla="*/ 926 h 930"/>
                  <a:gd name="T44" fmla="*/ 482 w 516"/>
                  <a:gd name="T45" fmla="*/ 921 h 930"/>
                  <a:gd name="T46" fmla="*/ 482 w 516"/>
                  <a:gd name="T47" fmla="*/ 921 h 930"/>
                  <a:gd name="T48" fmla="*/ 465 w 516"/>
                  <a:gd name="T49" fmla="*/ 904 h 930"/>
                  <a:gd name="T50" fmla="*/ 254 w 516"/>
                  <a:gd name="T51" fmla="*/ 901 h 930"/>
                  <a:gd name="T52" fmla="*/ 46 w 516"/>
                  <a:gd name="T53" fmla="*/ 892 h 930"/>
                  <a:gd name="T54" fmla="*/ 17 w 516"/>
                  <a:gd name="T55" fmla="*/ 890 h 930"/>
                  <a:gd name="T56" fmla="*/ 51 w 516"/>
                  <a:gd name="T57" fmla="*/ 907 h 930"/>
                  <a:gd name="T58" fmla="*/ 378 w 516"/>
                  <a:gd name="T59" fmla="*/ 921 h 930"/>
                  <a:gd name="T60" fmla="*/ 405 w 516"/>
                  <a:gd name="T61" fmla="*/ 901 h 930"/>
                  <a:gd name="T62" fmla="*/ 484 w 516"/>
                  <a:gd name="T63" fmla="*/ 599 h 930"/>
                  <a:gd name="T64" fmla="*/ 475 w 516"/>
                  <a:gd name="T65" fmla="*/ 42 h 930"/>
                  <a:gd name="T66" fmla="*/ 394 w 516"/>
                  <a:gd name="T67" fmla="*/ 16 h 930"/>
                  <a:gd name="T68" fmla="*/ 134 w 516"/>
                  <a:gd name="T69" fmla="*/ 12 h 930"/>
                  <a:gd name="T70" fmla="*/ 8 w 516"/>
                  <a:gd name="T71" fmla="*/ 18 h 930"/>
                  <a:gd name="T72" fmla="*/ 9 w 516"/>
                  <a:gd name="T73" fmla="*/ 212 h 930"/>
                  <a:gd name="T74" fmla="*/ 8 w 516"/>
                  <a:gd name="T75" fmla="*/ 876 h 930"/>
                  <a:gd name="T76" fmla="*/ 121 w 516"/>
                  <a:gd name="T77" fmla="*/ 888 h 930"/>
                  <a:gd name="T78" fmla="*/ 348 w 516"/>
                  <a:gd name="T79" fmla="*/ 898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6" h="930">
                    <a:moveTo>
                      <a:pt x="485" y="918"/>
                    </a:moveTo>
                    <a:cubicBezTo>
                      <a:pt x="494" y="907"/>
                      <a:pt x="495" y="893"/>
                      <a:pt x="496" y="879"/>
                    </a:cubicBezTo>
                    <a:cubicBezTo>
                      <a:pt x="498" y="862"/>
                      <a:pt x="500" y="846"/>
                      <a:pt x="501" y="829"/>
                    </a:cubicBezTo>
                    <a:cubicBezTo>
                      <a:pt x="504" y="794"/>
                      <a:pt x="506" y="760"/>
                      <a:pt x="507" y="725"/>
                    </a:cubicBezTo>
                    <a:cubicBezTo>
                      <a:pt x="511" y="603"/>
                      <a:pt x="508" y="481"/>
                      <a:pt x="506" y="359"/>
                    </a:cubicBezTo>
                    <a:cubicBezTo>
                      <a:pt x="505" y="298"/>
                      <a:pt x="504" y="236"/>
                      <a:pt x="504" y="174"/>
                    </a:cubicBezTo>
                    <a:cubicBezTo>
                      <a:pt x="503" y="127"/>
                      <a:pt x="506" y="74"/>
                      <a:pt x="481" y="32"/>
                    </a:cubicBezTo>
                    <a:cubicBezTo>
                      <a:pt x="481" y="34"/>
                      <a:pt x="481" y="35"/>
                      <a:pt x="482" y="37"/>
                    </a:cubicBezTo>
                    <a:cubicBezTo>
                      <a:pt x="487" y="85"/>
                      <a:pt x="487" y="134"/>
                      <a:pt x="488" y="181"/>
                    </a:cubicBezTo>
                    <a:cubicBezTo>
                      <a:pt x="490" y="228"/>
                      <a:pt x="491" y="274"/>
                      <a:pt x="492" y="321"/>
                    </a:cubicBezTo>
                    <a:cubicBezTo>
                      <a:pt x="493" y="416"/>
                      <a:pt x="493" y="512"/>
                      <a:pt x="491" y="608"/>
                    </a:cubicBezTo>
                    <a:cubicBezTo>
                      <a:pt x="488" y="702"/>
                      <a:pt x="486" y="797"/>
                      <a:pt x="474" y="890"/>
                    </a:cubicBezTo>
                    <a:cubicBezTo>
                      <a:pt x="474" y="891"/>
                      <a:pt x="474" y="892"/>
                      <a:pt x="473" y="892"/>
                    </a:cubicBezTo>
                    <a:cubicBezTo>
                      <a:pt x="472" y="897"/>
                      <a:pt x="470" y="900"/>
                      <a:pt x="468" y="902"/>
                    </a:cubicBezTo>
                    <a:cubicBezTo>
                      <a:pt x="470" y="904"/>
                      <a:pt x="473" y="906"/>
                      <a:pt x="476" y="908"/>
                    </a:cubicBezTo>
                    <a:cubicBezTo>
                      <a:pt x="479" y="911"/>
                      <a:pt x="483" y="914"/>
                      <a:pt x="485" y="918"/>
                    </a:cubicBezTo>
                    <a:close/>
                    <a:moveTo>
                      <a:pt x="480" y="926"/>
                    </a:moveTo>
                    <a:cubicBezTo>
                      <a:pt x="468" y="930"/>
                      <a:pt x="456" y="930"/>
                      <a:pt x="444" y="929"/>
                    </a:cubicBezTo>
                    <a:cubicBezTo>
                      <a:pt x="426" y="929"/>
                      <a:pt x="408" y="928"/>
                      <a:pt x="390" y="927"/>
                    </a:cubicBezTo>
                    <a:cubicBezTo>
                      <a:pt x="352" y="926"/>
                      <a:pt x="315" y="925"/>
                      <a:pt x="278" y="923"/>
                    </a:cubicBezTo>
                    <a:cubicBezTo>
                      <a:pt x="202" y="920"/>
                      <a:pt x="127" y="917"/>
                      <a:pt x="51" y="914"/>
                    </a:cubicBezTo>
                    <a:cubicBezTo>
                      <a:pt x="51" y="914"/>
                      <a:pt x="51" y="914"/>
                      <a:pt x="50" y="914"/>
                    </a:cubicBezTo>
                    <a:cubicBezTo>
                      <a:pt x="50" y="914"/>
                      <a:pt x="50" y="914"/>
                      <a:pt x="49" y="914"/>
                    </a:cubicBezTo>
                    <a:cubicBezTo>
                      <a:pt x="30" y="909"/>
                      <a:pt x="12" y="896"/>
                      <a:pt x="1" y="879"/>
                    </a:cubicBezTo>
                    <a:cubicBezTo>
                      <a:pt x="0" y="878"/>
                      <a:pt x="1" y="877"/>
                      <a:pt x="2" y="877"/>
                    </a:cubicBezTo>
                    <a:cubicBezTo>
                      <a:pt x="2" y="876"/>
                      <a:pt x="2" y="876"/>
                      <a:pt x="2" y="876"/>
                    </a:cubicBezTo>
                    <a:cubicBezTo>
                      <a:pt x="2" y="876"/>
                      <a:pt x="2" y="876"/>
                      <a:pt x="2" y="875"/>
                    </a:cubicBezTo>
                    <a:cubicBezTo>
                      <a:pt x="2" y="875"/>
                      <a:pt x="1" y="875"/>
                      <a:pt x="1" y="875"/>
                    </a:cubicBezTo>
                    <a:cubicBezTo>
                      <a:pt x="1" y="819"/>
                      <a:pt x="1" y="764"/>
                      <a:pt x="1" y="708"/>
                    </a:cubicBezTo>
                    <a:cubicBezTo>
                      <a:pt x="1" y="592"/>
                      <a:pt x="1" y="476"/>
                      <a:pt x="2" y="360"/>
                    </a:cubicBezTo>
                    <a:cubicBezTo>
                      <a:pt x="2" y="246"/>
                      <a:pt x="0" y="132"/>
                      <a:pt x="4" y="18"/>
                    </a:cubicBezTo>
                    <a:cubicBezTo>
                      <a:pt x="3" y="18"/>
                      <a:pt x="3" y="17"/>
                      <a:pt x="4" y="15"/>
                    </a:cubicBezTo>
                    <a:cubicBezTo>
                      <a:pt x="12" y="3"/>
                      <a:pt x="27" y="0"/>
                      <a:pt x="41" y="0"/>
                    </a:cubicBezTo>
                    <a:cubicBezTo>
                      <a:pt x="66" y="0"/>
                      <a:pt x="91" y="3"/>
                      <a:pt x="116" y="4"/>
                    </a:cubicBezTo>
                    <a:cubicBezTo>
                      <a:pt x="168" y="7"/>
                      <a:pt x="220" y="9"/>
                      <a:pt x="273" y="9"/>
                    </a:cubicBezTo>
                    <a:cubicBezTo>
                      <a:pt x="321" y="10"/>
                      <a:pt x="370" y="9"/>
                      <a:pt x="418" y="8"/>
                    </a:cubicBezTo>
                    <a:cubicBezTo>
                      <a:pt x="437" y="7"/>
                      <a:pt x="459" y="5"/>
                      <a:pt x="472" y="17"/>
                    </a:cubicBezTo>
                    <a:cubicBezTo>
                      <a:pt x="473" y="17"/>
                      <a:pt x="473" y="17"/>
                      <a:pt x="474" y="17"/>
                    </a:cubicBezTo>
                    <a:cubicBezTo>
                      <a:pt x="514" y="60"/>
                      <a:pt x="509" y="125"/>
                      <a:pt x="510" y="180"/>
                    </a:cubicBezTo>
                    <a:cubicBezTo>
                      <a:pt x="512" y="314"/>
                      <a:pt x="515" y="448"/>
                      <a:pt x="515" y="582"/>
                    </a:cubicBezTo>
                    <a:cubicBezTo>
                      <a:pt x="516" y="647"/>
                      <a:pt x="515" y="713"/>
                      <a:pt x="511" y="778"/>
                    </a:cubicBezTo>
                    <a:cubicBezTo>
                      <a:pt x="509" y="810"/>
                      <a:pt x="507" y="842"/>
                      <a:pt x="503" y="873"/>
                    </a:cubicBezTo>
                    <a:cubicBezTo>
                      <a:pt x="501" y="893"/>
                      <a:pt x="500" y="914"/>
                      <a:pt x="483" y="927"/>
                    </a:cubicBezTo>
                    <a:cubicBezTo>
                      <a:pt x="482" y="928"/>
                      <a:pt x="480" y="927"/>
                      <a:pt x="480" y="926"/>
                    </a:cubicBezTo>
                    <a:close/>
                    <a:moveTo>
                      <a:pt x="432" y="923"/>
                    </a:moveTo>
                    <a:cubicBezTo>
                      <a:pt x="449" y="924"/>
                      <a:pt x="466" y="926"/>
                      <a:pt x="482" y="921"/>
                    </a:cubicBezTo>
                    <a:cubicBezTo>
                      <a:pt x="482" y="921"/>
                      <a:pt x="482" y="921"/>
                      <a:pt x="483" y="921"/>
                    </a:cubicBezTo>
                    <a:cubicBezTo>
                      <a:pt x="482" y="921"/>
                      <a:pt x="482" y="921"/>
                      <a:pt x="482" y="921"/>
                    </a:cubicBezTo>
                    <a:cubicBezTo>
                      <a:pt x="479" y="918"/>
                      <a:pt x="476" y="914"/>
                      <a:pt x="473" y="912"/>
                    </a:cubicBezTo>
                    <a:cubicBezTo>
                      <a:pt x="470" y="909"/>
                      <a:pt x="467" y="907"/>
                      <a:pt x="465" y="904"/>
                    </a:cubicBezTo>
                    <a:cubicBezTo>
                      <a:pt x="447" y="915"/>
                      <a:pt x="406" y="908"/>
                      <a:pt x="393" y="907"/>
                    </a:cubicBezTo>
                    <a:cubicBezTo>
                      <a:pt x="347" y="905"/>
                      <a:pt x="301" y="903"/>
                      <a:pt x="254" y="901"/>
                    </a:cubicBezTo>
                    <a:cubicBezTo>
                      <a:pt x="207" y="899"/>
                      <a:pt x="160" y="897"/>
                      <a:pt x="112" y="895"/>
                    </a:cubicBezTo>
                    <a:cubicBezTo>
                      <a:pt x="90" y="894"/>
                      <a:pt x="68" y="893"/>
                      <a:pt x="46" y="892"/>
                    </a:cubicBezTo>
                    <a:cubicBezTo>
                      <a:pt x="36" y="892"/>
                      <a:pt x="27" y="891"/>
                      <a:pt x="19" y="889"/>
                    </a:cubicBezTo>
                    <a:cubicBezTo>
                      <a:pt x="18" y="889"/>
                      <a:pt x="18" y="890"/>
                      <a:pt x="17" y="890"/>
                    </a:cubicBezTo>
                    <a:cubicBezTo>
                      <a:pt x="27" y="898"/>
                      <a:pt x="37" y="904"/>
                      <a:pt x="49" y="908"/>
                    </a:cubicBezTo>
                    <a:cubicBezTo>
                      <a:pt x="49" y="908"/>
                      <a:pt x="50" y="907"/>
                      <a:pt x="51" y="907"/>
                    </a:cubicBezTo>
                    <a:cubicBezTo>
                      <a:pt x="124" y="910"/>
                      <a:pt x="196" y="913"/>
                      <a:pt x="269" y="916"/>
                    </a:cubicBezTo>
                    <a:cubicBezTo>
                      <a:pt x="305" y="917"/>
                      <a:pt x="341" y="919"/>
                      <a:pt x="378" y="921"/>
                    </a:cubicBezTo>
                    <a:cubicBezTo>
                      <a:pt x="396" y="921"/>
                      <a:pt x="414" y="922"/>
                      <a:pt x="432" y="923"/>
                    </a:cubicBezTo>
                    <a:close/>
                    <a:moveTo>
                      <a:pt x="405" y="901"/>
                    </a:moveTo>
                    <a:cubicBezTo>
                      <a:pt x="422" y="901"/>
                      <a:pt x="461" y="909"/>
                      <a:pt x="468" y="890"/>
                    </a:cubicBezTo>
                    <a:cubicBezTo>
                      <a:pt x="474" y="793"/>
                      <a:pt x="481" y="696"/>
                      <a:pt x="484" y="599"/>
                    </a:cubicBezTo>
                    <a:cubicBezTo>
                      <a:pt x="488" y="425"/>
                      <a:pt x="485" y="252"/>
                      <a:pt x="477" y="79"/>
                    </a:cubicBezTo>
                    <a:cubicBezTo>
                      <a:pt x="476" y="66"/>
                      <a:pt x="476" y="54"/>
                      <a:pt x="475" y="42"/>
                    </a:cubicBezTo>
                    <a:cubicBezTo>
                      <a:pt x="473" y="26"/>
                      <a:pt x="468" y="17"/>
                      <a:pt x="451" y="15"/>
                    </a:cubicBezTo>
                    <a:cubicBezTo>
                      <a:pt x="433" y="13"/>
                      <a:pt x="412" y="15"/>
                      <a:pt x="394" y="16"/>
                    </a:cubicBezTo>
                    <a:cubicBezTo>
                      <a:pt x="350" y="17"/>
                      <a:pt x="307" y="17"/>
                      <a:pt x="264" y="16"/>
                    </a:cubicBezTo>
                    <a:cubicBezTo>
                      <a:pt x="220" y="16"/>
                      <a:pt x="177" y="14"/>
                      <a:pt x="134" y="12"/>
                    </a:cubicBezTo>
                    <a:cubicBezTo>
                      <a:pt x="112" y="11"/>
                      <a:pt x="90" y="10"/>
                      <a:pt x="68" y="8"/>
                    </a:cubicBezTo>
                    <a:cubicBezTo>
                      <a:pt x="49" y="7"/>
                      <a:pt x="21" y="1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0" y="83"/>
                      <a:pt x="9" y="148"/>
                      <a:pt x="9" y="212"/>
                    </a:cubicBezTo>
                    <a:cubicBezTo>
                      <a:pt x="9" y="433"/>
                      <a:pt x="8" y="654"/>
                      <a:pt x="7" y="875"/>
                    </a:cubicBezTo>
                    <a:cubicBezTo>
                      <a:pt x="8" y="876"/>
                      <a:pt x="8" y="876"/>
                      <a:pt x="8" y="876"/>
                    </a:cubicBezTo>
                    <a:cubicBezTo>
                      <a:pt x="23" y="887"/>
                      <a:pt x="45" y="885"/>
                      <a:pt x="64" y="886"/>
                    </a:cubicBezTo>
                    <a:cubicBezTo>
                      <a:pt x="83" y="887"/>
                      <a:pt x="102" y="887"/>
                      <a:pt x="121" y="888"/>
                    </a:cubicBezTo>
                    <a:cubicBezTo>
                      <a:pt x="159" y="890"/>
                      <a:pt x="196" y="891"/>
                      <a:pt x="233" y="893"/>
                    </a:cubicBezTo>
                    <a:cubicBezTo>
                      <a:pt x="271" y="895"/>
                      <a:pt x="310" y="896"/>
                      <a:pt x="348" y="898"/>
                    </a:cubicBezTo>
                    <a:cubicBezTo>
                      <a:pt x="367" y="899"/>
                      <a:pt x="386" y="900"/>
                      <a:pt x="405" y="90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50" name="îşḻíḍè" descr="5ab44e0c-c1ff-47d8-b2dc-56cb1b8e6e8c"/>
              <p:cNvSpPr/>
              <p:nvPr/>
            </p:nvSpPr>
            <p:spPr bwMode="auto">
              <a:xfrm>
                <a:off x="2237750" y="2954126"/>
                <a:ext cx="145169" cy="2966293"/>
              </a:xfrm>
              <a:custGeom>
                <a:avLst/>
                <a:gdLst>
                  <a:gd name="T0" fmla="*/ 17 w 43"/>
                  <a:gd name="T1" fmla="*/ 886 h 886"/>
                  <a:gd name="T2" fmla="*/ 8 w 43"/>
                  <a:gd name="T3" fmla="*/ 876 h 886"/>
                  <a:gd name="T4" fmla="*/ 0 w 43"/>
                  <a:gd name="T5" fmla="*/ 870 h 886"/>
                  <a:gd name="T6" fmla="*/ 5 w 43"/>
                  <a:gd name="T7" fmla="*/ 860 h 886"/>
                  <a:gd name="T8" fmla="*/ 6 w 43"/>
                  <a:gd name="T9" fmla="*/ 858 h 886"/>
                  <a:gd name="T10" fmla="*/ 23 w 43"/>
                  <a:gd name="T11" fmla="*/ 576 h 886"/>
                  <a:gd name="T12" fmla="*/ 24 w 43"/>
                  <a:gd name="T13" fmla="*/ 289 h 886"/>
                  <a:gd name="T14" fmla="*/ 20 w 43"/>
                  <a:gd name="T15" fmla="*/ 149 h 886"/>
                  <a:gd name="T16" fmla="*/ 14 w 43"/>
                  <a:gd name="T17" fmla="*/ 5 h 886"/>
                  <a:gd name="T18" fmla="*/ 13 w 43"/>
                  <a:gd name="T19" fmla="*/ 0 h 886"/>
                  <a:gd name="T20" fmla="*/ 36 w 43"/>
                  <a:gd name="T21" fmla="*/ 142 h 886"/>
                  <a:gd name="T22" fmla="*/ 38 w 43"/>
                  <a:gd name="T23" fmla="*/ 327 h 886"/>
                  <a:gd name="T24" fmla="*/ 39 w 43"/>
                  <a:gd name="T25" fmla="*/ 693 h 886"/>
                  <a:gd name="T26" fmla="*/ 33 w 43"/>
                  <a:gd name="T27" fmla="*/ 797 h 886"/>
                  <a:gd name="T28" fmla="*/ 28 w 43"/>
                  <a:gd name="T29" fmla="*/ 847 h 886"/>
                  <a:gd name="T30" fmla="*/ 17 w 43"/>
                  <a:gd name="T31" fmla="*/ 886 h 886"/>
                  <a:gd name="T32" fmla="*/ 19 w 43"/>
                  <a:gd name="T33" fmla="*/ 844 h 886"/>
                  <a:gd name="T34" fmla="*/ 22 w 43"/>
                  <a:gd name="T35" fmla="*/ 844 h 886"/>
                  <a:gd name="T36" fmla="*/ 27 w 43"/>
                  <a:gd name="T37" fmla="*/ 816 h 886"/>
                  <a:gd name="T38" fmla="*/ 25 w 43"/>
                  <a:gd name="T39" fmla="*/ 815 h 886"/>
                  <a:gd name="T40" fmla="*/ 19 w 43"/>
                  <a:gd name="T41" fmla="*/ 844 h 886"/>
                  <a:gd name="T42" fmla="*/ 16 w 43"/>
                  <a:gd name="T43" fmla="*/ 834 h 886"/>
                  <a:gd name="T44" fmla="*/ 19 w 43"/>
                  <a:gd name="T45" fmla="*/ 834 h 886"/>
                  <a:gd name="T46" fmla="*/ 23 w 43"/>
                  <a:gd name="T47" fmla="*/ 797 h 886"/>
                  <a:gd name="T48" fmla="*/ 20 w 43"/>
                  <a:gd name="T49" fmla="*/ 797 h 886"/>
                  <a:gd name="T50" fmla="*/ 16 w 43"/>
                  <a:gd name="T51" fmla="*/ 834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886">
                    <a:moveTo>
                      <a:pt x="17" y="886"/>
                    </a:moveTo>
                    <a:cubicBezTo>
                      <a:pt x="15" y="882"/>
                      <a:pt x="11" y="879"/>
                      <a:pt x="8" y="876"/>
                    </a:cubicBezTo>
                    <a:cubicBezTo>
                      <a:pt x="5" y="874"/>
                      <a:pt x="2" y="872"/>
                      <a:pt x="0" y="870"/>
                    </a:cubicBezTo>
                    <a:cubicBezTo>
                      <a:pt x="2" y="868"/>
                      <a:pt x="4" y="865"/>
                      <a:pt x="5" y="860"/>
                    </a:cubicBezTo>
                    <a:cubicBezTo>
                      <a:pt x="6" y="860"/>
                      <a:pt x="6" y="859"/>
                      <a:pt x="6" y="858"/>
                    </a:cubicBezTo>
                    <a:cubicBezTo>
                      <a:pt x="18" y="765"/>
                      <a:pt x="20" y="670"/>
                      <a:pt x="23" y="576"/>
                    </a:cubicBezTo>
                    <a:cubicBezTo>
                      <a:pt x="25" y="480"/>
                      <a:pt x="25" y="384"/>
                      <a:pt x="24" y="289"/>
                    </a:cubicBezTo>
                    <a:cubicBezTo>
                      <a:pt x="23" y="242"/>
                      <a:pt x="22" y="196"/>
                      <a:pt x="20" y="149"/>
                    </a:cubicBezTo>
                    <a:cubicBezTo>
                      <a:pt x="19" y="102"/>
                      <a:pt x="19" y="53"/>
                      <a:pt x="14" y="5"/>
                    </a:cubicBezTo>
                    <a:cubicBezTo>
                      <a:pt x="13" y="3"/>
                      <a:pt x="13" y="2"/>
                      <a:pt x="13" y="0"/>
                    </a:cubicBezTo>
                    <a:cubicBezTo>
                      <a:pt x="38" y="42"/>
                      <a:pt x="35" y="95"/>
                      <a:pt x="36" y="142"/>
                    </a:cubicBezTo>
                    <a:cubicBezTo>
                      <a:pt x="36" y="204"/>
                      <a:pt x="37" y="266"/>
                      <a:pt x="38" y="327"/>
                    </a:cubicBezTo>
                    <a:cubicBezTo>
                      <a:pt x="40" y="449"/>
                      <a:pt x="43" y="571"/>
                      <a:pt x="39" y="693"/>
                    </a:cubicBezTo>
                    <a:cubicBezTo>
                      <a:pt x="38" y="728"/>
                      <a:pt x="36" y="762"/>
                      <a:pt x="33" y="797"/>
                    </a:cubicBezTo>
                    <a:cubicBezTo>
                      <a:pt x="32" y="814"/>
                      <a:pt x="30" y="830"/>
                      <a:pt x="28" y="847"/>
                    </a:cubicBezTo>
                    <a:cubicBezTo>
                      <a:pt x="27" y="861"/>
                      <a:pt x="26" y="875"/>
                      <a:pt x="17" y="886"/>
                    </a:cubicBezTo>
                    <a:close/>
                    <a:moveTo>
                      <a:pt x="19" y="844"/>
                    </a:moveTo>
                    <a:cubicBezTo>
                      <a:pt x="18" y="846"/>
                      <a:pt x="21" y="846"/>
                      <a:pt x="22" y="844"/>
                    </a:cubicBezTo>
                    <a:cubicBezTo>
                      <a:pt x="23" y="835"/>
                      <a:pt x="25" y="825"/>
                      <a:pt x="27" y="816"/>
                    </a:cubicBezTo>
                    <a:cubicBezTo>
                      <a:pt x="27" y="815"/>
                      <a:pt x="26" y="814"/>
                      <a:pt x="25" y="815"/>
                    </a:cubicBezTo>
                    <a:cubicBezTo>
                      <a:pt x="23" y="825"/>
                      <a:pt x="21" y="834"/>
                      <a:pt x="19" y="844"/>
                    </a:cubicBezTo>
                    <a:close/>
                    <a:moveTo>
                      <a:pt x="16" y="834"/>
                    </a:moveTo>
                    <a:cubicBezTo>
                      <a:pt x="16" y="835"/>
                      <a:pt x="18" y="835"/>
                      <a:pt x="19" y="834"/>
                    </a:cubicBezTo>
                    <a:cubicBezTo>
                      <a:pt x="23" y="823"/>
                      <a:pt x="23" y="809"/>
                      <a:pt x="23" y="797"/>
                    </a:cubicBezTo>
                    <a:cubicBezTo>
                      <a:pt x="23" y="795"/>
                      <a:pt x="20" y="795"/>
                      <a:pt x="20" y="797"/>
                    </a:cubicBezTo>
                    <a:cubicBezTo>
                      <a:pt x="20" y="810"/>
                      <a:pt x="17" y="821"/>
                      <a:pt x="16" y="834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51" name="iSḷïḓé" descr="f1072a69-bb39-4e0e-8d4b-893a27d28cc1"/>
              <p:cNvSpPr/>
              <p:nvPr/>
            </p:nvSpPr>
            <p:spPr bwMode="auto">
              <a:xfrm>
                <a:off x="692506" y="2849281"/>
                <a:ext cx="1612990" cy="3040491"/>
              </a:xfrm>
              <a:custGeom>
                <a:avLst/>
                <a:gdLst>
                  <a:gd name="T0" fmla="*/ 398 w 481"/>
                  <a:gd name="T1" fmla="*/ 900 h 908"/>
                  <a:gd name="T2" fmla="*/ 226 w 481"/>
                  <a:gd name="T3" fmla="*/ 892 h 908"/>
                  <a:gd name="T4" fmla="*/ 57 w 481"/>
                  <a:gd name="T5" fmla="*/ 885 h 908"/>
                  <a:gd name="T6" fmla="*/ 0 w 481"/>
                  <a:gd name="T7" fmla="*/ 874 h 908"/>
                  <a:gd name="T8" fmla="*/ 1 w 481"/>
                  <a:gd name="T9" fmla="*/ 17 h 908"/>
                  <a:gd name="T10" fmla="*/ 61 w 481"/>
                  <a:gd name="T11" fmla="*/ 7 h 908"/>
                  <a:gd name="T12" fmla="*/ 257 w 481"/>
                  <a:gd name="T13" fmla="*/ 15 h 908"/>
                  <a:gd name="T14" fmla="*/ 444 w 481"/>
                  <a:gd name="T15" fmla="*/ 14 h 908"/>
                  <a:gd name="T16" fmla="*/ 470 w 481"/>
                  <a:gd name="T17" fmla="*/ 78 h 908"/>
                  <a:gd name="T18" fmla="*/ 461 w 481"/>
                  <a:gd name="T19" fmla="*/ 889 h 908"/>
                  <a:gd name="T20" fmla="*/ 282 w 481"/>
                  <a:gd name="T21" fmla="*/ 873 h 908"/>
                  <a:gd name="T22" fmla="*/ 295 w 481"/>
                  <a:gd name="T23" fmla="*/ 851 h 908"/>
                  <a:gd name="T24" fmla="*/ 239 w 481"/>
                  <a:gd name="T25" fmla="*/ 869 h 908"/>
                  <a:gd name="T26" fmla="*/ 274 w 481"/>
                  <a:gd name="T27" fmla="*/ 827 h 908"/>
                  <a:gd name="T28" fmla="*/ 239 w 481"/>
                  <a:gd name="T29" fmla="*/ 869 h 908"/>
                  <a:gd name="T30" fmla="*/ 274 w 481"/>
                  <a:gd name="T31" fmla="*/ 864 h 908"/>
                  <a:gd name="T32" fmla="*/ 284 w 481"/>
                  <a:gd name="T33" fmla="*/ 834 h 908"/>
                  <a:gd name="T34" fmla="*/ 61 w 481"/>
                  <a:gd name="T35" fmla="*/ 783 h 908"/>
                  <a:gd name="T36" fmla="*/ 32 w 481"/>
                  <a:gd name="T37" fmla="*/ 778 h 908"/>
                  <a:gd name="T38" fmla="*/ 61 w 481"/>
                  <a:gd name="T39" fmla="*/ 783 h 908"/>
                  <a:gd name="T40" fmla="*/ 52 w 481"/>
                  <a:gd name="T41" fmla="*/ 771 h 908"/>
                  <a:gd name="T42" fmla="*/ 28 w 481"/>
                  <a:gd name="T43" fmla="*/ 766 h 908"/>
                  <a:gd name="T44" fmla="*/ 430 w 481"/>
                  <a:gd name="T45" fmla="*/ 763 h 908"/>
                  <a:gd name="T46" fmla="*/ 433 w 481"/>
                  <a:gd name="T47" fmla="*/ 761 h 908"/>
                  <a:gd name="T48" fmla="*/ 437 w 481"/>
                  <a:gd name="T49" fmla="*/ 753 h 908"/>
                  <a:gd name="T50" fmla="*/ 437 w 481"/>
                  <a:gd name="T51" fmla="*/ 751 h 908"/>
                  <a:gd name="T52" fmla="*/ 438 w 481"/>
                  <a:gd name="T53" fmla="*/ 84 h 908"/>
                  <a:gd name="T54" fmla="*/ 433 w 481"/>
                  <a:gd name="T55" fmla="*/ 81 h 908"/>
                  <a:gd name="T56" fmla="*/ 234 w 481"/>
                  <a:gd name="T57" fmla="*/ 74 h 908"/>
                  <a:gd name="T58" fmla="*/ 34 w 481"/>
                  <a:gd name="T59" fmla="*/ 79 h 908"/>
                  <a:gd name="T60" fmla="*/ 34 w 481"/>
                  <a:gd name="T61" fmla="*/ 80 h 908"/>
                  <a:gd name="T62" fmla="*/ 27 w 481"/>
                  <a:gd name="T63" fmla="*/ 751 h 908"/>
                  <a:gd name="T64" fmla="*/ 30 w 481"/>
                  <a:gd name="T65" fmla="*/ 758 h 908"/>
                  <a:gd name="T66" fmla="*/ 430 w 481"/>
                  <a:gd name="T67" fmla="*/ 763 h 908"/>
                  <a:gd name="T68" fmla="*/ 18 w 481"/>
                  <a:gd name="T69" fmla="*/ 126 h 908"/>
                  <a:gd name="T70" fmla="*/ 14 w 481"/>
                  <a:gd name="T71" fmla="*/ 100 h 908"/>
                  <a:gd name="T72" fmla="*/ 24 w 481"/>
                  <a:gd name="T73" fmla="*/ 124 h 908"/>
                  <a:gd name="T74" fmla="*/ 28 w 481"/>
                  <a:gd name="T75" fmla="*/ 86 h 908"/>
                  <a:gd name="T76" fmla="*/ 24 w 481"/>
                  <a:gd name="T77" fmla="*/ 124 h 908"/>
                  <a:gd name="T78" fmla="*/ 292 w 481"/>
                  <a:gd name="T79" fmla="*/ 56 h 908"/>
                  <a:gd name="T80" fmla="*/ 295 w 481"/>
                  <a:gd name="T81" fmla="*/ 29 h 908"/>
                  <a:gd name="T82" fmla="*/ 292 w 481"/>
                  <a:gd name="T83" fmla="*/ 29 h 908"/>
                  <a:gd name="T84" fmla="*/ 201 w 481"/>
                  <a:gd name="T85" fmla="*/ 36 h 908"/>
                  <a:gd name="T86" fmla="*/ 199 w 481"/>
                  <a:gd name="T87" fmla="*/ 51 h 908"/>
                  <a:gd name="T88" fmla="*/ 454 w 481"/>
                  <a:gd name="T89" fmla="*/ 45 h 908"/>
                  <a:gd name="T90" fmla="*/ 438 w 481"/>
                  <a:gd name="T91" fmla="*/ 31 h 908"/>
                  <a:gd name="T92" fmla="*/ 454 w 481"/>
                  <a:gd name="T93" fmla="*/ 45 h 908"/>
                  <a:gd name="T94" fmla="*/ 457 w 481"/>
                  <a:gd name="T95" fmla="*/ 32 h 908"/>
                  <a:gd name="T96" fmla="*/ 438 w 481"/>
                  <a:gd name="T97" fmla="*/ 26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1" h="908">
                    <a:moveTo>
                      <a:pt x="461" y="889"/>
                    </a:moveTo>
                    <a:cubicBezTo>
                      <a:pt x="454" y="908"/>
                      <a:pt x="415" y="900"/>
                      <a:pt x="398" y="900"/>
                    </a:cubicBezTo>
                    <a:cubicBezTo>
                      <a:pt x="379" y="899"/>
                      <a:pt x="360" y="898"/>
                      <a:pt x="341" y="897"/>
                    </a:cubicBezTo>
                    <a:cubicBezTo>
                      <a:pt x="303" y="895"/>
                      <a:pt x="264" y="894"/>
                      <a:pt x="226" y="892"/>
                    </a:cubicBezTo>
                    <a:cubicBezTo>
                      <a:pt x="189" y="890"/>
                      <a:pt x="152" y="889"/>
                      <a:pt x="114" y="887"/>
                    </a:cubicBezTo>
                    <a:cubicBezTo>
                      <a:pt x="95" y="886"/>
                      <a:pt x="76" y="886"/>
                      <a:pt x="57" y="885"/>
                    </a:cubicBezTo>
                    <a:cubicBezTo>
                      <a:pt x="38" y="884"/>
                      <a:pt x="16" y="886"/>
                      <a:pt x="1" y="875"/>
                    </a:cubicBezTo>
                    <a:cubicBezTo>
                      <a:pt x="1" y="875"/>
                      <a:pt x="1" y="875"/>
                      <a:pt x="0" y="874"/>
                    </a:cubicBezTo>
                    <a:cubicBezTo>
                      <a:pt x="1" y="653"/>
                      <a:pt x="2" y="432"/>
                      <a:pt x="2" y="211"/>
                    </a:cubicBezTo>
                    <a:cubicBezTo>
                      <a:pt x="2" y="147"/>
                      <a:pt x="3" y="82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4" y="0"/>
                      <a:pt x="42" y="6"/>
                      <a:pt x="61" y="7"/>
                    </a:cubicBezTo>
                    <a:cubicBezTo>
                      <a:pt x="83" y="9"/>
                      <a:pt x="105" y="10"/>
                      <a:pt x="127" y="11"/>
                    </a:cubicBezTo>
                    <a:cubicBezTo>
                      <a:pt x="170" y="13"/>
                      <a:pt x="213" y="15"/>
                      <a:pt x="257" y="15"/>
                    </a:cubicBezTo>
                    <a:cubicBezTo>
                      <a:pt x="300" y="16"/>
                      <a:pt x="343" y="16"/>
                      <a:pt x="387" y="15"/>
                    </a:cubicBezTo>
                    <a:cubicBezTo>
                      <a:pt x="405" y="14"/>
                      <a:pt x="426" y="12"/>
                      <a:pt x="444" y="14"/>
                    </a:cubicBezTo>
                    <a:cubicBezTo>
                      <a:pt x="461" y="16"/>
                      <a:pt x="466" y="25"/>
                      <a:pt x="468" y="41"/>
                    </a:cubicBezTo>
                    <a:cubicBezTo>
                      <a:pt x="469" y="53"/>
                      <a:pt x="469" y="65"/>
                      <a:pt x="470" y="78"/>
                    </a:cubicBezTo>
                    <a:cubicBezTo>
                      <a:pt x="478" y="251"/>
                      <a:pt x="481" y="424"/>
                      <a:pt x="477" y="598"/>
                    </a:cubicBezTo>
                    <a:cubicBezTo>
                      <a:pt x="474" y="695"/>
                      <a:pt x="467" y="792"/>
                      <a:pt x="461" y="889"/>
                    </a:cubicBezTo>
                    <a:close/>
                    <a:moveTo>
                      <a:pt x="281" y="869"/>
                    </a:moveTo>
                    <a:cubicBezTo>
                      <a:pt x="279" y="870"/>
                      <a:pt x="280" y="873"/>
                      <a:pt x="282" y="873"/>
                    </a:cubicBezTo>
                    <a:cubicBezTo>
                      <a:pt x="292" y="870"/>
                      <a:pt x="298" y="860"/>
                      <a:pt x="297" y="851"/>
                    </a:cubicBezTo>
                    <a:cubicBezTo>
                      <a:pt x="297" y="849"/>
                      <a:pt x="295" y="849"/>
                      <a:pt x="295" y="851"/>
                    </a:cubicBezTo>
                    <a:cubicBezTo>
                      <a:pt x="295" y="859"/>
                      <a:pt x="289" y="867"/>
                      <a:pt x="281" y="869"/>
                    </a:cubicBezTo>
                    <a:close/>
                    <a:moveTo>
                      <a:pt x="239" y="869"/>
                    </a:moveTo>
                    <a:cubicBezTo>
                      <a:pt x="259" y="869"/>
                      <a:pt x="278" y="850"/>
                      <a:pt x="276" y="830"/>
                    </a:cubicBezTo>
                    <a:cubicBezTo>
                      <a:pt x="276" y="829"/>
                      <a:pt x="275" y="828"/>
                      <a:pt x="274" y="827"/>
                    </a:cubicBezTo>
                    <a:cubicBezTo>
                      <a:pt x="272" y="785"/>
                      <a:pt x="201" y="791"/>
                      <a:pt x="205" y="834"/>
                    </a:cubicBezTo>
                    <a:cubicBezTo>
                      <a:pt x="206" y="852"/>
                      <a:pt x="221" y="868"/>
                      <a:pt x="239" y="869"/>
                    </a:cubicBezTo>
                    <a:close/>
                    <a:moveTo>
                      <a:pt x="272" y="861"/>
                    </a:moveTo>
                    <a:cubicBezTo>
                      <a:pt x="271" y="863"/>
                      <a:pt x="273" y="865"/>
                      <a:pt x="274" y="864"/>
                    </a:cubicBezTo>
                    <a:cubicBezTo>
                      <a:pt x="284" y="858"/>
                      <a:pt x="289" y="845"/>
                      <a:pt x="288" y="834"/>
                    </a:cubicBezTo>
                    <a:cubicBezTo>
                      <a:pt x="287" y="832"/>
                      <a:pt x="284" y="832"/>
                      <a:pt x="284" y="834"/>
                    </a:cubicBezTo>
                    <a:cubicBezTo>
                      <a:pt x="285" y="846"/>
                      <a:pt x="280" y="854"/>
                      <a:pt x="272" y="861"/>
                    </a:cubicBezTo>
                    <a:close/>
                    <a:moveTo>
                      <a:pt x="61" y="783"/>
                    </a:moveTo>
                    <a:cubicBezTo>
                      <a:pt x="63" y="784"/>
                      <a:pt x="63" y="780"/>
                      <a:pt x="61" y="780"/>
                    </a:cubicBezTo>
                    <a:cubicBezTo>
                      <a:pt x="51" y="779"/>
                      <a:pt x="42" y="778"/>
                      <a:pt x="32" y="778"/>
                    </a:cubicBezTo>
                    <a:cubicBezTo>
                      <a:pt x="30" y="778"/>
                      <a:pt x="31" y="780"/>
                      <a:pt x="32" y="781"/>
                    </a:cubicBezTo>
                    <a:cubicBezTo>
                      <a:pt x="42" y="782"/>
                      <a:pt x="51" y="783"/>
                      <a:pt x="61" y="783"/>
                    </a:cubicBezTo>
                    <a:close/>
                    <a:moveTo>
                      <a:pt x="28" y="769"/>
                    </a:moveTo>
                    <a:cubicBezTo>
                      <a:pt x="36" y="770"/>
                      <a:pt x="44" y="772"/>
                      <a:pt x="52" y="771"/>
                    </a:cubicBezTo>
                    <a:cubicBezTo>
                      <a:pt x="54" y="771"/>
                      <a:pt x="54" y="769"/>
                      <a:pt x="53" y="768"/>
                    </a:cubicBezTo>
                    <a:cubicBezTo>
                      <a:pt x="45" y="767"/>
                      <a:pt x="36" y="767"/>
                      <a:pt x="28" y="766"/>
                    </a:cubicBezTo>
                    <a:cubicBezTo>
                      <a:pt x="27" y="766"/>
                      <a:pt x="26" y="769"/>
                      <a:pt x="28" y="769"/>
                    </a:cubicBezTo>
                    <a:close/>
                    <a:moveTo>
                      <a:pt x="430" y="763"/>
                    </a:moveTo>
                    <a:cubicBezTo>
                      <a:pt x="431" y="763"/>
                      <a:pt x="432" y="762"/>
                      <a:pt x="433" y="761"/>
                    </a:cubicBezTo>
                    <a:cubicBezTo>
                      <a:pt x="433" y="761"/>
                      <a:pt x="433" y="761"/>
                      <a:pt x="433" y="761"/>
                    </a:cubicBezTo>
                    <a:cubicBezTo>
                      <a:pt x="435" y="760"/>
                      <a:pt x="437" y="758"/>
                      <a:pt x="437" y="755"/>
                    </a:cubicBezTo>
                    <a:cubicBezTo>
                      <a:pt x="437" y="755"/>
                      <a:pt x="437" y="754"/>
                      <a:pt x="437" y="753"/>
                    </a:cubicBezTo>
                    <a:cubicBezTo>
                      <a:pt x="437" y="753"/>
                      <a:pt x="437" y="753"/>
                      <a:pt x="437" y="752"/>
                    </a:cubicBezTo>
                    <a:cubicBezTo>
                      <a:pt x="437" y="752"/>
                      <a:pt x="437" y="752"/>
                      <a:pt x="437" y="751"/>
                    </a:cubicBezTo>
                    <a:cubicBezTo>
                      <a:pt x="442" y="640"/>
                      <a:pt x="445" y="529"/>
                      <a:pt x="445" y="417"/>
                    </a:cubicBezTo>
                    <a:cubicBezTo>
                      <a:pt x="445" y="306"/>
                      <a:pt x="446" y="194"/>
                      <a:pt x="438" y="84"/>
                    </a:cubicBezTo>
                    <a:cubicBezTo>
                      <a:pt x="437" y="81"/>
                      <a:pt x="435" y="80"/>
                      <a:pt x="433" y="81"/>
                    </a:cubicBezTo>
                    <a:cubicBezTo>
                      <a:pt x="433" y="81"/>
                      <a:pt x="433" y="81"/>
                      <a:pt x="433" y="81"/>
                    </a:cubicBezTo>
                    <a:cubicBezTo>
                      <a:pt x="435" y="79"/>
                      <a:pt x="434" y="76"/>
                      <a:pt x="432" y="76"/>
                    </a:cubicBezTo>
                    <a:cubicBezTo>
                      <a:pt x="366" y="72"/>
                      <a:pt x="300" y="75"/>
                      <a:pt x="234" y="74"/>
                    </a:cubicBezTo>
                    <a:cubicBezTo>
                      <a:pt x="168" y="74"/>
                      <a:pt x="102" y="73"/>
                      <a:pt x="36" y="73"/>
                    </a:cubicBezTo>
                    <a:cubicBezTo>
                      <a:pt x="33" y="74"/>
                      <a:pt x="32" y="78"/>
                      <a:pt x="34" y="79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192"/>
                      <a:pt x="31" y="304"/>
                      <a:pt x="30" y="415"/>
                    </a:cubicBezTo>
                    <a:cubicBezTo>
                      <a:pt x="29" y="527"/>
                      <a:pt x="28" y="639"/>
                      <a:pt x="27" y="751"/>
                    </a:cubicBezTo>
                    <a:cubicBezTo>
                      <a:pt x="27" y="752"/>
                      <a:pt x="27" y="753"/>
                      <a:pt x="27" y="753"/>
                    </a:cubicBezTo>
                    <a:cubicBezTo>
                      <a:pt x="27" y="755"/>
                      <a:pt x="27" y="758"/>
                      <a:pt x="30" y="758"/>
                    </a:cubicBezTo>
                    <a:cubicBezTo>
                      <a:pt x="97" y="761"/>
                      <a:pt x="163" y="760"/>
                      <a:pt x="230" y="760"/>
                    </a:cubicBezTo>
                    <a:cubicBezTo>
                      <a:pt x="297" y="761"/>
                      <a:pt x="363" y="762"/>
                      <a:pt x="430" y="763"/>
                    </a:cubicBezTo>
                    <a:close/>
                    <a:moveTo>
                      <a:pt x="14" y="126"/>
                    </a:moveTo>
                    <a:cubicBezTo>
                      <a:pt x="14" y="129"/>
                      <a:pt x="18" y="129"/>
                      <a:pt x="18" y="126"/>
                    </a:cubicBezTo>
                    <a:cubicBezTo>
                      <a:pt x="18" y="117"/>
                      <a:pt x="18" y="109"/>
                      <a:pt x="17" y="100"/>
                    </a:cubicBezTo>
                    <a:cubicBezTo>
                      <a:pt x="17" y="98"/>
                      <a:pt x="15" y="98"/>
                      <a:pt x="14" y="100"/>
                    </a:cubicBezTo>
                    <a:cubicBezTo>
                      <a:pt x="14" y="109"/>
                      <a:pt x="14" y="117"/>
                      <a:pt x="14" y="126"/>
                    </a:cubicBezTo>
                    <a:close/>
                    <a:moveTo>
                      <a:pt x="24" y="124"/>
                    </a:moveTo>
                    <a:cubicBezTo>
                      <a:pt x="24" y="127"/>
                      <a:pt x="28" y="127"/>
                      <a:pt x="28" y="124"/>
                    </a:cubicBezTo>
                    <a:cubicBezTo>
                      <a:pt x="28" y="111"/>
                      <a:pt x="28" y="98"/>
                      <a:pt x="28" y="86"/>
                    </a:cubicBezTo>
                    <a:cubicBezTo>
                      <a:pt x="28" y="83"/>
                      <a:pt x="24" y="83"/>
                      <a:pt x="24" y="86"/>
                    </a:cubicBezTo>
                    <a:cubicBezTo>
                      <a:pt x="24" y="98"/>
                      <a:pt x="24" y="111"/>
                      <a:pt x="24" y="124"/>
                    </a:cubicBezTo>
                    <a:close/>
                    <a:moveTo>
                      <a:pt x="200" y="54"/>
                    </a:moveTo>
                    <a:cubicBezTo>
                      <a:pt x="231" y="57"/>
                      <a:pt x="262" y="57"/>
                      <a:pt x="292" y="56"/>
                    </a:cubicBezTo>
                    <a:cubicBezTo>
                      <a:pt x="293" y="56"/>
                      <a:pt x="294" y="54"/>
                      <a:pt x="294" y="53"/>
                    </a:cubicBezTo>
                    <a:cubicBezTo>
                      <a:pt x="302" y="47"/>
                      <a:pt x="303" y="35"/>
                      <a:pt x="295" y="29"/>
                    </a:cubicBezTo>
                    <a:cubicBezTo>
                      <a:pt x="295" y="28"/>
                      <a:pt x="294" y="29"/>
                      <a:pt x="293" y="29"/>
                    </a:cubicBezTo>
                    <a:cubicBezTo>
                      <a:pt x="293" y="29"/>
                      <a:pt x="292" y="29"/>
                      <a:pt x="292" y="29"/>
                    </a:cubicBezTo>
                    <a:cubicBezTo>
                      <a:pt x="262" y="33"/>
                      <a:pt x="233" y="33"/>
                      <a:pt x="203" y="33"/>
                    </a:cubicBezTo>
                    <a:cubicBezTo>
                      <a:pt x="201" y="33"/>
                      <a:pt x="201" y="35"/>
                      <a:pt x="201" y="36"/>
                    </a:cubicBezTo>
                    <a:cubicBezTo>
                      <a:pt x="198" y="37"/>
                      <a:pt x="196" y="39"/>
                      <a:pt x="196" y="42"/>
                    </a:cubicBezTo>
                    <a:cubicBezTo>
                      <a:pt x="195" y="45"/>
                      <a:pt x="196" y="50"/>
                      <a:pt x="199" y="51"/>
                    </a:cubicBezTo>
                    <a:cubicBezTo>
                      <a:pt x="199" y="52"/>
                      <a:pt x="199" y="54"/>
                      <a:pt x="200" y="54"/>
                    </a:cubicBezTo>
                    <a:close/>
                    <a:moveTo>
                      <a:pt x="454" y="45"/>
                    </a:moveTo>
                    <a:cubicBezTo>
                      <a:pt x="455" y="47"/>
                      <a:pt x="458" y="47"/>
                      <a:pt x="457" y="45"/>
                    </a:cubicBezTo>
                    <a:cubicBezTo>
                      <a:pt x="455" y="36"/>
                      <a:pt x="447" y="31"/>
                      <a:pt x="438" y="31"/>
                    </a:cubicBezTo>
                    <a:cubicBezTo>
                      <a:pt x="436" y="32"/>
                      <a:pt x="436" y="34"/>
                      <a:pt x="438" y="34"/>
                    </a:cubicBezTo>
                    <a:cubicBezTo>
                      <a:pt x="446" y="34"/>
                      <a:pt x="452" y="38"/>
                      <a:pt x="454" y="45"/>
                    </a:cubicBezTo>
                    <a:close/>
                    <a:moveTo>
                      <a:pt x="455" y="34"/>
                    </a:moveTo>
                    <a:cubicBezTo>
                      <a:pt x="456" y="35"/>
                      <a:pt x="458" y="34"/>
                      <a:pt x="457" y="32"/>
                    </a:cubicBezTo>
                    <a:cubicBezTo>
                      <a:pt x="454" y="26"/>
                      <a:pt x="445" y="23"/>
                      <a:pt x="438" y="23"/>
                    </a:cubicBezTo>
                    <a:cubicBezTo>
                      <a:pt x="436" y="24"/>
                      <a:pt x="436" y="26"/>
                      <a:pt x="438" y="26"/>
                    </a:cubicBezTo>
                    <a:cubicBezTo>
                      <a:pt x="445" y="25"/>
                      <a:pt x="451" y="29"/>
                      <a:pt x="455" y="3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52" name="íṧ1íḍe" descr="bf624d4f-3092-4081-9553-8727a08bb890"/>
              <p:cNvSpPr/>
              <p:nvPr/>
            </p:nvSpPr>
            <p:spPr bwMode="auto">
              <a:xfrm>
                <a:off x="2299044" y="5680083"/>
                <a:ext cx="30647" cy="106457"/>
              </a:xfrm>
              <a:custGeom>
                <a:avLst/>
                <a:gdLst>
                  <a:gd name="T0" fmla="*/ 4 w 9"/>
                  <a:gd name="T1" fmla="*/ 30 h 32"/>
                  <a:gd name="T2" fmla="*/ 1 w 9"/>
                  <a:gd name="T3" fmla="*/ 30 h 32"/>
                  <a:gd name="T4" fmla="*/ 7 w 9"/>
                  <a:gd name="T5" fmla="*/ 1 h 32"/>
                  <a:gd name="T6" fmla="*/ 9 w 9"/>
                  <a:gd name="T7" fmla="*/ 2 h 32"/>
                  <a:gd name="T8" fmla="*/ 4 w 9"/>
                  <a:gd name="T9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2">
                    <a:moveTo>
                      <a:pt x="4" y="30"/>
                    </a:moveTo>
                    <a:cubicBezTo>
                      <a:pt x="3" y="32"/>
                      <a:pt x="0" y="32"/>
                      <a:pt x="1" y="30"/>
                    </a:cubicBezTo>
                    <a:cubicBezTo>
                      <a:pt x="3" y="20"/>
                      <a:pt x="5" y="11"/>
                      <a:pt x="7" y="1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7" y="11"/>
                      <a:pt x="5" y="21"/>
                      <a:pt x="4" y="3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3" name="iṡḷîḋe" descr="c77b4aca-b1dc-4b42-9bff-41674175ecbf"/>
              <p:cNvSpPr/>
              <p:nvPr/>
            </p:nvSpPr>
            <p:spPr bwMode="auto">
              <a:xfrm>
                <a:off x="1628040" y="5692988"/>
                <a:ext cx="64519" cy="80650"/>
              </a:xfrm>
              <a:custGeom>
                <a:avLst/>
                <a:gdLst>
                  <a:gd name="T0" fmla="*/ 3 w 19"/>
                  <a:gd name="T1" fmla="*/ 24 h 24"/>
                  <a:gd name="T2" fmla="*/ 2 w 19"/>
                  <a:gd name="T3" fmla="*/ 20 h 24"/>
                  <a:gd name="T4" fmla="*/ 16 w 19"/>
                  <a:gd name="T5" fmla="*/ 2 h 24"/>
                  <a:gd name="T6" fmla="*/ 18 w 19"/>
                  <a:gd name="T7" fmla="*/ 2 h 24"/>
                  <a:gd name="T8" fmla="*/ 3 w 19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3" y="24"/>
                    </a:moveTo>
                    <a:cubicBezTo>
                      <a:pt x="1" y="24"/>
                      <a:pt x="0" y="21"/>
                      <a:pt x="2" y="20"/>
                    </a:cubicBezTo>
                    <a:cubicBezTo>
                      <a:pt x="10" y="18"/>
                      <a:pt x="16" y="10"/>
                      <a:pt x="16" y="2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9" y="11"/>
                      <a:pt x="13" y="21"/>
                      <a:pt x="3" y="24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4" name="îṧ1ïḑè" descr="057d5e83-8c88-4538-bc1d-524915538c6e"/>
              <p:cNvSpPr/>
              <p:nvPr/>
            </p:nvSpPr>
            <p:spPr bwMode="auto">
              <a:xfrm>
                <a:off x="1366735" y="5478460"/>
                <a:ext cx="258078" cy="280661"/>
              </a:xfrm>
              <a:custGeom>
                <a:avLst/>
                <a:gdLst>
                  <a:gd name="T0" fmla="*/ 75 w 77"/>
                  <a:gd name="T1" fmla="*/ 45 h 84"/>
                  <a:gd name="T2" fmla="*/ 38 w 77"/>
                  <a:gd name="T3" fmla="*/ 84 h 84"/>
                  <a:gd name="T4" fmla="*/ 4 w 77"/>
                  <a:gd name="T5" fmla="*/ 49 h 84"/>
                  <a:gd name="T6" fmla="*/ 73 w 77"/>
                  <a:gd name="T7" fmla="*/ 42 h 84"/>
                  <a:gd name="T8" fmla="*/ 75 w 77"/>
                  <a:gd name="T9" fmla="*/ 45 h 84"/>
                  <a:gd name="T10" fmla="*/ 38 w 77"/>
                  <a:gd name="T11" fmla="*/ 76 h 84"/>
                  <a:gd name="T12" fmla="*/ 68 w 77"/>
                  <a:gd name="T13" fmla="*/ 45 h 84"/>
                  <a:gd name="T14" fmla="*/ 68 w 77"/>
                  <a:gd name="T15" fmla="*/ 45 h 84"/>
                  <a:gd name="T16" fmla="*/ 34 w 77"/>
                  <a:gd name="T17" fmla="*/ 20 h 84"/>
                  <a:gd name="T18" fmla="*/ 11 w 77"/>
                  <a:gd name="T19" fmla="*/ 48 h 84"/>
                  <a:gd name="T20" fmla="*/ 38 w 77"/>
                  <a:gd name="T21" fmla="*/ 7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84">
                    <a:moveTo>
                      <a:pt x="75" y="45"/>
                    </a:moveTo>
                    <a:cubicBezTo>
                      <a:pt x="77" y="65"/>
                      <a:pt x="58" y="84"/>
                      <a:pt x="38" y="84"/>
                    </a:cubicBezTo>
                    <a:cubicBezTo>
                      <a:pt x="20" y="83"/>
                      <a:pt x="5" y="67"/>
                      <a:pt x="4" y="49"/>
                    </a:cubicBezTo>
                    <a:cubicBezTo>
                      <a:pt x="0" y="6"/>
                      <a:pt x="71" y="0"/>
                      <a:pt x="73" y="42"/>
                    </a:cubicBezTo>
                    <a:cubicBezTo>
                      <a:pt x="74" y="43"/>
                      <a:pt x="75" y="44"/>
                      <a:pt x="75" y="45"/>
                    </a:cubicBezTo>
                    <a:close/>
                    <a:moveTo>
                      <a:pt x="38" y="76"/>
                    </a:moveTo>
                    <a:cubicBezTo>
                      <a:pt x="56" y="77"/>
                      <a:pt x="67" y="61"/>
                      <a:pt x="68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5" y="28"/>
                      <a:pt x="51" y="17"/>
                      <a:pt x="34" y="20"/>
                    </a:cubicBezTo>
                    <a:cubicBezTo>
                      <a:pt x="21" y="23"/>
                      <a:pt x="10" y="34"/>
                      <a:pt x="11" y="48"/>
                    </a:cubicBezTo>
                    <a:cubicBezTo>
                      <a:pt x="12" y="62"/>
                      <a:pt x="23" y="76"/>
                      <a:pt x="38" y="7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55" name="išlídè" descr="765b5993-c831-4bde-9999-609cb1cb5e3f"/>
              <p:cNvSpPr/>
              <p:nvPr/>
            </p:nvSpPr>
            <p:spPr bwMode="auto">
              <a:xfrm>
                <a:off x="2292593" y="5615564"/>
                <a:ext cx="22582" cy="133879"/>
              </a:xfrm>
              <a:custGeom>
                <a:avLst/>
                <a:gdLst>
                  <a:gd name="T0" fmla="*/ 3 w 7"/>
                  <a:gd name="T1" fmla="*/ 39 h 40"/>
                  <a:gd name="T2" fmla="*/ 0 w 7"/>
                  <a:gd name="T3" fmla="*/ 39 h 40"/>
                  <a:gd name="T4" fmla="*/ 4 w 7"/>
                  <a:gd name="T5" fmla="*/ 2 h 40"/>
                  <a:gd name="T6" fmla="*/ 7 w 7"/>
                  <a:gd name="T7" fmla="*/ 2 h 40"/>
                  <a:gd name="T8" fmla="*/ 3 w 7"/>
                  <a:gd name="T9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0">
                    <a:moveTo>
                      <a:pt x="3" y="39"/>
                    </a:moveTo>
                    <a:cubicBezTo>
                      <a:pt x="2" y="40"/>
                      <a:pt x="0" y="40"/>
                      <a:pt x="0" y="39"/>
                    </a:cubicBezTo>
                    <a:cubicBezTo>
                      <a:pt x="1" y="26"/>
                      <a:pt x="4" y="15"/>
                      <a:pt x="4" y="2"/>
                    </a:cubicBezTo>
                    <a:cubicBezTo>
                      <a:pt x="4" y="0"/>
                      <a:pt x="7" y="0"/>
                      <a:pt x="7" y="2"/>
                    </a:cubicBezTo>
                    <a:cubicBezTo>
                      <a:pt x="7" y="14"/>
                      <a:pt x="7" y="28"/>
                      <a:pt x="3" y="39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6" name="íSḷidé" descr="ebbab393-16be-4377-b740-9d8ff42e8cf9"/>
              <p:cNvSpPr/>
              <p:nvPr/>
            </p:nvSpPr>
            <p:spPr bwMode="auto">
              <a:xfrm>
                <a:off x="1602232" y="5636533"/>
                <a:ext cx="59681" cy="109683"/>
              </a:xfrm>
              <a:custGeom>
                <a:avLst/>
                <a:gdLst>
                  <a:gd name="T0" fmla="*/ 3 w 18"/>
                  <a:gd name="T1" fmla="*/ 32 h 33"/>
                  <a:gd name="T2" fmla="*/ 1 w 18"/>
                  <a:gd name="T3" fmla="*/ 29 h 33"/>
                  <a:gd name="T4" fmla="*/ 13 w 18"/>
                  <a:gd name="T5" fmla="*/ 2 h 33"/>
                  <a:gd name="T6" fmla="*/ 17 w 18"/>
                  <a:gd name="T7" fmla="*/ 2 h 33"/>
                  <a:gd name="T8" fmla="*/ 3 w 18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3">
                    <a:moveTo>
                      <a:pt x="3" y="32"/>
                    </a:moveTo>
                    <a:cubicBezTo>
                      <a:pt x="2" y="33"/>
                      <a:pt x="0" y="31"/>
                      <a:pt x="1" y="29"/>
                    </a:cubicBezTo>
                    <a:cubicBezTo>
                      <a:pt x="9" y="22"/>
                      <a:pt x="14" y="14"/>
                      <a:pt x="13" y="2"/>
                    </a:cubicBezTo>
                    <a:cubicBezTo>
                      <a:pt x="13" y="0"/>
                      <a:pt x="16" y="0"/>
                      <a:pt x="17" y="2"/>
                    </a:cubicBezTo>
                    <a:cubicBezTo>
                      <a:pt x="18" y="13"/>
                      <a:pt x="13" y="26"/>
                      <a:pt x="3" y="32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7" name="iš1íḓè" descr="cd8468fb-0600-4edd-8ad7-5c0d0abf896c"/>
              <p:cNvSpPr/>
              <p:nvPr/>
            </p:nvSpPr>
            <p:spPr bwMode="auto">
              <a:xfrm>
                <a:off x="794125" y="5454265"/>
                <a:ext cx="109683" cy="20970"/>
              </a:xfrm>
              <a:custGeom>
                <a:avLst/>
                <a:gdLst>
                  <a:gd name="T0" fmla="*/ 31 w 33"/>
                  <a:gd name="T1" fmla="*/ 2 h 6"/>
                  <a:gd name="T2" fmla="*/ 31 w 33"/>
                  <a:gd name="T3" fmla="*/ 5 h 6"/>
                  <a:gd name="T4" fmla="*/ 2 w 33"/>
                  <a:gd name="T5" fmla="*/ 3 h 6"/>
                  <a:gd name="T6" fmla="*/ 2 w 33"/>
                  <a:gd name="T7" fmla="*/ 0 h 6"/>
                  <a:gd name="T8" fmla="*/ 31 w 33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31" y="2"/>
                    </a:moveTo>
                    <a:cubicBezTo>
                      <a:pt x="33" y="2"/>
                      <a:pt x="33" y="6"/>
                      <a:pt x="31" y="5"/>
                    </a:cubicBezTo>
                    <a:cubicBezTo>
                      <a:pt x="21" y="5"/>
                      <a:pt x="12" y="4"/>
                      <a:pt x="2" y="3"/>
                    </a:cubicBezTo>
                    <a:cubicBezTo>
                      <a:pt x="1" y="2"/>
                      <a:pt x="0" y="0"/>
                      <a:pt x="2" y="0"/>
                    </a:cubicBezTo>
                    <a:cubicBezTo>
                      <a:pt x="12" y="0"/>
                      <a:pt x="21" y="1"/>
                      <a:pt x="31" y="2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8" name="î$lídè" descr="84085b3e-318f-465b-ac94-05dbd47572dd"/>
              <p:cNvSpPr/>
              <p:nvPr/>
            </p:nvSpPr>
            <p:spPr bwMode="auto">
              <a:xfrm>
                <a:off x="779607" y="5415554"/>
                <a:ext cx="95166" cy="19356"/>
              </a:xfrm>
              <a:custGeom>
                <a:avLst/>
                <a:gdLst>
                  <a:gd name="T0" fmla="*/ 26 w 28"/>
                  <a:gd name="T1" fmla="*/ 5 h 6"/>
                  <a:gd name="T2" fmla="*/ 2 w 28"/>
                  <a:gd name="T3" fmla="*/ 3 h 6"/>
                  <a:gd name="T4" fmla="*/ 2 w 28"/>
                  <a:gd name="T5" fmla="*/ 0 h 6"/>
                  <a:gd name="T6" fmla="*/ 27 w 28"/>
                  <a:gd name="T7" fmla="*/ 2 h 6"/>
                  <a:gd name="T8" fmla="*/ 26 w 28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">
                    <a:moveTo>
                      <a:pt x="26" y="5"/>
                    </a:moveTo>
                    <a:cubicBezTo>
                      <a:pt x="18" y="6"/>
                      <a:pt x="10" y="4"/>
                      <a:pt x="2" y="3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10" y="1"/>
                      <a:pt x="19" y="1"/>
                      <a:pt x="27" y="2"/>
                    </a:cubicBezTo>
                    <a:cubicBezTo>
                      <a:pt x="28" y="3"/>
                      <a:pt x="28" y="5"/>
                      <a:pt x="26" y="5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9" name="ísļiḋê" descr="d2d7aae0-9fe5-4b52-9477-21a12be45bd3"/>
              <p:cNvSpPr/>
              <p:nvPr/>
            </p:nvSpPr>
            <p:spPr bwMode="auto">
              <a:xfrm>
                <a:off x="782833" y="3117038"/>
                <a:ext cx="1375882" cy="2287224"/>
              </a:xfrm>
              <a:custGeom>
                <a:avLst/>
                <a:gdLst>
                  <a:gd name="T0" fmla="*/ 406 w 410"/>
                  <a:gd name="T1" fmla="*/ 681 h 683"/>
                  <a:gd name="T2" fmla="*/ 403 w 410"/>
                  <a:gd name="T3" fmla="*/ 683 h 683"/>
                  <a:gd name="T4" fmla="*/ 203 w 410"/>
                  <a:gd name="T5" fmla="*/ 680 h 683"/>
                  <a:gd name="T6" fmla="*/ 3 w 410"/>
                  <a:gd name="T7" fmla="*/ 678 h 683"/>
                  <a:gd name="T8" fmla="*/ 0 w 410"/>
                  <a:gd name="T9" fmla="*/ 673 h 683"/>
                  <a:gd name="T10" fmla="*/ 0 w 410"/>
                  <a:gd name="T11" fmla="*/ 671 h 683"/>
                  <a:gd name="T12" fmla="*/ 3 w 410"/>
                  <a:gd name="T13" fmla="*/ 335 h 683"/>
                  <a:gd name="T14" fmla="*/ 7 w 410"/>
                  <a:gd name="T15" fmla="*/ 0 h 683"/>
                  <a:gd name="T16" fmla="*/ 13 w 410"/>
                  <a:gd name="T17" fmla="*/ 0 h 683"/>
                  <a:gd name="T18" fmla="*/ 10 w 410"/>
                  <a:gd name="T19" fmla="*/ 335 h 683"/>
                  <a:gd name="T20" fmla="*/ 7 w 410"/>
                  <a:gd name="T21" fmla="*/ 671 h 683"/>
                  <a:gd name="T22" fmla="*/ 7 w 410"/>
                  <a:gd name="T23" fmla="*/ 671 h 683"/>
                  <a:gd name="T24" fmla="*/ 203 w 410"/>
                  <a:gd name="T25" fmla="*/ 673 h 683"/>
                  <a:gd name="T26" fmla="*/ 403 w 410"/>
                  <a:gd name="T27" fmla="*/ 675 h 683"/>
                  <a:gd name="T28" fmla="*/ 405 w 410"/>
                  <a:gd name="T29" fmla="*/ 677 h 683"/>
                  <a:gd name="T30" fmla="*/ 407 w 410"/>
                  <a:gd name="T31" fmla="*/ 675 h 683"/>
                  <a:gd name="T32" fmla="*/ 410 w 410"/>
                  <a:gd name="T33" fmla="*/ 675 h 683"/>
                  <a:gd name="T34" fmla="*/ 406 w 410"/>
                  <a:gd name="T35" fmla="*/ 681 h 683"/>
                  <a:gd name="T36" fmla="*/ 406 w 410"/>
                  <a:gd name="T37" fmla="*/ 681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0" h="683">
                    <a:moveTo>
                      <a:pt x="406" y="681"/>
                    </a:moveTo>
                    <a:cubicBezTo>
                      <a:pt x="405" y="682"/>
                      <a:pt x="404" y="683"/>
                      <a:pt x="403" y="683"/>
                    </a:cubicBezTo>
                    <a:cubicBezTo>
                      <a:pt x="336" y="682"/>
                      <a:pt x="270" y="681"/>
                      <a:pt x="203" y="680"/>
                    </a:cubicBezTo>
                    <a:cubicBezTo>
                      <a:pt x="136" y="680"/>
                      <a:pt x="70" y="681"/>
                      <a:pt x="3" y="678"/>
                    </a:cubicBezTo>
                    <a:cubicBezTo>
                      <a:pt x="0" y="678"/>
                      <a:pt x="0" y="675"/>
                      <a:pt x="0" y="673"/>
                    </a:cubicBezTo>
                    <a:cubicBezTo>
                      <a:pt x="0" y="673"/>
                      <a:pt x="0" y="672"/>
                      <a:pt x="0" y="671"/>
                    </a:cubicBezTo>
                    <a:cubicBezTo>
                      <a:pt x="1" y="559"/>
                      <a:pt x="2" y="447"/>
                      <a:pt x="3" y="335"/>
                    </a:cubicBezTo>
                    <a:cubicBezTo>
                      <a:pt x="4" y="224"/>
                      <a:pt x="3" y="112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112"/>
                      <a:pt x="11" y="224"/>
                      <a:pt x="10" y="335"/>
                    </a:cubicBezTo>
                    <a:cubicBezTo>
                      <a:pt x="9" y="447"/>
                      <a:pt x="8" y="559"/>
                      <a:pt x="7" y="671"/>
                    </a:cubicBezTo>
                    <a:cubicBezTo>
                      <a:pt x="7" y="671"/>
                      <a:pt x="7" y="671"/>
                      <a:pt x="7" y="671"/>
                    </a:cubicBezTo>
                    <a:cubicBezTo>
                      <a:pt x="72" y="670"/>
                      <a:pt x="138" y="672"/>
                      <a:pt x="203" y="673"/>
                    </a:cubicBezTo>
                    <a:cubicBezTo>
                      <a:pt x="270" y="674"/>
                      <a:pt x="336" y="674"/>
                      <a:pt x="403" y="675"/>
                    </a:cubicBezTo>
                    <a:cubicBezTo>
                      <a:pt x="404" y="675"/>
                      <a:pt x="405" y="676"/>
                      <a:pt x="405" y="677"/>
                    </a:cubicBezTo>
                    <a:cubicBezTo>
                      <a:pt x="406" y="676"/>
                      <a:pt x="406" y="675"/>
                      <a:pt x="407" y="675"/>
                    </a:cubicBezTo>
                    <a:cubicBezTo>
                      <a:pt x="410" y="675"/>
                      <a:pt x="410" y="675"/>
                      <a:pt x="410" y="675"/>
                    </a:cubicBezTo>
                    <a:cubicBezTo>
                      <a:pt x="410" y="678"/>
                      <a:pt x="408" y="680"/>
                      <a:pt x="406" y="681"/>
                    </a:cubicBezTo>
                    <a:cubicBezTo>
                      <a:pt x="406" y="681"/>
                      <a:pt x="406" y="681"/>
                      <a:pt x="406" y="68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60" name="ïSḻíde" descr="246be4bb-a9b8-4fae-9328-db16b9c59cd4"/>
              <p:cNvSpPr/>
              <p:nvPr/>
            </p:nvSpPr>
            <p:spPr bwMode="auto">
              <a:xfrm>
                <a:off x="807029" y="3117038"/>
                <a:ext cx="1354912" cy="2267868"/>
              </a:xfrm>
              <a:custGeom>
                <a:avLst/>
                <a:gdLst>
                  <a:gd name="T0" fmla="*/ 400 w 404"/>
                  <a:gd name="T1" fmla="*/ 675 h 677"/>
                  <a:gd name="T2" fmla="*/ 398 w 404"/>
                  <a:gd name="T3" fmla="*/ 677 h 677"/>
                  <a:gd name="T4" fmla="*/ 396 w 404"/>
                  <a:gd name="T5" fmla="*/ 675 h 677"/>
                  <a:gd name="T6" fmla="*/ 196 w 404"/>
                  <a:gd name="T7" fmla="*/ 673 h 677"/>
                  <a:gd name="T8" fmla="*/ 0 w 404"/>
                  <a:gd name="T9" fmla="*/ 671 h 677"/>
                  <a:gd name="T10" fmla="*/ 0 w 404"/>
                  <a:gd name="T11" fmla="*/ 671 h 677"/>
                  <a:gd name="T12" fmla="*/ 3 w 404"/>
                  <a:gd name="T13" fmla="*/ 335 h 677"/>
                  <a:gd name="T14" fmla="*/ 6 w 404"/>
                  <a:gd name="T15" fmla="*/ 0 h 677"/>
                  <a:gd name="T16" fmla="*/ 200 w 404"/>
                  <a:gd name="T17" fmla="*/ 1 h 677"/>
                  <a:gd name="T18" fmla="*/ 398 w 404"/>
                  <a:gd name="T19" fmla="*/ 1 h 677"/>
                  <a:gd name="T20" fmla="*/ 399 w 404"/>
                  <a:gd name="T21" fmla="*/ 1 h 677"/>
                  <a:gd name="T22" fmla="*/ 399 w 404"/>
                  <a:gd name="T23" fmla="*/ 1 h 677"/>
                  <a:gd name="T24" fmla="*/ 398 w 404"/>
                  <a:gd name="T25" fmla="*/ 4 h 677"/>
                  <a:gd name="T26" fmla="*/ 403 w 404"/>
                  <a:gd name="T27" fmla="*/ 337 h 677"/>
                  <a:gd name="T28" fmla="*/ 396 w 404"/>
                  <a:gd name="T29" fmla="*/ 671 h 677"/>
                  <a:gd name="T30" fmla="*/ 400 w 404"/>
                  <a:gd name="T31" fmla="*/ 675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4" h="677">
                    <a:moveTo>
                      <a:pt x="400" y="675"/>
                    </a:moveTo>
                    <a:cubicBezTo>
                      <a:pt x="399" y="675"/>
                      <a:pt x="399" y="676"/>
                      <a:pt x="398" y="677"/>
                    </a:cubicBezTo>
                    <a:cubicBezTo>
                      <a:pt x="398" y="676"/>
                      <a:pt x="397" y="675"/>
                      <a:pt x="396" y="675"/>
                    </a:cubicBezTo>
                    <a:cubicBezTo>
                      <a:pt x="329" y="674"/>
                      <a:pt x="263" y="674"/>
                      <a:pt x="196" y="673"/>
                    </a:cubicBezTo>
                    <a:cubicBezTo>
                      <a:pt x="131" y="672"/>
                      <a:pt x="65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1" y="559"/>
                      <a:pt x="2" y="447"/>
                      <a:pt x="3" y="335"/>
                    </a:cubicBezTo>
                    <a:cubicBezTo>
                      <a:pt x="4" y="224"/>
                      <a:pt x="7" y="112"/>
                      <a:pt x="6" y="0"/>
                    </a:cubicBezTo>
                    <a:cubicBezTo>
                      <a:pt x="70" y="2"/>
                      <a:pt x="135" y="1"/>
                      <a:pt x="200" y="1"/>
                    </a:cubicBezTo>
                    <a:cubicBezTo>
                      <a:pt x="266" y="1"/>
                      <a:pt x="332" y="4"/>
                      <a:pt x="398" y="1"/>
                    </a:cubicBezTo>
                    <a:cubicBezTo>
                      <a:pt x="398" y="1"/>
                      <a:pt x="399" y="1"/>
                      <a:pt x="399" y="1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98" y="1"/>
                      <a:pt x="398" y="2"/>
                      <a:pt x="398" y="4"/>
                    </a:cubicBezTo>
                    <a:cubicBezTo>
                      <a:pt x="398" y="115"/>
                      <a:pt x="404" y="226"/>
                      <a:pt x="403" y="337"/>
                    </a:cubicBezTo>
                    <a:cubicBezTo>
                      <a:pt x="403" y="449"/>
                      <a:pt x="401" y="560"/>
                      <a:pt x="396" y="671"/>
                    </a:cubicBezTo>
                    <a:cubicBezTo>
                      <a:pt x="396" y="674"/>
                      <a:pt x="398" y="675"/>
                      <a:pt x="400" y="675"/>
                    </a:cubicBezTo>
                    <a:close/>
                  </a:path>
                </a:pathLst>
              </a:custGeom>
              <a:solidFill>
                <a:srgbClr val="6A93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61" name="í$1íḋé" descr="0a9d02c1-17c7-49e4-8521-e24180572b91"/>
              <p:cNvSpPr/>
              <p:nvPr/>
            </p:nvSpPr>
            <p:spPr bwMode="auto">
              <a:xfrm>
                <a:off x="2134519" y="3117038"/>
                <a:ext cx="53229" cy="2261416"/>
              </a:xfrm>
              <a:custGeom>
                <a:avLst/>
                <a:gdLst>
                  <a:gd name="T0" fmla="*/ 7 w 16"/>
                  <a:gd name="T1" fmla="*/ 675 h 675"/>
                  <a:gd name="T2" fmla="*/ 4 w 16"/>
                  <a:gd name="T3" fmla="*/ 675 h 675"/>
                  <a:gd name="T4" fmla="*/ 0 w 16"/>
                  <a:gd name="T5" fmla="*/ 671 h 675"/>
                  <a:gd name="T6" fmla="*/ 7 w 16"/>
                  <a:gd name="T7" fmla="*/ 337 h 675"/>
                  <a:gd name="T8" fmla="*/ 2 w 16"/>
                  <a:gd name="T9" fmla="*/ 4 h 675"/>
                  <a:gd name="T10" fmla="*/ 3 w 16"/>
                  <a:gd name="T11" fmla="*/ 1 h 675"/>
                  <a:gd name="T12" fmla="*/ 8 w 16"/>
                  <a:gd name="T13" fmla="*/ 4 h 675"/>
                  <a:gd name="T14" fmla="*/ 15 w 16"/>
                  <a:gd name="T15" fmla="*/ 337 h 675"/>
                  <a:gd name="T16" fmla="*/ 7 w 16"/>
                  <a:gd name="T17" fmla="*/ 671 h 675"/>
                  <a:gd name="T18" fmla="*/ 7 w 16"/>
                  <a:gd name="T19" fmla="*/ 672 h 675"/>
                  <a:gd name="T20" fmla="*/ 7 w 16"/>
                  <a:gd name="T21" fmla="*/ 673 h 675"/>
                  <a:gd name="T22" fmla="*/ 7 w 16"/>
                  <a:gd name="T23" fmla="*/ 675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675">
                    <a:moveTo>
                      <a:pt x="7" y="675"/>
                    </a:moveTo>
                    <a:cubicBezTo>
                      <a:pt x="4" y="675"/>
                      <a:pt x="4" y="675"/>
                      <a:pt x="4" y="675"/>
                    </a:cubicBezTo>
                    <a:cubicBezTo>
                      <a:pt x="2" y="675"/>
                      <a:pt x="0" y="674"/>
                      <a:pt x="0" y="671"/>
                    </a:cubicBezTo>
                    <a:cubicBezTo>
                      <a:pt x="5" y="560"/>
                      <a:pt x="7" y="449"/>
                      <a:pt x="7" y="337"/>
                    </a:cubicBezTo>
                    <a:cubicBezTo>
                      <a:pt x="8" y="226"/>
                      <a:pt x="2" y="115"/>
                      <a:pt x="2" y="4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5" y="0"/>
                      <a:pt x="7" y="1"/>
                      <a:pt x="8" y="4"/>
                    </a:cubicBezTo>
                    <a:cubicBezTo>
                      <a:pt x="16" y="114"/>
                      <a:pt x="15" y="226"/>
                      <a:pt x="15" y="337"/>
                    </a:cubicBezTo>
                    <a:cubicBezTo>
                      <a:pt x="15" y="449"/>
                      <a:pt x="12" y="560"/>
                      <a:pt x="7" y="671"/>
                    </a:cubicBezTo>
                    <a:cubicBezTo>
                      <a:pt x="7" y="672"/>
                      <a:pt x="7" y="672"/>
                      <a:pt x="7" y="672"/>
                    </a:cubicBezTo>
                    <a:cubicBezTo>
                      <a:pt x="7" y="673"/>
                      <a:pt x="7" y="673"/>
                      <a:pt x="7" y="673"/>
                    </a:cubicBezTo>
                    <a:cubicBezTo>
                      <a:pt x="7" y="674"/>
                      <a:pt x="7" y="675"/>
                      <a:pt x="7" y="675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62" name="îṧlïḍê" descr="27f83ed9-6b31-40bd-93e9-44606461e264"/>
              <p:cNvSpPr/>
              <p:nvPr/>
            </p:nvSpPr>
            <p:spPr bwMode="auto">
              <a:xfrm>
                <a:off x="739283" y="3178332"/>
                <a:ext cx="14518" cy="103232"/>
              </a:xfrm>
              <a:custGeom>
                <a:avLst/>
                <a:gdLst>
                  <a:gd name="T0" fmla="*/ 4 w 4"/>
                  <a:gd name="T1" fmla="*/ 28 h 31"/>
                  <a:gd name="T2" fmla="*/ 0 w 4"/>
                  <a:gd name="T3" fmla="*/ 28 h 31"/>
                  <a:gd name="T4" fmla="*/ 0 w 4"/>
                  <a:gd name="T5" fmla="*/ 2 h 31"/>
                  <a:gd name="T6" fmla="*/ 3 w 4"/>
                  <a:gd name="T7" fmla="*/ 2 h 31"/>
                  <a:gd name="T8" fmla="*/ 4 w 4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1">
                    <a:moveTo>
                      <a:pt x="4" y="28"/>
                    </a:moveTo>
                    <a:cubicBezTo>
                      <a:pt x="4" y="31"/>
                      <a:pt x="0" y="31"/>
                      <a:pt x="0" y="28"/>
                    </a:cubicBezTo>
                    <a:cubicBezTo>
                      <a:pt x="0" y="19"/>
                      <a:pt x="0" y="11"/>
                      <a:pt x="0" y="2"/>
                    </a:cubicBezTo>
                    <a:cubicBezTo>
                      <a:pt x="1" y="0"/>
                      <a:pt x="3" y="0"/>
                      <a:pt x="3" y="2"/>
                    </a:cubicBezTo>
                    <a:cubicBezTo>
                      <a:pt x="4" y="11"/>
                      <a:pt x="4" y="19"/>
                      <a:pt x="4" y="28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3" name="i$ľidè" descr="2b49c79f-308d-4584-a32e-f4e86efb19b4"/>
              <p:cNvSpPr/>
              <p:nvPr/>
            </p:nvSpPr>
            <p:spPr bwMode="auto">
              <a:xfrm>
                <a:off x="773156" y="3128330"/>
                <a:ext cx="12903" cy="146783"/>
              </a:xfrm>
              <a:custGeom>
                <a:avLst/>
                <a:gdLst>
                  <a:gd name="T0" fmla="*/ 4 w 4"/>
                  <a:gd name="T1" fmla="*/ 41 h 44"/>
                  <a:gd name="T2" fmla="*/ 0 w 4"/>
                  <a:gd name="T3" fmla="*/ 41 h 44"/>
                  <a:gd name="T4" fmla="*/ 0 w 4"/>
                  <a:gd name="T5" fmla="*/ 3 h 44"/>
                  <a:gd name="T6" fmla="*/ 4 w 4"/>
                  <a:gd name="T7" fmla="*/ 3 h 44"/>
                  <a:gd name="T8" fmla="*/ 4 w 4"/>
                  <a:gd name="T9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4">
                    <a:moveTo>
                      <a:pt x="4" y="41"/>
                    </a:moveTo>
                    <a:cubicBezTo>
                      <a:pt x="4" y="44"/>
                      <a:pt x="0" y="44"/>
                      <a:pt x="0" y="41"/>
                    </a:cubicBezTo>
                    <a:cubicBezTo>
                      <a:pt x="0" y="28"/>
                      <a:pt x="0" y="15"/>
                      <a:pt x="0" y="3"/>
                    </a:cubicBezTo>
                    <a:cubicBezTo>
                      <a:pt x="0" y="0"/>
                      <a:pt x="4" y="0"/>
                      <a:pt x="4" y="3"/>
                    </a:cubicBezTo>
                    <a:cubicBezTo>
                      <a:pt x="4" y="15"/>
                      <a:pt x="4" y="28"/>
                      <a:pt x="4" y="4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4" name="iṩḷíḍê" descr="fe614e14-3670-4deb-bb14-26744e203635"/>
              <p:cNvSpPr/>
              <p:nvPr/>
            </p:nvSpPr>
            <p:spPr bwMode="auto">
              <a:xfrm>
                <a:off x="800577" y="3091230"/>
                <a:ext cx="1350074" cy="40326"/>
              </a:xfrm>
              <a:custGeom>
                <a:avLst/>
                <a:gdLst>
                  <a:gd name="T0" fmla="*/ 400 w 403"/>
                  <a:gd name="T1" fmla="*/ 9 h 12"/>
                  <a:gd name="T2" fmla="*/ 202 w 403"/>
                  <a:gd name="T3" fmla="*/ 9 h 12"/>
                  <a:gd name="T4" fmla="*/ 8 w 403"/>
                  <a:gd name="T5" fmla="*/ 8 h 12"/>
                  <a:gd name="T6" fmla="*/ 2 w 403"/>
                  <a:gd name="T7" fmla="*/ 8 h 12"/>
                  <a:gd name="T8" fmla="*/ 2 w 403"/>
                  <a:gd name="T9" fmla="*/ 7 h 12"/>
                  <a:gd name="T10" fmla="*/ 2 w 403"/>
                  <a:gd name="T11" fmla="*/ 7 h 12"/>
                  <a:gd name="T12" fmla="*/ 4 w 403"/>
                  <a:gd name="T13" fmla="*/ 1 h 12"/>
                  <a:gd name="T14" fmla="*/ 202 w 403"/>
                  <a:gd name="T15" fmla="*/ 2 h 12"/>
                  <a:gd name="T16" fmla="*/ 400 w 403"/>
                  <a:gd name="T17" fmla="*/ 4 h 12"/>
                  <a:gd name="T18" fmla="*/ 401 w 403"/>
                  <a:gd name="T19" fmla="*/ 9 h 12"/>
                  <a:gd name="T20" fmla="*/ 400 w 403"/>
                  <a:gd name="T21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12">
                    <a:moveTo>
                      <a:pt x="400" y="9"/>
                    </a:moveTo>
                    <a:cubicBezTo>
                      <a:pt x="334" y="12"/>
                      <a:pt x="268" y="9"/>
                      <a:pt x="202" y="9"/>
                    </a:cubicBezTo>
                    <a:cubicBezTo>
                      <a:pt x="137" y="9"/>
                      <a:pt x="72" y="10"/>
                      <a:pt x="8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70" y="1"/>
                      <a:pt x="136" y="2"/>
                      <a:pt x="202" y="2"/>
                    </a:cubicBezTo>
                    <a:cubicBezTo>
                      <a:pt x="268" y="3"/>
                      <a:pt x="334" y="0"/>
                      <a:pt x="400" y="4"/>
                    </a:cubicBezTo>
                    <a:cubicBezTo>
                      <a:pt x="402" y="4"/>
                      <a:pt x="403" y="7"/>
                      <a:pt x="401" y="9"/>
                    </a:cubicBezTo>
                    <a:cubicBezTo>
                      <a:pt x="401" y="9"/>
                      <a:pt x="400" y="9"/>
                      <a:pt x="400" y="9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5" name="ïSľîḓé" descr="6ea50753-5faf-4a60-885c-d5778267ffeb"/>
              <p:cNvSpPr/>
              <p:nvPr/>
            </p:nvSpPr>
            <p:spPr bwMode="auto">
              <a:xfrm>
                <a:off x="1347380" y="2944449"/>
                <a:ext cx="361310" cy="96780"/>
              </a:xfrm>
              <a:custGeom>
                <a:avLst/>
                <a:gdLst>
                  <a:gd name="T0" fmla="*/ 97 w 108"/>
                  <a:gd name="T1" fmla="*/ 28 h 29"/>
                  <a:gd name="T2" fmla="*/ 5 w 108"/>
                  <a:gd name="T3" fmla="*/ 26 h 29"/>
                  <a:gd name="T4" fmla="*/ 4 w 108"/>
                  <a:gd name="T5" fmla="*/ 23 h 29"/>
                  <a:gd name="T6" fmla="*/ 1 w 108"/>
                  <a:gd name="T7" fmla="*/ 14 h 29"/>
                  <a:gd name="T8" fmla="*/ 6 w 108"/>
                  <a:gd name="T9" fmla="*/ 8 h 29"/>
                  <a:gd name="T10" fmla="*/ 8 w 108"/>
                  <a:gd name="T11" fmla="*/ 5 h 29"/>
                  <a:gd name="T12" fmla="*/ 97 w 108"/>
                  <a:gd name="T13" fmla="*/ 1 h 29"/>
                  <a:gd name="T14" fmla="*/ 98 w 108"/>
                  <a:gd name="T15" fmla="*/ 1 h 29"/>
                  <a:gd name="T16" fmla="*/ 100 w 108"/>
                  <a:gd name="T17" fmla="*/ 1 h 29"/>
                  <a:gd name="T18" fmla="*/ 99 w 108"/>
                  <a:gd name="T19" fmla="*/ 25 h 29"/>
                  <a:gd name="T20" fmla="*/ 97 w 108"/>
                  <a:gd name="T21" fmla="*/ 28 h 29"/>
                  <a:gd name="T22" fmla="*/ 7 w 108"/>
                  <a:gd name="T23" fmla="*/ 23 h 29"/>
                  <a:gd name="T24" fmla="*/ 95 w 108"/>
                  <a:gd name="T25" fmla="*/ 22 h 29"/>
                  <a:gd name="T26" fmla="*/ 99 w 108"/>
                  <a:gd name="T27" fmla="*/ 5 h 29"/>
                  <a:gd name="T28" fmla="*/ 97 w 108"/>
                  <a:gd name="T29" fmla="*/ 6 h 29"/>
                  <a:gd name="T30" fmla="*/ 9 w 108"/>
                  <a:gd name="T31" fmla="*/ 9 h 29"/>
                  <a:gd name="T32" fmla="*/ 8 w 108"/>
                  <a:gd name="T33" fmla="*/ 10 h 29"/>
                  <a:gd name="T34" fmla="*/ 4 w 108"/>
                  <a:gd name="T35" fmla="*/ 15 h 29"/>
                  <a:gd name="T36" fmla="*/ 6 w 108"/>
                  <a:gd name="T37" fmla="*/ 20 h 29"/>
                  <a:gd name="T38" fmla="*/ 7 w 108"/>
                  <a:gd name="T39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" h="29">
                    <a:moveTo>
                      <a:pt x="97" y="28"/>
                    </a:moveTo>
                    <a:cubicBezTo>
                      <a:pt x="67" y="29"/>
                      <a:pt x="36" y="29"/>
                      <a:pt x="5" y="26"/>
                    </a:cubicBezTo>
                    <a:cubicBezTo>
                      <a:pt x="4" y="26"/>
                      <a:pt x="4" y="24"/>
                      <a:pt x="4" y="23"/>
                    </a:cubicBezTo>
                    <a:cubicBezTo>
                      <a:pt x="1" y="22"/>
                      <a:pt x="0" y="17"/>
                      <a:pt x="1" y="14"/>
                    </a:cubicBezTo>
                    <a:cubicBezTo>
                      <a:pt x="1" y="11"/>
                      <a:pt x="3" y="9"/>
                      <a:pt x="6" y="8"/>
                    </a:cubicBezTo>
                    <a:cubicBezTo>
                      <a:pt x="6" y="7"/>
                      <a:pt x="6" y="5"/>
                      <a:pt x="8" y="5"/>
                    </a:cubicBezTo>
                    <a:cubicBezTo>
                      <a:pt x="38" y="5"/>
                      <a:pt x="67" y="5"/>
                      <a:pt x="97" y="1"/>
                    </a:cubicBezTo>
                    <a:cubicBezTo>
                      <a:pt x="97" y="1"/>
                      <a:pt x="98" y="1"/>
                      <a:pt x="98" y="1"/>
                    </a:cubicBezTo>
                    <a:cubicBezTo>
                      <a:pt x="99" y="1"/>
                      <a:pt x="100" y="0"/>
                      <a:pt x="100" y="1"/>
                    </a:cubicBezTo>
                    <a:cubicBezTo>
                      <a:pt x="108" y="7"/>
                      <a:pt x="107" y="19"/>
                      <a:pt x="99" y="25"/>
                    </a:cubicBezTo>
                    <a:cubicBezTo>
                      <a:pt x="99" y="26"/>
                      <a:pt x="98" y="28"/>
                      <a:pt x="97" y="28"/>
                    </a:cubicBezTo>
                    <a:close/>
                    <a:moveTo>
                      <a:pt x="7" y="23"/>
                    </a:moveTo>
                    <a:cubicBezTo>
                      <a:pt x="36" y="22"/>
                      <a:pt x="65" y="23"/>
                      <a:pt x="95" y="22"/>
                    </a:cubicBezTo>
                    <a:cubicBezTo>
                      <a:pt x="101" y="18"/>
                      <a:pt x="102" y="11"/>
                      <a:pt x="99" y="5"/>
                    </a:cubicBezTo>
                    <a:cubicBezTo>
                      <a:pt x="99" y="5"/>
                      <a:pt x="98" y="6"/>
                      <a:pt x="97" y="6"/>
                    </a:cubicBezTo>
                    <a:cubicBezTo>
                      <a:pt x="69" y="12"/>
                      <a:pt x="38" y="14"/>
                      <a:pt x="9" y="9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6" y="11"/>
                      <a:pt x="5" y="13"/>
                      <a:pt x="4" y="15"/>
                    </a:cubicBezTo>
                    <a:cubicBezTo>
                      <a:pt x="4" y="17"/>
                      <a:pt x="5" y="19"/>
                      <a:pt x="6" y="20"/>
                    </a:cubicBezTo>
                    <a:cubicBezTo>
                      <a:pt x="7" y="21"/>
                      <a:pt x="7" y="22"/>
                      <a:pt x="7" y="23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6" name="îŝľïḓé" descr="fd3c8344-38ce-40f1-95c1-cbe5b889c568"/>
              <p:cNvSpPr/>
              <p:nvPr/>
            </p:nvSpPr>
            <p:spPr bwMode="auto">
              <a:xfrm>
                <a:off x="2155489" y="2954126"/>
                <a:ext cx="72585" cy="53229"/>
              </a:xfrm>
              <a:custGeom>
                <a:avLst/>
                <a:gdLst>
                  <a:gd name="T0" fmla="*/ 21 w 22"/>
                  <a:gd name="T1" fmla="*/ 14 h 16"/>
                  <a:gd name="T2" fmla="*/ 18 w 22"/>
                  <a:gd name="T3" fmla="*/ 14 h 16"/>
                  <a:gd name="T4" fmla="*/ 2 w 22"/>
                  <a:gd name="T5" fmla="*/ 3 h 16"/>
                  <a:gd name="T6" fmla="*/ 2 w 22"/>
                  <a:gd name="T7" fmla="*/ 0 h 16"/>
                  <a:gd name="T8" fmla="*/ 21 w 22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6">
                    <a:moveTo>
                      <a:pt x="21" y="14"/>
                    </a:moveTo>
                    <a:cubicBezTo>
                      <a:pt x="22" y="16"/>
                      <a:pt x="19" y="16"/>
                      <a:pt x="18" y="14"/>
                    </a:cubicBezTo>
                    <a:cubicBezTo>
                      <a:pt x="16" y="7"/>
                      <a:pt x="10" y="3"/>
                      <a:pt x="2" y="3"/>
                    </a:cubicBezTo>
                    <a:cubicBezTo>
                      <a:pt x="0" y="3"/>
                      <a:pt x="0" y="1"/>
                      <a:pt x="2" y="0"/>
                    </a:cubicBezTo>
                    <a:cubicBezTo>
                      <a:pt x="11" y="0"/>
                      <a:pt x="19" y="5"/>
                      <a:pt x="21" y="14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7" name="iṧľiḍé" descr="b66ddab9-aae8-4e07-a099-c764e73c151a"/>
              <p:cNvSpPr/>
              <p:nvPr/>
            </p:nvSpPr>
            <p:spPr bwMode="auto">
              <a:xfrm>
                <a:off x="2155489" y="2926705"/>
                <a:ext cx="72585" cy="40326"/>
              </a:xfrm>
              <a:custGeom>
                <a:avLst/>
                <a:gdLst>
                  <a:gd name="T0" fmla="*/ 21 w 22"/>
                  <a:gd name="T1" fmla="*/ 9 h 12"/>
                  <a:gd name="T2" fmla="*/ 19 w 22"/>
                  <a:gd name="T3" fmla="*/ 11 h 12"/>
                  <a:gd name="T4" fmla="*/ 2 w 22"/>
                  <a:gd name="T5" fmla="*/ 3 h 12"/>
                  <a:gd name="T6" fmla="*/ 2 w 22"/>
                  <a:gd name="T7" fmla="*/ 0 h 12"/>
                  <a:gd name="T8" fmla="*/ 21 w 22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2">
                    <a:moveTo>
                      <a:pt x="21" y="9"/>
                    </a:moveTo>
                    <a:cubicBezTo>
                      <a:pt x="22" y="11"/>
                      <a:pt x="20" y="12"/>
                      <a:pt x="19" y="11"/>
                    </a:cubicBezTo>
                    <a:cubicBezTo>
                      <a:pt x="15" y="6"/>
                      <a:pt x="9" y="2"/>
                      <a:pt x="2" y="3"/>
                    </a:cubicBezTo>
                    <a:cubicBezTo>
                      <a:pt x="0" y="3"/>
                      <a:pt x="0" y="1"/>
                      <a:pt x="2" y="0"/>
                    </a:cubicBezTo>
                    <a:cubicBezTo>
                      <a:pt x="9" y="0"/>
                      <a:pt x="18" y="3"/>
                      <a:pt x="21" y="9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8" name="iśḷídê" descr="b648eee3-3cc6-4056-b4ee-ce8cad2d0545"/>
              <p:cNvSpPr/>
              <p:nvPr/>
            </p:nvSpPr>
            <p:spPr bwMode="auto">
              <a:xfrm>
                <a:off x="4173338" y="4534859"/>
                <a:ext cx="93553" cy="358085"/>
              </a:xfrm>
              <a:custGeom>
                <a:avLst/>
                <a:gdLst>
                  <a:gd name="T0" fmla="*/ 26 w 28"/>
                  <a:gd name="T1" fmla="*/ 28 h 107"/>
                  <a:gd name="T2" fmla="*/ 24 w 28"/>
                  <a:gd name="T3" fmla="*/ 107 h 107"/>
                  <a:gd name="T4" fmla="*/ 20 w 28"/>
                  <a:gd name="T5" fmla="*/ 107 h 107"/>
                  <a:gd name="T6" fmla="*/ 21 w 28"/>
                  <a:gd name="T7" fmla="*/ 29 h 107"/>
                  <a:gd name="T8" fmla="*/ 20 w 28"/>
                  <a:gd name="T9" fmla="*/ 28 h 107"/>
                  <a:gd name="T10" fmla="*/ 0 w 28"/>
                  <a:gd name="T11" fmla="*/ 3 h 107"/>
                  <a:gd name="T12" fmla="*/ 3 w 28"/>
                  <a:gd name="T13" fmla="*/ 0 h 107"/>
                  <a:gd name="T14" fmla="*/ 24 w 28"/>
                  <a:gd name="T15" fmla="*/ 25 h 107"/>
                  <a:gd name="T16" fmla="*/ 26 w 28"/>
                  <a:gd name="T17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07">
                    <a:moveTo>
                      <a:pt x="26" y="28"/>
                    </a:moveTo>
                    <a:cubicBezTo>
                      <a:pt x="28" y="54"/>
                      <a:pt x="28" y="81"/>
                      <a:pt x="24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8" y="81"/>
                      <a:pt x="19" y="54"/>
                      <a:pt x="21" y="29"/>
                    </a:cubicBezTo>
                    <a:cubicBezTo>
                      <a:pt x="21" y="29"/>
                      <a:pt x="20" y="29"/>
                      <a:pt x="20" y="28"/>
                    </a:cubicBezTo>
                    <a:cubicBezTo>
                      <a:pt x="13" y="20"/>
                      <a:pt x="7" y="11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7"/>
                      <a:pt x="19" y="16"/>
                      <a:pt x="24" y="25"/>
                    </a:cubicBezTo>
                    <a:cubicBezTo>
                      <a:pt x="25" y="26"/>
                      <a:pt x="26" y="26"/>
                      <a:pt x="26" y="28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/>
              </a:p>
            </p:txBody>
          </p:sp>
          <p:sp>
            <p:nvSpPr>
              <p:cNvPr id="69" name="îśľiďè" descr="6239c796-7810-49f9-9c94-d8ffe66d3854"/>
              <p:cNvSpPr/>
              <p:nvPr/>
            </p:nvSpPr>
            <p:spPr bwMode="auto">
              <a:xfrm>
                <a:off x="2965209" y="4517115"/>
                <a:ext cx="1288779" cy="416152"/>
              </a:xfrm>
              <a:custGeom>
                <a:avLst/>
                <a:gdLst>
                  <a:gd name="T0" fmla="*/ 384 w 384"/>
                  <a:gd name="T1" fmla="*/ 112 h 124"/>
                  <a:gd name="T2" fmla="*/ 384 w 384"/>
                  <a:gd name="T3" fmla="*/ 117 h 124"/>
                  <a:gd name="T4" fmla="*/ 382 w 384"/>
                  <a:gd name="T5" fmla="*/ 117 h 124"/>
                  <a:gd name="T6" fmla="*/ 379 w 384"/>
                  <a:gd name="T7" fmla="*/ 119 h 124"/>
                  <a:gd name="T8" fmla="*/ 153 w 384"/>
                  <a:gd name="T9" fmla="*/ 118 h 124"/>
                  <a:gd name="T10" fmla="*/ 24 w 384"/>
                  <a:gd name="T11" fmla="*/ 57 h 124"/>
                  <a:gd name="T12" fmla="*/ 0 w 384"/>
                  <a:gd name="T13" fmla="*/ 4 h 124"/>
                  <a:gd name="T14" fmla="*/ 3 w 384"/>
                  <a:gd name="T15" fmla="*/ 4 h 124"/>
                  <a:gd name="T16" fmla="*/ 150 w 384"/>
                  <a:gd name="T17" fmla="*/ 91 h 124"/>
                  <a:gd name="T18" fmla="*/ 252 w 384"/>
                  <a:gd name="T19" fmla="*/ 93 h 124"/>
                  <a:gd name="T20" fmla="*/ 252 w 384"/>
                  <a:gd name="T21" fmla="*/ 12 h 124"/>
                  <a:gd name="T22" fmla="*/ 241 w 384"/>
                  <a:gd name="T23" fmla="*/ 12 h 124"/>
                  <a:gd name="T24" fmla="*/ 139 w 384"/>
                  <a:gd name="T25" fmla="*/ 8 h 124"/>
                  <a:gd name="T26" fmla="*/ 140 w 384"/>
                  <a:gd name="T27" fmla="*/ 5 h 124"/>
                  <a:gd name="T28" fmla="*/ 247 w 384"/>
                  <a:gd name="T29" fmla="*/ 6 h 124"/>
                  <a:gd name="T30" fmla="*/ 353 w 384"/>
                  <a:gd name="T31" fmla="*/ 2 h 124"/>
                  <a:gd name="T32" fmla="*/ 355 w 384"/>
                  <a:gd name="T33" fmla="*/ 3 h 124"/>
                  <a:gd name="T34" fmla="*/ 355 w 384"/>
                  <a:gd name="T35" fmla="*/ 3 h 124"/>
                  <a:gd name="T36" fmla="*/ 357 w 384"/>
                  <a:gd name="T37" fmla="*/ 1 h 124"/>
                  <a:gd name="T38" fmla="*/ 363 w 384"/>
                  <a:gd name="T39" fmla="*/ 5 h 124"/>
                  <a:gd name="T40" fmla="*/ 360 w 384"/>
                  <a:gd name="T41" fmla="*/ 8 h 124"/>
                  <a:gd name="T42" fmla="*/ 359 w 384"/>
                  <a:gd name="T43" fmla="*/ 50 h 124"/>
                  <a:gd name="T44" fmla="*/ 361 w 384"/>
                  <a:gd name="T45" fmla="*/ 94 h 124"/>
                  <a:gd name="T46" fmla="*/ 380 w 384"/>
                  <a:gd name="T47" fmla="*/ 112 h 124"/>
                  <a:gd name="T48" fmla="*/ 384 w 384"/>
                  <a:gd name="T49" fmla="*/ 112 h 124"/>
                  <a:gd name="T50" fmla="*/ 375 w 384"/>
                  <a:gd name="T51" fmla="*/ 113 h 124"/>
                  <a:gd name="T52" fmla="*/ 360 w 384"/>
                  <a:gd name="T53" fmla="*/ 98 h 124"/>
                  <a:gd name="T54" fmla="*/ 357 w 384"/>
                  <a:gd name="T55" fmla="*/ 99 h 124"/>
                  <a:gd name="T56" fmla="*/ 261 w 384"/>
                  <a:gd name="T57" fmla="*/ 101 h 124"/>
                  <a:gd name="T58" fmla="*/ 273 w 384"/>
                  <a:gd name="T59" fmla="*/ 113 h 124"/>
                  <a:gd name="T60" fmla="*/ 274 w 384"/>
                  <a:gd name="T61" fmla="*/ 115 h 124"/>
                  <a:gd name="T62" fmla="*/ 375 w 384"/>
                  <a:gd name="T63" fmla="*/ 113 h 124"/>
                  <a:gd name="T64" fmla="*/ 356 w 384"/>
                  <a:gd name="T65" fmla="*/ 92 h 124"/>
                  <a:gd name="T66" fmla="*/ 353 w 384"/>
                  <a:gd name="T67" fmla="*/ 8 h 124"/>
                  <a:gd name="T68" fmla="*/ 353 w 384"/>
                  <a:gd name="T69" fmla="*/ 8 h 124"/>
                  <a:gd name="T70" fmla="*/ 256 w 384"/>
                  <a:gd name="T71" fmla="*/ 12 h 124"/>
                  <a:gd name="T72" fmla="*/ 255 w 384"/>
                  <a:gd name="T73" fmla="*/ 93 h 124"/>
                  <a:gd name="T74" fmla="*/ 356 w 384"/>
                  <a:gd name="T75" fmla="*/ 92 h 124"/>
                  <a:gd name="T76" fmla="*/ 175 w 384"/>
                  <a:gd name="T77" fmla="*/ 114 h 124"/>
                  <a:gd name="T78" fmla="*/ 269 w 384"/>
                  <a:gd name="T79" fmla="*/ 115 h 124"/>
                  <a:gd name="T80" fmla="*/ 255 w 384"/>
                  <a:gd name="T81" fmla="*/ 101 h 124"/>
                  <a:gd name="T82" fmla="*/ 119 w 384"/>
                  <a:gd name="T83" fmla="*/ 96 h 124"/>
                  <a:gd name="T84" fmla="*/ 48 w 384"/>
                  <a:gd name="T85" fmla="*/ 74 h 124"/>
                  <a:gd name="T86" fmla="*/ 81 w 384"/>
                  <a:gd name="T87" fmla="*/ 95 h 124"/>
                  <a:gd name="T88" fmla="*/ 175 w 384"/>
                  <a:gd name="T89" fmla="*/ 1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4" h="124">
                    <a:moveTo>
                      <a:pt x="384" y="112"/>
                    </a:moveTo>
                    <a:cubicBezTo>
                      <a:pt x="384" y="114"/>
                      <a:pt x="384" y="115"/>
                      <a:pt x="384" y="117"/>
                    </a:cubicBezTo>
                    <a:cubicBezTo>
                      <a:pt x="383" y="118"/>
                      <a:pt x="382" y="118"/>
                      <a:pt x="382" y="117"/>
                    </a:cubicBezTo>
                    <a:cubicBezTo>
                      <a:pt x="381" y="118"/>
                      <a:pt x="380" y="119"/>
                      <a:pt x="379" y="119"/>
                    </a:cubicBezTo>
                    <a:cubicBezTo>
                      <a:pt x="304" y="122"/>
                      <a:pt x="228" y="124"/>
                      <a:pt x="153" y="118"/>
                    </a:cubicBezTo>
                    <a:cubicBezTo>
                      <a:pt x="104" y="114"/>
                      <a:pt x="55" y="96"/>
                      <a:pt x="24" y="57"/>
                    </a:cubicBezTo>
                    <a:cubicBezTo>
                      <a:pt x="10" y="44"/>
                      <a:pt x="0" y="26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4" y="74"/>
                      <a:pt x="91" y="89"/>
                      <a:pt x="150" y="91"/>
                    </a:cubicBezTo>
                    <a:cubicBezTo>
                      <a:pt x="184" y="93"/>
                      <a:pt x="218" y="93"/>
                      <a:pt x="252" y="93"/>
                    </a:cubicBezTo>
                    <a:cubicBezTo>
                      <a:pt x="251" y="66"/>
                      <a:pt x="252" y="39"/>
                      <a:pt x="252" y="12"/>
                    </a:cubicBezTo>
                    <a:cubicBezTo>
                      <a:pt x="248" y="12"/>
                      <a:pt x="245" y="12"/>
                      <a:pt x="241" y="12"/>
                    </a:cubicBezTo>
                    <a:cubicBezTo>
                      <a:pt x="207" y="13"/>
                      <a:pt x="172" y="16"/>
                      <a:pt x="139" y="8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175" y="10"/>
                      <a:pt x="211" y="8"/>
                      <a:pt x="247" y="6"/>
                    </a:cubicBezTo>
                    <a:cubicBezTo>
                      <a:pt x="282" y="5"/>
                      <a:pt x="318" y="3"/>
                      <a:pt x="353" y="2"/>
                    </a:cubicBezTo>
                    <a:cubicBezTo>
                      <a:pt x="354" y="2"/>
                      <a:pt x="355" y="2"/>
                      <a:pt x="355" y="3"/>
                    </a:cubicBezTo>
                    <a:cubicBezTo>
                      <a:pt x="355" y="3"/>
                      <a:pt x="355" y="3"/>
                      <a:pt x="355" y="3"/>
                    </a:cubicBezTo>
                    <a:cubicBezTo>
                      <a:pt x="355" y="2"/>
                      <a:pt x="356" y="0"/>
                      <a:pt x="357" y="1"/>
                    </a:cubicBezTo>
                    <a:cubicBezTo>
                      <a:pt x="359" y="2"/>
                      <a:pt x="361" y="4"/>
                      <a:pt x="363" y="5"/>
                    </a:cubicBezTo>
                    <a:cubicBezTo>
                      <a:pt x="360" y="8"/>
                      <a:pt x="360" y="8"/>
                      <a:pt x="360" y="8"/>
                    </a:cubicBezTo>
                    <a:cubicBezTo>
                      <a:pt x="362" y="22"/>
                      <a:pt x="360" y="36"/>
                      <a:pt x="359" y="50"/>
                    </a:cubicBezTo>
                    <a:cubicBezTo>
                      <a:pt x="359" y="65"/>
                      <a:pt x="363" y="80"/>
                      <a:pt x="361" y="94"/>
                    </a:cubicBezTo>
                    <a:cubicBezTo>
                      <a:pt x="368" y="99"/>
                      <a:pt x="375" y="105"/>
                      <a:pt x="380" y="112"/>
                    </a:cubicBezTo>
                    <a:lnTo>
                      <a:pt x="384" y="112"/>
                    </a:lnTo>
                    <a:close/>
                    <a:moveTo>
                      <a:pt x="375" y="113"/>
                    </a:moveTo>
                    <a:cubicBezTo>
                      <a:pt x="370" y="108"/>
                      <a:pt x="364" y="103"/>
                      <a:pt x="360" y="98"/>
                    </a:cubicBezTo>
                    <a:cubicBezTo>
                      <a:pt x="359" y="98"/>
                      <a:pt x="358" y="99"/>
                      <a:pt x="357" y="99"/>
                    </a:cubicBezTo>
                    <a:cubicBezTo>
                      <a:pt x="325" y="99"/>
                      <a:pt x="293" y="100"/>
                      <a:pt x="261" y="101"/>
                    </a:cubicBezTo>
                    <a:cubicBezTo>
                      <a:pt x="266" y="105"/>
                      <a:pt x="270" y="108"/>
                      <a:pt x="273" y="113"/>
                    </a:cubicBezTo>
                    <a:cubicBezTo>
                      <a:pt x="274" y="113"/>
                      <a:pt x="274" y="115"/>
                      <a:pt x="274" y="115"/>
                    </a:cubicBezTo>
                    <a:cubicBezTo>
                      <a:pt x="308" y="115"/>
                      <a:pt x="341" y="114"/>
                      <a:pt x="375" y="113"/>
                    </a:cubicBezTo>
                    <a:close/>
                    <a:moveTo>
                      <a:pt x="356" y="92"/>
                    </a:moveTo>
                    <a:cubicBezTo>
                      <a:pt x="348" y="65"/>
                      <a:pt x="357" y="35"/>
                      <a:pt x="353" y="8"/>
                    </a:cubicBezTo>
                    <a:cubicBezTo>
                      <a:pt x="353" y="8"/>
                      <a:pt x="353" y="8"/>
                      <a:pt x="353" y="8"/>
                    </a:cubicBezTo>
                    <a:cubicBezTo>
                      <a:pt x="321" y="10"/>
                      <a:pt x="289" y="11"/>
                      <a:pt x="256" y="12"/>
                    </a:cubicBezTo>
                    <a:cubicBezTo>
                      <a:pt x="258" y="38"/>
                      <a:pt x="259" y="67"/>
                      <a:pt x="255" y="93"/>
                    </a:cubicBezTo>
                    <a:cubicBezTo>
                      <a:pt x="288" y="93"/>
                      <a:pt x="322" y="92"/>
                      <a:pt x="356" y="92"/>
                    </a:cubicBezTo>
                    <a:close/>
                    <a:moveTo>
                      <a:pt x="175" y="114"/>
                    </a:moveTo>
                    <a:cubicBezTo>
                      <a:pt x="207" y="115"/>
                      <a:pt x="238" y="115"/>
                      <a:pt x="269" y="115"/>
                    </a:cubicBezTo>
                    <a:cubicBezTo>
                      <a:pt x="264" y="111"/>
                      <a:pt x="260" y="106"/>
                      <a:pt x="255" y="101"/>
                    </a:cubicBezTo>
                    <a:cubicBezTo>
                      <a:pt x="210" y="101"/>
                      <a:pt x="164" y="101"/>
                      <a:pt x="119" y="96"/>
                    </a:cubicBezTo>
                    <a:cubicBezTo>
                      <a:pt x="96" y="93"/>
                      <a:pt x="70" y="86"/>
                      <a:pt x="48" y="74"/>
                    </a:cubicBezTo>
                    <a:cubicBezTo>
                      <a:pt x="58" y="82"/>
                      <a:pt x="69" y="90"/>
                      <a:pt x="81" y="95"/>
                    </a:cubicBezTo>
                    <a:cubicBezTo>
                      <a:pt x="110" y="110"/>
                      <a:pt x="143" y="113"/>
                      <a:pt x="175" y="114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70" name="íṩlîḍé" descr="7c96c4cb-e1cf-4aa8-9df7-6e0bdf878264"/>
              <p:cNvSpPr/>
              <p:nvPr/>
            </p:nvSpPr>
            <p:spPr bwMode="auto">
              <a:xfrm>
                <a:off x="3092635" y="3596098"/>
                <a:ext cx="1161352" cy="441960"/>
              </a:xfrm>
              <a:custGeom>
                <a:avLst/>
                <a:gdLst>
                  <a:gd name="T0" fmla="*/ 345 w 346"/>
                  <a:gd name="T1" fmla="*/ 28 h 132"/>
                  <a:gd name="T2" fmla="*/ 346 w 346"/>
                  <a:gd name="T3" fmla="*/ 30 h 132"/>
                  <a:gd name="T4" fmla="*/ 342 w 346"/>
                  <a:gd name="T5" fmla="*/ 122 h 132"/>
                  <a:gd name="T6" fmla="*/ 340 w 346"/>
                  <a:gd name="T7" fmla="*/ 124 h 132"/>
                  <a:gd name="T8" fmla="*/ 337 w 346"/>
                  <a:gd name="T9" fmla="*/ 126 h 132"/>
                  <a:gd name="T10" fmla="*/ 230 w 346"/>
                  <a:gd name="T11" fmla="*/ 126 h 132"/>
                  <a:gd name="T12" fmla="*/ 228 w 346"/>
                  <a:gd name="T13" fmla="*/ 126 h 132"/>
                  <a:gd name="T14" fmla="*/ 222 w 346"/>
                  <a:gd name="T15" fmla="*/ 126 h 132"/>
                  <a:gd name="T16" fmla="*/ 114 w 346"/>
                  <a:gd name="T17" fmla="*/ 132 h 132"/>
                  <a:gd name="T18" fmla="*/ 111 w 346"/>
                  <a:gd name="T19" fmla="*/ 131 h 132"/>
                  <a:gd name="T20" fmla="*/ 111 w 346"/>
                  <a:gd name="T21" fmla="*/ 130 h 132"/>
                  <a:gd name="T22" fmla="*/ 213 w 346"/>
                  <a:gd name="T23" fmla="*/ 119 h 132"/>
                  <a:gd name="T24" fmla="*/ 224 w 346"/>
                  <a:gd name="T25" fmla="*/ 120 h 132"/>
                  <a:gd name="T26" fmla="*/ 214 w 346"/>
                  <a:gd name="T27" fmla="*/ 101 h 132"/>
                  <a:gd name="T28" fmla="*/ 188 w 346"/>
                  <a:gd name="T29" fmla="*/ 100 h 132"/>
                  <a:gd name="T30" fmla="*/ 73 w 346"/>
                  <a:gd name="T31" fmla="*/ 128 h 132"/>
                  <a:gd name="T32" fmla="*/ 70 w 346"/>
                  <a:gd name="T33" fmla="*/ 126 h 132"/>
                  <a:gd name="T34" fmla="*/ 168 w 346"/>
                  <a:gd name="T35" fmla="*/ 94 h 132"/>
                  <a:gd name="T36" fmla="*/ 212 w 346"/>
                  <a:gd name="T37" fmla="*/ 93 h 132"/>
                  <a:gd name="T38" fmla="*/ 209 w 346"/>
                  <a:gd name="T39" fmla="*/ 45 h 132"/>
                  <a:gd name="T40" fmla="*/ 208 w 346"/>
                  <a:gd name="T41" fmla="*/ 8 h 132"/>
                  <a:gd name="T42" fmla="*/ 144 w 346"/>
                  <a:gd name="T43" fmla="*/ 12 h 132"/>
                  <a:gd name="T44" fmla="*/ 3 w 346"/>
                  <a:gd name="T45" fmla="*/ 68 h 132"/>
                  <a:gd name="T46" fmla="*/ 0 w 346"/>
                  <a:gd name="T47" fmla="*/ 66 h 132"/>
                  <a:gd name="T48" fmla="*/ 126 w 346"/>
                  <a:gd name="T49" fmla="*/ 8 h 132"/>
                  <a:gd name="T50" fmla="*/ 315 w 346"/>
                  <a:gd name="T51" fmla="*/ 1 h 132"/>
                  <a:gd name="T52" fmla="*/ 318 w 346"/>
                  <a:gd name="T53" fmla="*/ 3 h 132"/>
                  <a:gd name="T54" fmla="*/ 345 w 346"/>
                  <a:gd name="T55" fmla="*/ 26 h 132"/>
                  <a:gd name="T56" fmla="*/ 345 w 346"/>
                  <a:gd name="T57" fmla="*/ 28 h 132"/>
                  <a:gd name="T58" fmla="*/ 341 w 346"/>
                  <a:gd name="T59" fmla="*/ 30 h 132"/>
                  <a:gd name="T60" fmla="*/ 341 w 346"/>
                  <a:gd name="T61" fmla="*/ 29 h 132"/>
                  <a:gd name="T62" fmla="*/ 322 w 346"/>
                  <a:gd name="T63" fmla="*/ 12 h 132"/>
                  <a:gd name="T64" fmla="*/ 318 w 346"/>
                  <a:gd name="T65" fmla="*/ 98 h 132"/>
                  <a:gd name="T66" fmla="*/ 338 w 346"/>
                  <a:gd name="T67" fmla="*/ 117 h 132"/>
                  <a:gd name="T68" fmla="*/ 341 w 346"/>
                  <a:gd name="T69" fmla="*/ 30 h 132"/>
                  <a:gd name="T70" fmla="*/ 335 w 346"/>
                  <a:gd name="T71" fmla="*/ 120 h 132"/>
                  <a:gd name="T72" fmla="*/ 316 w 346"/>
                  <a:gd name="T73" fmla="*/ 101 h 132"/>
                  <a:gd name="T74" fmla="*/ 315 w 346"/>
                  <a:gd name="T75" fmla="*/ 101 h 132"/>
                  <a:gd name="T76" fmla="*/ 312 w 346"/>
                  <a:gd name="T77" fmla="*/ 102 h 132"/>
                  <a:gd name="T78" fmla="*/ 218 w 346"/>
                  <a:gd name="T79" fmla="*/ 101 h 132"/>
                  <a:gd name="T80" fmla="*/ 231 w 346"/>
                  <a:gd name="T81" fmla="*/ 120 h 132"/>
                  <a:gd name="T82" fmla="*/ 335 w 346"/>
                  <a:gd name="T83" fmla="*/ 120 h 132"/>
                  <a:gd name="T84" fmla="*/ 314 w 346"/>
                  <a:gd name="T85" fmla="*/ 96 h 132"/>
                  <a:gd name="T86" fmla="*/ 315 w 346"/>
                  <a:gd name="T87" fmla="*/ 8 h 132"/>
                  <a:gd name="T88" fmla="*/ 214 w 346"/>
                  <a:gd name="T89" fmla="*/ 8 h 132"/>
                  <a:gd name="T90" fmla="*/ 214 w 346"/>
                  <a:gd name="T91" fmla="*/ 30 h 132"/>
                  <a:gd name="T92" fmla="*/ 215 w 346"/>
                  <a:gd name="T93" fmla="*/ 51 h 132"/>
                  <a:gd name="T94" fmla="*/ 215 w 346"/>
                  <a:gd name="T95" fmla="*/ 94 h 132"/>
                  <a:gd name="T96" fmla="*/ 312 w 346"/>
                  <a:gd name="T97" fmla="*/ 95 h 132"/>
                  <a:gd name="T98" fmla="*/ 314 w 346"/>
                  <a:gd name="T99" fmla="*/ 9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6" h="132">
                    <a:moveTo>
                      <a:pt x="345" y="28"/>
                    </a:moveTo>
                    <a:cubicBezTo>
                      <a:pt x="346" y="29"/>
                      <a:pt x="346" y="29"/>
                      <a:pt x="346" y="30"/>
                    </a:cubicBezTo>
                    <a:cubicBezTo>
                      <a:pt x="345" y="60"/>
                      <a:pt x="346" y="92"/>
                      <a:pt x="342" y="122"/>
                    </a:cubicBezTo>
                    <a:cubicBezTo>
                      <a:pt x="342" y="124"/>
                      <a:pt x="341" y="124"/>
                      <a:pt x="340" y="124"/>
                    </a:cubicBezTo>
                    <a:cubicBezTo>
                      <a:pt x="340" y="125"/>
                      <a:pt x="339" y="126"/>
                      <a:pt x="337" y="126"/>
                    </a:cubicBezTo>
                    <a:cubicBezTo>
                      <a:pt x="302" y="130"/>
                      <a:pt x="266" y="128"/>
                      <a:pt x="230" y="126"/>
                    </a:cubicBezTo>
                    <a:cubicBezTo>
                      <a:pt x="230" y="126"/>
                      <a:pt x="229" y="126"/>
                      <a:pt x="228" y="126"/>
                    </a:cubicBezTo>
                    <a:cubicBezTo>
                      <a:pt x="226" y="126"/>
                      <a:pt x="224" y="126"/>
                      <a:pt x="222" y="126"/>
                    </a:cubicBezTo>
                    <a:cubicBezTo>
                      <a:pt x="186" y="124"/>
                      <a:pt x="148" y="119"/>
                      <a:pt x="114" y="132"/>
                    </a:cubicBezTo>
                    <a:cubicBezTo>
                      <a:pt x="111" y="131"/>
                      <a:pt x="111" y="131"/>
                      <a:pt x="111" y="131"/>
                    </a:cubicBezTo>
                    <a:cubicBezTo>
                      <a:pt x="111" y="131"/>
                      <a:pt x="111" y="130"/>
                      <a:pt x="111" y="130"/>
                    </a:cubicBezTo>
                    <a:cubicBezTo>
                      <a:pt x="142" y="112"/>
                      <a:pt x="180" y="118"/>
                      <a:pt x="213" y="119"/>
                    </a:cubicBezTo>
                    <a:cubicBezTo>
                      <a:pt x="217" y="120"/>
                      <a:pt x="220" y="120"/>
                      <a:pt x="224" y="120"/>
                    </a:cubicBezTo>
                    <a:cubicBezTo>
                      <a:pt x="221" y="114"/>
                      <a:pt x="217" y="107"/>
                      <a:pt x="214" y="101"/>
                    </a:cubicBezTo>
                    <a:cubicBezTo>
                      <a:pt x="205" y="100"/>
                      <a:pt x="197" y="100"/>
                      <a:pt x="188" y="100"/>
                    </a:cubicBezTo>
                    <a:cubicBezTo>
                      <a:pt x="149" y="100"/>
                      <a:pt x="103" y="100"/>
                      <a:pt x="73" y="128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90" y="97"/>
                      <a:pt x="137" y="95"/>
                      <a:pt x="168" y="94"/>
                    </a:cubicBezTo>
                    <a:cubicBezTo>
                      <a:pt x="183" y="93"/>
                      <a:pt x="198" y="93"/>
                      <a:pt x="212" y="93"/>
                    </a:cubicBezTo>
                    <a:cubicBezTo>
                      <a:pt x="210" y="78"/>
                      <a:pt x="210" y="61"/>
                      <a:pt x="209" y="45"/>
                    </a:cubicBezTo>
                    <a:cubicBezTo>
                      <a:pt x="208" y="35"/>
                      <a:pt x="204" y="19"/>
                      <a:pt x="208" y="8"/>
                    </a:cubicBezTo>
                    <a:cubicBezTo>
                      <a:pt x="187" y="9"/>
                      <a:pt x="165" y="10"/>
                      <a:pt x="144" y="12"/>
                    </a:cubicBezTo>
                    <a:cubicBezTo>
                      <a:pt x="91" y="17"/>
                      <a:pt x="41" y="31"/>
                      <a:pt x="3" y="6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1" y="29"/>
                      <a:pt x="81" y="14"/>
                      <a:pt x="126" y="8"/>
                    </a:cubicBezTo>
                    <a:cubicBezTo>
                      <a:pt x="188" y="0"/>
                      <a:pt x="252" y="0"/>
                      <a:pt x="315" y="1"/>
                    </a:cubicBezTo>
                    <a:cubicBezTo>
                      <a:pt x="317" y="1"/>
                      <a:pt x="317" y="2"/>
                      <a:pt x="318" y="3"/>
                    </a:cubicBezTo>
                    <a:cubicBezTo>
                      <a:pt x="327" y="10"/>
                      <a:pt x="336" y="18"/>
                      <a:pt x="345" y="26"/>
                    </a:cubicBezTo>
                    <a:cubicBezTo>
                      <a:pt x="346" y="27"/>
                      <a:pt x="346" y="28"/>
                      <a:pt x="345" y="28"/>
                    </a:cubicBezTo>
                    <a:close/>
                    <a:moveTo>
                      <a:pt x="341" y="30"/>
                    </a:moveTo>
                    <a:cubicBezTo>
                      <a:pt x="341" y="30"/>
                      <a:pt x="341" y="30"/>
                      <a:pt x="341" y="29"/>
                    </a:cubicBezTo>
                    <a:cubicBezTo>
                      <a:pt x="335" y="24"/>
                      <a:pt x="328" y="18"/>
                      <a:pt x="322" y="12"/>
                    </a:cubicBezTo>
                    <a:cubicBezTo>
                      <a:pt x="323" y="40"/>
                      <a:pt x="324" y="70"/>
                      <a:pt x="318" y="98"/>
                    </a:cubicBezTo>
                    <a:cubicBezTo>
                      <a:pt x="325" y="104"/>
                      <a:pt x="332" y="110"/>
                      <a:pt x="338" y="117"/>
                    </a:cubicBezTo>
                    <a:cubicBezTo>
                      <a:pt x="337" y="88"/>
                      <a:pt x="339" y="59"/>
                      <a:pt x="341" y="30"/>
                    </a:cubicBezTo>
                    <a:close/>
                    <a:moveTo>
                      <a:pt x="335" y="120"/>
                    </a:moveTo>
                    <a:cubicBezTo>
                      <a:pt x="329" y="114"/>
                      <a:pt x="322" y="107"/>
                      <a:pt x="316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4" y="101"/>
                      <a:pt x="313" y="102"/>
                      <a:pt x="312" y="102"/>
                    </a:cubicBezTo>
                    <a:cubicBezTo>
                      <a:pt x="281" y="102"/>
                      <a:pt x="249" y="101"/>
                      <a:pt x="218" y="101"/>
                    </a:cubicBezTo>
                    <a:cubicBezTo>
                      <a:pt x="223" y="107"/>
                      <a:pt x="227" y="114"/>
                      <a:pt x="231" y="120"/>
                    </a:cubicBezTo>
                    <a:cubicBezTo>
                      <a:pt x="266" y="122"/>
                      <a:pt x="300" y="124"/>
                      <a:pt x="335" y="120"/>
                    </a:cubicBezTo>
                    <a:close/>
                    <a:moveTo>
                      <a:pt x="314" y="96"/>
                    </a:moveTo>
                    <a:cubicBezTo>
                      <a:pt x="313" y="67"/>
                      <a:pt x="316" y="38"/>
                      <a:pt x="315" y="8"/>
                    </a:cubicBezTo>
                    <a:cubicBezTo>
                      <a:pt x="281" y="7"/>
                      <a:pt x="248" y="7"/>
                      <a:pt x="214" y="8"/>
                    </a:cubicBezTo>
                    <a:cubicBezTo>
                      <a:pt x="211" y="14"/>
                      <a:pt x="213" y="24"/>
                      <a:pt x="214" y="30"/>
                    </a:cubicBezTo>
                    <a:cubicBezTo>
                      <a:pt x="214" y="37"/>
                      <a:pt x="214" y="44"/>
                      <a:pt x="215" y="51"/>
                    </a:cubicBezTo>
                    <a:cubicBezTo>
                      <a:pt x="215" y="65"/>
                      <a:pt x="216" y="79"/>
                      <a:pt x="215" y="94"/>
                    </a:cubicBezTo>
                    <a:cubicBezTo>
                      <a:pt x="248" y="94"/>
                      <a:pt x="280" y="95"/>
                      <a:pt x="312" y="95"/>
                    </a:cubicBezTo>
                    <a:cubicBezTo>
                      <a:pt x="313" y="95"/>
                      <a:pt x="313" y="95"/>
                      <a:pt x="314" y="9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71" name="îṧ1ïḍe" descr="7378d1ba-8eee-48fc-b7a1-873c5676052c"/>
              <p:cNvSpPr/>
              <p:nvPr/>
            </p:nvSpPr>
            <p:spPr bwMode="auto">
              <a:xfrm>
                <a:off x="4170112" y="4544538"/>
                <a:ext cx="72585" cy="348406"/>
              </a:xfrm>
              <a:custGeom>
                <a:avLst/>
                <a:gdLst>
                  <a:gd name="T0" fmla="*/ 21 w 22"/>
                  <a:gd name="T1" fmla="*/ 25 h 104"/>
                  <a:gd name="T2" fmla="*/ 22 w 22"/>
                  <a:gd name="T3" fmla="*/ 26 h 104"/>
                  <a:gd name="T4" fmla="*/ 21 w 22"/>
                  <a:gd name="T5" fmla="*/ 104 h 104"/>
                  <a:gd name="T6" fmla="*/ 2 w 22"/>
                  <a:gd name="T7" fmla="*/ 86 h 104"/>
                  <a:gd name="T8" fmla="*/ 0 w 22"/>
                  <a:gd name="T9" fmla="*/ 42 h 104"/>
                  <a:gd name="T10" fmla="*/ 1 w 22"/>
                  <a:gd name="T11" fmla="*/ 0 h 104"/>
                  <a:gd name="T12" fmla="*/ 21 w 22"/>
                  <a:gd name="T1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4">
                    <a:moveTo>
                      <a:pt x="21" y="25"/>
                    </a:moveTo>
                    <a:cubicBezTo>
                      <a:pt x="21" y="26"/>
                      <a:pt x="22" y="26"/>
                      <a:pt x="22" y="26"/>
                    </a:cubicBezTo>
                    <a:cubicBezTo>
                      <a:pt x="20" y="51"/>
                      <a:pt x="19" y="78"/>
                      <a:pt x="21" y="104"/>
                    </a:cubicBezTo>
                    <a:cubicBezTo>
                      <a:pt x="16" y="97"/>
                      <a:pt x="9" y="91"/>
                      <a:pt x="2" y="86"/>
                    </a:cubicBezTo>
                    <a:cubicBezTo>
                      <a:pt x="4" y="72"/>
                      <a:pt x="0" y="57"/>
                      <a:pt x="0" y="42"/>
                    </a:cubicBezTo>
                    <a:cubicBezTo>
                      <a:pt x="1" y="28"/>
                      <a:pt x="3" y="14"/>
                      <a:pt x="1" y="0"/>
                    </a:cubicBezTo>
                    <a:cubicBezTo>
                      <a:pt x="8" y="8"/>
                      <a:pt x="14" y="17"/>
                      <a:pt x="21" y="25"/>
                    </a:cubicBezTo>
                    <a:close/>
                  </a:path>
                </a:pathLst>
              </a:custGeom>
              <a:solidFill>
                <a:srgbClr val="C83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/>
              </a:p>
            </p:txBody>
          </p:sp>
          <p:sp>
            <p:nvSpPr>
              <p:cNvPr id="72" name="iṧļiḑe" descr="3e4de2b5-c9b4-48de-bda6-38b8d6f33ee7"/>
              <p:cNvSpPr/>
              <p:nvPr/>
            </p:nvSpPr>
            <p:spPr bwMode="auto">
              <a:xfrm>
                <a:off x="4158822" y="3636422"/>
                <a:ext cx="77424" cy="351632"/>
              </a:xfrm>
              <a:custGeom>
                <a:avLst/>
                <a:gdLst>
                  <a:gd name="T0" fmla="*/ 23 w 23"/>
                  <a:gd name="T1" fmla="*/ 17 h 105"/>
                  <a:gd name="T2" fmla="*/ 23 w 23"/>
                  <a:gd name="T3" fmla="*/ 18 h 105"/>
                  <a:gd name="T4" fmla="*/ 20 w 23"/>
                  <a:gd name="T5" fmla="*/ 105 h 105"/>
                  <a:gd name="T6" fmla="*/ 0 w 23"/>
                  <a:gd name="T7" fmla="*/ 86 h 105"/>
                  <a:gd name="T8" fmla="*/ 4 w 23"/>
                  <a:gd name="T9" fmla="*/ 0 h 105"/>
                  <a:gd name="T10" fmla="*/ 23 w 23"/>
                  <a:gd name="T11" fmla="*/ 1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05">
                    <a:moveTo>
                      <a:pt x="23" y="17"/>
                    </a:moveTo>
                    <a:cubicBezTo>
                      <a:pt x="23" y="18"/>
                      <a:pt x="23" y="18"/>
                      <a:pt x="23" y="18"/>
                    </a:cubicBezTo>
                    <a:cubicBezTo>
                      <a:pt x="21" y="47"/>
                      <a:pt x="19" y="76"/>
                      <a:pt x="20" y="105"/>
                    </a:cubicBezTo>
                    <a:cubicBezTo>
                      <a:pt x="14" y="98"/>
                      <a:pt x="7" y="92"/>
                      <a:pt x="0" y="86"/>
                    </a:cubicBezTo>
                    <a:cubicBezTo>
                      <a:pt x="6" y="58"/>
                      <a:pt x="5" y="28"/>
                      <a:pt x="4" y="0"/>
                    </a:cubicBezTo>
                    <a:cubicBezTo>
                      <a:pt x="10" y="6"/>
                      <a:pt x="17" y="12"/>
                      <a:pt x="23" y="17"/>
                    </a:cubicBezTo>
                    <a:close/>
                  </a:path>
                </a:pathLst>
              </a:custGeom>
              <a:solidFill>
                <a:srgbClr val="C83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ctr"/>
              </a:p>
            </p:txBody>
          </p:sp>
          <p:sp>
            <p:nvSpPr>
              <p:cNvPr id="73" name="ïṥliḍé" descr="bd671d66-ad2a-4990-bead-eae452259896"/>
              <p:cNvSpPr/>
              <p:nvPr/>
            </p:nvSpPr>
            <p:spPr bwMode="auto">
              <a:xfrm>
                <a:off x="3841062" y="4846166"/>
                <a:ext cx="382279" cy="56455"/>
              </a:xfrm>
              <a:custGeom>
                <a:avLst/>
                <a:gdLst>
                  <a:gd name="T0" fmla="*/ 99 w 114"/>
                  <a:gd name="T1" fmla="*/ 0 h 17"/>
                  <a:gd name="T2" fmla="*/ 114 w 114"/>
                  <a:gd name="T3" fmla="*/ 15 h 17"/>
                  <a:gd name="T4" fmla="*/ 13 w 114"/>
                  <a:gd name="T5" fmla="*/ 17 h 17"/>
                  <a:gd name="T6" fmla="*/ 12 w 114"/>
                  <a:gd name="T7" fmla="*/ 15 h 17"/>
                  <a:gd name="T8" fmla="*/ 0 w 114"/>
                  <a:gd name="T9" fmla="*/ 3 h 17"/>
                  <a:gd name="T10" fmla="*/ 96 w 114"/>
                  <a:gd name="T11" fmla="*/ 1 h 17"/>
                  <a:gd name="T12" fmla="*/ 99 w 114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7">
                    <a:moveTo>
                      <a:pt x="99" y="0"/>
                    </a:moveTo>
                    <a:cubicBezTo>
                      <a:pt x="103" y="5"/>
                      <a:pt x="109" y="10"/>
                      <a:pt x="114" y="15"/>
                    </a:cubicBezTo>
                    <a:cubicBezTo>
                      <a:pt x="80" y="16"/>
                      <a:pt x="47" y="17"/>
                      <a:pt x="13" y="17"/>
                    </a:cubicBezTo>
                    <a:cubicBezTo>
                      <a:pt x="13" y="17"/>
                      <a:pt x="13" y="15"/>
                      <a:pt x="12" y="15"/>
                    </a:cubicBezTo>
                    <a:cubicBezTo>
                      <a:pt x="9" y="10"/>
                      <a:pt x="5" y="7"/>
                      <a:pt x="0" y="3"/>
                    </a:cubicBezTo>
                    <a:cubicBezTo>
                      <a:pt x="32" y="2"/>
                      <a:pt x="64" y="1"/>
                      <a:pt x="96" y="1"/>
                    </a:cubicBezTo>
                    <a:cubicBezTo>
                      <a:pt x="97" y="1"/>
                      <a:pt x="98" y="0"/>
                      <a:pt x="99" y="0"/>
                    </a:cubicBezTo>
                    <a:close/>
                  </a:path>
                </a:pathLst>
              </a:custGeom>
              <a:solidFill>
                <a:srgbClr val="C83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4" name="ís1îḋé" descr="422a75b6-f64a-4a9c-a5b1-b71d7bb08459"/>
              <p:cNvSpPr/>
              <p:nvPr/>
            </p:nvSpPr>
            <p:spPr bwMode="auto">
              <a:xfrm>
                <a:off x="3824933" y="3934827"/>
                <a:ext cx="391958" cy="77424"/>
              </a:xfrm>
              <a:custGeom>
                <a:avLst/>
                <a:gdLst>
                  <a:gd name="T0" fmla="*/ 98 w 117"/>
                  <a:gd name="T1" fmla="*/ 0 h 23"/>
                  <a:gd name="T2" fmla="*/ 117 w 117"/>
                  <a:gd name="T3" fmla="*/ 19 h 23"/>
                  <a:gd name="T4" fmla="*/ 13 w 117"/>
                  <a:gd name="T5" fmla="*/ 19 h 23"/>
                  <a:gd name="T6" fmla="*/ 0 w 117"/>
                  <a:gd name="T7" fmla="*/ 0 h 23"/>
                  <a:gd name="T8" fmla="*/ 94 w 117"/>
                  <a:gd name="T9" fmla="*/ 1 h 23"/>
                  <a:gd name="T10" fmla="*/ 97 w 117"/>
                  <a:gd name="T11" fmla="*/ 0 h 23"/>
                  <a:gd name="T12" fmla="*/ 98 w 117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3">
                    <a:moveTo>
                      <a:pt x="98" y="0"/>
                    </a:moveTo>
                    <a:cubicBezTo>
                      <a:pt x="104" y="6"/>
                      <a:pt x="111" y="13"/>
                      <a:pt x="117" y="19"/>
                    </a:cubicBezTo>
                    <a:cubicBezTo>
                      <a:pt x="82" y="23"/>
                      <a:pt x="48" y="21"/>
                      <a:pt x="13" y="19"/>
                    </a:cubicBezTo>
                    <a:cubicBezTo>
                      <a:pt x="9" y="13"/>
                      <a:pt x="5" y="6"/>
                      <a:pt x="0" y="0"/>
                    </a:cubicBezTo>
                    <a:cubicBezTo>
                      <a:pt x="31" y="0"/>
                      <a:pt x="63" y="1"/>
                      <a:pt x="94" y="1"/>
                    </a:cubicBezTo>
                    <a:cubicBezTo>
                      <a:pt x="95" y="1"/>
                      <a:pt x="96" y="0"/>
                      <a:pt x="97" y="0"/>
                    </a:cubicBezTo>
                    <a:cubicBezTo>
                      <a:pt x="97" y="0"/>
                      <a:pt x="97" y="0"/>
                      <a:pt x="98" y="0"/>
                    </a:cubicBezTo>
                    <a:close/>
                  </a:path>
                </a:pathLst>
              </a:custGeom>
              <a:solidFill>
                <a:srgbClr val="C83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5" name="ïṩlíḋê" descr="d9fb100f-615d-4973-aefc-a7bb2d9c56b7"/>
              <p:cNvSpPr/>
              <p:nvPr/>
            </p:nvSpPr>
            <p:spPr bwMode="auto">
              <a:xfrm>
                <a:off x="3820095" y="4544538"/>
                <a:ext cx="341953" cy="283887"/>
              </a:xfrm>
              <a:custGeom>
                <a:avLst/>
                <a:gdLst>
                  <a:gd name="T0" fmla="*/ 98 w 102"/>
                  <a:gd name="T1" fmla="*/ 0 h 85"/>
                  <a:gd name="T2" fmla="*/ 101 w 102"/>
                  <a:gd name="T3" fmla="*/ 84 h 85"/>
                  <a:gd name="T4" fmla="*/ 0 w 102"/>
                  <a:gd name="T5" fmla="*/ 85 h 85"/>
                  <a:gd name="T6" fmla="*/ 1 w 102"/>
                  <a:gd name="T7" fmla="*/ 4 h 85"/>
                  <a:gd name="T8" fmla="*/ 98 w 102"/>
                  <a:gd name="T9" fmla="*/ 0 h 85"/>
                  <a:gd name="T10" fmla="*/ 98 w 102"/>
                  <a:gd name="T11" fmla="*/ 0 h 85"/>
                  <a:gd name="T12" fmla="*/ 64 w 102"/>
                  <a:gd name="T13" fmla="*/ 25 h 85"/>
                  <a:gd name="T14" fmla="*/ 64 w 102"/>
                  <a:gd name="T15" fmla="*/ 21 h 85"/>
                  <a:gd name="T16" fmla="*/ 37 w 102"/>
                  <a:gd name="T17" fmla="*/ 22 h 85"/>
                  <a:gd name="T18" fmla="*/ 37 w 102"/>
                  <a:gd name="T19" fmla="*/ 24 h 85"/>
                  <a:gd name="T20" fmla="*/ 64 w 102"/>
                  <a:gd name="T21" fmla="*/ 25 h 85"/>
                  <a:gd name="T22" fmla="*/ 61 w 102"/>
                  <a:gd name="T23" fmla="*/ 17 h 85"/>
                  <a:gd name="T24" fmla="*/ 62 w 102"/>
                  <a:gd name="T25" fmla="*/ 14 h 85"/>
                  <a:gd name="T26" fmla="*/ 29 w 102"/>
                  <a:gd name="T27" fmla="*/ 9 h 85"/>
                  <a:gd name="T28" fmla="*/ 29 w 102"/>
                  <a:gd name="T29" fmla="*/ 12 h 85"/>
                  <a:gd name="T30" fmla="*/ 61 w 102"/>
                  <a:gd name="T3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85">
                    <a:moveTo>
                      <a:pt x="98" y="0"/>
                    </a:moveTo>
                    <a:cubicBezTo>
                      <a:pt x="102" y="27"/>
                      <a:pt x="93" y="57"/>
                      <a:pt x="101" y="84"/>
                    </a:cubicBezTo>
                    <a:cubicBezTo>
                      <a:pt x="67" y="84"/>
                      <a:pt x="33" y="85"/>
                      <a:pt x="0" y="85"/>
                    </a:cubicBezTo>
                    <a:cubicBezTo>
                      <a:pt x="4" y="59"/>
                      <a:pt x="3" y="30"/>
                      <a:pt x="1" y="4"/>
                    </a:cubicBezTo>
                    <a:cubicBezTo>
                      <a:pt x="34" y="3"/>
                      <a:pt x="66" y="2"/>
                      <a:pt x="98" y="0"/>
                    </a:cubicBez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64" y="25"/>
                    </a:moveTo>
                    <a:cubicBezTo>
                      <a:pt x="66" y="25"/>
                      <a:pt x="66" y="21"/>
                      <a:pt x="64" y="21"/>
                    </a:cubicBezTo>
                    <a:cubicBezTo>
                      <a:pt x="55" y="21"/>
                      <a:pt x="46" y="22"/>
                      <a:pt x="37" y="22"/>
                    </a:cubicBezTo>
                    <a:cubicBezTo>
                      <a:pt x="36" y="22"/>
                      <a:pt x="36" y="24"/>
                      <a:pt x="37" y="24"/>
                    </a:cubicBezTo>
                    <a:cubicBezTo>
                      <a:pt x="46" y="24"/>
                      <a:pt x="55" y="25"/>
                      <a:pt x="64" y="25"/>
                    </a:cubicBezTo>
                    <a:close/>
                    <a:moveTo>
                      <a:pt x="61" y="17"/>
                    </a:moveTo>
                    <a:cubicBezTo>
                      <a:pt x="63" y="17"/>
                      <a:pt x="64" y="14"/>
                      <a:pt x="62" y="14"/>
                    </a:cubicBezTo>
                    <a:cubicBezTo>
                      <a:pt x="51" y="11"/>
                      <a:pt x="40" y="10"/>
                      <a:pt x="29" y="9"/>
                    </a:cubicBezTo>
                    <a:cubicBezTo>
                      <a:pt x="28" y="9"/>
                      <a:pt x="27" y="11"/>
                      <a:pt x="29" y="12"/>
                    </a:cubicBezTo>
                    <a:cubicBezTo>
                      <a:pt x="39" y="14"/>
                      <a:pt x="51" y="16"/>
                      <a:pt x="61" y="17"/>
                    </a:cubicBezTo>
                    <a:close/>
                  </a:path>
                </a:pathLst>
              </a:custGeom>
              <a:solidFill>
                <a:srgbClr val="C83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76" name="íŝlîde" descr="0130ed36-5e54-4baa-b4ec-fe542dbf068f"/>
              <p:cNvSpPr/>
              <p:nvPr/>
            </p:nvSpPr>
            <p:spPr bwMode="auto">
              <a:xfrm>
                <a:off x="3800739" y="3620291"/>
                <a:ext cx="351632" cy="298404"/>
              </a:xfrm>
              <a:custGeom>
                <a:avLst/>
                <a:gdLst>
                  <a:gd name="T0" fmla="*/ 104 w 105"/>
                  <a:gd name="T1" fmla="*/ 1 h 89"/>
                  <a:gd name="T2" fmla="*/ 103 w 105"/>
                  <a:gd name="T3" fmla="*/ 89 h 89"/>
                  <a:gd name="T4" fmla="*/ 101 w 105"/>
                  <a:gd name="T5" fmla="*/ 88 h 89"/>
                  <a:gd name="T6" fmla="*/ 4 w 105"/>
                  <a:gd name="T7" fmla="*/ 87 h 89"/>
                  <a:gd name="T8" fmla="*/ 4 w 105"/>
                  <a:gd name="T9" fmla="*/ 44 h 89"/>
                  <a:gd name="T10" fmla="*/ 3 w 105"/>
                  <a:gd name="T11" fmla="*/ 23 h 89"/>
                  <a:gd name="T12" fmla="*/ 3 w 105"/>
                  <a:gd name="T13" fmla="*/ 1 h 89"/>
                  <a:gd name="T14" fmla="*/ 104 w 105"/>
                  <a:gd name="T15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89">
                    <a:moveTo>
                      <a:pt x="104" y="1"/>
                    </a:moveTo>
                    <a:cubicBezTo>
                      <a:pt x="105" y="31"/>
                      <a:pt x="102" y="60"/>
                      <a:pt x="103" y="89"/>
                    </a:cubicBezTo>
                    <a:cubicBezTo>
                      <a:pt x="102" y="88"/>
                      <a:pt x="102" y="88"/>
                      <a:pt x="101" y="88"/>
                    </a:cubicBezTo>
                    <a:cubicBezTo>
                      <a:pt x="69" y="88"/>
                      <a:pt x="37" y="87"/>
                      <a:pt x="4" y="87"/>
                    </a:cubicBezTo>
                    <a:cubicBezTo>
                      <a:pt x="5" y="72"/>
                      <a:pt x="4" y="58"/>
                      <a:pt x="4" y="44"/>
                    </a:cubicBezTo>
                    <a:cubicBezTo>
                      <a:pt x="3" y="37"/>
                      <a:pt x="3" y="30"/>
                      <a:pt x="3" y="23"/>
                    </a:cubicBezTo>
                    <a:cubicBezTo>
                      <a:pt x="2" y="17"/>
                      <a:pt x="0" y="7"/>
                      <a:pt x="3" y="1"/>
                    </a:cubicBezTo>
                    <a:cubicBezTo>
                      <a:pt x="37" y="0"/>
                      <a:pt x="70" y="0"/>
                      <a:pt x="104" y="1"/>
                    </a:cubicBezTo>
                    <a:close/>
                  </a:path>
                </a:pathLst>
              </a:custGeom>
              <a:solidFill>
                <a:srgbClr val="C83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10000"/>
              </a:bodyPr>
              <a:lstStyle/>
              <a:p>
                <a:pPr algn="ctr"/>
              </a:p>
            </p:txBody>
          </p:sp>
          <p:sp>
            <p:nvSpPr>
              <p:cNvPr id="77" name="ïsḷíḓè" descr="1b98f2ca-807f-46e1-aaa6-247cd47bd94c"/>
              <p:cNvSpPr/>
              <p:nvPr/>
            </p:nvSpPr>
            <p:spPr bwMode="auto">
              <a:xfrm>
                <a:off x="3941068" y="4613895"/>
                <a:ext cx="101619" cy="14518"/>
              </a:xfrm>
              <a:custGeom>
                <a:avLst/>
                <a:gdLst>
                  <a:gd name="T0" fmla="*/ 28 w 30"/>
                  <a:gd name="T1" fmla="*/ 0 h 4"/>
                  <a:gd name="T2" fmla="*/ 28 w 30"/>
                  <a:gd name="T3" fmla="*/ 4 h 4"/>
                  <a:gd name="T4" fmla="*/ 1 w 30"/>
                  <a:gd name="T5" fmla="*/ 3 h 4"/>
                  <a:gd name="T6" fmla="*/ 1 w 30"/>
                  <a:gd name="T7" fmla="*/ 1 h 4"/>
                  <a:gd name="T8" fmla="*/ 28 w 3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">
                    <a:moveTo>
                      <a:pt x="28" y="0"/>
                    </a:moveTo>
                    <a:cubicBezTo>
                      <a:pt x="30" y="0"/>
                      <a:pt x="30" y="4"/>
                      <a:pt x="28" y="4"/>
                    </a:cubicBezTo>
                    <a:cubicBezTo>
                      <a:pt x="19" y="4"/>
                      <a:pt x="10" y="3"/>
                      <a:pt x="1" y="3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10" y="1"/>
                      <a:pt x="19" y="0"/>
                      <a:pt x="28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8" name="iṩ1iďe" descr="e53a2dfc-4da8-4739-a12c-a7659f9c0294"/>
              <p:cNvSpPr/>
              <p:nvPr/>
            </p:nvSpPr>
            <p:spPr bwMode="auto">
              <a:xfrm>
                <a:off x="3912034" y="4573571"/>
                <a:ext cx="124201" cy="27421"/>
              </a:xfrm>
              <a:custGeom>
                <a:avLst/>
                <a:gdLst>
                  <a:gd name="T0" fmla="*/ 35 w 37"/>
                  <a:gd name="T1" fmla="*/ 5 h 8"/>
                  <a:gd name="T2" fmla="*/ 34 w 37"/>
                  <a:gd name="T3" fmla="*/ 8 h 8"/>
                  <a:gd name="T4" fmla="*/ 2 w 37"/>
                  <a:gd name="T5" fmla="*/ 3 h 8"/>
                  <a:gd name="T6" fmla="*/ 2 w 37"/>
                  <a:gd name="T7" fmla="*/ 0 h 8"/>
                  <a:gd name="T8" fmla="*/ 35 w 3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8">
                    <a:moveTo>
                      <a:pt x="35" y="5"/>
                    </a:moveTo>
                    <a:cubicBezTo>
                      <a:pt x="37" y="5"/>
                      <a:pt x="36" y="8"/>
                      <a:pt x="34" y="8"/>
                    </a:cubicBezTo>
                    <a:cubicBezTo>
                      <a:pt x="24" y="7"/>
                      <a:pt x="12" y="5"/>
                      <a:pt x="2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3" y="1"/>
                      <a:pt x="24" y="2"/>
                      <a:pt x="35" y="5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9" name="iślíde" descr="48c92c6a-7b90-4c7f-91dc-b6f48c995ad0"/>
              <p:cNvSpPr/>
              <p:nvPr/>
            </p:nvSpPr>
            <p:spPr bwMode="auto">
              <a:xfrm>
                <a:off x="3126508" y="4765517"/>
                <a:ext cx="741975" cy="137105"/>
              </a:xfrm>
              <a:custGeom>
                <a:avLst/>
                <a:gdLst>
                  <a:gd name="T0" fmla="*/ 221 w 221"/>
                  <a:gd name="T1" fmla="*/ 41 h 41"/>
                  <a:gd name="T2" fmla="*/ 127 w 221"/>
                  <a:gd name="T3" fmla="*/ 40 h 41"/>
                  <a:gd name="T4" fmla="*/ 33 w 221"/>
                  <a:gd name="T5" fmla="*/ 21 h 41"/>
                  <a:gd name="T6" fmla="*/ 0 w 221"/>
                  <a:gd name="T7" fmla="*/ 0 h 41"/>
                  <a:gd name="T8" fmla="*/ 71 w 221"/>
                  <a:gd name="T9" fmla="*/ 22 h 41"/>
                  <a:gd name="T10" fmla="*/ 207 w 221"/>
                  <a:gd name="T11" fmla="*/ 27 h 41"/>
                  <a:gd name="T12" fmla="*/ 221 w 221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41">
                    <a:moveTo>
                      <a:pt x="221" y="41"/>
                    </a:moveTo>
                    <a:cubicBezTo>
                      <a:pt x="190" y="41"/>
                      <a:pt x="159" y="41"/>
                      <a:pt x="127" y="40"/>
                    </a:cubicBezTo>
                    <a:cubicBezTo>
                      <a:pt x="95" y="39"/>
                      <a:pt x="62" y="36"/>
                      <a:pt x="33" y="21"/>
                    </a:cubicBezTo>
                    <a:cubicBezTo>
                      <a:pt x="21" y="16"/>
                      <a:pt x="10" y="8"/>
                      <a:pt x="0" y="0"/>
                    </a:cubicBezTo>
                    <a:cubicBezTo>
                      <a:pt x="22" y="12"/>
                      <a:pt x="48" y="19"/>
                      <a:pt x="71" y="22"/>
                    </a:cubicBezTo>
                    <a:cubicBezTo>
                      <a:pt x="116" y="27"/>
                      <a:pt x="162" y="27"/>
                      <a:pt x="207" y="27"/>
                    </a:cubicBezTo>
                    <a:cubicBezTo>
                      <a:pt x="212" y="32"/>
                      <a:pt x="216" y="37"/>
                      <a:pt x="221" y="4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0" name="iṩḻîḓe" descr="5690bfc0-16c4-447e-8aac-fc2a0ab8d449"/>
              <p:cNvSpPr/>
              <p:nvPr/>
            </p:nvSpPr>
            <p:spPr bwMode="auto">
              <a:xfrm>
                <a:off x="3337810" y="3931600"/>
                <a:ext cx="506478" cy="103232"/>
              </a:xfrm>
              <a:custGeom>
                <a:avLst/>
                <a:gdLst>
                  <a:gd name="T0" fmla="*/ 151 w 151"/>
                  <a:gd name="T1" fmla="*/ 20 h 31"/>
                  <a:gd name="T2" fmla="*/ 140 w 151"/>
                  <a:gd name="T3" fmla="*/ 19 h 31"/>
                  <a:gd name="T4" fmla="*/ 38 w 151"/>
                  <a:gd name="T5" fmla="*/ 30 h 31"/>
                  <a:gd name="T6" fmla="*/ 38 w 151"/>
                  <a:gd name="T7" fmla="*/ 31 h 31"/>
                  <a:gd name="T8" fmla="*/ 0 w 151"/>
                  <a:gd name="T9" fmla="*/ 28 h 31"/>
                  <a:gd name="T10" fmla="*/ 115 w 151"/>
                  <a:gd name="T11" fmla="*/ 0 h 31"/>
                  <a:gd name="T12" fmla="*/ 141 w 151"/>
                  <a:gd name="T13" fmla="*/ 1 h 31"/>
                  <a:gd name="T14" fmla="*/ 151 w 151"/>
                  <a:gd name="T15" fmla="*/ 2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31">
                    <a:moveTo>
                      <a:pt x="151" y="20"/>
                    </a:moveTo>
                    <a:cubicBezTo>
                      <a:pt x="147" y="20"/>
                      <a:pt x="144" y="20"/>
                      <a:pt x="140" y="19"/>
                    </a:cubicBezTo>
                    <a:cubicBezTo>
                      <a:pt x="107" y="18"/>
                      <a:pt x="69" y="12"/>
                      <a:pt x="38" y="30"/>
                    </a:cubicBezTo>
                    <a:cubicBezTo>
                      <a:pt x="38" y="30"/>
                      <a:pt x="38" y="31"/>
                      <a:pt x="38" y="31"/>
                    </a:cubicBezTo>
                    <a:cubicBezTo>
                      <a:pt x="26" y="28"/>
                      <a:pt x="12" y="28"/>
                      <a:pt x="0" y="28"/>
                    </a:cubicBezTo>
                    <a:cubicBezTo>
                      <a:pt x="30" y="0"/>
                      <a:pt x="76" y="0"/>
                      <a:pt x="115" y="0"/>
                    </a:cubicBezTo>
                    <a:cubicBezTo>
                      <a:pt x="124" y="0"/>
                      <a:pt x="132" y="0"/>
                      <a:pt x="141" y="1"/>
                    </a:cubicBezTo>
                    <a:cubicBezTo>
                      <a:pt x="144" y="7"/>
                      <a:pt x="148" y="14"/>
                      <a:pt x="151" y="2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1" name="îṥľídê" descr="52281c4a-bb12-4d2f-9931-bfe312840f92"/>
              <p:cNvSpPr/>
              <p:nvPr/>
            </p:nvSpPr>
            <p:spPr bwMode="auto">
              <a:xfrm>
                <a:off x="2976499" y="4530020"/>
                <a:ext cx="833917" cy="298404"/>
              </a:xfrm>
              <a:custGeom>
                <a:avLst/>
                <a:gdLst>
                  <a:gd name="T0" fmla="*/ 249 w 249"/>
                  <a:gd name="T1" fmla="*/ 8 h 89"/>
                  <a:gd name="T2" fmla="*/ 249 w 249"/>
                  <a:gd name="T3" fmla="*/ 89 h 89"/>
                  <a:gd name="T4" fmla="*/ 147 w 249"/>
                  <a:gd name="T5" fmla="*/ 87 h 89"/>
                  <a:gd name="T6" fmla="*/ 0 w 249"/>
                  <a:gd name="T7" fmla="*/ 0 h 89"/>
                  <a:gd name="T8" fmla="*/ 52 w 249"/>
                  <a:gd name="T9" fmla="*/ 8 h 89"/>
                  <a:gd name="T10" fmla="*/ 127 w 249"/>
                  <a:gd name="T11" fmla="*/ 7 h 89"/>
                  <a:gd name="T12" fmla="*/ 133 w 249"/>
                  <a:gd name="T13" fmla="*/ 4 h 89"/>
                  <a:gd name="T14" fmla="*/ 136 w 249"/>
                  <a:gd name="T15" fmla="*/ 4 h 89"/>
                  <a:gd name="T16" fmla="*/ 238 w 249"/>
                  <a:gd name="T17" fmla="*/ 8 h 89"/>
                  <a:gd name="T18" fmla="*/ 249 w 249"/>
                  <a:gd name="T19" fmla="*/ 8 h 89"/>
                  <a:gd name="T20" fmla="*/ 110 w 249"/>
                  <a:gd name="T21" fmla="*/ 71 h 89"/>
                  <a:gd name="T22" fmla="*/ 111 w 249"/>
                  <a:gd name="T23" fmla="*/ 68 h 89"/>
                  <a:gd name="T24" fmla="*/ 82 w 249"/>
                  <a:gd name="T25" fmla="*/ 63 h 89"/>
                  <a:gd name="T26" fmla="*/ 82 w 249"/>
                  <a:gd name="T27" fmla="*/ 65 h 89"/>
                  <a:gd name="T28" fmla="*/ 110 w 249"/>
                  <a:gd name="T29" fmla="*/ 71 h 89"/>
                  <a:gd name="T30" fmla="*/ 102 w 249"/>
                  <a:gd name="T31" fmla="*/ 77 h 89"/>
                  <a:gd name="T32" fmla="*/ 103 w 249"/>
                  <a:gd name="T33" fmla="*/ 74 h 89"/>
                  <a:gd name="T34" fmla="*/ 70 w 249"/>
                  <a:gd name="T35" fmla="*/ 65 h 89"/>
                  <a:gd name="T36" fmla="*/ 69 w 249"/>
                  <a:gd name="T37" fmla="*/ 67 h 89"/>
                  <a:gd name="T38" fmla="*/ 102 w 249"/>
                  <a:gd name="T39" fmla="*/ 7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" h="89">
                    <a:moveTo>
                      <a:pt x="249" y="8"/>
                    </a:moveTo>
                    <a:cubicBezTo>
                      <a:pt x="249" y="35"/>
                      <a:pt x="248" y="62"/>
                      <a:pt x="249" y="89"/>
                    </a:cubicBezTo>
                    <a:cubicBezTo>
                      <a:pt x="215" y="89"/>
                      <a:pt x="181" y="89"/>
                      <a:pt x="147" y="87"/>
                    </a:cubicBezTo>
                    <a:cubicBezTo>
                      <a:pt x="88" y="85"/>
                      <a:pt x="11" y="70"/>
                      <a:pt x="0" y="0"/>
                    </a:cubicBezTo>
                    <a:cubicBezTo>
                      <a:pt x="17" y="4"/>
                      <a:pt x="35" y="6"/>
                      <a:pt x="52" y="8"/>
                    </a:cubicBezTo>
                    <a:cubicBezTo>
                      <a:pt x="75" y="11"/>
                      <a:pt x="104" y="16"/>
                      <a:pt x="127" y="7"/>
                    </a:cubicBezTo>
                    <a:cubicBezTo>
                      <a:pt x="129" y="7"/>
                      <a:pt x="131" y="5"/>
                      <a:pt x="133" y="4"/>
                    </a:cubicBezTo>
                    <a:cubicBezTo>
                      <a:pt x="134" y="4"/>
                      <a:pt x="135" y="4"/>
                      <a:pt x="136" y="4"/>
                    </a:cubicBezTo>
                    <a:cubicBezTo>
                      <a:pt x="169" y="12"/>
                      <a:pt x="204" y="9"/>
                      <a:pt x="238" y="8"/>
                    </a:cubicBezTo>
                    <a:cubicBezTo>
                      <a:pt x="242" y="8"/>
                      <a:pt x="245" y="8"/>
                      <a:pt x="249" y="8"/>
                    </a:cubicBezTo>
                    <a:close/>
                    <a:moveTo>
                      <a:pt x="110" y="71"/>
                    </a:moveTo>
                    <a:cubicBezTo>
                      <a:pt x="112" y="72"/>
                      <a:pt x="113" y="69"/>
                      <a:pt x="111" y="68"/>
                    </a:cubicBezTo>
                    <a:cubicBezTo>
                      <a:pt x="101" y="67"/>
                      <a:pt x="92" y="64"/>
                      <a:pt x="82" y="63"/>
                    </a:cubicBezTo>
                    <a:cubicBezTo>
                      <a:pt x="81" y="62"/>
                      <a:pt x="81" y="64"/>
                      <a:pt x="82" y="65"/>
                    </a:cubicBezTo>
                    <a:cubicBezTo>
                      <a:pt x="91" y="67"/>
                      <a:pt x="101" y="69"/>
                      <a:pt x="110" y="71"/>
                    </a:cubicBezTo>
                    <a:close/>
                    <a:moveTo>
                      <a:pt x="102" y="77"/>
                    </a:moveTo>
                    <a:cubicBezTo>
                      <a:pt x="104" y="77"/>
                      <a:pt x="104" y="74"/>
                      <a:pt x="103" y="74"/>
                    </a:cubicBezTo>
                    <a:cubicBezTo>
                      <a:pt x="92" y="72"/>
                      <a:pt x="81" y="69"/>
                      <a:pt x="70" y="65"/>
                    </a:cubicBezTo>
                    <a:cubicBezTo>
                      <a:pt x="69" y="64"/>
                      <a:pt x="68" y="66"/>
                      <a:pt x="69" y="67"/>
                    </a:cubicBezTo>
                    <a:cubicBezTo>
                      <a:pt x="80" y="72"/>
                      <a:pt x="91" y="76"/>
                      <a:pt x="102" y="77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10000"/>
              </a:bodyPr>
              <a:lstStyle/>
              <a:p>
                <a:pPr algn="ctr"/>
              </a:p>
            </p:txBody>
          </p:sp>
          <p:sp>
            <p:nvSpPr>
              <p:cNvPr id="82" name="ï$ļîďe" descr="350c50e0-4178-4472-8ac1-6ee61548af65"/>
              <p:cNvSpPr/>
              <p:nvPr/>
            </p:nvSpPr>
            <p:spPr bwMode="auto">
              <a:xfrm>
                <a:off x="3100700" y="3623518"/>
                <a:ext cx="703264" cy="414540"/>
              </a:xfrm>
              <a:custGeom>
                <a:avLst/>
                <a:gdLst>
                  <a:gd name="T0" fmla="*/ 210 w 210"/>
                  <a:gd name="T1" fmla="*/ 85 h 124"/>
                  <a:gd name="T2" fmla="*/ 166 w 210"/>
                  <a:gd name="T3" fmla="*/ 86 h 124"/>
                  <a:gd name="T4" fmla="*/ 68 w 210"/>
                  <a:gd name="T5" fmla="*/ 118 h 124"/>
                  <a:gd name="T6" fmla="*/ 66 w 210"/>
                  <a:gd name="T7" fmla="*/ 120 h 124"/>
                  <a:gd name="T8" fmla="*/ 65 w 210"/>
                  <a:gd name="T9" fmla="*/ 120 h 124"/>
                  <a:gd name="T10" fmla="*/ 0 w 210"/>
                  <a:gd name="T11" fmla="*/ 124 h 124"/>
                  <a:gd name="T12" fmla="*/ 26 w 210"/>
                  <a:gd name="T13" fmla="*/ 97 h 124"/>
                  <a:gd name="T14" fmla="*/ 45 w 210"/>
                  <a:gd name="T15" fmla="*/ 68 h 124"/>
                  <a:gd name="T16" fmla="*/ 9 w 210"/>
                  <a:gd name="T17" fmla="*/ 56 h 124"/>
                  <a:gd name="T18" fmla="*/ 1 w 210"/>
                  <a:gd name="T19" fmla="*/ 60 h 124"/>
                  <a:gd name="T20" fmla="*/ 142 w 210"/>
                  <a:gd name="T21" fmla="*/ 4 h 124"/>
                  <a:gd name="T22" fmla="*/ 206 w 210"/>
                  <a:gd name="T23" fmla="*/ 0 h 124"/>
                  <a:gd name="T24" fmla="*/ 207 w 210"/>
                  <a:gd name="T25" fmla="*/ 37 h 124"/>
                  <a:gd name="T26" fmla="*/ 210 w 210"/>
                  <a:gd name="T27" fmla="*/ 85 h 124"/>
                  <a:gd name="T28" fmla="*/ 193 w 210"/>
                  <a:gd name="T29" fmla="*/ 80 h 124"/>
                  <a:gd name="T30" fmla="*/ 193 w 210"/>
                  <a:gd name="T31" fmla="*/ 78 h 124"/>
                  <a:gd name="T32" fmla="*/ 169 w 210"/>
                  <a:gd name="T33" fmla="*/ 77 h 124"/>
                  <a:gd name="T34" fmla="*/ 169 w 210"/>
                  <a:gd name="T35" fmla="*/ 80 h 124"/>
                  <a:gd name="T36" fmla="*/ 193 w 210"/>
                  <a:gd name="T37" fmla="*/ 80 h 124"/>
                  <a:gd name="T38" fmla="*/ 187 w 210"/>
                  <a:gd name="T39" fmla="*/ 72 h 124"/>
                  <a:gd name="T40" fmla="*/ 187 w 210"/>
                  <a:gd name="T41" fmla="*/ 69 h 124"/>
                  <a:gd name="T42" fmla="*/ 177 w 210"/>
                  <a:gd name="T43" fmla="*/ 69 h 124"/>
                  <a:gd name="T44" fmla="*/ 177 w 210"/>
                  <a:gd name="T45" fmla="*/ 72 h 124"/>
                  <a:gd name="T46" fmla="*/ 187 w 210"/>
                  <a:gd name="T47" fmla="*/ 72 h 124"/>
                  <a:gd name="T48" fmla="*/ 59 w 210"/>
                  <a:gd name="T49" fmla="*/ 51 h 124"/>
                  <a:gd name="T50" fmla="*/ 47 w 210"/>
                  <a:gd name="T51" fmla="*/ 37 h 124"/>
                  <a:gd name="T52" fmla="*/ 47 w 210"/>
                  <a:gd name="T53" fmla="*/ 40 h 124"/>
                  <a:gd name="T54" fmla="*/ 53 w 210"/>
                  <a:gd name="T55" fmla="*/ 44 h 124"/>
                  <a:gd name="T56" fmla="*/ 55 w 210"/>
                  <a:gd name="T57" fmla="*/ 50 h 124"/>
                  <a:gd name="T58" fmla="*/ 59 w 210"/>
                  <a:gd name="T59" fmla="*/ 51 h 124"/>
                  <a:gd name="T60" fmla="*/ 49 w 210"/>
                  <a:gd name="T61" fmla="*/ 54 h 124"/>
                  <a:gd name="T62" fmla="*/ 44 w 210"/>
                  <a:gd name="T63" fmla="*/ 45 h 124"/>
                  <a:gd name="T64" fmla="*/ 33 w 210"/>
                  <a:gd name="T65" fmla="*/ 41 h 124"/>
                  <a:gd name="T66" fmla="*/ 33 w 210"/>
                  <a:gd name="T67" fmla="*/ 44 h 124"/>
                  <a:gd name="T68" fmla="*/ 42 w 210"/>
                  <a:gd name="T69" fmla="*/ 48 h 124"/>
                  <a:gd name="T70" fmla="*/ 46 w 210"/>
                  <a:gd name="T71" fmla="*/ 55 h 124"/>
                  <a:gd name="T72" fmla="*/ 49 w 210"/>
                  <a:gd name="T73" fmla="*/ 5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0" h="124">
                    <a:moveTo>
                      <a:pt x="210" y="85"/>
                    </a:moveTo>
                    <a:cubicBezTo>
                      <a:pt x="196" y="85"/>
                      <a:pt x="181" y="85"/>
                      <a:pt x="166" y="86"/>
                    </a:cubicBezTo>
                    <a:cubicBezTo>
                      <a:pt x="135" y="87"/>
                      <a:pt x="88" y="89"/>
                      <a:pt x="68" y="118"/>
                    </a:cubicBezTo>
                    <a:cubicBezTo>
                      <a:pt x="67" y="119"/>
                      <a:pt x="67" y="120"/>
                      <a:pt x="66" y="120"/>
                    </a:cubicBezTo>
                    <a:cubicBezTo>
                      <a:pt x="66" y="120"/>
                      <a:pt x="66" y="120"/>
                      <a:pt x="65" y="120"/>
                    </a:cubicBezTo>
                    <a:cubicBezTo>
                      <a:pt x="44" y="120"/>
                      <a:pt x="22" y="121"/>
                      <a:pt x="0" y="124"/>
                    </a:cubicBezTo>
                    <a:cubicBezTo>
                      <a:pt x="9" y="116"/>
                      <a:pt x="18" y="106"/>
                      <a:pt x="26" y="97"/>
                    </a:cubicBezTo>
                    <a:cubicBezTo>
                      <a:pt x="33" y="88"/>
                      <a:pt x="42" y="79"/>
                      <a:pt x="45" y="68"/>
                    </a:cubicBezTo>
                    <a:cubicBezTo>
                      <a:pt x="51" y="45"/>
                      <a:pt x="22" y="51"/>
                      <a:pt x="9" y="56"/>
                    </a:cubicBezTo>
                    <a:cubicBezTo>
                      <a:pt x="6" y="57"/>
                      <a:pt x="4" y="59"/>
                      <a:pt x="1" y="60"/>
                    </a:cubicBezTo>
                    <a:cubicBezTo>
                      <a:pt x="39" y="23"/>
                      <a:pt x="89" y="9"/>
                      <a:pt x="142" y="4"/>
                    </a:cubicBezTo>
                    <a:cubicBezTo>
                      <a:pt x="163" y="2"/>
                      <a:pt x="185" y="1"/>
                      <a:pt x="206" y="0"/>
                    </a:cubicBezTo>
                    <a:cubicBezTo>
                      <a:pt x="202" y="11"/>
                      <a:pt x="206" y="27"/>
                      <a:pt x="207" y="37"/>
                    </a:cubicBezTo>
                    <a:cubicBezTo>
                      <a:pt x="208" y="53"/>
                      <a:pt x="208" y="70"/>
                      <a:pt x="210" y="85"/>
                    </a:cubicBezTo>
                    <a:close/>
                    <a:moveTo>
                      <a:pt x="193" y="80"/>
                    </a:moveTo>
                    <a:cubicBezTo>
                      <a:pt x="195" y="80"/>
                      <a:pt x="195" y="78"/>
                      <a:pt x="193" y="78"/>
                    </a:cubicBezTo>
                    <a:cubicBezTo>
                      <a:pt x="185" y="76"/>
                      <a:pt x="177" y="77"/>
                      <a:pt x="169" y="77"/>
                    </a:cubicBezTo>
                    <a:cubicBezTo>
                      <a:pt x="167" y="77"/>
                      <a:pt x="167" y="80"/>
                      <a:pt x="169" y="80"/>
                    </a:cubicBezTo>
                    <a:cubicBezTo>
                      <a:pt x="177" y="80"/>
                      <a:pt x="185" y="81"/>
                      <a:pt x="193" y="80"/>
                    </a:cubicBezTo>
                    <a:close/>
                    <a:moveTo>
                      <a:pt x="187" y="72"/>
                    </a:moveTo>
                    <a:cubicBezTo>
                      <a:pt x="189" y="72"/>
                      <a:pt x="189" y="69"/>
                      <a:pt x="187" y="69"/>
                    </a:cubicBezTo>
                    <a:cubicBezTo>
                      <a:pt x="184" y="69"/>
                      <a:pt x="180" y="69"/>
                      <a:pt x="177" y="69"/>
                    </a:cubicBezTo>
                    <a:cubicBezTo>
                      <a:pt x="175" y="70"/>
                      <a:pt x="175" y="72"/>
                      <a:pt x="177" y="72"/>
                    </a:cubicBezTo>
                    <a:cubicBezTo>
                      <a:pt x="180" y="72"/>
                      <a:pt x="184" y="72"/>
                      <a:pt x="187" y="72"/>
                    </a:cubicBezTo>
                    <a:close/>
                    <a:moveTo>
                      <a:pt x="59" y="51"/>
                    </a:moveTo>
                    <a:cubicBezTo>
                      <a:pt x="61" y="44"/>
                      <a:pt x="54" y="37"/>
                      <a:pt x="47" y="37"/>
                    </a:cubicBezTo>
                    <a:cubicBezTo>
                      <a:pt x="45" y="36"/>
                      <a:pt x="45" y="40"/>
                      <a:pt x="47" y="40"/>
                    </a:cubicBezTo>
                    <a:cubicBezTo>
                      <a:pt x="49" y="40"/>
                      <a:pt x="52" y="42"/>
                      <a:pt x="53" y="44"/>
                    </a:cubicBezTo>
                    <a:cubicBezTo>
                      <a:pt x="55" y="46"/>
                      <a:pt x="55" y="48"/>
                      <a:pt x="55" y="50"/>
                    </a:cubicBezTo>
                    <a:cubicBezTo>
                      <a:pt x="56" y="52"/>
                      <a:pt x="59" y="53"/>
                      <a:pt x="59" y="51"/>
                    </a:cubicBezTo>
                    <a:close/>
                    <a:moveTo>
                      <a:pt x="49" y="54"/>
                    </a:moveTo>
                    <a:cubicBezTo>
                      <a:pt x="49" y="51"/>
                      <a:pt x="46" y="47"/>
                      <a:pt x="44" y="45"/>
                    </a:cubicBezTo>
                    <a:cubicBezTo>
                      <a:pt x="41" y="42"/>
                      <a:pt x="37" y="41"/>
                      <a:pt x="33" y="41"/>
                    </a:cubicBezTo>
                    <a:cubicBezTo>
                      <a:pt x="31" y="41"/>
                      <a:pt x="31" y="44"/>
                      <a:pt x="33" y="44"/>
                    </a:cubicBezTo>
                    <a:cubicBezTo>
                      <a:pt x="36" y="44"/>
                      <a:pt x="39" y="45"/>
                      <a:pt x="42" y="48"/>
                    </a:cubicBezTo>
                    <a:cubicBezTo>
                      <a:pt x="44" y="50"/>
                      <a:pt x="44" y="53"/>
                      <a:pt x="46" y="55"/>
                    </a:cubicBezTo>
                    <a:cubicBezTo>
                      <a:pt x="47" y="57"/>
                      <a:pt x="49" y="56"/>
                      <a:pt x="49" y="5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83" name="íṩḷíḍé" descr="a3ea9a3b-c773-4c3f-b57c-73ab13a022ab"/>
              <p:cNvSpPr/>
              <p:nvPr/>
            </p:nvSpPr>
            <p:spPr bwMode="auto">
              <a:xfrm>
                <a:off x="3660407" y="3878371"/>
                <a:ext cx="93553" cy="16130"/>
              </a:xfrm>
              <a:custGeom>
                <a:avLst/>
                <a:gdLst>
                  <a:gd name="T0" fmla="*/ 26 w 28"/>
                  <a:gd name="T1" fmla="*/ 2 h 5"/>
                  <a:gd name="T2" fmla="*/ 26 w 28"/>
                  <a:gd name="T3" fmla="*/ 4 h 5"/>
                  <a:gd name="T4" fmla="*/ 2 w 28"/>
                  <a:gd name="T5" fmla="*/ 4 h 5"/>
                  <a:gd name="T6" fmla="*/ 2 w 28"/>
                  <a:gd name="T7" fmla="*/ 1 h 5"/>
                  <a:gd name="T8" fmla="*/ 26 w 28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">
                    <a:moveTo>
                      <a:pt x="26" y="2"/>
                    </a:moveTo>
                    <a:cubicBezTo>
                      <a:pt x="28" y="2"/>
                      <a:pt x="28" y="4"/>
                      <a:pt x="26" y="4"/>
                    </a:cubicBezTo>
                    <a:cubicBezTo>
                      <a:pt x="18" y="5"/>
                      <a:pt x="10" y="4"/>
                      <a:pt x="2" y="4"/>
                    </a:cubicBezTo>
                    <a:cubicBezTo>
                      <a:pt x="0" y="4"/>
                      <a:pt x="0" y="1"/>
                      <a:pt x="2" y="1"/>
                    </a:cubicBezTo>
                    <a:cubicBezTo>
                      <a:pt x="10" y="1"/>
                      <a:pt x="18" y="0"/>
                      <a:pt x="26" y="2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4" name="îŝḷiḑê" descr="98e3ae0e-cf89-44d3-b27f-44ec0f01895d"/>
              <p:cNvSpPr/>
              <p:nvPr/>
            </p:nvSpPr>
            <p:spPr bwMode="auto">
              <a:xfrm>
                <a:off x="3686215" y="3854176"/>
                <a:ext cx="46777" cy="9678"/>
              </a:xfrm>
              <a:custGeom>
                <a:avLst/>
                <a:gdLst>
                  <a:gd name="T0" fmla="*/ 12 w 14"/>
                  <a:gd name="T1" fmla="*/ 0 h 3"/>
                  <a:gd name="T2" fmla="*/ 12 w 14"/>
                  <a:gd name="T3" fmla="*/ 3 h 3"/>
                  <a:gd name="T4" fmla="*/ 2 w 14"/>
                  <a:gd name="T5" fmla="*/ 3 h 3"/>
                  <a:gd name="T6" fmla="*/ 2 w 14"/>
                  <a:gd name="T7" fmla="*/ 0 h 3"/>
                  <a:gd name="T8" fmla="*/ 12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2" y="0"/>
                    </a:moveTo>
                    <a:cubicBezTo>
                      <a:pt x="14" y="0"/>
                      <a:pt x="14" y="3"/>
                      <a:pt x="12" y="3"/>
                    </a:cubicBezTo>
                    <a:cubicBezTo>
                      <a:pt x="9" y="3"/>
                      <a:pt x="5" y="3"/>
                      <a:pt x="2" y="3"/>
                    </a:cubicBezTo>
                    <a:cubicBezTo>
                      <a:pt x="0" y="3"/>
                      <a:pt x="0" y="1"/>
                      <a:pt x="2" y="0"/>
                    </a:cubicBezTo>
                    <a:cubicBezTo>
                      <a:pt x="5" y="0"/>
                      <a:pt x="9" y="0"/>
                      <a:pt x="12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5" name="išļïḑe" descr="04a591f8-98fa-42a0-b283-2d98ed42d738"/>
              <p:cNvSpPr/>
              <p:nvPr/>
            </p:nvSpPr>
            <p:spPr bwMode="auto">
              <a:xfrm>
                <a:off x="800577" y="3773526"/>
                <a:ext cx="2742083" cy="811336"/>
              </a:xfrm>
              <a:custGeom>
                <a:avLst/>
                <a:gdLst>
                  <a:gd name="T0" fmla="*/ 813 w 818"/>
                  <a:gd name="T1" fmla="*/ 149 h 242"/>
                  <a:gd name="T2" fmla="*/ 807 w 818"/>
                  <a:gd name="T3" fmla="*/ 189 h 242"/>
                  <a:gd name="T4" fmla="*/ 786 w 818"/>
                  <a:gd name="T5" fmla="*/ 227 h 242"/>
                  <a:gd name="T6" fmla="*/ 782 w 818"/>
                  <a:gd name="T7" fmla="*/ 230 h 242"/>
                  <a:gd name="T8" fmla="*/ 701 w 818"/>
                  <a:gd name="T9" fmla="*/ 234 h 242"/>
                  <a:gd name="T10" fmla="*/ 646 w 818"/>
                  <a:gd name="T11" fmla="*/ 226 h 242"/>
                  <a:gd name="T12" fmla="*/ 623 w 818"/>
                  <a:gd name="T13" fmla="*/ 217 h 242"/>
                  <a:gd name="T14" fmla="*/ 537 w 818"/>
                  <a:gd name="T15" fmla="*/ 222 h 242"/>
                  <a:gd name="T16" fmla="*/ 490 w 818"/>
                  <a:gd name="T17" fmla="*/ 222 h 242"/>
                  <a:gd name="T18" fmla="*/ 486 w 818"/>
                  <a:gd name="T19" fmla="*/ 236 h 242"/>
                  <a:gd name="T20" fmla="*/ 3 w 818"/>
                  <a:gd name="T21" fmla="*/ 187 h 242"/>
                  <a:gd name="T22" fmla="*/ 5 w 818"/>
                  <a:gd name="T23" fmla="*/ 184 h 242"/>
                  <a:gd name="T24" fmla="*/ 484 w 818"/>
                  <a:gd name="T25" fmla="*/ 229 h 242"/>
                  <a:gd name="T26" fmla="*/ 252 w 818"/>
                  <a:gd name="T27" fmla="*/ 75 h 242"/>
                  <a:gd name="T28" fmla="*/ 38 w 818"/>
                  <a:gd name="T29" fmla="*/ 33 h 242"/>
                  <a:gd name="T30" fmla="*/ 13 w 818"/>
                  <a:gd name="T31" fmla="*/ 24 h 242"/>
                  <a:gd name="T32" fmla="*/ 8 w 818"/>
                  <a:gd name="T33" fmla="*/ 141 h 242"/>
                  <a:gd name="T34" fmla="*/ 8 w 818"/>
                  <a:gd name="T35" fmla="*/ 182 h 242"/>
                  <a:gd name="T36" fmla="*/ 6 w 818"/>
                  <a:gd name="T37" fmla="*/ 184 h 242"/>
                  <a:gd name="T38" fmla="*/ 2 w 818"/>
                  <a:gd name="T39" fmla="*/ 172 h 242"/>
                  <a:gd name="T40" fmla="*/ 7 w 818"/>
                  <a:gd name="T41" fmla="*/ 24 h 242"/>
                  <a:gd name="T42" fmla="*/ 11 w 818"/>
                  <a:gd name="T43" fmla="*/ 18 h 242"/>
                  <a:gd name="T44" fmla="*/ 40 w 818"/>
                  <a:gd name="T45" fmla="*/ 30 h 242"/>
                  <a:gd name="T46" fmla="*/ 483 w 818"/>
                  <a:gd name="T47" fmla="*/ 69 h 242"/>
                  <a:gd name="T48" fmla="*/ 491 w 818"/>
                  <a:gd name="T49" fmla="*/ 83 h 242"/>
                  <a:gd name="T50" fmla="*/ 537 w 818"/>
                  <a:gd name="T51" fmla="*/ 83 h 242"/>
                  <a:gd name="T52" fmla="*/ 548 w 818"/>
                  <a:gd name="T53" fmla="*/ 108 h 242"/>
                  <a:gd name="T54" fmla="*/ 627 w 818"/>
                  <a:gd name="T55" fmla="*/ 61 h 242"/>
                  <a:gd name="T56" fmla="*/ 679 w 818"/>
                  <a:gd name="T57" fmla="*/ 19 h 242"/>
                  <a:gd name="T58" fmla="*/ 687 w 818"/>
                  <a:gd name="T59" fmla="*/ 15 h 242"/>
                  <a:gd name="T60" fmla="*/ 731 w 818"/>
                  <a:gd name="T61" fmla="*/ 23 h 242"/>
                  <a:gd name="T62" fmla="*/ 686 w 818"/>
                  <a:gd name="T63" fmla="*/ 79 h 242"/>
                  <a:gd name="T64" fmla="*/ 752 w 818"/>
                  <a:gd name="T65" fmla="*/ 75 h 242"/>
                  <a:gd name="T66" fmla="*/ 757 w 818"/>
                  <a:gd name="T67" fmla="*/ 75 h 242"/>
                  <a:gd name="T68" fmla="*/ 798 w 818"/>
                  <a:gd name="T69" fmla="*/ 79 h 242"/>
                  <a:gd name="T70" fmla="*/ 811 w 818"/>
                  <a:gd name="T71" fmla="*/ 88 h 242"/>
                  <a:gd name="T72" fmla="*/ 803 w 818"/>
                  <a:gd name="T73" fmla="*/ 121 h 242"/>
                  <a:gd name="T74" fmla="*/ 808 w 818"/>
                  <a:gd name="T75" fmla="*/ 133 h 242"/>
                  <a:gd name="T76" fmla="*/ 784 w 818"/>
                  <a:gd name="T77" fmla="*/ 124 h 242"/>
                  <a:gd name="T78" fmla="*/ 752 w 818"/>
                  <a:gd name="T79" fmla="*/ 118 h 242"/>
                  <a:gd name="T80" fmla="*/ 806 w 818"/>
                  <a:gd name="T81" fmla="*/ 90 h 242"/>
                  <a:gd name="T82" fmla="*/ 743 w 818"/>
                  <a:gd name="T83" fmla="*/ 81 h 242"/>
                  <a:gd name="T84" fmla="*/ 678 w 818"/>
                  <a:gd name="T85" fmla="*/ 86 h 242"/>
                  <a:gd name="T86" fmla="*/ 703 w 818"/>
                  <a:gd name="T87" fmla="*/ 54 h 242"/>
                  <a:gd name="T88" fmla="*/ 723 w 818"/>
                  <a:gd name="T89" fmla="*/ 28 h 242"/>
                  <a:gd name="T90" fmla="*/ 724 w 818"/>
                  <a:gd name="T91" fmla="*/ 27 h 242"/>
                  <a:gd name="T92" fmla="*/ 701 w 818"/>
                  <a:gd name="T93" fmla="*/ 16 h 242"/>
                  <a:gd name="T94" fmla="*/ 678 w 818"/>
                  <a:gd name="T95" fmla="*/ 29 h 242"/>
                  <a:gd name="T96" fmla="*/ 615 w 818"/>
                  <a:gd name="T97" fmla="*/ 83 h 242"/>
                  <a:gd name="T98" fmla="*/ 548 w 818"/>
                  <a:gd name="T99" fmla="*/ 114 h 242"/>
                  <a:gd name="T100" fmla="*/ 546 w 818"/>
                  <a:gd name="T101" fmla="*/ 176 h 242"/>
                  <a:gd name="T102" fmla="*/ 615 w 818"/>
                  <a:gd name="T103" fmla="*/ 207 h 242"/>
                  <a:gd name="T104" fmla="*/ 719 w 818"/>
                  <a:gd name="T105" fmla="*/ 230 h 242"/>
                  <a:gd name="T106" fmla="*/ 755 w 818"/>
                  <a:gd name="T107" fmla="*/ 199 h 242"/>
                  <a:gd name="T108" fmla="*/ 790 w 818"/>
                  <a:gd name="T109" fmla="*/ 193 h 242"/>
                  <a:gd name="T110" fmla="*/ 789 w 818"/>
                  <a:gd name="T111" fmla="*/ 164 h 242"/>
                  <a:gd name="T112" fmla="*/ 755 w 818"/>
                  <a:gd name="T113" fmla="*/ 158 h 242"/>
                  <a:gd name="T114" fmla="*/ 540 w 818"/>
                  <a:gd name="T115" fmla="*/ 155 h 242"/>
                  <a:gd name="T116" fmla="*/ 540 w 818"/>
                  <a:gd name="T117" fmla="*/ 111 h 242"/>
                  <a:gd name="T118" fmla="*/ 541 w 818"/>
                  <a:gd name="T119" fmla="*/ 108 h 242"/>
                  <a:gd name="T120" fmla="*/ 535 w 818"/>
                  <a:gd name="T121" fmla="*/ 90 h 242"/>
                  <a:gd name="T122" fmla="*/ 491 w 818"/>
                  <a:gd name="T123" fmla="*/ 217 h 242"/>
                  <a:gd name="T124" fmla="*/ 540 w 818"/>
                  <a:gd name="T125" fmla="*/ 15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18" h="242">
                    <a:moveTo>
                      <a:pt x="803" y="121"/>
                    </a:moveTo>
                    <a:cubicBezTo>
                      <a:pt x="813" y="126"/>
                      <a:pt x="818" y="138"/>
                      <a:pt x="813" y="149"/>
                    </a:cubicBezTo>
                    <a:cubicBezTo>
                      <a:pt x="809" y="156"/>
                      <a:pt x="804" y="160"/>
                      <a:pt x="797" y="162"/>
                    </a:cubicBezTo>
                    <a:cubicBezTo>
                      <a:pt x="807" y="167"/>
                      <a:pt x="814" y="178"/>
                      <a:pt x="807" y="189"/>
                    </a:cubicBezTo>
                    <a:cubicBezTo>
                      <a:pt x="804" y="195"/>
                      <a:pt x="798" y="198"/>
                      <a:pt x="791" y="200"/>
                    </a:cubicBezTo>
                    <a:cubicBezTo>
                      <a:pt x="797" y="209"/>
                      <a:pt x="793" y="220"/>
                      <a:pt x="786" y="227"/>
                    </a:cubicBezTo>
                    <a:cubicBezTo>
                      <a:pt x="785" y="230"/>
                      <a:pt x="785" y="230"/>
                      <a:pt x="785" y="230"/>
                    </a:cubicBezTo>
                    <a:cubicBezTo>
                      <a:pt x="784" y="230"/>
                      <a:pt x="783" y="230"/>
                      <a:pt x="782" y="230"/>
                    </a:cubicBezTo>
                    <a:cubicBezTo>
                      <a:pt x="780" y="231"/>
                      <a:pt x="778" y="233"/>
                      <a:pt x="776" y="233"/>
                    </a:cubicBezTo>
                    <a:cubicBezTo>
                      <a:pt x="753" y="242"/>
                      <a:pt x="724" y="237"/>
                      <a:pt x="701" y="234"/>
                    </a:cubicBezTo>
                    <a:cubicBezTo>
                      <a:pt x="684" y="232"/>
                      <a:pt x="666" y="230"/>
                      <a:pt x="649" y="226"/>
                    </a:cubicBezTo>
                    <a:cubicBezTo>
                      <a:pt x="646" y="226"/>
                      <a:pt x="646" y="226"/>
                      <a:pt x="646" y="226"/>
                    </a:cubicBezTo>
                    <a:cubicBezTo>
                      <a:pt x="646" y="226"/>
                      <a:pt x="646" y="225"/>
                      <a:pt x="646" y="225"/>
                    </a:cubicBezTo>
                    <a:cubicBezTo>
                      <a:pt x="638" y="223"/>
                      <a:pt x="630" y="220"/>
                      <a:pt x="623" y="217"/>
                    </a:cubicBezTo>
                    <a:cubicBezTo>
                      <a:pt x="595" y="205"/>
                      <a:pt x="579" y="172"/>
                      <a:pt x="545" y="183"/>
                    </a:cubicBezTo>
                    <a:cubicBezTo>
                      <a:pt x="543" y="196"/>
                      <a:pt x="541" y="210"/>
                      <a:pt x="537" y="222"/>
                    </a:cubicBezTo>
                    <a:cubicBezTo>
                      <a:pt x="536" y="224"/>
                      <a:pt x="534" y="224"/>
                      <a:pt x="533" y="224"/>
                    </a:cubicBezTo>
                    <a:cubicBezTo>
                      <a:pt x="519" y="225"/>
                      <a:pt x="504" y="224"/>
                      <a:pt x="490" y="222"/>
                    </a:cubicBezTo>
                    <a:cubicBezTo>
                      <a:pt x="490" y="225"/>
                      <a:pt x="489" y="228"/>
                      <a:pt x="489" y="231"/>
                    </a:cubicBezTo>
                    <a:cubicBezTo>
                      <a:pt x="490" y="233"/>
                      <a:pt x="488" y="236"/>
                      <a:pt x="486" y="236"/>
                    </a:cubicBezTo>
                    <a:cubicBezTo>
                      <a:pt x="402" y="239"/>
                      <a:pt x="319" y="237"/>
                      <a:pt x="235" y="230"/>
                    </a:cubicBezTo>
                    <a:cubicBezTo>
                      <a:pt x="158" y="223"/>
                      <a:pt x="76" y="217"/>
                      <a:pt x="3" y="187"/>
                    </a:cubicBezTo>
                    <a:cubicBezTo>
                      <a:pt x="2" y="186"/>
                      <a:pt x="2" y="184"/>
                      <a:pt x="4" y="184"/>
                    </a:cubicBezTo>
                    <a:cubicBezTo>
                      <a:pt x="4" y="184"/>
                      <a:pt x="5" y="184"/>
                      <a:pt x="5" y="184"/>
                    </a:cubicBezTo>
                    <a:cubicBezTo>
                      <a:pt x="82" y="207"/>
                      <a:pt x="161" y="217"/>
                      <a:pt x="241" y="223"/>
                    </a:cubicBezTo>
                    <a:cubicBezTo>
                      <a:pt x="322" y="230"/>
                      <a:pt x="403" y="231"/>
                      <a:pt x="484" y="229"/>
                    </a:cubicBezTo>
                    <a:cubicBezTo>
                      <a:pt x="488" y="178"/>
                      <a:pt x="490" y="127"/>
                      <a:pt x="483" y="76"/>
                    </a:cubicBezTo>
                    <a:cubicBezTo>
                      <a:pt x="406" y="77"/>
                      <a:pt x="329" y="79"/>
                      <a:pt x="252" y="75"/>
                    </a:cubicBezTo>
                    <a:cubicBezTo>
                      <a:pt x="181" y="71"/>
                      <a:pt x="105" y="60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29" y="30"/>
                      <a:pt x="21" y="27"/>
                      <a:pt x="13" y="23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1" y="50"/>
                      <a:pt x="10" y="76"/>
                      <a:pt x="9" y="102"/>
                    </a:cubicBezTo>
                    <a:cubicBezTo>
                      <a:pt x="9" y="115"/>
                      <a:pt x="8" y="128"/>
                      <a:pt x="8" y="141"/>
                    </a:cubicBezTo>
                    <a:cubicBezTo>
                      <a:pt x="8" y="148"/>
                      <a:pt x="10" y="177"/>
                      <a:pt x="5" y="181"/>
                    </a:cubicBezTo>
                    <a:cubicBezTo>
                      <a:pt x="6" y="180"/>
                      <a:pt x="8" y="181"/>
                      <a:pt x="8" y="182"/>
                    </a:cubicBezTo>
                    <a:cubicBezTo>
                      <a:pt x="8" y="183"/>
                      <a:pt x="7" y="183"/>
                      <a:pt x="7" y="183"/>
                    </a:cubicBezTo>
                    <a:cubicBezTo>
                      <a:pt x="7" y="184"/>
                      <a:pt x="6" y="184"/>
                      <a:pt x="6" y="184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0" y="183"/>
                      <a:pt x="2" y="176"/>
                      <a:pt x="2" y="172"/>
                    </a:cubicBezTo>
                    <a:cubicBezTo>
                      <a:pt x="2" y="155"/>
                      <a:pt x="2" y="139"/>
                      <a:pt x="3" y="123"/>
                    </a:cubicBezTo>
                    <a:cubicBezTo>
                      <a:pt x="4" y="90"/>
                      <a:pt x="5" y="57"/>
                      <a:pt x="7" y="24"/>
                    </a:cubicBezTo>
                    <a:cubicBezTo>
                      <a:pt x="7" y="22"/>
                      <a:pt x="9" y="21"/>
                      <a:pt x="10" y="21"/>
                    </a:cubicBezTo>
                    <a:cubicBezTo>
                      <a:pt x="9" y="20"/>
                      <a:pt x="10" y="18"/>
                      <a:pt x="11" y="18"/>
                    </a:cubicBezTo>
                    <a:cubicBezTo>
                      <a:pt x="21" y="21"/>
                      <a:pt x="31" y="24"/>
                      <a:pt x="39" y="29"/>
                    </a:cubicBezTo>
                    <a:cubicBezTo>
                      <a:pt x="40" y="29"/>
                      <a:pt x="40" y="29"/>
                      <a:pt x="40" y="30"/>
                    </a:cubicBezTo>
                    <a:cubicBezTo>
                      <a:pt x="112" y="49"/>
                      <a:pt x="183" y="65"/>
                      <a:pt x="258" y="68"/>
                    </a:cubicBezTo>
                    <a:cubicBezTo>
                      <a:pt x="333" y="71"/>
                      <a:pt x="408" y="68"/>
                      <a:pt x="483" y="69"/>
                    </a:cubicBezTo>
                    <a:cubicBezTo>
                      <a:pt x="485" y="67"/>
                      <a:pt x="489" y="68"/>
                      <a:pt x="490" y="71"/>
                    </a:cubicBezTo>
                    <a:cubicBezTo>
                      <a:pt x="490" y="75"/>
                      <a:pt x="491" y="79"/>
                      <a:pt x="491" y="83"/>
                    </a:cubicBezTo>
                    <a:cubicBezTo>
                      <a:pt x="506" y="83"/>
                      <a:pt x="521" y="83"/>
                      <a:pt x="535" y="83"/>
                    </a:cubicBezTo>
                    <a:cubicBezTo>
                      <a:pt x="536" y="83"/>
                      <a:pt x="537" y="83"/>
                      <a:pt x="537" y="83"/>
                    </a:cubicBezTo>
                    <a:cubicBezTo>
                      <a:pt x="539" y="83"/>
                      <a:pt x="540" y="83"/>
                      <a:pt x="541" y="85"/>
                    </a:cubicBezTo>
                    <a:cubicBezTo>
                      <a:pt x="545" y="92"/>
                      <a:pt x="547" y="100"/>
                      <a:pt x="548" y="108"/>
                    </a:cubicBezTo>
                    <a:cubicBezTo>
                      <a:pt x="565" y="110"/>
                      <a:pt x="580" y="110"/>
                      <a:pt x="594" y="96"/>
                    </a:cubicBezTo>
                    <a:cubicBezTo>
                      <a:pt x="605" y="84"/>
                      <a:pt x="615" y="72"/>
                      <a:pt x="627" y="61"/>
                    </a:cubicBezTo>
                    <a:cubicBezTo>
                      <a:pt x="643" y="46"/>
                      <a:pt x="660" y="31"/>
                      <a:pt x="679" y="20"/>
                    </a:cubicBezTo>
                    <a:cubicBezTo>
                      <a:pt x="679" y="19"/>
                      <a:pt x="679" y="19"/>
                      <a:pt x="679" y="19"/>
                    </a:cubicBezTo>
                    <a:cubicBezTo>
                      <a:pt x="681" y="17"/>
                      <a:pt x="682" y="15"/>
                      <a:pt x="684" y="13"/>
                    </a:cubicBezTo>
                    <a:cubicBezTo>
                      <a:pt x="687" y="15"/>
                      <a:pt x="687" y="15"/>
                      <a:pt x="687" y="15"/>
                    </a:cubicBezTo>
                    <a:cubicBezTo>
                      <a:pt x="690" y="14"/>
                      <a:pt x="692" y="12"/>
                      <a:pt x="695" y="11"/>
                    </a:cubicBezTo>
                    <a:cubicBezTo>
                      <a:pt x="708" y="6"/>
                      <a:pt x="737" y="0"/>
                      <a:pt x="731" y="23"/>
                    </a:cubicBezTo>
                    <a:cubicBezTo>
                      <a:pt x="728" y="34"/>
                      <a:pt x="719" y="43"/>
                      <a:pt x="712" y="52"/>
                    </a:cubicBezTo>
                    <a:cubicBezTo>
                      <a:pt x="704" y="61"/>
                      <a:pt x="695" y="71"/>
                      <a:pt x="686" y="79"/>
                    </a:cubicBezTo>
                    <a:cubicBezTo>
                      <a:pt x="708" y="76"/>
                      <a:pt x="730" y="75"/>
                      <a:pt x="751" y="75"/>
                    </a:cubicBezTo>
                    <a:cubicBezTo>
                      <a:pt x="752" y="75"/>
                      <a:pt x="752" y="75"/>
                      <a:pt x="752" y="75"/>
                    </a:cubicBezTo>
                    <a:cubicBezTo>
                      <a:pt x="753" y="75"/>
                      <a:pt x="753" y="74"/>
                      <a:pt x="754" y="73"/>
                    </a:cubicBezTo>
                    <a:cubicBezTo>
                      <a:pt x="757" y="75"/>
                      <a:pt x="757" y="75"/>
                      <a:pt x="757" y="75"/>
                    </a:cubicBezTo>
                    <a:cubicBezTo>
                      <a:pt x="769" y="75"/>
                      <a:pt x="783" y="75"/>
                      <a:pt x="795" y="78"/>
                    </a:cubicBezTo>
                    <a:cubicBezTo>
                      <a:pt x="798" y="79"/>
                      <a:pt x="798" y="79"/>
                      <a:pt x="798" y="79"/>
                    </a:cubicBezTo>
                    <a:cubicBezTo>
                      <a:pt x="802" y="81"/>
                      <a:pt x="806" y="83"/>
                      <a:pt x="810" y="85"/>
                    </a:cubicBezTo>
                    <a:cubicBezTo>
                      <a:pt x="811" y="86"/>
                      <a:pt x="811" y="87"/>
                      <a:pt x="811" y="88"/>
                    </a:cubicBezTo>
                    <a:cubicBezTo>
                      <a:pt x="817" y="98"/>
                      <a:pt x="816" y="112"/>
                      <a:pt x="807" y="119"/>
                    </a:cubicBezTo>
                    <a:cubicBezTo>
                      <a:pt x="806" y="120"/>
                      <a:pt x="804" y="121"/>
                      <a:pt x="803" y="121"/>
                    </a:cubicBezTo>
                    <a:close/>
                    <a:moveTo>
                      <a:pt x="797" y="156"/>
                    </a:moveTo>
                    <a:cubicBezTo>
                      <a:pt x="806" y="152"/>
                      <a:pt x="812" y="142"/>
                      <a:pt x="808" y="133"/>
                    </a:cubicBezTo>
                    <a:cubicBezTo>
                      <a:pt x="805" y="128"/>
                      <a:pt x="802" y="125"/>
                      <a:pt x="797" y="123"/>
                    </a:cubicBezTo>
                    <a:cubicBezTo>
                      <a:pt x="793" y="124"/>
                      <a:pt x="788" y="124"/>
                      <a:pt x="784" y="124"/>
                    </a:cubicBezTo>
                    <a:cubicBezTo>
                      <a:pt x="773" y="124"/>
                      <a:pt x="763" y="123"/>
                      <a:pt x="752" y="121"/>
                    </a:cubicBezTo>
                    <a:cubicBezTo>
                      <a:pt x="750" y="121"/>
                      <a:pt x="751" y="118"/>
                      <a:pt x="752" y="118"/>
                    </a:cubicBezTo>
                    <a:cubicBezTo>
                      <a:pt x="765" y="117"/>
                      <a:pt x="777" y="119"/>
                      <a:pt x="789" y="118"/>
                    </a:cubicBezTo>
                    <a:cubicBezTo>
                      <a:pt x="804" y="117"/>
                      <a:pt x="816" y="104"/>
                      <a:pt x="806" y="90"/>
                    </a:cubicBezTo>
                    <a:cubicBezTo>
                      <a:pt x="805" y="90"/>
                      <a:pt x="805" y="89"/>
                      <a:pt x="805" y="88"/>
                    </a:cubicBezTo>
                    <a:cubicBezTo>
                      <a:pt x="787" y="79"/>
                      <a:pt x="763" y="81"/>
                      <a:pt x="743" y="81"/>
                    </a:cubicBezTo>
                    <a:cubicBezTo>
                      <a:pt x="722" y="82"/>
                      <a:pt x="701" y="84"/>
                      <a:pt x="680" y="85"/>
                    </a:cubicBezTo>
                    <a:cubicBezTo>
                      <a:pt x="679" y="85"/>
                      <a:pt x="679" y="86"/>
                      <a:pt x="678" y="86"/>
                    </a:cubicBezTo>
                    <a:cubicBezTo>
                      <a:pt x="675" y="89"/>
                      <a:pt x="670" y="84"/>
                      <a:pt x="673" y="81"/>
                    </a:cubicBezTo>
                    <a:cubicBezTo>
                      <a:pt x="684" y="73"/>
                      <a:pt x="693" y="64"/>
                      <a:pt x="703" y="54"/>
                    </a:cubicBezTo>
                    <a:cubicBezTo>
                      <a:pt x="707" y="49"/>
                      <a:pt x="711" y="44"/>
                      <a:pt x="715" y="39"/>
                    </a:cubicBezTo>
                    <a:cubicBezTo>
                      <a:pt x="718" y="36"/>
                      <a:pt x="721" y="32"/>
                      <a:pt x="723" y="28"/>
                    </a:cubicBezTo>
                    <a:cubicBezTo>
                      <a:pt x="723" y="28"/>
                      <a:pt x="723" y="28"/>
                      <a:pt x="723" y="28"/>
                    </a:cubicBezTo>
                    <a:cubicBezTo>
                      <a:pt x="724" y="27"/>
                      <a:pt x="724" y="27"/>
                      <a:pt x="724" y="27"/>
                    </a:cubicBezTo>
                    <a:cubicBezTo>
                      <a:pt x="727" y="23"/>
                      <a:pt x="725" y="16"/>
                      <a:pt x="719" y="15"/>
                    </a:cubicBezTo>
                    <a:cubicBezTo>
                      <a:pt x="714" y="13"/>
                      <a:pt x="707" y="15"/>
                      <a:pt x="701" y="16"/>
                    </a:cubicBezTo>
                    <a:cubicBezTo>
                      <a:pt x="699" y="17"/>
                      <a:pt x="696" y="18"/>
                      <a:pt x="693" y="20"/>
                    </a:cubicBezTo>
                    <a:cubicBezTo>
                      <a:pt x="688" y="22"/>
                      <a:pt x="683" y="26"/>
                      <a:pt x="678" y="29"/>
                    </a:cubicBezTo>
                    <a:cubicBezTo>
                      <a:pt x="666" y="37"/>
                      <a:pt x="655" y="46"/>
                      <a:pt x="644" y="55"/>
                    </a:cubicBezTo>
                    <a:cubicBezTo>
                      <a:pt x="634" y="64"/>
                      <a:pt x="624" y="73"/>
                      <a:pt x="615" y="83"/>
                    </a:cubicBezTo>
                    <a:cubicBezTo>
                      <a:pt x="607" y="92"/>
                      <a:pt x="600" y="102"/>
                      <a:pt x="591" y="108"/>
                    </a:cubicBezTo>
                    <a:cubicBezTo>
                      <a:pt x="578" y="118"/>
                      <a:pt x="563" y="117"/>
                      <a:pt x="548" y="114"/>
                    </a:cubicBezTo>
                    <a:cubicBezTo>
                      <a:pt x="549" y="124"/>
                      <a:pt x="548" y="135"/>
                      <a:pt x="548" y="146"/>
                    </a:cubicBezTo>
                    <a:cubicBezTo>
                      <a:pt x="547" y="156"/>
                      <a:pt x="546" y="166"/>
                      <a:pt x="546" y="176"/>
                    </a:cubicBezTo>
                    <a:cubicBezTo>
                      <a:pt x="561" y="172"/>
                      <a:pt x="576" y="175"/>
                      <a:pt x="589" y="185"/>
                    </a:cubicBezTo>
                    <a:cubicBezTo>
                      <a:pt x="598" y="192"/>
                      <a:pt x="605" y="201"/>
                      <a:pt x="615" y="207"/>
                    </a:cubicBezTo>
                    <a:cubicBezTo>
                      <a:pt x="624" y="212"/>
                      <a:pt x="635" y="216"/>
                      <a:pt x="646" y="218"/>
                    </a:cubicBezTo>
                    <a:cubicBezTo>
                      <a:pt x="669" y="224"/>
                      <a:pt x="694" y="228"/>
                      <a:pt x="719" y="230"/>
                    </a:cubicBezTo>
                    <a:cubicBezTo>
                      <a:pt x="736" y="232"/>
                      <a:pt x="803" y="237"/>
                      <a:pt x="787" y="200"/>
                    </a:cubicBezTo>
                    <a:cubicBezTo>
                      <a:pt x="776" y="202"/>
                      <a:pt x="763" y="200"/>
                      <a:pt x="755" y="199"/>
                    </a:cubicBezTo>
                    <a:cubicBezTo>
                      <a:pt x="751" y="198"/>
                      <a:pt x="752" y="193"/>
                      <a:pt x="755" y="193"/>
                    </a:cubicBezTo>
                    <a:cubicBezTo>
                      <a:pt x="767" y="193"/>
                      <a:pt x="779" y="196"/>
                      <a:pt x="790" y="193"/>
                    </a:cubicBezTo>
                    <a:cubicBezTo>
                      <a:pt x="798" y="191"/>
                      <a:pt x="805" y="186"/>
                      <a:pt x="803" y="177"/>
                    </a:cubicBezTo>
                    <a:cubicBezTo>
                      <a:pt x="802" y="170"/>
                      <a:pt x="796" y="166"/>
                      <a:pt x="789" y="164"/>
                    </a:cubicBezTo>
                    <a:cubicBezTo>
                      <a:pt x="778" y="165"/>
                      <a:pt x="765" y="164"/>
                      <a:pt x="755" y="163"/>
                    </a:cubicBezTo>
                    <a:cubicBezTo>
                      <a:pt x="752" y="163"/>
                      <a:pt x="752" y="158"/>
                      <a:pt x="755" y="158"/>
                    </a:cubicBezTo>
                    <a:cubicBezTo>
                      <a:pt x="769" y="157"/>
                      <a:pt x="785" y="160"/>
                      <a:pt x="797" y="156"/>
                    </a:cubicBezTo>
                    <a:close/>
                    <a:moveTo>
                      <a:pt x="540" y="155"/>
                    </a:moveTo>
                    <a:cubicBezTo>
                      <a:pt x="541" y="141"/>
                      <a:pt x="543" y="126"/>
                      <a:pt x="541" y="111"/>
                    </a:cubicBezTo>
                    <a:cubicBezTo>
                      <a:pt x="541" y="111"/>
                      <a:pt x="541" y="111"/>
                      <a:pt x="540" y="111"/>
                    </a:cubicBezTo>
                    <a:cubicBezTo>
                      <a:pt x="538" y="111"/>
                      <a:pt x="539" y="107"/>
                      <a:pt x="541" y="108"/>
                    </a:cubicBezTo>
                    <a:cubicBezTo>
                      <a:pt x="541" y="108"/>
                      <a:pt x="541" y="108"/>
                      <a:pt x="541" y="108"/>
                    </a:cubicBezTo>
                    <a:cubicBezTo>
                      <a:pt x="540" y="101"/>
                      <a:pt x="538" y="95"/>
                      <a:pt x="536" y="90"/>
                    </a:cubicBezTo>
                    <a:cubicBezTo>
                      <a:pt x="535" y="90"/>
                      <a:pt x="535" y="90"/>
                      <a:pt x="535" y="90"/>
                    </a:cubicBezTo>
                    <a:cubicBezTo>
                      <a:pt x="521" y="90"/>
                      <a:pt x="506" y="90"/>
                      <a:pt x="492" y="88"/>
                    </a:cubicBezTo>
                    <a:cubicBezTo>
                      <a:pt x="496" y="131"/>
                      <a:pt x="497" y="175"/>
                      <a:pt x="491" y="217"/>
                    </a:cubicBezTo>
                    <a:cubicBezTo>
                      <a:pt x="505" y="217"/>
                      <a:pt x="519" y="217"/>
                      <a:pt x="533" y="217"/>
                    </a:cubicBezTo>
                    <a:cubicBezTo>
                      <a:pt x="535" y="196"/>
                      <a:pt x="539" y="176"/>
                      <a:pt x="540" y="155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86" name="íṣ1íde" descr="218989ae-3018-408f-b9e4-bf6100f1d37e"/>
              <p:cNvSpPr/>
              <p:nvPr/>
            </p:nvSpPr>
            <p:spPr bwMode="auto">
              <a:xfrm>
                <a:off x="2631320" y="3817077"/>
                <a:ext cx="904888" cy="750043"/>
              </a:xfrm>
              <a:custGeom>
                <a:avLst/>
                <a:gdLst>
                  <a:gd name="T0" fmla="*/ 262 w 270"/>
                  <a:gd name="T1" fmla="*/ 120 h 224"/>
                  <a:gd name="T2" fmla="*/ 251 w 270"/>
                  <a:gd name="T3" fmla="*/ 143 h 224"/>
                  <a:gd name="T4" fmla="*/ 209 w 270"/>
                  <a:gd name="T5" fmla="*/ 145 h 224"/>
                  <a:gd name="T6" fmla="*/ 209 w 270"/>
                  <a:gd name="T7" fmla="*/ 150 h 224"/>
                  <a:gd name="T8" fmla="*/ 243 w 270"/>
                  <a:gd name="T9" fmla="*/ 151 h 224"/>
                  <a:gd name="T10" fmla="*/ 257 w 270"/>
                  <a:gd name="T11" fmla="*/ 164 h 224"/>
                  <a:gd name="T12" fmla="*/ 244 w 270"/>
                  <a:gd name="T13" fmla="*/ 180 h 224"/>
                  <a:gd name="T14" fmla="*/ 209 w 270"/>
                  <a:gd name="T15" fmla="*/ 180 h 224"/>
                  <a:gd name="T16" fmla="*/ 209 w 270"/>
                  <a:gd name="T17" fmla="*/ 186 h 224"/>
                  <a:gd name="T18" fmla="*/ 241 w 270"/>
                  <a:gd name="T19" fmla="*/ 187 h 224"/>
                  <a:gd name="T20" fmla="*/ 173 w 270"/>
                  <a:gd name="T21" fmla="*/ 217 h 224"/>
                  <a:gd name="T22" fmla="*/ 100 w 270"/>
                  <a:gd name="T23" fmla="*/ 205 h 224"/>
                  <a:gd name="T24" fmla="*/ 69 w 270"/>
                  <a:gd name="T25" fmla="*/ 194 h 224"/>
                  <a:gd name="T26" fmla="*/ 43 w 270"/>
                  <a:gd name="T27" fmla="*/ 172 h 224"/>
                  <a:gd name="T28" fmla="*/ 0 w 270"/>
                  <a:gd name="T29" fmla="*/ 163 h 224"/>
                  <a:gd name="T30" fmla="*/ 2 w 270"/>
                  <a:gd name="T31" fmla="*/ 133 h 224"/>
                  <a:gd name="T32" fmla="*/ 2 w 270"/>
                  <a:gd name="T33" fmla="*/ 101 h 224"/>
                  <a:gd name="T34" fmla="*/ 45 w 270"/>
                  <a:gd name="T35" fmla="*/ 95 h 224"/>
                  <a:gd name="T36" fmla="*/ 69 w 270"/>
                  <a:gd name="T37" fmla="*/ 70 h 224"/>
                  <a:gd name="T38" fmla="*/ 98 w 270"/>
                  <a:gd name="T39" fmla="*/ 42 h 224"/>
                  <a:gd name="T40" fmla="*/ 132 w 270"/>
                  <a:gd name="T41" fmla="*/ 16 h 224"/>
                  <a:gd name="T42" fmla="*/ 147 w 270"/>
                  <a:gd name="T43" fmla="*/ 7 h 224"/>
                  <a:gd name="T44" fmla="*/ 155 w 270"/>
                  <a:gd name="T45" fmla="*/ 3 h 224"/>
                  <a:gd name="T46" fmla="*/ 173 w 270"/>
                  <a:gd name="T47" fmla="*/ 2 h 224"/>
                  <a:gd name="T48" fmla="*/ 178 w 270"/>
                  <a:gd name="T49" fmla="*/ 14 h 224"/>
                  <a:gd name="T50" fmla="*/ 177 w 270"/>
                  <a:gd name="T51" fmla="*/ 15 h 224"/>
                  <a:gd name="T52" fmla="*/ 177 w 270"/>
                  <a:gd name="T53" fmla="*/ 15 h 224"/>
                  <a:gd name="T54" fmla="*/ 169 w 270"/>
                  <a:gd name="T55" fmla="*/ 26 h 224"/>
                  <a:gd name="T56" fmla="*/ 157 w 270"/>
                  <a:gd name="T57" fmla="*/ 41 h 224"/>
                  <a:gd name="T58" fmla="*/ 127 w 270"/>
                  <a:gd name="T59" fmla="*/ 68 h 224"/>
                  <a:gd name="T60" fmla="*/ 132 w 270"/>
                  <a:gd name="T61" fmla="*/ 73 h 224"/>
                  <a:gd name="T62" fmla="*/ 134 w 270"/>
                  <a:gd name="T63" fmla="*/ 72 h 224"/>
                  <a:gd name="T64" fmla="*/ 197 w 270"/>
                  <a:gd name="T65" fmla="*/ 68 h 224"/>
                  <a:gd name="T66" fmla="*/ 259 w 270"/>
                  <a:gd name="T67" fmla="*/ 75 h 224"/>
                  <a:gd name="T68" fmla="*/ 260 w 270"/>
                  <a:gd name="T69" fmla="*/ 77 h 224"/>
                  <a:gd name="T70" fmla="*/ 243 w 270"/>
                  <a:gd name="T71" fmla="*/ 105 h 224"/>
                  <a:gd name="T72" fmla="*/ 206 w 270"/>
                  <a:gd name="T73" fmla="*/ 105 h 224"/>
                  <a:gd name="T74" fmla="*/ 206 w 270"/>
                  <a:gd name="T75" fmla="*/ 108 h 224"/>
                  <a:gd name="T76" fmla="*/ 238 w 270"/>
                  <a:gd name="T77" fmla="*/ 111 h 224"/>
                  <a:gd name="T78" fmla="*/ 251 w 270"/>
                  <a:gd name="T79" fmla="*/ 110 h 224"/>
                  <a:gd name="T80" fmla="*/ 262 w 270"/>
                  <a:gd name="T81" fmla="*/ 120 h 224"/>
                  <a:gd name="T82" fmla="*/ 99 w 270"/>
                  <a:gd name="T83" fmla="*/ 189 h 224"/>
                  <a:gd name="T84" fmla="*/ 101 w 270"/>
                  <a:gd name="T85" fmla="*/ 186 h 224"/>
                  <a:gd name="T86" fmla="*/ 80 w 270"/>
                  <a:gd name="T87" fmla="*/ 176 h 224"/>
                  <a:gd name="T88" fmla="*/ 79 w 270"/>
                  <a:gd name="T89" fmla="*/ 178 h 224"/>
                  <a:gd name="T90" fmla="*/ 99 w 270"/>
                  <a:gd name="T91" fmla="*/ 189 h 224"/>
                  <a:gd name="T92" fmla="*/ 93 w 270"/>
                  <a:gd name="T93" fmla="*/ 195 h 224"/>
                  <a:gd name="T94" fmla="*/ 94 w 270"/>
                  <a:gd name="T95" fmla="*/ 192 h 224"/>
                  <a:gd name="T96" fmla="*/ 68 w 270"/>
                  <a:gd name="T97" fmla="*/ 176 h 224"/>
                  <a:gd name="T98" fmla="*/ 67 w 270"/>
                  <a:gd name="T99" fmla="*/ 178 h 224"/>
                  <a:gd name="T100" fmla="*/ 93 w 270"/>
                  <a:gd name="T101" fmla="*/ 19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0" h="224">
                    <a:moveTo>
                      <a:pt x="262" y="120"/>
                    </a:moveTo>
                    <a:cubicBezTo>
                      <a:pt x="266" y="129"/>
                      <a:pt x="260" y="139"/>
                      <a:pt x="251" y="143"/>
                    </a:cubicBezTo>
                    <a:cubicBezTo>
                      <a:pt x="239" y="147"/>
                      <a:pt x="223" y="144"/>
                      <a:pt x="209" y="145"/>
                    </a:cubicBezTo>
                    <a:cubicBezTo>
                      <a:pt x="206" y="145"/>
                      <a:pt x="206" y="150"/>
                      <a:pt x="209" y="150"/>
                    </a:cubicBezTo>
                    <a:cubicBezTo>
                      <a:pt x="219" y="151"/>
                      <a:pt x="232" y="152"/>
                      <a:pt x="243" y="151"/>
                    </a:cubicBezTo>
                    <a:cubicBezTo>
                      <a:pt x="250" y="153"/>
                      <a:pt x="256" y="157"/>
                      <a:pt x="257" y="164"/>
                    </a:cubicBezTo>
                    <a:cubicBezTo>
                      <a:pt x="259" y="173"/>
                      <a:pt x="252" y="178"/>
                      <a:pt x="244" y="180"/>
                    </a:cubicBezTo>
                    <a:cubicBezTo>
                      <a:pt x="233" y="183"/>
                      <a:pt x="221" y="180"/>
                      <a:pt x="209" y="180"/>
                    </a:cubicBezTo>
                    <a:cubicBezTo>
                      <a:pt x="206" y="180"/>
                      <a:pt x="205" y="185"/>
                      <a:pt x="209" y="186"/>
                    </a:cubicBezTo>
                    <a:cubicBezTo>
                      <a:pt x="217" y="187"/>
                      <a:pt x="230" y="189"/>
                      <a:pt x="241" y="187"/>
                    </a:cubicBezTo>
                    <a:cubicBezTo>
                      <a:pt x="257" y="224"/>
                      <a:pt x="190" y="219"/>
                      <a:pt x="173" y="217"/>
                    </a:cubicBezTo>
                    <a:cubicBezTo>
                      <a:pt x="148" y="215"/>
                      <a:pt x="123" y="211"/>
                      <a:pt x="100" y="205"/>
                    </a:cubicBezTo>
                    <a:cubicBezTo>
                      <a:pt x="89" y="203"/>
                      <a:pt x="78" y="199"/>
                      <a:pt x="69" y="194"/>
                    </a:cubicBezTo>
                    <a:cubicBezTo>
                      <a:pt x="59" y="188"/>
                      <a:pt x="52" y="179"/>
                      <a:pt x="43" y="172"/>
                    </a:cubicBezTo>
                    <a:cubicBezTo>
                      <a:pt x="30" y="162"/>
                      <a:pt x="15" y="159"/>
                      <a:pt x="0" y="163"/>
                    </a:cubicBezTo>
                    <a:cubicBezTo>
                      <a:pt x="0" y="153"/>
                      <a:pt x="1" y="143"/>
                      <a:pt x="2" y="133"/>
                    </a:cubicBezTo>
                    <a:cubicBezTo>
                      <a:pt x="2" y="122"/>
                      <a:pt x="3" y="111"/>
                      <a:pt x="2" y="101"/>
                    </a:cubicBezTo>
                    <a:cubicBezTo>
                      <a:pt x="17" y="104"/>
                      <a:pt x="32" y="105"/>
                      <a:pt x="45" y="95"/>
                    </a:cubicBezTo>
                    <a:cubicBezTo>
                      <a:pt x="54" y="89"/>
                      <a:pt x="61" y="79"/>
                      <a:pt x="69" y="70"/>
                    </a:cubicBezTo>
                    <a:cubicBezTo>
                      <a:pt x="78" y="60"/>
                      <a:pt x="88" y="51"/>
                      <a:pt x="98" y="42"/>
                    </a:cubicBezTo>
                    <a:cubicBezTo>
                      <a:pt x="109" y="33"/>
                      <a:pt x="120" y="24"/>
                      <a:pt x="132" y="16"/>
                    </a:cubicBezTo>
                    <a:cubicBezTo>
                      <a:pt x="137" y="13"/>
                      <a:pt x="142" y="9"/>
                      <a:pt x="147" y="7"/>
                    </a:cubicBezTo>
                    <a:cubicBezTo>
                      <a:pt x="150" y="5"/>
                      <a:pt x="153" y="4"/>
                      <a:pt x="155" y="3"/>
                    </a:cubicBezTo>
                    <a:cubicBezTo>
                      <a:pt x="161" y="2"/>
                      <a:pt x="168" y="0"/>
                      <a:pt x="173" y="2"/>
                    </a:cubicBezTo>
                    <a:cubicBezTo>
                      <a:pt x="179" y="3"/>
                      <a:pt x="181" y="10"/>
                      <a:pt x="178" y="14"/>
                    </a:cubicBezTo>
                    <a:cubicBezTo>
                      <a:pt x="178" y="14"/>
                      <a:pt x="178" y="14"/>
                      <a:pt x="177" y="15"/>
                    </a:cubicBezTo>
                    <a:cubicBezTo>
                      <a:pt x="177" y="15"/>
                      <a:pt x="177" y="15"/>
                      <a:pt x="177" y="15"/>
                    </a:cubicBezTo>
                    <a:cubicBezTo>
                      <a:pt x="175" y="19"/>
                      <a:pt x="172" y="23"/>
                      <a:pt x="169" y="26"/>
                    </a:cubicBezTo>
                    <a:cubicBezTo>
                      <a:pt x="165" y="31"/>
                      <a:pt x="161" y="36"/>
                      <a:pt x="157" y="41"/>
                    </a:cubicBezTo>
                    <a:cubicBezTo>
                      <a:pt x="147" y="51"/>
                      <a:pt x="138" y="60"/>
                      <a:pt x="127" y="68"/>
                    </a:cubicBezTo>
                    <a:cubicBezTo>
                      <a:pt x="124" y="71"/>
                      <a:pt x="129" y="76"/>
                      <a:pt x="132" y="73"/>
                    </a:cubicBezTo>
                    <a:cubicBezTo>
                      <a:pt x="133" y="73"/>
                      <a:pt x="133" y="72"/>
                      <a:pt x="134" y="72"/>
                    </a:cubicBezTo>
                    <a:cubicBezTo>
                      <a:pt x="155" y="71"/>
                      <a:pt x="176" y="69"/>
                      <a:pt x="197" y="68"/>
                    </a:cubicBezTo>
                    <a:cubicBezTo>
                      <a:pt x="217" y="68"/>
                      <a:pt x="241" y="66"/>
                      <a:pt x="259" y="75"/>
                    </a:cubicBezTo>
                    <a:cubicBezTo>
                      <a:pt x="259" y="76"/>
                      <a:pt x="259" y="77"/>
                      <a:pt x="260" y="77"/>
                    </a:cubicBezTo>
                    <a:cubicBezTo>
                      <a:pt x="270" y="91"/>
                      <a:pt x="258" y="104"/>
                      <a:pt x="243" y="105"/>
                    </a:cubicBezTo>
                    <a:cubicBezTo>
                      <a:pt x="231" y="106"/>
                      <a:pt x="219" y="104"/>
                      <a:pt x="206" y="105"/>
                    </a:cubicBezTo>
                    <a:cubicBezTo>
                      <a:pt x="205" y="105"/>
                      <a:pt x="204" y="108"/>
                      <a:pt x="206" y="108"/>
                    </a:cubicBezTo>
                    <a:cubicBezTo>
                      <a:pt x="217" y="110"/>
                      <a:pt x="227" y="111"/>
                      <a:pt x="238" y="111"/>
                    </a:cubicBezTo>
                    <a:cubicBezTo>
                      <a:pt x="242" y="111"/>
                      <a:pt x="247" y="111"/>
                      <a:pt x="251" y="110"/>
                    </a:cubicBezTo>
                    <a:cubicBezTo>
                      <a:pt x="256" y="112"/>
                      <a:pt x="259" y="115"/>
                      <a:pt x="262" y="120"/>
                    </a:cubicBezTo>
                    <a:close/>
                    <a:moveTo>
                      <a:pt x="99" y="189"/>
                    </a:moveTo>
                    <a:cubicBezTo>
                      <a:pt x="101" y="190"/>
                      <a:pt x="102" y="187"/>
                      <a:pt x="101" y="186"/>
                    </a:cubicBezTo>
                    <a:cubicBezTo>
                      <a:pt x="94" y="183"/>
                      <a:pt x="87" y="179"/>
                      <a:pt x="80" y="176"/>
                    </a:cubicBezTo>
                    <a:cubicBezTo>
                      <a:pt x="79" y="176"/>
                      <a:pt x="78" y="178"/>
                      <a:pt x="79" y="178"/>
                    </a:cubicBezTo>
                    <a:cubicBezTo>
                      <a:pt x="86" y="182"/>
                      <a:pt x="92" y="186"/>
                      <a:pt x="99" y="189"/>
                    </a:cubicBezTo>
                    <a:close/>
                    <a:moveTo>
                      <a:pt x="93" y="195"/>
                    </a:moveTo>
                    <a:cubicBezTo>
                      <a:pt x="95" y="195"/>
                      <a:pt x="96" y="192"/>
                      <a:pt x="94" y="192"/>
                    </a:cubicBezTo>
                    <a:cubicBezTo>
                      <a:pt x="84" y="188"/>
                      <a:pt x="76" y="183"/>
                      <a:pt x="68" y="176"/>
                    </a:cubicBezTo>
                    <a:cubicBezTo>
                      <a:pt x="67" y="176"/>
                      <a:pt x="66" y="177"/>
                      <a:pt x="67" y="178"/>
                    </a:cubicBezTo>
                    <a:cubicBezTo>
                      <a:pt x="74" y="186"/>
                      <a:pt x="83" y="192"/>
                      <a:pt x="93" y="195"/>
                    </a:cubicBezTo>
                    <a:close/>
                  </a:path>
                </a:pathLst>
              </a:custGeom>
              <a:solidFill>
                <a:srgbClr val="EBD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87" name="íšľîḋè" descr="7ca7b7bd-648c-4530-a939-98e7787ecc68"/>
              <p:cNvSpPr/>
              <p:nvPr/>
            </p:nvSpPr>
            <p:spPr bwMode="auto">
              <a:xfrm>
                <a:off x="3247482" y="4738096"/>
                <a:ext cx="108071" cy="33873"/>
              </a:xfrm>
              <a:custGeom>
                <a:avLst/>
                <a:gdLst>
                  <a:gd name="T0" fmla="*/ 30 w 32"/>
                  <a:gd name="T1" fmla="*/ 6 h 10"/>
                  <a:gd name="T2" fmla="*/ 29 w 32"/>
                  <a:gd name="T3" fmla="*/ 9 h 10"/>
                  <a:gd name="T4" fmla="*/ 1 w 32"/>
                  <a:gd name="T5" fmla="*/ 3 h 10"/>
                  <a:gd name="T6" fmla="*/ 1 w 32"/>
                  <a:gd name="T7" fmla="*/ 1 h 10"/>
                  <a:gd name="T8" fmla="*/ 30 w 32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0">
                    <a:moveTo>
                      <a:pt x="30" y="6"/>
                    </a:moveTo>
                    <a:cubicBezTo>
                      <a:pt x="32" y="7"/>
                      <a:pt x="31" y="10"/>
                      <a:pt x="29" y="9"/>
                    </a:cubicBezTo>
                    <a:cubicBezTo>
                      <a:pt x="20" y="7"/>
                      <a:pt x="10" y="5"/>
                      <a:pt x="1" y="3"/>
                    </a:cubicBezTo>
                    <a:cubicBezTo>
                      <a:pt x="0" y="2"/>
                      <a:pt x="0" y="0"/>
                      <a:pt x="1" y="1"/>
                    </a:cubicBezTo>
                    <a:cubicBezTo>
                      <a:pt x="11" y="2"/>
                      <a:pt x="20" y="5"/>
                      <a:pt x="30" y="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8" name="íṧļïdé" descr="7e530d63-24fd-4d58-8862-6e7f1b08fe80"/>
              <p:cNvSpPr/>
              <p:nvPr/>
            </p:nvSpPr>
            <p:spPr bwMode="auto">
              <a:xfrm>
                <a:off x="3203932" y="4744548"/>
                <a:ext cx="120974" cy="43552"/>
              </a:xfrm>
              <a:custGeom>
                <a:avLst/>
                <a:gdLst>
                  <a:gd name="T0" fmla="*/ 35 w 36"/>
                  <a:gd name="T1" fmla="*/ 10 h 13"/>
                  <a:gd name="T2" fmla="*/ 34 w 36"/>
                  <a:gd name="T3" fmla="*/ 13 h 13"/>
                  <a:gd name="T4" fmla="*/ 1 w 36"/>
                  <a:gd name="T5" fmla="*/ 3 h 13"/>
                  <a:gd name="T6" fmla="*/ 2 w 36"/>
                  <a:gd name="T7" fmla="*/ 1 h 13"/>
                  <a:gd name="T8" fmla="*/ 35 w 36"/>
                  <a:gd name="T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3">
                    <a:moveTo>
                      <a:pt x="35" y="10"/>
                    </a:moveTo>
                    <a:cubicBezTo>
                      <a:pt x="36" y="10"/>
                      <a:pt x="36" y="13"/>
                      <a:pt x="34" y="13"/>
                    </a:cubicBezTo>
                    <a:cubicBezTo>
                      <a:pt x="23" y="12"/>
                      <a:pt x="12" y="8"/>
                      <a:pt x="1" y="3"/>
                    </a:cubicBezTo>
                    <a:cubicBezTo>
                      <a:pt x="0" y="2"/>
                      <a:pt x="1" y="0"/>
                      <a:pt x="2" y="1"/>
                    </a:cubicBezTo>
                    <a:cubicBezTo>
                      <a:pt x="13" y="5"/>
                      <a:pt x="24" y="8"/>
                      <a:pt x="35" y="1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9" name="isḷîďê" descr="bf4883a1-ea7c-4551-b36a-361426b68e95"/>
              <p:cNvSpPr/>
              <p:nvPr/>
            </p:nvSpPr>
            <p:spPr bwMode="auto">
              <a:xfrm>
                <a:off x="3250709" y="3744493"/>
                <a:ext cx="53229" cy="56455"/>
              </a:xfrm>
              <a:custGeom>
                <a:avLst/>
                <a:gdLst>
                  <a:gd name="T0" fmla="*/ 2 w 16"/>
                  <a:gd name="T1" fmla="*/ 1 h 17"/>
                  <a:gd name="T2" fmla="*/ 14 w 16"/>
                  <a:gd name="T3" fmla="*/ 15 h 17"/>
                  <a:gd name="T4" fmla="*/ 10 w 16"/>
                  <a:gd name="T5" fmla="*/ 14 h 17"/>
                  <a:gd name="T6" fmla="*/ 8 w 16"/>
                  <a:gd name="T7" fmla="*/ 8 h 17"/>
                  <a:gd name="T8" fmla="*/ 2 w 16"/>
                  <a:gd name="T9" fmla="*/ 4 h 17"/>
                  <a:gd name="T10" fmla="*/ 2 w 16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7">
                    <a:moveTo>
                      <a:pt x="2" y="1"/>
                    </a:moveTo>
                    <a:cubicBezTo>
                      <a:pt x="9" y="1"/>
                      <a:pt x="16" y="8"/>
                      <a:pt x="14" y="15"/>
                    </a:cubicBezTo>
                    <a:cubicBezTo>
                      <a:pt x="14" y="17"/>
                      <a:pt x="11" y="16"/>
                      <a:pt x="10" y="14"/>
                    </a:cubicBezTo>
                    <a:cubicBezTo>
                      <a:pt x="10" y="12"/>
                      <a:pt x="10" y="10"/>
                      <a:pt x="8" y="8"/>
                    </a:cubicBezTo>
                    <a:cubicBezTo>
                      <a:pt x="7" y="6"/>
                      <a:pt x="4" y="4"/>
                      <a:pt x="2" y="4"/>
                    </a:cubicBezTo>
                    <a:cubicBezTo>
                      <a:pt x="0" y="4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0" name="íṩ1ïḓê" descr="9b4c46e5-3efb-41e9-835a-cecde31b9417"/>
              <p:cNvSpPr/>
              <p:nvPr/>
            </p:nvSpPr>
            <p:spPr bwMode="auto">
              <a:xfrm>
                <a:off x="3203932" y="3760623"/>
                <a:ext cx="59681" cy="53229"/>
              </a:xfrm>
              <a:custGeom>
                <a:avLst/>
                <a:gdLst>
                  <a:gd name="T0" fmla="*/ 13 w 18"/>
                  <a:gd name="T1" fmla="*/ 4 h 16"/>
                  <a:gd name="T2" fmla="*/ 18 w 18"/>
                  <a:gd name="T3" fmla="*/ 13 h 16"/>
                  <a:gd name="T4" fmla="*/ 15 w 18"/>
                  <a:gd name="T5" fmla="*/ 14 h 16"/>
                  <a:gd name="T6" fmla="*/ 11 w 18"/>
                  <a:gd name="T7" fmla="*/ 7 h 16"/>
                  <a:gd name="T8" fmla="*/ 2 w 18"/>
                  <a:gd name="T9" fmla="*/ 3 h 16"/>
                  <a:gd name="T10" fmla="*/ 2 w 18"/>
                  <a:gd name="T11" fmla="*/ 0 h 16"/>
                  <a:gd name="T12" fmla="*/ 13 w 18"/>
                  <a:gd name="T13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6">
                    <a:moveTo>
                      <a:pt x="13" y="4"/>
                    </a:moveTo>
                    <a:cubicBezTo>
                      <a:pt x="15" y="6"/>
                      <a:pt x="18" y="10"/>
                      <a:pt x="18" y="13"/>
                    </a:cubicBezTo>
                    <a:cubicBezTo>
                      <a:pt x="18" y="15"/>
                      <a:pt x="16" y="16"/>
                      <a:pt x="15" y="14"/>
                    </a:cubicBezTo>
                    <a:cubicBezTo>
                      <a:pt x="13" y="12"/>
                      <a:pt x="13" y="9"/>
                      <a:pt x="11" y="7"/>
                    </a:cubicBezTo>
                    <a:cubicBezTo>
                      <a:pt x="8" y="4"/>
                      <a:pt x="5" y="3"/>
                      <a:pt x="2" y="3"/>
                    </a:cubicBezTo>
                    <a:cubicBezTo>
                      <a:pt x="0" y="3"/>
                      <a:pt x="0" y="0"/>
                      <a:pt x="2" y="0"/>
                    </a:cubicBezTo>
                    <a:cubicBezTo>
                      <a:pt x="6" y="0"/>
                      <a:pt x="10" y="1"/>
                      <a:pt x="13" y="4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1" name="ísļïdé" descr="50456668-9d91-4f68-b6ea-3f6213e36ac6"/>
              <p:cNvSpPr/>
              <p:nvPr/>
            </p:nvSpPr>
            <p:spPr bwMode="auto">
              <a:xfrm>
                <a:off x="2892624" y="4407432"/>
                <a:ext cx="80650" cy="46777"/>
              </a:xfrm>
              <a:custGeom>
                <a:avLst/>
                <a:gdLst>
                  <a:gd name="T0" fmla="*/ 23 w 24"/>
                  <a:gd name="T1" fmla="*/ 10 h 14"/>
                  <a:gd name="T2" fmla="*/ 21 w 24"/>
                  <a:gd name="T3" fmla="*/ 13 h 14"/>
                  <a:gd name="T4" fmla="*/ 1 w 24"/>
                  <a:gd name="T5" fmla="*/ 2 h 14"/>
                  <a:gd name="T6" fmla="*/ 2 w 24"/>
                  <a:gd name="T7" fmla="*/ 0 h 14"/>
                  <a:gd name="T8" fmla="*/ 23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23" y="10"/>
                    </a:moveTo>
                    <a:cubicBezTo>
                      <a:pt x="24" y="11"/>
                      <a:pt x="23" y="14"/>
                      <a:pt x="21" y="13"/>
                    </a:cubicBezTo>
                    <a:cubicBezTo>
                      <a:pt x="14" y="10"/>
                      <a:pt x="8" y="6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9" y="3"/>
                      <a:pt x="16" y="7"/>
                      <a:pt x="23" y="1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2" name="îŝlïḓé" descr="a2ee3dbe-82b3-41ab-8bf8-7145a3435451"/>
              <p:cNvSpPr/>
              <p:nvPr/>
            </p:nvSpPr>
            <p:spPr bwMode="auto">
              <a:xfrm>
                <a:off x="2852300" y="4407432"/>
                <a:ext cx="100006" cy="62908"/>
              </a:xfrm>
              <a:custGeom>
                <a:avLst/>
                <a:gdLst>
                  <a:gd name="T0" fmla="*/ 28 w 30"/>
                  <a:gd name="T1" fmla="*/ 16 h 19"/>
                  <a:gd name="T2" fmla="*/ 27 w 30"/>
                  <a:gd name="T3" fmla="*/ 19 h 19"/>
                  <a:gd name="T4" fmla="*/ 1 w 30"/>
                  <a:gd name="T5" fmla="*/ 2 h 19"/>
                  <a:gd name="T6" fmla="*/ 2 w 30"/>
                  <a:gd name="T7" fmla="*/ 0 h 19"/>
                  <a:gd name="T8" fmla="*/ 28 w 30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28" y="16"/>
                    </a:moveTo>
                    <a:cubicBezTo>
                      <a:pt x="30" y="16"/>
                      <a:pt x="29" y="19"/>
                      <a:pt x="27" y="19"/>
                    </a:cubicBezTo>
                    <a:cubicBezTo>
                      <a:pt x="17" y="16"/>
                      <a:pt x="8" y="10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7"/>
                      <a:pt x="18" y="12"/>
                      <a:pt x="28" y="1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3" name="iṣľide" descr="6bc82a98-10ae-4ff3-96b0-bf9296f45532"/>
              <p:cNvSpPr/>
              <p:nvPr/>
            </p:nvSpPr>
            <p:spPr bwMode="auto">
              <a:xfrm>
                <a:off x="2445826" y="4068703"/>
                <a:ext cx="174203" cy="432282"/>
              </a:xfrm>
              <a:custGeom>
                <a:avLst/>
                <a:gdLst>
                  <a:gd name="T0" fmla="*/ 50 w 52"/>
                  <a:gd name="T1" fmla="*/ 23 h 129"/>
                  <a:gd name="T2" fmla="*/ 49 w 52"/>
                  <a:gd name="T3" fmla="*/ 67 h 129"/>
                  <a:gd name="T4" fmla="*/ 42 w 52"/>
                  <a:gd name="T5" fmla="*/ 129 h 129"/>
                  <a:gd name="T6" fmla="*/ 0 w 52"/>
                  <a:gd name="T7" fmla="*/ 129 h 129"/>
                  <a:gd name="T8" fmla="*/ 1 w 52"/>
                  <a:gd name="T9" fmla="*/ 0 h 129"/>
                  <a:gd name="T10" fmla="*/ 44 w 52"/>
                  <a:gd name="T11" fmla="*/ 2 h 129"/>
                  <a:gd name="T12" fmla="*/ 45 w 52"/>
                  <a:gd name="T13" fmla="*/ 2 h 129"/>
                  <a:gd name="T14" fmla="*/ 50 w 52"/>
                  <a:gd name="T15" fmla="*/ 20 h 129"/>
                  <a:gd name="T16" fmla="*/ 50 w 52"/>
                  <a:gd name="T17" fmla="*/ 20 h 129"/>
                  <a:gd name="T18" fmla="*/ 49 w 52"/>
                  <a:gd name="T19" fmla="*/ 23 h 129"/>
                  <a:gd name="T20" fmla="*/ 50 w 52"/>
                  <a:gd name="T21" fmla="*/ 23 h 129"/>
                  <a:gd name="T22" fmla="*/ 33 w 52"/>
                  <a:gd name="T23" fmla="*/ 18 h 129"/>
                  <a:gd name="T24" fmla="*/ 33 w 52"/>
                  <a:gd name="T25" fmla="*/ 15 h 129"/>
                  <a:gd name="T26" fmla="*/ 17 w 52"/>
                  <a:gd name="T27" fmla="*/ 16 h 129"/>
                  <a:gd name="T28" fmla="*/ 17 w 52"/>
                  <a:gd name="T29" fmla="*/ 18 h 129"/>
                  <a:gd name="T30" fmla="*/ 33 w 52"/>
                  <a:gd name="T31" fmla="*/ 18 h 129"/>
                  <a:gd name="T32" fmla="*/ 33 w 52"/>
                  <a:gd name="T33" fmla="*/ 12 h 129"/>
                  <a:gd name="T34" fmla="*/ 33 w 52"/>
                  <a:gd name="T35" fmla="*/ 9 h 129"/>
                  <a:gd name="T36" fmla="*/ 11 w 52"/>
                  <a:gd name="T37" fmla="*/ 10 h 129"/>
                  <a:gd name="T38" fmla="*/ 11 w 52"/>
                  <a:gd name="T39" fmla="*/ 12 h 129"/>
                  <a:gd name="T40" fmla="*/ 33 w 52"/>
                  <a:gd name="T41" fmla="*/ 12 h 129"/>
                  <a:gd name="T42" fmla="*/ 32 w 52"/>
                  <a:gd name="T43" fmla="*/ 106 h 129"/>
                  <a:gd name="T44" fmla="*/ 26 w 52"/>
                  <a:gd name="T45" fmla="*/ 93 h 129"/>
                  <a:gd name="T46" fmla="*/ 14 w 52"/>
                  <a:gd name="T47" fmla="*/ 101 h 129"/>
                  <a:gd name="T48" fmla="*/ 15 w 52"/>
                  <a:gd name="T49" fmla="*/ 103 h 129"/>
                  <a:gd name="T50" fmla="*/ 19 w 52"/>
                  <a:gd name="T51" fmla="*/ 111 h 129"/>
                  <a:gd name="T52" fmla="*/ 32 w 52"/>
                  <a:gd name="T53" fmla="*/ 10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" h="129">
                    <a:moveTo>
                      <a:pt x="50" y="23"/>
                    </a:moveTo>
                    <a:cubicBezTo>
                      <a:pt x="52" y="38"/>
                      <a:pt x="50" y="53"/>
                      <a:pt x="49" y="67"/>
                    </a:cubicBezTo>
                    <a:cubicBezTo>
                      <a:pt x="48" y="88"/>
                      <a:pt x="44" y="108"/>
                      <a:pt x="42" y="129"/>
                    </a:cubicBezTo>
                    <a:cubicBezTo>
                      <a:pt x="28" y="129"/>
                      <a:pt x="14" y="129"/>
                      <a:pt x="0" y="129"/>
                    </a:cubicBezTo>
                    <a:cubicBezTo>
                      <a:pt x="6" y="87"/>
                      <a:pt x="5" y="43"/>
                      <a:pt x="1" y="0"/>
                    </a:cubicBezTo>
                    <a:cubicBezTo>
                      <a:pt x="15" y="2"/>
                      <a:pt x="30" y="2"/>
                      <a:pt x="44" y="2"/>
                    </a:cubicBezTo>
                    <a:cubicBezTo>
                      <a:pt x="44" y="2"/>
                      <a:pt x="44" y="2"/>
                      <a:pt x="45" y="2"/>
                    </a:cubicBezTo>
                    <a:cubicBezTo>
                      <a:pt x="47" y="7"/>
                      <a:pt x="49" y="13"/>
                      <a:pt x="50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8" y="19"/>
                      <a:pt x="47" y="23"/>
                      <a:pt x="49" y="23"/>
                    </a:cubicBezTo>
                    <a:cubicBezTo>
                      <a:pt x="50" y="23"/>
                      <a:pt x="50" y="23"/>
                      <a:pt x="50" y="23"/>
                    </a:cubicBezTo>
                    <a:close/>
                    <a:moveTo>
                      <a:pt x="33" y="18"/>
                    </a:moveTo>
                    <a:cubicBezTo>
                      <a:pt x="35" y="18"/>
                      <a:pt x="35" y="15"/>
                      <a:pt x="33" y="15"/>
                    </a:cubicBezTo>
                    <a:cubicBezTo>
                      <a:pt x="28" y="15"/>
                      <a:pt x="22" y="15"/>
                      <a:pt x="17" y="16"/>
                    </a:cubicBezTo>
                    <a:cubicBezTo>
                      <a:pt x="15" y="16"/>
                      <a:pt x="15" y="18"/>
                      <a:pt x="17" y="18"/>
                    </a:cubicBezTo>
                    <a:cubicBezTo>
                      <a:pt x="22" y="18"/>
                      <a:pt x="28" y="18"/>
                      <a:pt x="33" y="18"/>
                    </a:cubicBezTo>
                    <a:close/>
                    <a:moveTo>
                      <a:pt x="33" y="12"/>
                    </a:moveTo>
                    <a:cubicBezTo>
                      <a:pt x="35" y="12"/>
                      <a:pt x="35" y="9"/>
                      <a:pt x="33" y="9"/>
                    </a:cubicBezTo>
                    <a:cubicBezTo>
                      <a:pt x="26" y="9"/>
                      <a:pt x="18" y="9"/>
                      <a:pt x="11" y="10"/>
                    </a:cubicBezTo>
                    <a:cubicBezTo>
                      <a:pt x="9" y="10"/>
                      <a:pt x="9" y="12"/>
                      <a:pt x="11" y="12"/>
                    </a:cubicBezTo>
                    <a:cubicBezTo>
                      <a:pt x="18" y="12"/>
                      <a:pt x="26" y="12"/>
                      <a:pt x="33" y="12"/>
                    </a:cubicBezTo>
                    <a:close/>
                    <a:moveTo>
                      <a:pt x="32" y="106"/>
                    </a:moveTo>
                    <a:cubicBezTo>
                      <a:pt x="35" y="101"/>
                      <a:pt x="32" y="94"/>
                      <a:pt x="26" y="93"/>
                    </a:cubicBezTo>
                    <a:cubicBezTo>
                      <a:pt x="21" y="92"/>
                      <a:pt x="15" y="95"/>
                      <a:pt x="14" y="101"/>
                    </a:cubicBezTo>
                    <a:cubicBezTo>
                      <a:pt x="14" y="102"/>
                      <a:pt x="14" y="102"/>
                      <a:pt x="15" y="103"/>
                    </a:cubicBezTo>
                    <a:cubicBezTo>
                      <a:pt x="15" y="106"/>
                      <a:pt x="16" y="109"/>
                      <a:pt x="19" y="111"/>
                    </a:cubicBezTo>
                    <a:cubicBezTo>
                      <a:pt x="24" y="115"/>
                      <a:pt x="30" y="112"/>
                      <a:pt x="32" y="10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94" name="î$1ïḓê" descr="d8ce9f74-bd9b-4976-937e-5b9f8a522271"/>
              <p:cNvSpPr/>
              <p:nvPr/>
            </p:nvSpPr>
            <p:spPr bwMode="auto">
              <a:xfrm>
                <a:off x="2497442" y="4118707"/>
                <a:ext cx="66134" cy="9678"/>
              </a:xfrm>
              <a:custGeom>
                <a:avLst/>
                <a:gdLst>
                  <a:gd name="T0" fmla="*/ 18 w 20"/>
                  <a:gd name="T1" fmla="*/ 0 h 3"/>
                  <a:gd name="T2" fmla="*/ 18 w 20"/>
                  <a:gd name="T3" fmla="*/ 3 h 3"/>
                  <a:gd name="T4" fmla="*/ 2 w 20"/>
                  <a:gd name="T5" fmla="*/ 3 h 3"/>
                  <a:gd name="T6" fmla="*/ 2 w 20"/>
                  <a:gd name="T7" fmla="*/ 1 h 3"/>
                  <a:gd name="T8" fmla="*/ 18 w 20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18" y="0"/>
                    </a:moveTo>
                    <a:cubicBezTo>
                      <a:pt x="20" y="0"/>
                      <a:pt x="20" y="3"/>
                      <a:pt x="18" y="3"/>
                    </a:cubicBezTo>
                    <a:cubicBezTo>
                      <a:pt x="13" y="3"/>
                      <a:pt x="7" y="3"/>
                      <a:pt x="2" y="3"/>
                    </a:cubicBezTo>
                    <a:cubicBezTo>
                      <a:pt x="0" y="3"/>
                      <a:pt x="0" y="1"/>
                      <a:pt x="2" y="1"/>
                    </a:cubicBezTo>
                    <a:cubicBezTo>
                      <a:pt x="7" y="0"/>
                      <a:pt x="13" y="0"/>
                      <a:pt x="18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5" name="í$ḻíḋe" descr="d2ff506d-f6fe-42be-8e08-4c8b03f2ddec"/>
              <p:cNvSpPr/>
              <p:nvPr/>
            </p:nvSpPr>
            <p:spPr bwMode="auto">
              <a:xfrm>
                <a:off x="2476473" y="4099352"/>
                <a:ext cx="87101" cy="9678"/>
              </a:xfrm>
              <a:custGeom>
                <a:avLst/>
                <a:gdLst>
                  <a:gd name="T0" fmla="*/ 24 w 26"/>
                  <a:gd name="T1" fmla="*/ 0 h 3"/>
                  <a:gd name="T2" fmla="*/ 24 w 26"/>
                  <a:gd name="T3" fmla="*/ 3 h 3"/>
                  <a:gd name="T4" fmla="*/ 2 w 26"/>
                  <a:gd name="T5" fmla="*/ 3 h 3"/>
                  <a:gd name="T6" fmla="*/ 2 w 26"/>
                  <a:gd name="T7" fmla="*/ 1 h 3"/>
                  <a:gd name="T8" fmla="*/ 24 w 2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">
                    <a:moveTo>
                      <a:pt x="24" y="0"/>
                    </a:moveTo>
                    <a:cubicBezTo>
                      <a:pt x="26" y="0"/>
                      <a:pt x="26" y="3"/>
                      <a:pt x="24" y="3"/>
                    </a:cubicBez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1"/>
                      <a:pt x="2" y="1"/>
                    </a:cubicBezTo>
                    <a:cubicBezTo>
                      <a:pt x="9" y="0"/>
                      <a:pt x="17" y="0"/>
                      <a:pt x="24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6" name="ïşľîḑe" descr="ca5466b6-0ced-446c-9166-fa3d7f4a02fe"/>
              <p:cNvSpPr/>
              <p:nvPr/>
            </p:nvSpPr>
            <p:spPr bwMode="auto">
              <a:xfrm>
                <a:off x="2492603" y="4376786"/>
                <a:ext cx="70972" cy="77424"/>
              </a:xfrm>
              <a:custGeom>
                <a:avLst/>
                <a:gdLst>
                  <a:gd name="T0" fmla="*/ 12 w 21"/>
                  <a:gd name="T1" fmla="*/ 1 h 23"/>
                  <a:gd name="T2" fmla="*/ 18 w 21"/>
                  <a:gd name="T3" fmla="*/ 14 h 23"/>
                  <a:gd name="T4" fmla="*/ 5 w 21"/>
                  <a:gd name="T5" fmla="*/ 19 h 23"/>
                  <a:gd name="T6" fmla="*/ 1 w 21"/>
                  <a:gd name="T7" fmla="*/ 11 h 23"/>
                  <a:gd name="T8" fmla="*/ 0 w 21"/>
                  <a:gd name="T9" fmla="*/ 9 h 23"/>
                  <a:gd name="T10" fmla="*/ 12 w 21"/>
                  <a:gd name="T11" fmla="*/ 1 h 23"/>
                  <a:gd name="T12" fmla="*/ 14 w 21"/>
                  <a:gd name="T13" fmla="*/ 12 h 23"/>
                  <a:gd name="T14" fmla="*/ 4 w 21"/>
                  <a:gd name="T15" fmla="*/ 10 h 23"/>
                  <a:gd name="T16" fmla="*/ 4 w 21"/>
                  <a:gd name="T17" fmla="*/ 11 h 23"/>
                  <a:gd name="T18" fmla="*/ 7 w 21"/>
                  <a:gd name="T19" fmla="*/ 15 h 23"/>
                  <a:gd name="T20" fmla="*/ 14 w 21"/>
                  <a:gd name="T21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23">
                    <a:moveTo>
                      <a:pt x="12" y="1"/>
                    </a:moveTo>
                    <a:cubicBezTo>
                      <a:pt x="18" y="2"/>
                      <a:pt x="21" y="9"/>
                      <a:pt x="18" y="14"/>
                    </a:cubicBezTo>
                    <a:cubicBezTo>
                      <a:pt x="16" y="20"/>
                      <a:pt x="10" y="23"/>
                      <a:pt x="5" y="19"/>
                    </a:cubicBezTo>
                    <a:cubicBezTo>
                      <a:pt x="2" y="17"/>
                      <a:pt x="1" y="14"/>
                      <a:pt x="1" y="11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1" y="3"/>
                      <a:pt x="7" y="0"/>
                      <a:pt x="12" y="1"/>
                    </a:cubicBezTo>
                    <a:close/>
                    <a:moveTo>
                      <a:pt x="14" y="12"/>
                    </a:moveTo>
                    <a:cubicBezTo>
                      <a:pt x="17" y="5"/>
                      <a:pt x="6" y="4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2"/>
                      <a:pt x="6" y="14"/>
                      <a:pt x="7" y="15"/>
                    </a:cubicBezTo>
                    <a:cubicBezTo>
                      <a:pt x="10" y="17"/>
                      <a:pt x="13" y="15"/>
                      <a:pt x="14" y="12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7" name="î$ḻíḋe" descr="376ad131-399d-41c5-a707-a24a67bc63c7"/>
              <p:cNvSpPr/>
              <p:nvPr/>
            </p:nvSpPr>
            <p:spPr bwMode="auto">
              <a:xfrm>
                <a:off x="2507120" y="4389690"/>
                <a:ext cx="43552" cy="43552"/>
              </a:xfrm>
              <a:custGeom>
                <a:avLst/>
                <a:gdLst>
                  <a:gd name="T0" fmla="*/ 0 w 13"/>
                  <a:gd name="T1" fmla="*/ 6 h 13"/>
                  <a:gd name="T2" fmla="*/ 10 w 13"/>
                  <a:gd name="T3" fmla="*/ 8 h 13"/>
                  <a:gd name="T4" fmla="*/ 3 w 13"/>
                  <a:gd name="T5" fmla="*/ 11 h 13"/>
                  <a:gd name="T6" fmla="*/ 0 w 13"/>
                  <a:gd name="T7" fmla="*/ 7 h 13"/>
                  <a:gd name="T8" fmla="*/ 0 w 13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0" y="6"/>
                    </a:moveTo>
                    <a:cubicBezTo>
                      <a:pt x="2" y="0"/>
                      <a:pt x="13" y="1"/>
                      <a:pt x="10" y="8"/>
                    </a:cubicBezTo>
                    <a:cubicBezTo>
                      <a:pt x="9" y="11"/>
                      <a:pt x="6" y="13"/>
                      <a:pt x="3" y="11"/>
                    </a:cubicBezTo>
                    <a:cubicBezTo>
                      <a:pt x="2" y="10"/>
                      <a:pt x="0" y="8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8" name="îṥḷídé" descr="6390cbb3-219d-47d3-8503-029ffa7b0866"/>
              <p:cNvSpPr/>
              <p:nvPr/>
            </p:nvSpPr>
            <p:spPr bwMode="auto">
              <a:xfrm>
                <a:off x="816706" y="3850950"/>
                <a:ext cx="1625893" cy="696812"/>
              </a:xfrm>
              <a:custGeom>
                <a:avLst/>
                <a:gdLst>
                  <a:gd name="T0" fmla="*/ 478 w 485"/>
                  <a:gd name="T1" fmla="*/ 53 h 208"/>
                  <a:gd name="T2" fmla="*/ 479 w 485"/>
                  <a:gd name="T3" fmla="*/ 206 h 208"/>
                  <a:gd name="T4" fmla="*/ 236 w 485"/>
                  <a:gd name="T5" fmla="*/ 200 h 208"/>
                  <a:gd name="T6" fmla="*/ 0 w 485"/>
                  <a:gd name="T7" fmla="*/ 161 h 208"/>
                  <a:gd name="T8" fmla="*/ 0 w 485"/>
                  <a:gd name="T9" fmla="*/ 161 h 208"/>
                  <a:gd name="T10" fmla="*/ 1 w 485"/>
                  <a:gd name="T11" fmla="*/ 161 h 208"/>
                  <a:gd name="T12" fmla="*/ 2 w 485"/>
                  <a:gd name="T13" fmla="*/ 160 h 208"/>
                  <a:gd name="T14" fmla="*/ 3 w 485"/>
                  <a:gd name="T15" fmla="*/ 159 h 208"/>
                  <a:gd name="T16" fmla="*/ 0 w 485"/>
                  <a:gd name="T17" fmla="*/ 158 h 208"/>
                  <a:gd name="T18" fmla="*/ 3 w 485"/>
                  <a:gd name="T19" fmla="*/ 118 h 208"/>
                  <a:gd name="T20" fmla="*/ 4 w 485"/>
                  <a:gd name="T21" fmla="*/ 79 h 208"/>
                  <a:gd name="T22" fmla="*/ 8 w 485"/>
                  <a:gd name="T23" fmla="*/ 1 h 208"/>
                  <a:gd name="T24" fmla="*/ 8 w 485"/>
                  <a:gd name="T25" fmla="*/ 0 h 208"/>
                  <a:gd name="T26" fmla="*/ 33 w 485"/>
                  <a:gd name="T27" fmla="*/ 10 h 208"/>
                  <a:gd name="T28" fmla="*/ 33 w 485"/>
                  <a:gd name="T29" fmla="*/ 10 h 208"/>
                  <a:gd name="T30" fmla="*/ 247 w 485"/>
                  <a:gd name="T31" fmla="*/ 52 h 208"/>
                  <a:gd name="T32" fmla="*/ 478 w 485"/>
                  <a:gd name="T33" fmla="*/ 53 h 208"/>
                  <a:gd name="T34" fmla="*/ 246 w 485"/>
                  <a:gd name="T35" fmla="*/ 189 h 208"/>
                  <a:gd name="T36" fmla="*/ 245 w 485"/>
                  <a:gd name="T37" fmla="*/ 186 h 208"/>
                  <a:gd name="T38" fmla="*/ 209 w 485"/>
                  <a:gd name="T39" fmla="*/ 182 h 208"/>
                  <a:gd name="T40" fmla="*/ 208 w 485"/>
                  <a:gd name="T41" fmla="*/ 185 h 208"/>
                  <a:gd name="T42" fmla="*/ 246 w 485"/>
                  <a:gd name="T43" fmla="*/ 189 h 208"/>
                  <a:gd name="T44" fmla="*/ 245 w 485"/>
                  <a:gd name="T45" fmla="*/ 183 h 208"/>
                  <a:gd name="T46" fmla="*/ 245 w 485"/>
                  <a:gd name="T47" fmla="*/ 180 h 208"/>
                  <a:gd name="T48" fmla="*/ 223 w 485"/>
                  <a:gd name="T49" fmla="*/ 178 h 208"/>
                  <a:gd name="T50" fmla="*/ 223 w 485"/>
                  <a:gd name="T51" fmla="*/ 180 h 208"/>
                  <a:gd name="T52" fmla="*/ 245 w 485"/>
                  <a:gd name="T53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5" h="208">
                    <a:moveTo>
                      <a:pt x="478" y="53"/>
                    </a:moveTo>
                    <a:cubicBezTo>
                      <a:pt x="485" y="104"/>
                      <a:pt x="483" y="155"/>
                      <a:pt x="479" y="206"/>
                    </a:cubicBezTo>
                    <a:cubicBezTo>
                      <a:pt x="398" y="208"/>
                      <a:pt x="317" y="207"/>
                      <a:pt x="236" y="200"/>
                    </a:cubicBezTo>
                    <a:cubicBezTo>
                      <a:pt x="156" y="194"/>
                      <a:pt x="77" y="184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1"/>
                      <a:pt x="0" y="161"/>
                      <a:pt x="1" y="161"/>
                    </a:cubicBezTo>
                    <a:cubicBezTo>
                      <a:pt x="1" y="161"/>
                      <a:pt x="2" y="161"/>
                      <a:pt x="2" y="160"/>
                    </a:cubicBezTo>
                    <a:cubicBezTo>
                      <a:pt x="2" y="160"/>
                      <a:pt x="3" y="160"/>
                      <a:pt x="3" y="159"/>
                    </a:cubicBezTo>
                    <a:cubicBezTo>
                      <a:pt x="3" y="158"/>
                      <a:pt x="1" y="157"/>
                      <a:pt x="0" y="158"/>
                    </a:cubicBezTo>
                    <a:cubicBezTo>
                      <a:pt x="5" y="154"/>
                      <a:pt x="3" y="125"/>
                      <a:pt x="3" y="118"/>
                    </a:cubicBezTo>
                    <a:cubicBezTo>
                      <a:pt x="3" y="105"/>
                      <a:pt x="4" y="92"/>
                      <a:pt x="4" y="79"/>
                    </a:cubicBezTo>
                    <a:cubicBezTo>
                      <a:pt x="5" y="53"/>
                      <a:pt x="6" y="27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6" y="4"/>
                      <a:pt x="24" y="7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100" y="37"/>
                      <a:pt x="176" y="48"/>
                      <a:pt x="247" y="52"/>
                    </a:cubicBezTo>
                    <a:cubicBezTo>
                      <a:pt x="324" y="56"/>
                      <a:pt x="401" y="54"/>
                      <a:pt x="478" y="53"/>
                    </a:cubicBezTo>
                    <a:close/>
                    <a:moveTo>
                      <a:pt x="246" y="189"/>
                    </a:moveTo>
                    <a:cubicBezTo>
                      <a:pt x="248" y="189"/>
                      <a:pt x="247" y="186"/>
                      <a:pt x="245" y="186"/>
                    </a:cubicBezTo>
                    <a:cubicBezTo>
                      <a:pt x="233" y="186"/>
                      <a:pt x="221" y="185"/>
                      <a:pt x="209" y="182"/>
                    </a:cubicBezTo>
                    <a:cubicBezTo>
                      <a:pt x="207" y="181"/>
                      <a:pt x="207" y="184"/>
                      <a:pt x="208" y="185"/>
                    </a:cubicBezTo>
                    <a:cubicBezTo>
                      <a:pt x="220" y="188"/>
                      <a:pt x="233" y="191"/>
                      <a:pt x="246" y="189"/>
                    </a:cubicBezTo>
                    <a:close/>
                    <a:moveTo>
                      <a:pt x="245" y="183"/>
                    </a:moveTo>
                    <a:cubicBezTo>
                      <a:pt x="247" y="183"/>
                      <a:pt x="247" y="180"/>
                      <a:pt x="245" y="180"/>
                    </a:cubicBezTo>
                    <a:cubicBezTo>
                      <a:pt x="238" y="179"/>
                      <a:pt x="230" y="178"/>
                      <a:pt x="223" y="178"/>
                    </a:cubicBezTo>
                    <a:cubicBezTo>
                      <a:pt x="222" y="178"/>
                      <a:pt x="221" y="180"/>
                      <a:pt x="223" y="180"/>
                    </a:cubicBezTo>
                    <a:cubicBezTo>
                      <a:pt x="230" y="181"/>
                      <a:pt x="238" y="182"/>
                      <a:pt x="245" y="183"/>
                    </a:cubicBezTo>
                    <a:close/>
                  </a:path>
                </a:pathLst>
              </a:custGeom>
              <a:solidFill>
                <a:srgbClr val="457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99" name="iṥḻiḓè" descr="0872715c-f8ef-4047-8971-aa9a6394cf92"/>
              <p:cNvSpPr/>
              <p:nvPr/>
            </p:nvSpPr>
            <p:spPr bwMode="auto">
              <a:xfrm>
                <a:off x="1510292" y="4457435"/>
                <a:ext cx="138717" cy="33873"/>
              </a:xfrm>
              <a:custGeom>
                <a:avLst/>
                <a:gdLst>
                  <a:gd name="T0" fmla="*/ 38 w 41"/>
                  <a:gd name="T1" fmla="*/ 5 h 10"/>
                  <a:gd name="T2" fmla="*/ 39 w 41"/>
                  <a:gd name="T3" fmla="*/ 8 h 10"/>
                  <a:gd name="T4" fmla="*/ 1 w 41"/>
                  <a:gd name="T5" fmla="*/ 4 h 10"/>
                  <a:gd name="T6" fmla="*/ 2 w 41"/>
                  <a:gd name="T7" fmla="*/ 1 h 10"/>
                  <a:gd name="T8" fmla="*/ 38 w 4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0">
                    <a:moveTo>
                      <a:pt x="38" y="5"/>
                    </a:moveTo>
                    <a:cubicBezTo>
                      <a:pt x="40" y="5"/>
                      <a:pt x="41" y="8"/>
                      <a:pt x="39" y="8"/>
                    </a:cubicBezTo>
                    <a:cubicBezTo>
                      <a:pt x="26" y="10"/>
                      <a:pt x="13" y="7"/>
                      <a:pt x="1" y="4"/>
                    </a:cubicBezTo>
                    <a:cubicBezTo>
                      <a:pt x="0" y="3"/>
                      <a:pt x="0" y="0"/>
                      <a:pt x="2" y="1"/>
                    </a:cubicBezTo>
                    <a:cubicBezTo>
                      <a:pt x="14" y="4"/>
                      <a:pt x="26" y="5"/>
                      <a:pt x="38" y="5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0" name="íşḻîḍê" descr="19f28759-8a7b-4f9a-91b2-d1171b6b53fa"/>
              <p:cNvSpPr/>
              <p:nvPr/>
            </p:nvSpPr>
            <p:spPr bwMode="auto">
              <a:xfrm>
                <a:off x="1558682" y="4447758"/>
                <a:ext cx="87101" cy="16130"/>
              </a:xfrm>
              <a:custGeom>
                <a:avLst/>
                <a:gdLst>
                  <a:gd name="T0" fmla="*/ 24 w 26"/>
                  <a:gd name="T1" fmla="*/ 2 h 5"/>
                  <a:gd name="T2" fmla="*/ 24 w 26"/>
                  <a:gd name="T3" fmla="*/ 5 h 5"/>
                  <a:gd name="T4" fmla="*/ 2 w 26"/>
                  <a:gd name="T5" fmla="*/ 2 h 5"/>
                  <a:gd name="T6" fmla="*/ 2 w 26"/>
                  <a:gd name="T7" fmla="*/ 0 h 5"/>
                  <a:gd name="T8" fmla="*/ 24 w 2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">
                    <a:moveTo>
                      <a:pt x="24" y="2"/>
                    </a:moveTo>
                    <a:cubicBezTo>
                      <a:pt x="26" y="2"/>
                      <a:pt x="26" y="5"/>
                      <a:pt x="24" y="5"/>
                    </a:cubicBezTo>
                    <a:cubicBezTo>
                      <a:pt x="17" y="4"/>
                      <a:pt x="9" y="3"/>
                      <a:pt x="2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9" y="0"/>
                      <a:pt x="17" y="1"/>
                      <a:pt x="24" y="2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cxnSp>
          <p:nvCxnSpPr>
            <p:cNvPr id="7" name="išľîḓè" descr="7f8df8a2-154a-4f0e-8518-4d973ce1c7ee"/>
            <p:cNvCxnSpPr/>
            <p:nvPr/>
          </p:nvCxnSpPr>
          <p:spPr>
            <a:xfrm>
              <a:off x="8076002" y="2663987"/>
              <a:ext cx="3444486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ïṥḻíḓé" descr="1bb0116e-0b4f-412a-bb7a-7bf6d43098bb"/>
            <p:cNvCxnSpPr/>
            <p:nvPr/>
          </p:nvCxnSpPr>
          <p:spPr>
            <a:xfrm>
              <a:off x="8076002" y="4411306"/>
              <a:ext cx="3444486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 descr="80a67f80-7546-4549-8a8a-8a29ab1f80da"/>
            <p:cNvGrpSpPr/>
            <p:nvPr/>
          </p:nvGrpSpPr>
          <p:grpSpPr>
            <a:xfrm>
              <a:off x="7013439" y="1202654"/>
              <a:ext cx="4508636" cy="1372749"/>
              <a:chOff x="7013439" y="1202654"/>
              <a:chExt cx="4508636" cy="1372749"/>
            </a:xfrm>
          </p:grpSpPr>
          <p:sp>
            <p:nvSpPr>
              <p:cNvPr id="22" name="IconBackground1" descr="f37e3c70-099b-4aa2-947c-1d856fc81e09"/>
              <p:cNvSpPr/>
              <p:nvPr/>
            </p:nvSpPr>
            <p:spPr>
              <a:xfrm>
                <a:off x="7013439" y="1321807"/>
                <a:ext cx="814912" cy="81490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23" name="Icon1" descr="9047cc83-c052-42d1-bcde-b6ee23582089"/>
              <p:cNvSpPr/>
              <p:nvPr/>
            </p:nvSpPr>
            <p:spPr>
              <a:xfrm>
                <a:off x="7222186" y="1543973"/>
                <a:ext cx="397413" cy="3705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20" name="Text1" descr="77163dc7-cefe-4b5d-8ff8-156dc2e4326b"/>
              <p:cNvSpPr/>
              <p:nvPr/>
            </p:nvSpPr>
            <p:spPr bwMode="auto">
              <a:xfrm>
                <a:off x="7899287" y="1706723"/>
                <a:ext cx="3622788" cy="86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采用前后端分离架构，后端用Spring Boot等，前端用React等。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1" name="Bullet1" descr="8c5896ff-1560-4e66-8257-79999f267b1e"/>
              <p:cNvSpPr txBox="1"/>
              <p:nvPr/>
            </p:nvSpPr>
            <p:spPr bwMode="auto">
              <a:xfrm>
                <a:off x="7899287" y="1202654"/>
                <a:ext cx="3622788" cy="504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系统架构设计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105" name="组合 104" descr="54767f44-7326-4ff4-91a8-686666272f6c"/>
            <p:cNvGrpSpPr/>
            <p:nvPr/>
          </p:nvGrpSpPr>
          <p:grpSpPr>
            <a:xfrm>
              <a:off x="7013439" y="2982002"/>
              <a:ext cx="4508636" cy="1372749"/>
              <a:chOff x="7013439" y="2982002"/>
              <a:chExt cx="4508636" cy="1372749"/>
            </a:xfrm>
          </p:grpSpPr>
          <p:sp>
            <p:nvSpPr>
              <p:cNvPr id="17" name="IconBackground2" descr="8880556f-1231-4ba1-8a32-e7d0b507e5bd"/>
              <p:cNvSpPr/>
              <p:nvPr/>
            </p:nvSpPr>
            <p:spPr>
              <a:xfrm>
                <a:off x="7013439" y="3101155"/>
                <a:ext cx="814912" cy="81490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70000"/>
                </a:schemeClr>
              </a:solidFill>
              <a:ln w="381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18" name="Icon2" descr="8f273b6f-68cc-4e4a-a52a-a2a9e5e0433b"/>
              <p:cNvSpPr/>
              <p:nvPr/>
            </p:nvSpPr>
            <p:spPr>
              <a:xfrm>
                <a:off x="7222186" y="3323321"/>
                <a:ext cx="397413" cy="3705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15" name="Text2" descr="0f658758-d3ae-4f37-9049-e4febea6b738"/>
              <p:cNvSpPr/>
              <p:nvPr/>
            </p:nvSpPr>
            <p:spPr bwMode="auto">
              <a:xfrm>
                <a:off x="7899287" y="3486071"/>
                <a:ext cx="3622788" cy="86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实现用户认证、物品管理、实时通信、数据库操作等核心功能。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6" name="Bullet2" descr="06640b9a-8ae8-4a8d-9e4d-d296608b51a2"/>
              <p:cNvSpPr txBox="1"/>
              <p:nvPr/>
            </p:nvSpPr>
            <p:spPr bwMode="auto">
              <a:xfrm>
                <a:off x="7899287" y="2982002"/>
                <a:ext cx="3622788" cy="504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核心功能实现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106" name="组合 105" descr="73a8177b-5beb-4264-a3a0-bc73eafa71d6"/>
            <p:cNvGrpSpPr/>
            <p:nvPr/>
          </p:nvGrpSpPr>
          <p:grpSpPr>
            <a:xfrm>
              <a:off x="7013439" y="4761351"/>
              <a:ext cx="4508636" cy="1372749"/>
              <a:chOff x="7013439" y="4761351"/>
              <a:chExt cx="4508636" cy="1372749"/>
            </a:xfrm>
          </p:grpSpPr>
          <p:sp>
            <p:nvSpPr>
              <p:cNvPr id="12" name="IconBackground3" descr="4a4891f3-fb05-4de1-a695-1ccd74b47b49"/>
              <p:cNvSpPr/>
              <p:nvPr/>
            </p:nvSpPr>
            <p:spPr>
              <a:xfrm>
                <a:off x="7013439" y="4880504"/>
                <a:ext cx="814912" cy="81490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13" name="Icon3" descr="c499e5dc-2ca1-4f23-8678-723d8cf23305"/>
              <p:cNvSpPr/>
              <p:nvPr/>
            </p:nvSpPr>
            <p:spPr>
              <a:xfrm>
                <a:off x="7222186" y="5102670"/>
                <a:ext cx="397413" cy="3705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10" name="Text3" descr="abe3c760-9563-4aa0-ab12-f53d889567ff"/>
              <p:cNvSpPr/>
              <p:nvPr/>
            </p:nvSpPr>
            <p:spPr bwMode="auto">
              <a:xfrm>
                <a:off x="7899287" y="5265420"/>
                <a:ext cx="3622788" cy="86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通过Spring Security防护、缓存优化等手段提升系统安全性和性能。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1" name="Bullet3" descr="c2a9ca05-7bd7-44b7-8af5-c98042f46255"/>
              <p:cNvSpPr txBox="1"/>
              <p:nvPr/>
            </p:nvSpPr>
            <p:spPr bwMode="auto">
              <a:xfrm>
                <a:off x="7899287" y="4761351"/>
                <a:ext cx="3622788" cy="504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安全与性能优化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102" name="Title" descr="9eccfee3-27ab-455c-b0be-6deccd4972f4"/>
            <p:cNvSpPr txBox="1"/>
            <p:nvPr/>
          </p:nvSpPr>
          <p:spPr>
            <a:xfrm>
              <a:off x="660400" y="1237877"/>
              <a:ext cx="5959845" cy="728605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l"/>
              <a:r>
                <a:rPr lang="en-US" sz="2400" b="1" i="0" u="none">
                  <a:solidFill>
                    <a:srgbClr val="2F2F2F"/>
                  </a:solidFill>
                  <a:ea typeface="微软雅黑" panose="020B0503020204020204" charset="-122"/>
                </a:rPr>
                <a:t>详细说明研究的各个方面</a:t>
              </a:r>
              <a:endParaRPr lang="en-US" sz="2400" b="1" i="0" u="none">
                <a:solidFill>
                  <a:srgbClr val="2F2F2F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研究方法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37" name="437dd6e4-ae04-487a-9cb4-13d3e561b544.source.4.zh-Hans.pptx" descr="51dcbf46-5c05-408a-bff2-7ae6f325bf38"/>
          <p:cNvGrpSpPr/>
          <p:nvPr/>
        </p:nvGrpSpPr>
        <p:grpSpPr>
          <a:xfrm>
            <a:off x="660401" y="0"/>
            <a:ext cx="10833104" cy="6515100"/>
            <a:chOff x="660401" y="0"/>
            <a:chExt cx="10833104" cy="6515100"/>
          </a:xfrm>
        </p:grpSpPr>
        <p:cxnSp>
          <p:nvCxnSpPr>
            <p:cNvPr id="26" name="直接连接符 25" descr="dd90f4f9-101b-4078-bacc-679513e279b1"/>
            <p:cNvCxnSpPr/>
            <p:nvPr/>
          </p:nvCxnSpPr>
          <p:spPr>
            <a:xfrm>
              <a:off x="5513911" y="0"/>
              <a:ext cx="1" cy="651510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 descr="ef623094-f7d7-4b17-a408-370cad166996"/>
            <p:cNvGrpSpPr/>
            <p:nvPr/>
          </p:nvGrpSpPr>
          <p:grpSpPr>
            <a:xfrm>
              <a:off x="5235891" y="1566105"/>
              <a:ext cx="6257614" cy="731219"/>
              <a:chOff x="5261291" y="1566105"/>
              <a:chExt cx="6257614" cy="731219"/>
            </a:xfrm>
          </p:grpSpPr>
          <p:sp>
            <p:nvSpPr>
              <p:cNvPr id="21" name="IconBackground1" descr="d78cb6ad-05ff-4892-acb5-17347bf3d3b8"/>
              <p:cNvSpPr/>
              <p:nvPr/>
            </p:nvSpPr>
            <p:spPr>
              <a:xfrm>
                <a:off x="5261291" y="1566105"/>
                <a:ext cx="537204" cy="537202"/>
              </a:xfrm>
              <a:prstGeom prst="ellipse">
                <a:avLst/>
              </a:prstGeom>
              <a:solidFill>
                <a:schemeClr val="accent1"/>
              </a:solidFill>
              <a:ln w="9525" cap="rnd">
                <a:noFill/>
                <a:prstDash val="lgDash"/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22" name="Icon1" descr="ae964fc1-db4b-4617-90fd-e0309b240291"/>
              <p:cNvSpPr/>
              <p:nvPr/>
            </p:nvSpPr>
            <p:spPr bwMode="auto">
              <a:xfrm>
                <a:off x="5405598" y="1749954"/>
                <a:ext cx="248588" cy="197949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23" name="Bullet1" descr="03953ffb-b053-4222-880b-61b3a6ab112a"/>
              <p:cNvSpPr txBox="1"/>
              <p:nvPr/>
            </p:nvSpPr>
            <p:spPr>
              <a:xfrm>
                <a:off x="5825939" y="1709893"/>
                <a:ext cx="1429207" cy="58743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lnSpcReduction="10000"/>
              </a:bodyPr>
              <a:lstStyle/>
              <a:p>
                <a:pPr algn="r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敏捷开发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4" name="Text1" descr="af3ee186-cf8e-43cc-a8a0-4b2993a575ab"/>
              <p:cNvSpPr/>
              <p:nvPr/>
            </p:nvSpPr>
            <p:spPr>
              <a:xfrm flipH="1">
                <a:off x="7255144" y="1706663"/>
                <a:ext cx="4263761" cy="5874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分迭代周期实现功能模块，持续集成/交付，提高开发效率。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" name="组合 19" descr="2515fa07-9239-4b33-8e42-5263cc5746c3"/>
            <p:cNvGrpSpPr/>
            <p:nvPr/>
          </p:nvGrpSpPr>
          <p:grpSpPr>
            <a:xfrm>
              <a:off x="5235891" y="2717168"/>
              <a:ext cx="6257612" cy="715517"/>
              <a:chOff x="5261291" y="2717168"/>
              <a:chExt cx="6257612" cy="715517"/>
            </a:xfrm>
          </p:grpSpPr>
          <p:sp>
            <p:nvSpPr>
              <p:cNvPr id="7" name="Bullet2" descr="10b49bb8-f28c-40e6-8bd3-68dd68919ef3"/>
              <p:cNvSpPr txBox="1"/>
              <p:nvPr/>
            </p:nvSpPr>
            <p:spPr>
              <a:xfrm>
                <a:off x="5825939" y="2845254"/>
                <a:ext cx="1429207" cy="58743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lnSpcReduction="10000"/>
              </a:bodyPr>
              <a:lstStyle/>
              <a:p>
                <a:pPr algn="r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前后端分离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8" name="Text2" descr="ec3cf893-043e-452c-b00e-0af19ecda990"/>
              <p:cNvSpPr/>
              <p:nvPr/>
            </p:nvSpPr>
            <p:spPr>
              <a:xfrm flipH="1">
                <a:off x="7255143" y="2842024"/>
                <a:ext cx="4263760" cy="5874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使用Swagger生成API文档，保障前后端协作效率。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5" name="IconBackground2" descr="611e749d-5533-4938-bffa-2800542e81b1"/>
              <p:cNvSpPr/>
              <p:nvPr/>
            </p:nvSpPr>
            <p:spPr>
              <a:xfrm>
                <a:off x="5261291" y="2717168"/>
                <a:ext cx="537204" cy="537202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16" name="Icon2" descr="1e777360-74ce-4422-bf1b-5b52427d939b"/>
              <p:cNvSpPr/>
              <p:nvPr/>
            </p:nvSpPr>
            <p:spPr bwMode="auto">
              <a:xfrm>
                <a:off x="5405600" y="2892549"/>
                <a:ext cx="248588" cy="18644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/>
              <a:p>
                <a:pPr algn="l"/>
              </a:p>
            </p:txBody>
          </p:sp>
        </p:grpSp>
        <p:grpSp>
          <p:nvGrpSpPr>
            <p:cNvPr id="33" name="组合 32" descr="40b4232e-0c3e-4c5d-8e2c-56a466d10e6d"/>
            <p:cNvGrpSpPr/>
            <p:nvPr/>
          </p:nvGrpSpPr>
          <p:grpSpPr>
            <a:xfrm>
              <a:off x="5235891" y="3852529"/>
              <a:ext cx="6257611" cy="670252"/>
              <a:chOff x="5261291" y="3852529"/>
              <a:chExt cx="6257611" cy="670252"/>
            </a:xfrm>
          </p:grpSpPr>
          <p:sp>
            <p:nvSpPr>
              <p:cNvPr id="10" name="Bullet3" descr="2be57e9a-7030-446a-afe0-e3da3cca26f3"/>
              <p:cNvSpPr txBox="1"/>
              <p:nvPr/>
            </p:nvSpPr>
            <p:spPr>
              <a:xfrm>
                <a:off x="5825939" y="3935350"/>
                <a:ext cx="1429207" cy="58743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lnSpcReduction="10000"/>
              </a:bodyPr>
              <a:lstStyle/>
              <a:p>
                <a:pPr algn="r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安全开发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1" name="Text3" descr="0ea8d6c0-8099-4314-861d-e0907cb8b8ec"/>
              <p:cNvSpPr/>
              <p:nvPr/>
            </p:nvSpPr>
            <p:spPr>
              <a:xfrm flipH="1">
                <a:off x="7255145" y="3932120"/>
                <a:ext cx="4263757" cy="5874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采用分层防护策略，从认证到存储全方位保障系统安全。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" name="IconBackground3" descr="4ea54bd2-275d-443f-a046-a033a828e154"/>
              <p:cNvSpPr/>
              <p:nvPr/>
            </p:nvSpPr>
            <p:spPr>
              <a:xfrm>
                <a:off x="5261291" y="3852529"/>
                <a:ext cx="537204" cy="537202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19" name="Icon3" descr="0a9a420a-7832-4fcd-beaf-0f32b14677a6"/>
              <p:cNvSpPr/>
              <p:nvPr/>
            </p:nvSpPr>
            <p:spPr bwMode="auto">
              <a:xfrm>
                <a:off x="5405600" y="4017654"/>
                <a:ext cx="248588" cy="206953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</p:grpSp>
        <p:grpSp>
          <p:nvGrpSpPr>
            <p:cNvPr id="35" name="组合 34" descr="f856f310-dd4c-4cbf-8133-175ad8f37f96"/>
            <p:cNvGrpSpPr/>
            <p:nvPr/>
          </p:nvGrpSpPr>
          <p:grpSpPr>
            <a:xfrm>
              <a:off x="5237013" y="4942626"/>
              <a:ext cx="6256486" cy="708874"/>
              <a:chOff x="5262413" y="4942626"/>
              <a:chExt cx="6256486" cy="708874"/>
            </a:xfrm>
          </p:grpSpPr>
          <p:sp>
            <p:nvSpPr>
              <p:cNvPr id="25" name="Bullet4" descr="6d4e55bc-36e7-4d9a-8d80-49671c9160b2"/>
              <p:cNvSpPr txBox="1"/>
              <p:nvPr/>
            </p:nvSpPr>
            <p:spPr>
              <a:xfrm>
                <a:off x="5825939" y="5064069"/>
                <a:ext cx="1429207" cy="58743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lnSpcReduction="10000"/>
              </a:bodyPr>
              <a:lstStyle/>
              <a:p>
                <a:pPr algn="r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容器化部署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" name="Text4" descr="7161ec73-bd60-4418-ae7d-bb6d2a27cbbf"/>
              <p:cNvSpPr/>
              <p:nvPr/>
            </p:nvSpPr>
            <p:spPr>
              <a:xfrm flipH="1">
                <a:off x="7255144" y="5060839"/>
                <a:ext cx="4263755" cy="5874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利用Docker Compose编排等，实现高效部署和CI/CD流水线。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31" name="IconBackground4" descr="1b594271-7d51-4a6b-80b2-61343b80dc63"/>
              <p:cNvSpPr/>
              <p:nvPr/>
            </p:nvSpPr>
            <p:spPr>
              <a:xfrm>
                <a:off x="5262413" y="4942626"/>
                <a:ext cx="534960" cy="53495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32" name="Icon4" descr="54622eae-6724-4fb0-9ad0-b2f4cbbdd2ea"/>
              <p:cNvSpPr/>
              <p:nvPr/>
            </p:nvSpPr>
            <p:spPr bwMode="auto">
              <a:xfrm>
                <a:off x="5406118" y="5125707"/>
                <a:ext cx="247549" cy="197122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</p:grpSp>
        <p:sp>
          <p:nvSpPr>
            <p:cNvPr id="3" name="Title" descr="79459770-a453-4027-bf10-f71b0e004627"/>
            <p:cNvSpPr txBox="1"/>
            <p:nvPr/>
          </p:nvSpPr>
          <p:spPr>
            <a:xfrm>
              <a:off x="660401" y="2983869"/>
              <a:ext cx="4151207" cy="89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sz="2400" b="1" i="0" u="none">
                  <a:solidFill>
                    <a:srgbClr val="2F2F2F"/>
                  </a:solidFill>
                  <a:ea typeface="微软雅黑" panose="020B0503020204020204" charset="-122"/>
                </a:rPr>
                <a:t>阐述研究采用的具体方法</a:t>
              </a:r>
              <a:endParaRPr lang="en-US" sz="2400" b="1" i="0" u="none">
                <a:solidFill>
                  <a:srgbClr val="2F2F2F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72b8b25a-67c3-4149-965c-b9ee9b070371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4400" b="1" i="0" u="none">
                <a:solidFill>
                  <a:srgbClr val="FFFFFF"/>
                </a:solidFill>
                <a:ea typeface="微软雅黑" panose="020B0503020204020204" charset="-122"/>
              </a:rPr>
              <a:t>进度安排</a:t>
            </a:r>
            <a:endParaRPr lang="en-US" sz="44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5" name="文本占位符 24" descr="c7b6e1c2-b67c-4a71-a397-4b191c609f84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charset="-122"/>
              </a:rPr>
              <a:t>规划研究的各个阶段</a:t>
            </a:r>
            <a:endParaRPr lang="en-US" sz="2000" b="0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各阶段安排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56" name="50abcf52-1f42-490e-9f09-8a3c9e881ce8.source.6.zh-Hans.pptx" descr="13865025-4afd-4697-b0bc-96a76c97d54e"/>
          <p:cNvGrpSpPr/>
          <p:nvPr/>
        </p:nvGrpSpPr>
        <p:grpSpPr>
          <a:xfrm>
            <a:off x="0" y="1020050"/>
            <a:ext cx="12192000" cy="5837952"/>
            <a:chOff x="0" y="1020050"/>
            <a:chExt cx="12192000" cy="5837952"/>
          </a:xfrm>
        </p:grpSpPr>
        <p:sp>
          <p:nvSpPr>
            <p:cNvPr id="13" name="Title" descr="f3ac7037-60df-49ee-bcf4-576c83b869fb"/>
            <p:cNvSpPr>
              <a:spLocks noChangeAspect="1"/>
            </p:cNvSpPr>
            <p:nvPr/>
          </p:nvSpPr>
          <p:spPr>
            <a:xfrm>
              <a:off x="660400" y="1130299"/>
              <a:ext cx="3784957" cy="1272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l"/>
              <a:r>
                <a:rPr lang="en-US" sz="2400" b="1" i="0" u="none">
                  <a:solidFill>
                    <a:srgbClr val="2F2F2F"/>
                  </a:solidFill>
                  <a:ea typeface="微软雅黑" panose="020B0503020204020204" charset="-122"/>
                </a:rPr>
                <a:t>明确每个阶段的任务和时间</a:t>
              </a:r>
              <a:endParaRPr lang="en-US" sz="2400" b="1" i="0" u="none">
                <a:solidFill>
                  <a:srgbClr val="2F2F2F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40" name="组合 39" descr="b50230bc-f6f7-4882-9c1c-fee5c9cf1355"/>
            <p:cNvGrpSpPr/>
            <p:nvPr/>
          </p:nvGrpSpPr>
          <p:grpSpPr>
            <a:xfrm>
              <a:off x="660400" y="3458946"/>
              <a:ext cx="1809747" cy="3399054"/>
              <a:chOff x="660400" y="3458946"/>
              <a:chExt cx="1809747" cy="3399054"/>
            </a:xfrm>
          </p:grpSpPr>
          <p:sp>
            <p:nvSpPr>
              <p:cNvPr id="3" name="ComponentBackground1" descr="de8f47e9-99c8-46dd-97d9-409ca72d86b9"/>
              <p:cNvSpPr/>
              <p:nvPr/>
            </p:nvSpPr>
            <p:spPr>
              <a:xfrm>
                <a:off x="660400" y="3458947"/>
                <a:ext cx="1809747" cy="3399053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8" name="组合 7" descr="27b08743-d31a-4e74-94ee-bc75e17d91a5"/>
              <p:cNvGrpSpPr/>
              <p:nvPr/>
            </p:nvGrpSpPr>
            <p:grpSpPr>
              <a:xfrm>
                <a:off x="660401" y="3458946"/>
                <a:ext cx="1724169" cy="2840253"/>
                <a:chOff x="1219201" y="3225799"/>
                <a:chExt cx="2504580" cy="3249195"/>
              </a:xfrm>
            </p:grpSpPr>
            <p:grpSp>
              <p:nvGrpSpPr>
                <p:cNvPr id="33" name="组合 32" descr="4416c5a8-7427-4d22-be86-c72cee358577"/>
                <p:cNvGrpSpPr/>
                <p:nvPr/>
              </p:nvGrpSpPr>
              <p:grpSpPr>
                <a:xfrm>
                  <a:off x="1219201" y="3225799"/>
                  <a:ext cx="2504580" cy="3249195"/>
                  <a:chOff x="1092200" y="2332909"/>
                  <a:chExt cx="3492139" cy="4530355"/>
                </a:xfrm>
              </p:grpSpPr>
              <p:sp>
                <p:nvSpPr>
                  <p:cNvPr id="35" name="Number1" descr="36e63b7a-dd61-4257-800a-9d880f0cca89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5000">
                        <a:schemeClr val="accent1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18000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sz="2400" b="1" i="0" u="none">
                        <a:solidFill>
                          <a:srgbClr val="FFFFFF"/>
                        </a:solidFill>
                        <a:latin typeface="Arial" panose="020B0604020202020204"/>
                      </a:rPr>
                      <a:t>01</a:t>
                    </a:r>
                    <a:endParaRPr lang="en-US" sz="2400" b="1" i="0" u="none">
                      <a:solidFill>
                        <a:srgbClr val="FFFFFF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36" name="Bullet1" descr="28a09671-01b7-4a5b-8e42-25dd5cc3f18f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800" b="1" i="0" u="none" strike="noStrik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需求分析与设计</a:t>
                    </a:r>
                    <a:endParaRPr lang="en-US" sz="18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7" name="Text1" descr="e71ebcc1-bc1f-4029-85c9-4b011408e641"/>
                  <p:cNvSpPr txBox="1"/>
                  <p:nvPr/>
                </p:nvSpPr>
                <p:spPr>
                  <a:xfrm>
                    <a:off x="1166769" y="4949524"/>
                    <a:ext cx="3417570" cy="19137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:r>
                      <a:rPr lang="en-US" sz="1200" b="0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第1 - 3周，进行调研、分析需求、设计架构和原型，撰写开题报告。</a:t>
                    </a:r>
                    <a:endPara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34" name="箭头: 右 33" descr="8a52c723-388e-4cb3-9957-f60e3cdd1b6e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</p:grpSp>
        <p:grpSp>
          <p:nvGrpSpPr>
            <p:cNvPr id="41" name="组合 40" descr="b7dda63c-bf02-48f4-b514-e92a034a5de0"/>
            <p:cNvGrpSpPr/>
            <p:nvPr/>
          </p:nvGrpSpPr>
          <p:grpSpPr>
            <a:xfrm>
              <a:off x="2470152" y="2961593"/>
              <a:ext cx="1809747" cy="3896407"/>
              <a:chOff x="2470152" y="2961593"/>
              <a:chExt cx="1809747" cy="3896407"/>
            </a:xfrm>
          </p:grpSpPr>
          <p:sp>
            <p:nvSpPr>
              <p:cNvPr id="4" name="ComponentBackground2" descr="b94278c2-b76b-4b92-a9e6-dfb74a03e747"/>
              <p:cNvSpPr/>
              <p:nvPr/>
            </p:nvSpPr>
            <p:spPr>
              <a:xfrm>
                <a:off x="2470152" y="2961595"/>
                <a:ext cx="1809747" cy="3896405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9" name="组合 8" descr="1c8c6307-4137-4b2d-89c1-2fe2a01b3880"/>
              <p:cNvGrpSpPr/>
              <p:nvPr/>
            </p:nvGrpSpPr>
            <p:grpSpPr>
              <a:xfrm>
                <a:off x="2470153" y="2961593"/>
                <a:ext cx="1724169" cy="3337606"/>
                <a:chOff x="1219201" y="3225799"/>
                <a:chExt cx="2504580" cy="3818157"/>
              </a:xfrm>
            </p:grpSpPr>
            <p:grpSp>
              <p:nvGrpSpPr>
                <p:cNvPr id="28" name="组合 27" descr="41cf1be7-6d9c-45f2-a3d9-060ff1500d10"/>
                <p:cNvGrpSpPr/>
                <p:nvPr/>
              </p:nvGrpSpPr>
              <p:grpSpPr>
                <a:xfrm>
                  <a:off x="1219201" y="3225799"/>
                  <a:ext cx="2504580" cy="3818157"/>
                  <a:chOff x="1092200" y="2332909"/>
                  <a:chExt cx="3492139" cy="5323659"/>
                </a:xfrm>
              </p:grpSpPr>
              <p:sp>
                <p:nvSpPr>
                  <p:cNvPr id="30" name="Number2" descr="42e58515-85e1-4364-bbf3-07b5659da9ea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75000">
                        <a:schemeClr val="accent2"/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  <a:effectLst>
                    <a:outerShdw blurRad="127000" dist="63500" dir="2700000" algn="tl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 anchorCtr="0">
                    <a:normAutofit/>
                  </a:bodyPr>
                  <a:lstStyle/>
                  <a:p>
                    <a:pPr algn="ctr"/>
                    <a:r>
                      <a:rPr lang="en-US" sz="2400" b="1" i="0" u="none">
                        <a:solidFill>
                          <a:srgbClr val="FFFFFF"/>
                        </a:solidFill>
                        <a:latin typeface="Arial" panose="020B0604020202020204"/>
                      </a:rPr>
                      <a:t>02</a:t>
                    </a:r>
                    <a:endParaRPr lang="en-US" sz="2400" b="1" i="0" u="none">
                      <a:solidFill>
                        <a:srgbClr val="FFFFFF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31" name="Bullet2" descr="3040c03b-9e0d-4676-90ed-c50b2557c06f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800" b="1" i="0" u="none" strike="noStrik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环境搭建与基础框架</a:t>
                    </a:r>
                    <a:endParaRPr lang="en-US" sz="18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2" name="Text2" descr="c881832f-d73d-4bc1-a77d-4cf03bd0208b"/>
                  <p:cNvSpPr txBox="1"/>
                  <p:nvPr/>
                </p:nvSpPr>
                <p:spPr>
                  <a:xfrm>
                    <a:off x="1166769" y="4949522"/>
                    <a:ext cx="3417570" cy="27070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:r>
                      <a:rPr lang="en-US" sz="1200" b="0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第4 - 5周，搭建开发环境，创建前后端项目框架和配置。</a:t>
                    </a:r>
                    <a:endPara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29" name="箭头: 右 28" descr="257b33a7-4eff-4089-81c0-5e17323a27fd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</p:grpSp>
        <p:grpSp>
          <p:nvGrpSpPr>
            <p:cNvPr id="42" name="组合 41" descr="8a0180f2-95a7-4424-801d-c3971afa1fd4"/>
            <p:cNvGrpSpPr/>
            <p:nvPr/>
          </p:nvGrpSpPr>
          <p:grpSpPr>
            <a:xfrm>
              <a:off x="4279904" y="2464240"/>
              <a:ext cx="1809747" cy="4393761"/>
              <a:chOff x="4279904" y="2464240"/>
              <a:chExt cx="1809747" cy="4393761"/>
            </a:xfrm>
          </p:grpSpPr>
          <p:sp>
            <p:nvSpPr>
              <p:cNvPr id="5" name="ComponentBackground3" descr="e6fff1e0-c808-4a6b-986b-d91e1555b40c"/>
              <p:cNvSpPr/>
              <p:nvPr/>
            </p:nvSpPr>
            <p:spPr>
              <a:xfrm>
                <a:off x="4279904" y="2464243"/>
                <a:ext cx="1809747" cy="4393758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10" name="组合 9" descr="6695c047-8eae-422c-841e-e60857f3e5e0"/>
              <p:cNvGrpSpPr/>
              <p:nvPr/>
            </p:nvGrpSpPr>
            <p:grpSpPr>
              <a:xfrm>
                <a:off x="4279905" y="2464240"/>
                <a:ext cx="1724169" cy="3834959"/>
                <a:chOff x="1219201" y="3225799"/>
                <a:chExt cx="2504580" cy="4387120"/>
              </a:xfrm>
            </p:grpSpPr>
            <p:grpSp>
              <p:nvGrpSpPr>
                <p:cNvPr id="23" name="组合 22" descr="cde8a683-6dec-4cb5-9ca7-d5a15de91874"/>
                <p:cNvGrpSpPr/>
                <p:nvPr/>
              </p:nvGrpSpPr>
              <p:grpSpPr>
                <a:xfrm>
                  <a:off x="1219201" y="3225799"/>
                  <a:ext cx="2504580" cy="4387120"/>
                  <a:chOff x="1092200" y="2332909"/>
                  <a:chExt cx="3492139" cy="6116964"/>
                </a:xfrm>
              </p:grpSpPr>
              <p:sp>
                <p:nvSpPr>
                  <p:cNvPr id="25" name="Number3" descr="e36bc918-f1a9-4e85-b5a3-7c7c9def1a9b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5000">
                        <a:schemeClr val="accent1"/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/>
                    </a:solidFill>
                  </a:ln>
                  <a:effectLst>
                    <a:outerShdw blurRad="127000" dist="63500" dir="2700000" algn="tl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18000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sz="2400" b="1" i="0" u="none">
                        <a:solidFill>
                          <a:srgbClr val="FFFFFF"/>
                        </a:solidFill>
                        <a:latin typeface="Arial" panose="020B0604020202020204"/>
                      </a:rPr>
                      <a:t>03</a:t>
                    </a:r>
                    <a:endParaRPr lang="en-US" sz="2400" b="1" i="0" u="none">
                      <a:solidFill>
                        <a:srgbClr val="FFFFFF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26" name="Bullet3" descr="e83a6bca-e827-4475-ad74-56de9716b7dc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800" b="1" i="0" u="none" strike="noStrik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后端核心功能开发</a:t>
                    </a:r>
                    <a:endParaRPr lang="en-US" sz="18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7" name="Text3" descr="bf5dde61-b33d-43d7-abba-fcb990e428c4"/>
                  <p:cNvSpPr txBox="1"/>
                  <p:nvPr/>
                </p:nvSpPr>
                <p:spPr>
                  <a:xfrm>
                    <a:off x="1166769" y="4949524"/>
                    <a:ext cx="3417570" cy="35003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:r>
                      <a:rPr lang="en-US" sz="1200" b="0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第6 - 10周，实现用户认证、物品管理、交换请求、消息通知等功能。</a:t>
                    </a:r>
                    <a:endPara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24" name="箭头: 右 23" descr="1df7d355-c7c5-4e91-b7b8-bb02f36bd824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</p:grpSp>
        <p:grpSp>
          <p:nvGrpSpPr>
            <p:cNvPr id="43" name="组合 42" descr="399137e2-0426-4b5f-826d-8ebb667e5f8a"/>
            <p:cNvGrpSpPr/>
            <p:nvPr/>
          </p:nvGrpSpPr>
          <p:grpSpPr>
            <a:xfrm>
              <a:off x="6089656" y="1966887"/>
              <a:ext cx="1809747" cy="4891113"/>
              <a:chOff x="6089656" y="1966887"/>
              <a:chExt cx="1809747" cy="4891113"/>
            </a:xfrm>
          </p:grpSpPr>
          <p:sp>
            <p:nvSpPr>
              <p:cNvPr id="6" name="ComponentBackground4" descr="1148d744-06ca-4cad-8065-28853ffddc19"/>
              <p:cNvSpPr/>
              <p:nvPr/>
            </p:nvSpPr>
            <p:spPr>
              <a:xfrm>
                <a:off x="6089656" y="1966889"/>
                <a:ext cx="1809747" cy="4891111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11" name="组合 10" descr="eb04a00d-3897-4f33-ac3f-5f7e5da9c9ec"/>
              <p:cNvGrpSpPr/>
              <p:nvPr/>
            </p:nvGrpSpPr>
            <p:grpSpPr>
              <a:xfrm>
                <a:off x="6089657" y="1966887"/>
                <a:ext cx="1724169" cy="4332312"/>
                <a:chOff x="1219201" y="3225799"/>
                <a:chExt cx="2504580" cy="4956082"/>
              </a:xfrm>
            </p:grpSpPr>
            <p:grpSp>
              <p:nvGrpSpPr>
                <p:cNvPr id="18" name="组合 17" descr="96bcccbb-3e12-4855-afdd-b14b8424d986"/>
                <p:cNvGrpSpPr/>
                <p:nvPr/>
              </p:nvGrpSpPr>
              <p:grpSpPr>
                <a:xfrm>
                  <a:off x="1219201" y="3225799"/>
                  <a:ext cx="2504580" cy="4956082"/>
                  <a:chOff x="1092200" y="2332909"/>
                  <a:chExt cx="3492139" cy="6910268"/>
                </a:xfrm>
              </p:grpSpPr>
              <p:sp>
                <p:nvSpPr>
                  <p:cNvPr id="20" name="Number4" descr="be8f5233-0da7-4a89-b8ae-e1b0812f0c10"/>
                  <p:cNvSpPr/>
                  <p:nvPr/>
                </p:nvSpPr>
                <p:spPr>
                  <a:xfrm>
                    <a:off x="1092200" y="2332909"/>
                    <a:ext cx="1912423" cy="1213757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75000">
                        <a:schemeClr val="accent2"/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  <a:effectLst>
                    <a:outerShdw blurRad="127000" dist="63500" dir="2700000" algn="tl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 anchorCtr="0">
                    <a:normAutofit/>
                  </a:bodyPr>
                  <a:lstStyle/>
                  <a:p>
                    <a:pPr algn="ctr"/>
                    <a:r>
                      <a:rPr lang="en-US" sz="2400" b="1" i="0" u="none">
                        <a:solidFill>
                          <a:srgbClr val="FFFFFF"/>
                        </a:solidFill>
                        <a:latin typeface="Arial" panose="020B0604020202020204"/>
                      </a:rPr>
                      <a:t>04</a:t>
                    </a:r>
                    <a:endParaRPr lang="en-US" sz="2400" b="1" i="0" u="none">
                      <a:solidFill>
                        <a:srgbClr val="FFFFFF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21" name="Bullet4" descr="9be2fcbc-2829-421a-8ceb-50de6e6b998a"/>
                  <p:cNvSpPr txBox="1"/>
                  <p:nvPr/>
                </p:nvSpPr>
                <p:spPr>
                  <a:xfrm>
                    <a:off x="1166770" y="3698747"/>
                    <a:ext cx="3417569" cy="1213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800" b="1" i="0" u="none" strike="noStrik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前端系统实现</a:t>
                    </a:r>
                    <a:endParaRPr lang="en-US" sz="18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2" name="Text4" descr="7f0ceb50-d583-4367-acc1-eb7b3b765478"/>
                  <p:cNvSpPr txBox="1"/>
                  <p:nvPr/>
                </p:nvSpPr>
                <p:spPr>
                  <a:xfrm>
                    <a:off x="1166769" y="4949522"/>
                    <a:ext cx="3417570" cy="4293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:r>
                      <a:rPr lang="en-US" sz="1200" b="0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第11 - 14周，实现用户界面组件、功能页面、交互逻辑和错误处理。</a:t>
                    </a:r>
                    <a:endPara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19" name="箭头: 右 18" descr="ca2ffa72-9785-4316-96a2-3c98712e437b"/>
                <p:cNvSpPr/>
                <p:nvPr/>
              </p:nvSpPr>
              <p:spPr>
                <a:xfrm>
                  <a:off x="2921000" y="3517900"/>
                  <a:ext cx="622300" cy="375728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n w="63500" cap="rnd">
                  <a:noFill/>
                  <a:headEnd type="none"/>
                  <a:tailEnd type="triangle" w="lg" len="lg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</p:grpSp>
        <p:grpSp>
          <p:nvGrpSpPr>
            <p:cNvPr id="53" name="组合 52" descr="6bbb6990-4de1-49d4-b0d6-ae00b7c0f1dd"/>
            <p:cNvGrpSpPr/>
            <p:nvPr/>
          </p:nvGrpSpPr>
          <p:grpSpPr>
            <a:xfrm>
              <a:off x="7899408" y="1469536"/>
              <a:ext cx="1809747" cy="5388465"/>
              <a:chOff x="7899408" y="1469536"/>
              <a:chExt cx="1809747" cy="5388465"/>
            </a:xfrm>
          </p:grpSpPr>
          <p:sp>
            <p:nvSpPr>
              <p:cNvPr id="7" name="ComponentBackground5" descr="bec0538d-dbbf-4b46-8a19-a1f2c31b1a9b"/>
              <p:cNvSpPr/>
              <p:nvPr/>
            </p:nvSpPr>
            <p:spPr>
              <a:xfrm>
                <a:off x="7899408" y="1469537"/>
                <a:ext cx="1809747" cy="5388464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12" name="组合 11" descr="db5458ff-091e-42b6-9868-4fde551a8a3f"/>
              <p:cNvGrpSpPr/>
              <p:nvPr/>
            </p:nvGrpSpPr>
            <p:grpSpPr>
              <a:xfrm>
                <a:off x="7899408" y="1469536"/>
                <a:ext cx="1724169" cy="4829663"/>
                <a:chOff x="1092200" y="2332909"/>
                <a:chExt cx="3492139" cy="7703571"/>
              </a:xfrm>
            </p:grpSpPr>
            <p:sp>
              <p:nvSpPr>
                <p:cNvPr id="14" name="Number5" descr="55d627cb-e46c-4fcf-a885-36a433627706"/>
                <p:cNvSpPr/>
                <p:nvPr/>
              </p:nvSpPr>
              <p:spPr>
                <a:xfrm>
                  <a:off x="1092200" y="2332909"/>
                  <a:ext cx="1912423" cy="1213757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solidFill>
                    <a:schemeClr val="bg1"/>
                  </a:solidFill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180000" bIns="45720" rtlCol="0" anchor="ctr" anchorCtr="0">
                  <a:normAutofit/>
                </a:bodyPr>
                <a:lstStyle/>
                <a:p>
                  <a:pPr algn="ctr"/>
                  <a:r>
                    <a:rPr lang="en-US" sz="2400" b="1" i="0" u="none">
                      <a:solidFill>
                        <a:srgbClr val="FFFFFF"/>
                      </a:solidFill>
                      <a:latin typeface="Arial" panose="020B0604020202020204"/>
                    </a:rPr>
                    <a:t>05</a:t>
                  </a:r>
                  <a:endParaRPr lang="en-US" sz="2400" b="1" i="0" u="none">
                    <a:solidFill>
                      <a:srgbClr val="FFFFFF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5" name="Bullet5" descr="5b351919-e744-4c51-902e-819deb959097"/>
                <p:cNvSpPr txBox="1"/>
                <p:nvPr/>
              </p:nvSpPr>
              <p:spPr>
                <a:xfrm>
                  <a:off x="1166770" y="3698747"/>
                  <a:ext cx="3417569" cy="12137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8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系统测试与优化</a:t>
                  </a:r>
                  <a:endParaRPr lang="en-US" sz="1800" b="1" i="0" u="none" strike="noStrik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16" name="Text5" descr="2f929cbf-07e1-480a-81e7-9e621ec6e1fb"/>
                <p:cNvSpPr txBox="1"/>
                <p:nvPr/>
              </p:nvSpPr>
              <p:spPr>
                <a:xfrm>
                  <a:off x="1166769" y="4949521"/>
                  <a:ext cx="3417570" cy="50869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第15 - 16周，进行各类测试，优化性能和安全，修复系统缺陷。</a:t>
                  </a:r>
                  <a:endPara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17" name="直接连接符 16" descr="24c49433-451e-47fe-9eb0-b5d21b8b528f"/>
                <p:cNvCxnSpPr/>
                <p:nvPr/>
              </p:nvCxnSpPr>
              <p:spPr>
                <a:xfrm>
                  <a:off x="1092200" y="2332909"/>
                  <a:ext cx="0" cy="3157382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箭头: 右 49" descr="9271a3ab-2c53-4e94-bbb6-472dcf089a89"/>
              <p:cNvSpPr/>
              <p:nvPr/>
            </p:nvSpPr>
            <p:spPr>
              <a:xfrm>
                <a:off x="9086448" y="1712126"/>
                <a:ext cx="428395" cy="328439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n w="63500" cap="rnd">
                <a:noFill/>
                <a:headEnd type="none"/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</a:p>
            </p:txBody>
          </p:sp>
        </p:grpSp>
        <p:grpSp>
          <p:nvGrpSpPr>
            <p:cNvPr id="54" name="组合 53" descr="02c38009-b2d3-4ff8-93aa-c2e5589d4a3a"/>
            <p:cNvGrpSpPr/>
            <p:nvPr/>
          </p:nvGrpSpPr>
          <p:grpSpPr>
            <a:xfrm>
              <a:off x="9709153" y="1020050"/>
              <a:ext cx="1809747" cy="5837951"/>
              <a:chOff x="9709153" y="1020050"/>
              <a:chExt cx="1809747" cy="5837951"/>
            </a:xfrm>
          </p:grpSpPr>
          <p:sp>
            <p:nvSpPr>
              <p:cNvPr id="44" name="ComponentBackground6" descr="5bf1a7ae-0c8a-4743-ae3d-f4230b6589b5"/>
              <p:cNvSpPr/>
              <p:nvPr/>
            </p:nvSpPr>
            <p:spPr>
              <a:xfrm>
                <a:off x="9709153" y="1020051"/>
                <a:ext cx="1809747" cy="5837950"/>
              </a:xfrm>
              <a:prstGeom prst="round1Rect">
                <a:avLst/>
              </a:prstGeom>
              <a:gradFill flip="none" rotWithShape="1">
                <a:gsLst>
                  <a:gs pos="51000">
                    <a:schemeClr val="bg1"/>
                  </a:gs>
                  <a:gs pos="100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1"/>
                <a:tileRect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45" name="组合 44" descr="5fbaa144-46ee-4a25-93aa-67c5d15c5bfa"/>
              <p:cNvGrpSpPr/>
              <p:nvPr/>
            </p:nvGrpSpPr>
            <p:grpSpPr>
              <a:xfrm>
                <a:off x="9709153" y="1020050"/>
                <a:ext cx="1724169" cy="5279149"/>
                <a:chOff x="1092200" y="2332909"/>
                <a:chExt cx="3492139" cy="8420526"/>
              </a:xfrm>
            </p:grpSpPr>
            <p:sp>
              <p:nvSpPr>
                <p:cNvPr id="46" name="Number6" descr="64c677b5-aab8-4906-a62d-83b5cfac962e"/>
                <p:cNvSpPr/>
                <p:nvPr/>
              </p:nvSpPr>
              <p:spPr>
                <a:xfrm>
                  <a:off x="1092200" y="2332909"/>
                  <a:ext cx="1912423" cy="1213757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rmAutofit/>
                </a:bodyPr>
                <a:lstStyle/>
                <a:p>
                  <a:pPr algn="ctr"/>
                  <a:r>
                    <a:rPr lang="en-US" sz="2400" b="1" i="0" u="none">
                      <a:solidFill>
                        <a:srgbClr val="FFFFFF"/>
                      </a:solidFill>
                      <a:latin typeface="Arial" panose="020B0604020202020204"/>
                    </a:rPr>
                    <a:t>06</a:t>
                  </a:r>
                  <a:endParaRPr lang="en-US" sz="2400" b="1" i="0" u="none">
                    <a:solidFill>
                      <a:srgbClr val="FFFFFF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" name="Bullet6" descr="41ece23e-63b1-4243-995c-c58d0f9d78f6"/>
                <p:cNvSpPr txBox="1"/>
                <p:nvPr/>
              </p:nvSpPr>
              <p:spPr>
                <a:xfrm>
                  <a:off x="1166770" y="3698747"/>
                  <a:ext cx="3417569" cy="12137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8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文档撰写与验收</a:t>
                  </a:r>
                  <a:endParaRPr lang="en-US" sz="1800" b="1" i="0" u="none" strike="noStrik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Text6" descr="5a9ef7e7-9b0f-4788-82ef-e1800d448091"/>
                <p:cNvSpPr txBox="1"/>
                <p:nvPr/>
              </p:nvSpPr>
              <p:spPr>
                <a:xfrm>
                  <a:off x="1166769" y="4949521"/>
                  <a:ext cx="3417570" cy="5803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第17 - 18周，撰写论文和说明书，准备答辩PPT，完成项目验收。</a:t>
                  </a:r>
                  <a:endPara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49" name="直接连接符 48" descr="c7a2a285-9e6d-4a4d-b74e-d8d3f32a2a59"/>
                <p:cNvCxnSpPr/>
                <p:nvPr/>
              </p:nvCxnSpPr>
              <p:spPr>
                <a:xfrm>
                  <a:off x="1092200" y="2332909"/>
                  <a:ext cx="0" cy="3157382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任意多边形: 形状 1" descr="4f28b299-0f9d-4aae-85af-4ea088c2118a"/>
            <p:cNvSpPr/>
            <p:nvPr/>
          </p:nvSpPr>
          <p:spPr>
            <a:xfrm>
              <a:off x="0" y="6235700"/>
              <a:ext cx="12192000" cy="622302"/>
            </a:xfrm>
            <a:custGeom>
              <a:avLst/>
              <a:gdLst>
                <a:gd name="connsiteX0" fmla="*/ 6096000 w 12192000"/>
                <a:gd name="connsiteY0" fmla="*/ 0 h 989013"/>
                <a:gd name="connsiteX1" fmla="*/ 11209989 w 12192000"/>
                <a:gd name="connsiteY1" fmla="*/ 146931 h 989013"/>
                <a:gd name="connsiteX2" fmla="*/ 12192000 w 12192000"/>
                <a:gd name="connsiteY2" fmla="*/ 214253 h 989013"/>
                <a:gd name="connsiteX3" fmla="*/ 12192000 w 12192000"/>
                <a:gd name="connsiteY3" fmla="*/ 989013 h 989013"/>
                <a:gd name="connsiteX4" fmla="*/ 0 w 12192000"/>
                <a:gd name="connsiteY4" fmla="*/ 989013 h 989013"/>
                <a:gd name="connsiteX5" fmla="*/ 0 w 12192000"/>
                <a:gd name="connsiteY5" fmla="*/ 214253 h 989013"/>
                <a:gd name="connsiteX6" fmla="*/ 982012 w 12192000"/>
                <a:gd name="connsiteY6" fmla="*/ 146931 h 989013"/>
                <a:gd name="connsiteX7" fmla="*/ 6096000 w 12192000"/>
                <a:gd name="connsiteY7" fmla="*/ 0 h 98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989013">
                  <a:moveTo>
                    <a:pt x="6096000" y="0"/>
                  </a:moveTo>
                  <a:cubicBezTo>
                    <a:pt x="7910010" y="0"/>
                    <a:pt x="9638154" y="52318"/>
                    <a:pt x="11209989" y="146931"/>
                  </a:cubicBezTo>
                  <a:lnTo>
                    <a:pt x="12192000" y="214253"/>
                  </a:lnTo>
                  <a:lnTo>
                    <a:pt x="12192000" y="989013"/>
                  </a:lnTo>
                  <a:lnTo>
                    <a:pt x="0" y="989013"/>
                  </a:lnTo>
                  <a:lnTo>
                    <a:pt x="0" y="214253"/>
                  </a:lnTo>
                  <a:lnTo>
                    <a:pt x="982012" y="146931"/>
                  </a:lnTo>
                  <a:cubicBezTo>
                    <a:pt x="2553847" y="52318"/>
                    <a:pt x="4281991" y="0"/>
                    <a:pt x="6096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noFill/>
            </a:ln>
            <a:effectLst>
              <a:outerShdw blurRad="127000" dist="63500" dir="2700000" algn="tl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a0b932f9-444f-4f4f-9c30-ca12778393ac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5400" b="1" i="0" u="none">
                <a:solidFill>
                  <a:srgbClr val="FFFFFF"/>
                </a:solidFill>
                <a:ea typeface="微软雅黑" panose="020B0503020204020204" charset="-122"/>
              </a:rPr>
              <a:t>谢谢观看</a:t>
            </a:r>
            <a:endParaRPr lang="en-US" sz="54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目录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11" name="4caed9d6-c0d5-402d-a13c-963d60d56e8c.source.4.zh-Hans.pptx" descr="60326755-37c4-4564-9533-43960396969b"/>
          <p:cNvGrpSpPr/>
          <p:nvPr/>
        </p:nvGrpSpPr>
        <p:grpSpPr>
          <a:xfrm>
            <a:off x="0" y="1130300"/>
            <a:ext cx="12192000" cy="4305311"/>
            <a:chOff x="0" y="1130300"/>
            <a:chExt cx="12192000" cy="4305311"/>
          </a:xfrm>
        </p:grpSpPr>
        <p:sp>
          <p:nvSpPr>
            <p:cNvPr id="3" name="矩形 2" descr="c46659f6-a98e-4c7e-8b0f-b6d1c17036d4"/>
            <p:cNvSpPr>
              <a:spLocks noChangeAspect="1"/>
            </p:cNvSpPr>
            <p:nvPr/>
          </p:nvSpPr>
          <p:spPr>
            <a:xfrm>
              <a:off x="0" y="3406786"/>
              <a:ext cx="12192000" cy="107606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l"/>
            </a:p>
          </p:txBody>
        </p:sp>
        <p:cxnSp>
          <p:nvCxnSpPr>
            <p:cNvPr id="83" name="直接箭头连接符 82" descr="564a357d-cf1e-4009-bbae-1fc794102711"/>
            <p:cNvCxnSpPr/>
            <p:nvPr/>
          </p:nvCxnSpPr>
          <p:spPr>
            <a:xfrm>
              <a:off x="660400" y="3944816"/>
              <a:ext cx="10858500" cy="0"/>
            </a:xfrm>
            <a:prstGeom prst="straightConnector1">
              <a:avLst/>
            </a:prstGeom>
            <a:ln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 descr="097e2b64-be7d-45ad-aee4-38596d932558"/>
            <p:cNvGrpSpPr/>
            <p:nvPr/>
          </p:nvGrpSpPr>
          <p:grpSpPr>
            <a:xfrm>
              <a:off x="660400" y="3650127"/>
              <a:ext cx="2860864" cy="1785484"/>
              <a:chOff x="290432" y="3650127"/>
              <a:chExt cx="2860864" cy="1785484"/>
            </a:xfrm>
          </p:grpSpPr>
          <p:sp>
            <p:nvSpPr>
              <p:cNvPr id="50" name="Number1" descr="d07b2c5a-8d9f-4823-8d8d-a9b566169a93"/>
              <p:cNvSpPr/>
              <p:nvPr/>
            </p:nvSpPr>
            <p:spPr>
              <a:xfrm>
                <a:off x="1411803" y="3650127"/>
                <a:ext cx="586504" cy="586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>
                <a:normAutofit/>
              </a:bodyPr>
              <a:lstStyle/>
              <a:p>
                <a:pPr algn="ctr"/>
                <a:r>
                  <a:rPr lang="en-US" sz="1800" b="1" i="0" u="none">
                    <a:solidFill>
                      <a:srgbClr val="FFFFFF"/>
                    </a:solidFill>
                    <a:latin typeface="Arial" panose="020B0604020202020204"/>
                  </a:rPr>
                  <a:t>01</a:t>
                </a:r>
                <a:endParaRPr lang="en-US" sz="1800" b="1" i="0" u="non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56" name="组合 55" descr="af319968-34f6-4462-954c-6ec60c986bc8"/>
              <p:cNvGrpSpPr/>
              <p:nvPr/>
            </p:nvGrpSpPr>
            <p:grpSpPr>
              <a:xfrm>
                <a:off x="290432" y="4236631"/>
                <a:ext cx="2860864" cy="1198980"/>
                <a:chOff x="1530184" y="4601292"/>
                <a:chExt cx="2860864" cy="1198980"/>
              </a:xfrm>
            </p:grpSpPr>
            <p:sp>
              <p:nvSpPr>
                <p:cNvPr id="79" name="Bullet1" descr="f16f02bd-9e00-4912-8a51-87913cc60cb1"/>
                <p:cNvSpPr txBox="1"/>
                <p:nvPr/>
              </p:nvSpPr>
              <p:spPr>
                <a:xfrm>
                  <a:off x="1530184" y="5090848"/>
                  <a:ext cx="2860864" cy="709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研究背景与意义</a:t>
                  </a:r>
                  <a:endParaRPr lang="en-US" sz="2200" b="1" i="0" u="none" strike="noStrik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81" name="直接连接符 80" descr="f5f67e79-a050-4295-b850-2766b0ce74d3"/>
                <p:cNvCxnSpPr/>
                <p:nvPr/>
              </p:nvCxnSpPr>
              <p:spPr>
                <a:xfrm>
                  <a:off x="2954266" y="4601292"/>
                  <a:ext cx="0" cy="387901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组合 4" descr="48769de1-bbd9-4b7a-9926-e76c0ae5b5be"/>
            <p:cNvGrpSpPr/>
            <p:nvPr/>
          </p:nvGrpSpPr>
          <p:grpSpPr>
            <a:xfrm>
              <a:off x="3326278" y="2441361"/>
              <a:ext cx="2860864" cy="1795270"/>
              <a:chOff x="1951305" y="2441361"/>
              <a:chExt cx="2860864" cy="1795270"/>
            </a:xfrm>
          </p:grpSpPr>
          <p:sp>
            <p:nvSpPr>
              <p:cNvPr id="51" name="Number2" descr="e1b84a87-1c61-4368-b8ed-5aacd02087a0"/>
              <p:cNvSpPr/>
              <p:nvPr/>
            </p:nvSpPr>
            <p:spPr>
              <a:xfrm>
                <a:off x="3088485" y="3650127"/>
                <a:ext cx="586504" cy="586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sz="2000" b="1" i="0" u="none">
                    <a:solidFill>
                      <a:srgbClr val="FFFFFF"/>
                    </a:solidFill>
                    <a:latin typeface="Arial" panose="020B0604020202020204"/>
                  </a:rPr>
                  <a:t>02</a:t>
                </a:r>
                <a:endParaRPr lang="en-US" sz="2000" b="1" i="0" u="non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65" name="组合 64" descr="ee0b683b-6c0b-47c2-9188-19dfb0007312"/>
              <p:cNvGrpSpPr/>
              <p:nvPr/>
            </p:nvGrpSpPr>
            <p:grpSpPr>
              <a:xfrm>
                <a:off x="1951305" y="2441361"/>
                <a:ext cx="2860864" cy="1205891"/>
                <a:chOff x="1523834" y="5316110"/>
                <a:chExt cx="2860864" cy="1205891"/>
              </a:xfrm>
            </p:grpSpPr>
            <p:sp>
              <p:nvSpPr>
                <p:cNvPr id="70" name="Bullet2" descr="4c17351b-059b-4a70-a95c-2fd012e9493b"/>
                <p:cNvSpPr txBox="1"/>
                <p:nvPr/>
              </p:nvSpPr>
              <p:spPr>
                <a:xfrm>
                  <a:off x="1523834" y="5316110"/>
                  <a:ext cx="2860864" cy="709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国内外研究现状</a:t>
                  </a:r>
                  <a:endParaRPr lang="en-US" sz="2200" b="1" i="0" u="none" strike="noStrik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72" name="直接连接符 71" descr="a401baa4-ec56-4ced-b4a1-30934c337191"/>
                <p:cNvCxnSpPr/>
                <p:nvPr/>
              </p:nvCxnSpPr>
              <p:spPr>
                <a:xfrm flipV="1">
                  <a:off x="2954266" y="6134100"/>
                  <a:ext cx="0" cy="387901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Title" descr="52068949-deae-4283-af15-cf2b44f2893f"/>
            <p:cNvSpPr>
              <a:spLocks noChangeAspect="1"/>
            </p:cNvSpPr>
            <p:nvPr/>
          </p:nvSpPr>
          <p:spPr>
            <a:xfrm>
              <a:off x="666750" y="1130300"/>
              <a:ext cx="10858500" cy="1002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endParaRPr lang="en-US" sz="4800" b="1" i="0" u="none">
                <a:solidFill>
                  <a:srgbClr val="2F2F2F"/>
                </a:solidFill>
                <a:latin typeface="Arial" panose="020B0604020202020204"/>
              </a:endParaRPr>
            </a:p>
          </p:txBody>
        </p:sp>
        <p:grpSp>
          <p:nvGrpSpPr>
            <p:cNvPr id="6" name="组合 5" descr="d1acee43-b800-42b1-9f4a-86616d8955db"/>
            <p:cNvGrpSpPr/>
            <p:nvPr/>
          </p:nvGrpSpPr>
          <p:grpSpPr>
            <a:xfrm>
              <a:off x="5992156" y="3650127"/>
              <a:ext cx="2860864" cy="1785484"/>
              <a:chOff x="3611454" y="3650127"/>
              <a:chExt cx="2860864" cy="1785484"/>
            </a:xfrm>
          </p:grpSpPr>
          <p:sp>
            <p:nvSpPr>
              <p:cNvPr id="52" name="Number3" descr="7930b2d2-e1d0-453f-8051-066df99ee262"/>
              <p:cNvSpPr/>
              <p:nvPr/>
            </p:nvSpPr>
            <p:spPr>
              <a:xfrm>
                <a:off x="4765167" y="3650127"/>
                <a:ext cx="586504" cy="586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>
                <a:normAutofit/>
              </a:bodyPr>
              <a:lstStyle/>
              <a:p>
                <a:pPr algn="ctr"/>
                <a:r>
                  <a:rPr lang="en-US" sz="1800" b="1" i="0" u="none">
                    <a:solidFill>
                      <a:srgbClr val="FFFFFF"/>
                    </a:solidFill>
                    <a:latin typeface="Arial" panose="020B0604020202020204"/>
                  </a:rPr>
                  <a:t>03</a:t>
                </a:r>
                <a:endParaRPr lang="en-US" sz="1800" b="1" i="0" u="non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91" name="组合 90" descr="470fac11-21c6-4709-8b6d-18a8c9c33b6e"/>
              <p:cNvGrpSpPr/>
              <p:nvPr/>
            </p:nvGrpSpPr>
            <p:grpSpPr>
              <a:xfrm>
                <a:off x="3611454" y="4236631"/>
                <a:ext cx="2860864" cy="1198980"/>
                <a:chOff x="1530184" y="4601292"/>
                <a:chExt cx="2860864" cy="1198980"/>
              </a:xfrm>
            </p:grpSpPr>
            <p:sp>
              <p:nvSpPr>
                <p:cNvPr id="92" name="Bullet3" descr="3ce5eeca-b4f1-4d93-b501-20e4b4c8272a"/>
                <p:cNvSpPr txBox="1"/>
                <p:nvPr/>
              </p:nvSpPr>
              <p:spPr>
                <a:xfrm>
                  <a:off x="1530184" y="5090848"/>
                  <a:ext cx="2860864" cy="709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研究内容与方法</a:t>
                  </a:r>
                  <a:endParaRPr lang="en-US" sz="2200" b="1" i="0" u="none" strike="noStrik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94" name="直接连接符 93" descr="5e14b872-642a-4f03-8156-7d4edbff01d6"/>
                <p:cNvCxnSpPr/>
                <p:nvPr/>
              </p:nvCxnSpPr>
              <p:spPr>
                <a:xfrm>
                  <a:off x="2954266" y="4601292"/>
                  <a:ext cx="0" cy="387901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组合 6" descr="d4396f5e-8f1f-45ea-ad28-e4cc6538fb58"/>
            <p:cNvGrpSpPr/>
            <p:nvPr/>
          </p:nvGrpSpPr>
          <p:grpSpPr>
            <a:xfrm>
              <a:off x="8658033" y="2441361"/>
              <a:ext cx="2860864" cy="1795270"/>
              <a:chOff x="5304669" y="2441361"/>
              <a:chExt cx="2860864" cy="1795270"/>
            </a:xfrm>
          </p:grpSpPr>
          <p:sp>
            <p:nvSpPr>
              <p:cNvPr id="53" name="Number4" descr="38eb5f0b-94c6-47f3-ba2c-cbb48d454946"/>
              <p:cNvSpPr/>
              <p:nvPr/>
            </p:nvSpPr>
            <p:spPr>
              <a:xfrm>
                <a:off x="6441849" y="3650127"/>
                <a:ext cx="586504" cy="586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sz="2000" b="1" i="0" u="none">
                    <a:solidFill>
                      <a:srgbClr val="FFFFFF"/>
                    </a:solidFill>
                    <a:latin typeface="Arial" panose="020B0604020202020204"/>
                  </a:rPr>
                  <a:t>04</a:t>
                </a:r>
                <a:endParaRPr lang="en-US" sz="2000" b="1" i="0" u="non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95" name="组合 94" descr="34ac8ebd-2c78-45b8-9ce5-574163ff0cc7"/>
              <p:cNvGrpSpPr/>
              <p:nvPr/>
            </p:nvGrpSpPr>
            <p:grpSpPr>
              <a:xfrm>
                <a:off x="5304669" y="2441361"/>
                <a:ext cx="2860864" cy="1205891"/>
                <a:chOff x="1523834" y="5316110"/>
                <a:chExt cx="2860864" cy="1205891"/>
              </a:xfrm>
            </p:grpSpPr>
            <p:sp>
              <p:nvSpPr>
                <p:cNvPr id="96" name="Bullet4" descr="b50711c8-c209-4e5d-a653-ce17b102eed8"/>
                <p:cNvSpPr txBox="1"/>
                <p:nvPr/>
              </p:nvSpPr>
              <p:spPr>
                <a:xfrm>
                  <a:off x="1523834" y="5316110"/>
                  <a:ext cx="2860864" cy="7094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 b="1" i="0" u="none" strike="noStrike">
                      <a:solidFill>
                        <a:srgbClr val="2F2F2F"/>
                      </a:solidFill>
                      <a:ea typeface="微软雅黑" panose="020B0503020204020204" charset="-122"/>
                    </a:rPr>
                    <a:t>进度安排</a:t>
                  </a:r>
                  <a:endParaRPr lang="en-US" sz="2200" b="1" i="0" u="none" strike="noStrike">
                    <a:solidFill>
                      <a:srgbClr val="2F2F2F"/>
                    </a:solidFill>
                    <a:ea typeface="微软雅黑" panose="020B0503020204020204" charset="-122"/>
                  </a:endParaRPr>
                </a:p>
              </p:txBody>
            </p:sp>
            <p:cxnSp>
              <p:nvCxnSpPr>
                <p:cNvPr id="98" name="直接连接符 97" descr="ebede6aa-6dad-47e2-abbb-a620816c84bb"/>
                <p:cNvCxnSpPr/>
                <p:nvPr/>
              </p:nvCxnSpPr>
              <p:spPr>
                <a:xfrm flipV="1">
                  <a:off x="2954266" y="6134100"/>
                  <a:ext cx="0" cy="387901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72b8b25a-67c3-4149-965c-b9ee9b070371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4400" b="1" i="0" u="none">
                <a:solidFill>
                  <a:srgbClr val="FFFFFF"/>
                </a:solidFill>
                <a:ea typeface="微软雅黑" panose="020B0503020204020204" charset="-122"/>
              </a:rPr>
              <a:t>研究背景与意义</a:t>
            </a:r>
            <a:endParaRPr lang="en-US" sz="44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5" name="文本占位符 24" descr="c7b6e1c2-b67c-4a71-a397-4b191c609f84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charset="-122"/>
              </a:rPr>
              <a:t>阐述研究的出发点和价值</a:t>
            </a:r>
            <a:endParaRPr lang="en-US" sz="2000" b="0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研究目的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28" name="416c4bfe-d7b4-4b79-9bad-a079a2529ab9.source.4.zh-Hans.pptx" descr="efb68d4d-b196-4752-9fe3-21a4310b9581"/>
          <p:cNvGrpSpPr/>
          <p:nvPr/>
        </p:nvGrpSpPr>
        <p:grpSpPr>
          <a:xfrm>
            <a:off x="660400" y="1130300"/>
            <a:ext cx="10858500" cy="5750653"/>
            <a:chOff x="660400" y="1130300"/>
            <a:chExt cx="10858500" cy="5750653"/>
          </a:xfrm>
        </p:grpSpPr>
        <p:sp>
          <p:nvSpPr>
            <p:cNvPr id="3" name="iṩľíde" descr="7300e76c-23f7-4c52-bdf2-4c3c9bcaaa5e"/>
            <p:cNvSpPr/>
            <p:nvPr/>
          </p:nvSpPr>
          <p:spPr bwMode="auto">
            <a:xfrm>
              <a:off x="3923403" y="2352144"/>
              <a:ext cx="4345194" cy="434519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79400" cap="flat" cmpd="sng">
              <a:solidFill>
                <a:schemeClr val="tx2">
                  <a:alpha val="15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0"/>
            <a:lstStyle/>
            <a:p>
              <a:pPr algn="ctr"/>
            </a:p>
          </p:txBody>
        </p:sp>
        <p:sp>
          <p:nvSpPr>
            <p:cNvPr id="4" name="îsliḑê" descr="2bc3391c-42a0-4b01-a0f5-6ea887159d4c"/>
            <p:cNvSpPr/>
            <p:nvPr/>
          </p:nvSpPr>
          <p:spPr bwMode="auto">
            <a:xfrm>
              <a:off x="3534989" y="4541388"/>
              <a:ext cx="5122022" cy="233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 anchorCtr="0"/>
            <a:lstStyle/>
            <a:p>
              <a:pPr algn="ctr"/>
            </a:p>
          </p:txBody>
        </p:sp>
        <p:sp>
          <p:nvSpPr>
            <p:cNvPr id="62" name="任意多边形: 形状 61" descr="b6f0764f-8160-4fa1-831a-dcfbe9c69892"/>
            <p:cNvSpPr/>
            <p:nvPr/>
          </p:nvSpPr>
          <p:spPr bwMode="auto">
            <a:xfrm>
              <a:off x="4484456" y="2903996"/>
              <a:ext cx="3148688" cy="3048502"/>
            </a:xfrm>
            <a:custGeom>
              <a:avLst/>
              <a:gdLst>
                <a:gd name="connsiteX0" fmla="*/ 788586 w 3148688"/>
                <a:gd name="connsiteY0" fmla="*/ 2806230 h 3048502"/>
                <a:gd name="connsiteX1" fmla="*/ 817859 w 3148688"/>
                <a:gd name="connsiteY1" fmla="*/ 2843278 h 3048502"/>
                <a:gd name="connsiteX2" fmla="*/ 829561 w 3148688"/>
                <a:gd name="connsiteY2" fmla="*/ 2858218 h 3048502"/>
                <a:gd name="connsiteX3" fmla="*/ 828877 w 3148688"/>
                <a:gd name="connsiteY3" fmla="*/ 2884486 h 3048502"/>
                <a:gd name="connsiteX4" fmla="*/ 826732 w 3148688"/>
                <a:gd name="connsiteY4" fmla="*/ 2929811 h 3048502"/>
                <a:gd name="connsiteX5" fmla="*/ 831123 w 3148688"/>
                <a:gd name="connsiteY5" fmla="*/ 2953220 h 3048502"/>
                <a:gd name="connsiteX6" fmla="*/ 831123 w 3148688"/>
                <a:gd name="connsiteY6" fmla="*/ 2968182 h 3048502"/>
                <a:gd name="connsiteX7" fmla="*/ 833686 w 3148688"/>
                <a:gd name="connsiteY7" fmla="*/ 2990043 h 3048502"/>
                <a:gd name="connsiteX8" fmla="*/ 849410 w 3148688"/>
                <a:gd name="connsiteY8" fmla="*/ 3018218 h 3048502"/>
                <a:gd name="connsiteX9" fmla="*/ 863960 w 3148688"/>
                <a:gd name="connsiteY9" fmla="*/ 3048502 h 3048502"/>
                <a:gd name="connsiteX10" fmla="*/ 744905 w 3148688"/>
                <a:gd name="connsiteY10" fmla="*/ 2995124 h 3048502"/>
                <a:gd name="connsiteX11" fmla="*/ 643411 w 3148688"/>
                <a:gd name="connsiteY11" fmla="*/ 2913940 h 3048502"/>
                <a:gd name="connsiteX12" fmla="*/ 713201 w 3148688"/>
                <a:gd name="connsiteY12" fmla="*/ 2920345 h 3048502"/>
                <a:gd name="connsiteX13" fmla="*/ 721890 w 3148688"/>
                <a:gd name="connsiteY13" fmla="*/ 2904294 h 3048502"/>
                <a:gd name="connsiteX14" fmla="*/ 714048 w 3148688"/>
                <a:gd name="connsiteY14" fmla="*/ 2876164 h 3048502"/>
                <a:gd name="connsiteX15" fmla="*/ 696894 w 3148688"/>
                <a:gd name="connsiteY15" fmla="*/ 2852497 h 3048502"/>
                <a:gd name="connsiteX16" fmla="*/ 714977 w 3148688"/>
                <a:gd name="connsiteY16" fmla="*/ 2836671 h 3048502"/>
                <a:gd name="connsiteX17" fmla="*/ 744108 w 3148688"/>
                <a:gd name="connsiteY17" fmla="*/ 2852195 h 3048502"/>
                <a:gd name="connsiteX18" fmla="*/ 767041 w 3148688"/>
                <a:gd name="connsiteY18" fmla="*/ 2824524 h 3048502"/>
                <a:gd name="connsiteX19" fmla="*/ 788586 w 3148688"/>
                <a:gd name="connsiteY19" fmla="*/ 2806230 h 3048502"/>
                <a:gd name="connsiteX20" fmla="*/ 2684426 w 3148688"/>
                <a:gd name="connsiteY20" fmla="*/ 2639503 h 3048502"/>
                <a:gd name="connsiteX21" fmla="*/ 2682597 w 3148688"/>
                <a:gd name="connsiteY21" fmla="*/ 2661817 h 3048502"/>
                <a:gd name="connsiteX22" fmla="*/ 2664799 w 3148688"/>
                <a:gd name="connsiteY22" fmla="*/ 2680476 h 3048502"/>
                <a:gd name="connsiteX23" fmla="*/ 2646145 w 3148688"/>
                <a:gd name="connsiteY23" fmla="*/ 2671693 h 3048502"/>
                <a:gd name="connsiteX24" fmla="*/ 2654880 w 3148688"/>
                <a:gd name="connsiteY24" fmla="*/ 2650436 h 3048502"/>
                <a:gd name="connsiteX25" fmla="*/ 2125142 w 3148688"/>
                <a:gd name="connsiteY25" fmla="*/ 2625670 h 3048502"/>
                <a:gd name="connsiteX26" fmla="*/ 2136526 w 3148688"/>
                <a:gd name="connsiteY26" fmla="*/ 2630922 h 3048502"/>
                <a:gd name="connsiteX27" fmla="*/ 2150065 w 3148688"/>
                <a:gd name="connsiteY27" fmla="*/ 2642627 h 3048502"/>
                <a:gd name="connsiteX28" fmla="*/ 2167575 w 3148688"/>
                <a:gd name="connsiteY28" fmla="*/ 2662890 h 3048502"/>
                <a:gd name="connsiteX29" fmla="*/ 2185779 w 3148688"/>
                <a:gd name="connsiteY29" fmla="*/ 2678252 h 3048502"/>
                <a:gd name="connsiteX30" fmla="*/ 2202156 w 3148688"/>
                <a:gd name="connsiteY30" fmla="*/ 2701216 h 3048502"/>
                <a:gd name="connsiteX31" fmla="*/ 2188249 w 3148688"/>
                <a:gd name="connsiteY31" fmla="*/ 2706705 h 3048502"/>
                <a:gd name="connsiteX32" fmla="*/ 2172973 w 3148688"/>
                <a:gd name="connsiteY32" fmla="*/ 2701261 h 3048502"/>
                <a:gd name="connsiteX33" fmla="*/ 2153212 w 3148688"/>
                <a:gd name="connsiteY33" fmla="*/ 2683745 h 3048502"/>
                <a:gd name="connsiteX34" fmla="*/ 2151018 w 3148688"/>
                <a:gd name="connsiteY34" fmla="*/ 2665126 h 3048502"/>
                <a:gd name="connsiteX35" fmla="*/ 2128158 w 3148688"/>
                <a:gd name="connsiteY35" fmla="*/ 2646465 h 3048502"/>
                <a:gd name="connsiteX36" fmla="*/ 2115664 w 3148688"/>
                <a:gd name="connsiteY36" fmla="*/ 2629395 h 3048502"/>
                <a:gd name="connsiteX37" fmla="*/ 2052644 w 3148688"/>
                <a:gd name="connsiteY37" fmla="*/ 2585776 h 3048502"/>
                <a:gd name="connsiteX38" fmla="*/ 2066049 w 3148688"/>
                <a:gd name="connsiteY38" fmla="*/ 2588659 h 3048502"/>
                <a:gd name="connsiteX39" fmla="*/ 2089675 w 3148688"/>
                <a:gd name="connsiteY39" fmla="*/ 2601167 h 3048502"/>
                <a:gd name="connsiteX40" fmla="*/ 2091138 w 3148688"/>
                <a:gd name="connsiteY40" fmla="*/ 2622755 h 3048502"/>
                <a:gd name="connsiteX41" fmla="*/ 2069546 w 3148688"/>
                <a:gd name="connsiteY41" fmla="*/ 2611776 h 3048502"/>
                <a:gd name="connsiteX42" fmla="*/ 2051674 w 3148688"/>
                <a:gd name="connsiteY42" fmla="*/ 2597873 h 3048502"/>
                <a:gd name="connsiteX43" fmla="*/ 2353131 w 3148688"/>
                <a:gd name="connsiteY43" fmla="*/ 2497004 h 3048502"/>
                <a:gd name="connsiteX44" fmla="*/ 2359061 w 3148688"/>
                <a:gd name="connsiteY44" fmla="*/ 2516458 h 3048502"/>
                <a:gd name="connsiteX45" fmla="*/ 2353983 w 3148688"/>
                <a:gd name="connsiteY45" fmla="*/ 2527393 h 3048502"/>
                <a:gd name="connsiteX46" fmla="*/ 2332603 w 3148688"/>
                <a:gd name="connsiteY46" fmla="*/ 2524099 h 3048502"/>
                <a:gd name="connsiteX47" fmla="*/ 2330490 w 3148688"/>
                <a:gd name="connsiteY47" fmla="*/ 2504685 h 3048502"/>
                <a:gd name="connsiteX48" fmla="*/ 2963040 w 3148688"/>
                <a:gd name="connsiteY48" fmla="*/ 2492526 h 3048502"/>
                <a:gd name="connsiteX49" fmla="*/ 2763550 w 3148688"/>
                <a:gd name="connsiteY49" fmla="*/ 2780267 h 3048502"/>
                <a:gd name="connsiteX50" fmla="*/ 2461234 w 3148688"/>
                <a:gd name="connsiteY50" fmla="*/ 2998692 h 3048502"/>
                <a:gd name="connsiteX51" fmla="*/ 2447240 w 3148688"/>
                <a:gd name="connsiteY51" fmla="*/ 2987749 h 3048502"/>
                <a:gd name="connsiteX52" fmla="*/ 2480958 w 3148688"/>
                <a:gd name="connsiteY52" fmla="*/ 2934062 h 3048502"/>
                <a:gd name="connsiteX53" fmla="*/ 2482152 w 3148688"/>
                <a:gd name="connsiteY53" fmla="*/ 2897834 h 3048502"/>
                <a:gd name="connsiteX54" fmla="*/ 2515536 w 3148688"/>
                <a:gd name="connsiteY54" fmla="*/ 2874775 h 3048502"/>
                <a:gd name="connsiteX55" fmla="*/ 2535093 w 3148688"/>
                <a:gd name="connsiteY55" fmla="*/ 2855068 h 3048502"/>
                <a:gd name="connsiteX56" fmla="*/ 2557349 w 3148688"/>
                <a:gd name="connsiteY56" fmla="*/ 2825799 h 3048502"/>
                <a:gd name="connsiteX57" fmla="*/ 2627102 w 3148688"/>
                <a:gd name="connsiteY57" fmla="*/ 2796202 h 3048502"/>
                <a:gd name="connsiteX58" fmla="*/ 2670777 w 3148688"/>
                <a:gd name="connsiteY58" fmla="*/ 2772089 h 3048502"/>
                <a:gd name="connsiteX59" fmla="*/ 2695541 w 3148688"/>
                <a:gd name="connsiteY59" fmla="*/ 2746124 h 3048502"/>
                <a:gd name="connsiteX60" fmla="*/ 2720280 w 3148688"/>
                <a:gd name="connsiteY60" fmla="*/ 2725268 h 3048502"/>
                <a:gd name="connsiteX61" fmla="*/ 2737855 w 3148688"/>
                <a:gd name="connsiteY61" fmla="*/ 2686111 h 3048502"/>
                <a:gd name="connsiteX62" fmla="*/ 2761042 w 3148688"/>
                <a:gd name="connsiteY62" fmla="*/ 2666708 h 3048502"/>
                <a:gd name="connsiteX63" fmla="*/ 2779263 w 3148688"/>
                <a:gd name="connsiteY63" fmla="*/ 2650609 h 3048502"/>
                <a:gd name="connsiteX64" fmla="*/ 2791919 w 3148688"/>
                <a:gd name="connsiteY64" fmla="*/ 2632378 h 3048502"/>
                <a:gd name="connsiteX65" fmla="*/ 2818354 w 3148688"/>
                <a:gd name="connsiteY65" fmla="*/ 2632378 h 3048502"/>
                <a:gd name="connsiteX66" fmla="*/ 2836932 w 3148688"/>
                <a:gd name="connsiteY66" fmla="*/ 2611920 h 3048502"/>
                <a:gd name="connsiteX67" fmla="*/ 2852191 w 3148688"/>
                <a:gd name="connsiteY67" fmla="*/ 2587760 h 3048502"/>
                <a:gd name="connsiteX68" fmla="*/ 2830604 w 3148688"/>
                <a:gd name="connsiteY68" fmla="*/ 2573864 h 3048502"/>
                <a:gd name="connsiteX69" fmla="*/ 2847415 w 3148688"/>
                <a:gd name="connsiteY69" fmla="*/ 2554109 h 3048502"/>
                <a:gd name="connsiteX70" fmla="*/ 2861194 w 3148688"/>
                <a:gd name="connsiteY70" fmla="*/ 2538362 h 3048502"/>
                <a:gd name="connsiteX71" fmla="*/ 2886434 w 3148688"/>
                <a:gd name="connsiteY71" fmla="*/ 2515327 h 3048502"/>
                <a:gd name="connsiteX72" fmla="*/ 2899138 w 3148688"/>
                <a:gd name="connsiteY72" fmla="*/ 2509843 h 3048502"/>
                <a:gd name="connsiteX73" fmla="*/ 2916618 w 3148688"/>
                <a:gd name="connsiteY73" fmla="*/ 2502860 h 3048502"/>
                <a:gd name="connsiteX74" fmla="*/ 1594386 w 3148688"/>
                <a:gd name="connsiteY74" fmla="*/ 2468948 h 3048502"/>
                <a:gd name="connsiteX75" fmla="*/ 1611331 w 3148688"/>
                <a:gd name="connsiteY75" fmla="*/ 2476221 h 3048502"/>
                <a:gd name="connsiteX76" fmla="*/ 1631144 w 3148688"/>
                <a:gd name="connsiteY76" fmla="*/ 2498733 h 3048502"/>
                <a:gd name="connsiteX77" fmla="*/ 1648341 w 3148688"/>
                <a:gd name="connsiteY77" fmla="*/ 2524667 h 3048502"/>
                <a:gd name="connsiteX78" fmla="*/ 1635170 w 3148688"/>
                <a:gd name="connsiteY78" fmla="*/ 2560527 h 3048502"/>
                <a:gd name="connsiteX79" fmla="*/ 1608457 w 3148688"/>
                <a:gd name="connsiteY79" fmla="*/ 2567111 h 3048502"/>
                <a:gd name="connsiteX80" fmla="*/ 1583572 w 3148688"/>
                <a:gd name="connsiteY80" fmla="*/ 2550647 h 3048502"/>
                <a:gd name="connsiteX81" fmla="*/ 1582843 w 3148688"/>
                <a:gd name="connsiteY81" fmla="*/ 2525763 h 3048502"/>
                <a:gd name="connsiteX82" fmla="*/ 1580667 w 3148688"/>
                <a:gd name="connsiteY82" fmla="*/ 2501294 h 3048502"/>
                <a:gd name="connsiteX83" fmla="*/ 1577189 w 3148688"/>
                <a:gd name="connsiteY83" fmla="*/ 2476586 h 3048502"/>
                <a:gd name="connsiteX84" fmla="*/ 2407970 w 3148688"/>
                <a:gd name="connsiteY84" fmla="*/ 2455244 h 3048502"/>
                <a:gd name="connsiteX85" fmla="*/ 2414421 w 3148688"/>
                <a:gd name="connsiteY85" fmla="*/ 2480967 h 3048502"/>
                <a:gd name="connsiteX86" fmla="*/ 2398308 w 3148688"/>
                <a:gd name="connsiteY86" fmla="*/ 2493410 h 3048502"/>
                <a:gd name="connsiteX87" fmla="*/ 2382471 w 3148688"/>
                <a:gd name="connsiteY87" fmla="*/ 2476945 h 3048502"/>
                <a:gd name="connsiteX88" fmla="*/ 2384232 w 3148688"/>
                <a:gd name="connsiteY88" fmla="*/ 2458537 h 3048502"/>
                <a:gd name="connsiteX89" fmla="*/ 2794108 w 3148688"/>
                <a:gd name="connsiteY89" fmla="*/ 2388124 h 3048502"/>
                <a:gd name="connsiteX90" fmla="*/ 2817880 w 3148688"/>
                <a:gd name="connsiteY90" fmla="*/ 2393909 h 3048502"/>
                <a:gd name="connsiteX91" fmla="*/ 2831051 w 3148688"/>
                <a:gd name="connsiteY91" fmla="*/ 2412206 h 3048502"/>
                <a:gd name="connsiteX92" fmla="*/ 2823733 w 3148688"/>
                <a:gd name="connsiteY92" fmla="*/ 2434896 h 3048502"/>
                <a:gd name="connsiteX93" fmla="*/ 2805118 w 3148688"/>
                <a:gd name="connsiteY93" fmla="*/ 2441434 h 3048502"/>
                <a:gd name="connsiteX94" fmla="*/ 2805118 w 3148688"/>
                <a:gd name="connsiteY94" fmla="*/ 2430092 h 3048502"/>
                <a:gd name="connsiteX95" fmla="*/ 2811294 w 3148688"/>
                <a:gd name="connsiteY95" fmla="*/ 2411795 h 3048502"/>
                <a:gd name="connsiteX96" fmla="*/ 2798117 w 3148688"/>
                <a:gd name="connsiteY96" fmla="*/ 2413624 h 3048502"/>
                <a:gd name="connsiteX97" fmla="*/ 2783354 w 3148688"/>
                <a:gd name="connsiteY97" fmla="*/ 2433707 h 3048502"/>
                <a:gd name="connsiteX98" fmla="*/ 2765525 w 3148688"/>
                <a:gd name="connsiteY98" fmla="*/ 2432564 h 3048502"/>
                <a:gd name="connsiteX99" fmla="*/ 2778303 w 3148688"/>
                <a:gd name="connsiteY99" fmla="*/ 2420853 h 3048502"/>
                <a:gd name="connsiteX100" fmla="*/ 2786749 w 3148688"/>
                <a:gd name="connsiteY100" fmla="*/ 2400157 h 3048502"/>
                <a:gd name="connsiteX101" fmla="*/ 2957165 w 3148688"/>
                <a:gd name="connsiteY101" fmla="*/ 2358621 h 3048502"/>
                <a:gd name="connsiteX102" fmla="*/ 2964190 w 3148688"/>
                <a:gd name="connsiteY102" fmla="*/ 2380494 h 3048502"/>
                <a:gd name="connsiteX103" fmla="*/ 2956871 w 3148688"/>
                <a:gd name="connsiteY103" fmla="*/ 2396959 h 3048502"/>
                <a:gd name="connsiteX104" fmla="*/ 2933818 w 3148688"/>
                <a:gd name="connsiteY104" fmla="*/ 2406153 h 3048502"/>
                <a:gd name="connsiteX105" fmla="*/ 2935941 w 3148688"/>
                <a:gd name="connsiteY105" fmla="*/ 2385703 h 3048502"/>
                <a:gd name="connsiteX106" fmla="*/ 2943304 w 3148688"/>
                <a:gd name="connsiteY106" fmla="*/ 2372297 h 3048502"/>
                <a:gd name="connsiteX107" fmla="*/ 1966068 w 3148688"/>
                <a:gd name="connsiteY107" fmla="*/ 2324875 h 3048502"/>
                <a:gd name="connsiteX108" fmla="*/ 1969899 w 3148688"/>
                <a:gd name="connsiteY108" fmla="*/ 2341354 h 3048502"/>
                <a:gd name="connsiteX109" fmla="*/ 1974656 w 3148688"/>
                <a:gd name="connsiteY109" fmla="*/ 2376026 h 3048502"/>
                <a:gd name="connsiteX110" fmla="*/ 1974656 w 3148688"/>
                <a:gd name="connsiteY110" fmla="*/ 2396511 h 3048502"/>
                <a:gd name="connsiteX111" fmla="*/ 1983074 w 3148688"/>
                <a:gd name="connsiteY111" fmla="*/ 2425788 h 3048502"/>
                <a:gd name="connsiteX112" fmla="*/ 1995879 w 3148688"/>
                <a:gd name="connsiteY112" fmla="*/ 2448428 h 3048502"/>
                <a:gd name="connsiteX113" fmla="*/ 1993685 w 3148688"/>
                <a:gd name="connsiteY113" fmla="*/ 2475833 h 3048502"/>
                <a:gd name="connsiteX114" fmla="*/ 1969989 w 3148688"/>
                <a:gd name="connsiteY114" fmla="*/ 2466042 h 3048502"/>
                <a:gd name="connsiteX115" fmla="*/ 1963039 w 3148688"/>
                <a:gd name="connsiteY115" fmla="*/ 2447748 h 3048502"/>
                <a:gd name="connsiteX116" fmla="*/ 1962672 w 3148688"/>
                <a:gd name="connsiteY116" fmla="*/ 2420669 h 3048502"/>
                <a:gd name="connsiteX117" fmla="*/ 1944049 w 3148688"/>
                <a:gd name="connsiteY117" fmla="*/ 2407125 h 3048502"/>
                <a:gd name="connsiteX118" fmla="*/ 1958644 w 3148688"/>
                <a:gd name="connsiteY118" fmla="*/ 2383387 h 3048502"/>
                <a:gd name="connsiteX119" fmla="*/ 1944089 w 3148688"/>
                <a:gd name="connsiteY119" fmla="*/ 2355989 h 3048502"/>
                <a:gd name="connsiteX120" fmla="*/ 1947273 w 3148688"/>
                <a:gd name="connsiteY120" fmla="*/ 2330406 h 3048502"/>
                <a:gd name="connsiteX121" fmla="*/ 2786266 w 3148688"/>
                <a:gd name="connsiteY121" fmla="*/ 2320960 h 3048502"/>
                <a:gd name="connsiteX122" fmla="*/ 2795591 w 3148688"/>
                <a:gd name="connsiteY122" fmla="*/ 2341727 h 3048502"/>
                <a:gd name="connsiteX123" fmla="*/ 2782782 w 3148688"/>
                <a:gd name="connsiteY123" fmla="*/ 2366238 h 3048502"/>
                <a:gd name="connsiteX124" fmla="*/ 2764492 w 3148688"/>
                <a:gd name="connsiteY124" fmla="*/ 2380140 h 3048502"/>
                <a:gd name="connsiteX125" fmla="*/ 2718752 w 3148688"/>
                <a:gd name="connsiteY125" fmla="*/ 2409051 h 3048502"/>
                <a:gd name="connsiteX126" fmla="*/ 2696798 w 3148688"/>
                <a:gd name="connsiteY126" fmla="*/ 2442626 h 3048502"/>
                <a:gd name="connsiteX127" fmla="*/ 2712078 w 3148688"/>
                <a:gd name="connsiteY127" fmla="*/ 2440473 h 3048502"/>
                <a:gd name="connsiteX128" fmla="*/ 2726345 w 3148688"/>
                <a:gd name="connsiteY128" fmla="*/ 2417517 h 3048502"/>
                <a:gd name="connsiteX129" fmla="*/ 2760695 w 3148688"/>
                <a:gd name="connsiteY129" fmla="*/ 2404386 h 3048502"/>
                <a:gd name="connsiteX130" fmla="*/ 2766550 w 3148688"/>
                <a:gd name="connsiteY130" fmla="*/ 2413531 h 3048502"/>
                <a:gd name="connsiteX131" fmla="*/ 2745329 w 3148688"/>
                <a:gd name="connsiteY131" fmla="*/ 2439470 h 3048502"/>
                <a:gd name="connsiteX132" fmla="*/ 2724833 w 3148688"/>
                <a:gd name="connsiteY132" fmla="*/ 2457036 h 3048502"/>
                <a:gd name="connsiteX133" fmla="*/ 2724833 w 3148688"/>
                <a:gd name="connsiteY133" fmla="*/ 2473864 h 3048502"/>
                <a:gd name="connsiteX134" fmla="*/ 2743450 w 3148688"/>
                <a:gd name="connsiteY134" fmla="*/ 2499791 h 3048502"/>
                <a:gd name="connsiteX135" fmla="*/ 2741625 w 3148688"/>
                <a:gd name="connsiteY135" fmla="*/ 2519188 h 3048502"/>
                <a:gd name="connsiteX136" fmla="*/ 2730648 w 3148688"/>
                <a:gd name="connsiteY136" fmla="*/ 2527976 h 3048502"/>
                <a:gd name="connsiteX137" fmla="*/ 2717520 w 3148688"/>
                <a:gd name="connsiteY137" fmla="*/ 2513060 h 3048502"/>
                <a:gd name="connsiteX138" fmla="*/ 2703292 w 3148688"/>
                <a:gd name="connsiteY138" fmla="*/ 2499929 h 3048502"/>
                <a:gd name="connsiteX139" fmla="*/ 2689025 w 3148688"/>
                <a:gd name="connsiteY139" fmla="*/ 2507578 h 3048502"/>
                <a:gd name="connsiteX140" fmla="*/ 2695566 w 3148688"/>
                <a:gd name="connsiteY140" fmla="*/ 2536845 h 3048502"/>
                <a:gd name="connsiteX141" fmla="*/ 2700321 w 3148688"/>
                <a:gd name="connsiteY141" fmla="*/ 2566482 h 3048502"/>
                <a:gd name="connsiteX142" fmla="*/ 2679879 w 3148688"/>
                <a:gd name="connsiteY142" fmla="*/ 2562462 h 3048502"/>
                <a:gd name="connsiteX143" fmla="*/ 2675443 w 3148688"/>
                <a:gd name="connsiteY143" fmla="*/ 2550379 h 3048502"/>
                <a:gd name="connsiteX144" fmla="*/ 2674710 w 3148688"/>
                <a:gd name="connsiteY144" fmla="*/ 2529531 h 3048502"/>
                <a:gd name="connsiteX145" fmla="*/ 2657152 w 3148688"/>
                <a:gd name="connsiteY145" fmla="*/ 2529566 h 3048502"/>
                <a:gd name="connsiteX146" fmla="*/ 2651717 w 3148688"/>
                <a:gd name="connsiteY146" fmla="*/ 2512001 h 3048502"/>
                <a:gd name="connsiteX147" fmla="*/ 2667783 w 3148688"/>
                <a:gd name="connsiteY147" fmla="*/ 2485705 h 3048502"/>
                <a:gd name="connsiteX148" fmla="*/ 2671034 w 3148688"/>
                <a:gd name="connsiteY148" fmla="*/ 2459731 h 3048502"/>
                <a:gd name="connsiteX149" fmla="*/ 2682763 w 3148688"/>
                <a:gd name="connsiteY149" fmla="*/ 2434840 h 3048502"/>
                <a:gd name="connsiteX150" fmla="*/ 2696978 w 3148688"/>
                <a:gd name="connsiteY150" fmla="*/ 2415824 h 3048502"/>
                <a:gd name="connsiteX151" fmla="*/ 2708281 w 3148688"/>
                <a:gd name="connsiteY151" fmla="*/ 2396842 h 3048502"/>
                <a:gd name="connsiteX152" fmla="*/ 2721663 w 3148688"/>
                <a:gd name="connsiteY152" fmla="*/ 2383020 h 3048502"/>
                <a:gd name="connsiteX153" fmla="*/ 2736470 w 3148688"/>
                <a:gd name="connsiteY153" fmla="*/ 2371352 h 3048502"/>
                <a:gd name="connsiteX154" fmla="*/ 2764625 w 3148688"/>
                <a:gd name="connsiteY154" fmla="*/ 2357127 h 3048502"/>
                <a:gd name="connsiteX155" fmla="*/ 2774130 w 3148688"/>
                <a:gd name="connsiteY155" fmla="*/ 2339389 h 3048502"/>
                <a:gd name="connsiteX156" fmla="*/ 2600844 w 3148688"/>
                <a:gd name="connsiteY156" fmla="*/ 2286712 h 3048502"/>
                <a:gd name="connsiteX157" fmla="*/ 2614514 w 3148688"/>
                <a:gd name="connsiteY157" fmla="*/ 2290413 h 3048502"/>
                <a:gd name="connsiteX158" fmla="*/ 2619947 w 3148688"/>
                <a:gd name="connsiteY158" fmla="*/ 2308769 h 3048502"/>
                <a:gd name="connsiteX159" fmla="*/ 2662017 w 3148688"/>
                <a:gd name="connsiteY159" fmla="*/ 2309867 h 3048502"/>
                <a:gd name="connsiteX160" fmla="*/ 2657633 w 3148688"/>
                <a:gd name="connsiteY160" fmla="*/ 2338409 h 3048502"/>
                <a:gd name="connsiteX161" fmla="*/ 2629503 w 3148688"/>
                <a:gd name="connsiteY161" fmla="*/ 2365086 h 3048502"/>
                <a:gd name="connsiteX162" fmla="*/ 2632749 w 3148688"/>
                <a:gd name="connsiteY162" fmla="*/ 2387038 h 3048502"/>
                <a:gd name="connsiteX163" fmla="*/ 2640435 w 3148688"/>
                <a:gd name="connsiteY163" fmla="*/ 2406071 h 3048502"/>
                <a:gd name="connsiteX164" fmla="*/ 2650995 w 3148688"/>
                <a:gd name="connsiteY164" fmla="*/ 2411547 h 3048502"/>
                <a:gd name="connsiteX165" fmla="*/ 2661984 w 3148688"/>
                <a:gd name="connsiteY165" fmla="*/ 2430956 h 3048502"/>
                <a:gd name="connsiteX166" fmla="*/ 2645507 w 3148688"/>
                <a:gd name="connsiteY166" fmla="*/ 2446318 h 3048502"/>
                <a:gd name="connsiteX167" fmla="*/ 2629413 w 3148688"/>
                <a:gd name="connsiteY167" fmla="*/ 2462011 h 3048502"/>
                <a:gd name="connsiteX168" fmla="*/ 2625018 w 3148688"/>
                <a:gd name="connsiteY168" fmla="*/ 2498964 h 3048502"/>
                <a:gd name="connsiteX169" fmla="*/ 2606355 w 3148688"/>
                <a:gd name="connsiteY169" fmla="*/ 2513603 h 3048502"/>
                <a:gd name="connsiteX170" fmla="*/ 2595378 w 3148688"/>
                <a:gd name="connsiteY170" fmla="*/ 2535555 h 3048502"/>
                <a:gd name="connsiteX171" fmla="*/ 2599773 w 3148688"/>
                <a:gd name="connsiteY171" fmla="*/ 2566610 h 3048502"/>
                <a:gd name="connsiteX172" fmla="*/ 2590261 w 3148688"/>
                <a:gd name="connsiteY172" fmla="*/ 2579414 h 3048502"/>
                <a:gd name="connsiteX173" fmla="*/ 2563552 w 3148688"/>
                <a:gd name="connsiteY173" fmla="*/ 2590397 h 3048502"/>
                <a:gd name="connsiteX174" fmla="*/ 2544888 w 3148688"/>
                <a:gd name="connsiteY174" fmla="*/ 2588562 h 3048502"/>
                <a:gd name="connsiteX175" fmla="*/ 2518911 w 3148688"/>
                <a:gd name="connsiteY175" fmla="*/ 2591857 h 3048502"/>
                <a:gd name="connsiteX176" fmla="*/ 2504632 w 3148688"/>
                <a:gd name="connsiteY176" fmla="*/ 2606135 h 3048502"/>
                <a:gd name="connsiteX177" fmla="*/ 2480492 w 3148688"/>
                <a:gd name="connsiteY177" fmla="*/ 2596250 h 3048502"/>
                <a:gd name="connsiteX178" fmla="*/ 2462606 w 3148688"/>
                <a:gd name="connsiteY178" fmla="*/ 2610153 h 3048502"/>
                <a:gd name="connsiteX179" fmla="*/ 2447967 w 3148688"/>
                <a:gd name="connsiteY179" fmla="*/ 2602479 h 3048502"/>
                <a:gd name="connsiteX180" fmla="*/ 2438083 w 3148688"/>
                <a:gd name="connsiteY180" fmla="*/ 2584951 h 3048502"/>
                <a:gd name="connsiteX181" fmla="*/ 2442151 w 3148688"/>
                <a:gd name="connsiteY181" fmla="*/ 2555310 h 3048502"/>
                <a:gd name="connsiteX182" fmla="*/ 2424593 w 3148688"/>
                <a:gd name="connsiteY182" fmla="*/ 2554212 h 3048502"/>
                <a:gd name="connsiteX183" fmla="*/ 2423488 w 3148688"/>
                <a:gd name="connsiteY183" fmla="*/ 2515800 h 3048502"/>
                <a:gd name="connsiteX184" fmla="*/ 2435423 w 3148688"/>
                <a:gd name="connsiteY184" fmla="*/ 2491275 h 3048502"/>
                <a:gd name="connsiteX185" fmla="*/ 2452362 w 3148688"/>
                <a:gd name="connsiteY185" fmla="*/ 2492374 h 3048502"/>
                <a:gd name="connsiteX186" fmla="*/ 2466089 w 3148688"/>
                <a:gd name="connsiteY186" fmla="*/ 2481074 h 3048502"/>
                <a:gd name="connsiteX187" fmla="*/ 2476040 w 3148688"/>
                <a:gd name="connsiteY187" fmla="*/ 2461364 h 3048502"/>
                <a:gd name="connsiteX188" fmla="*/ 2504260 w 3148688"/>
                <a:gd name="connsiteY188" fmla="*/ 2447462 h 3048502"/>
                <a:gd name="connsiteX189" fmla="*/ 2528040 w 3148688"/>
                <a:gd name="connsiteY189" fmla="*/ 2416768 h 3048502"/>
                <a:gd name="connsiteX190" fmla="*/ 2544257 w 3148688"/>
                <a:gd name="connsiteY190" fmla="*/ 2389731 h 3048502"/>
                <a:gd name="connsiteX191" fmla="*/ 2559179 w 3148688"/>
                <a:gd name="connsiteY191" fmla="*/ 2364484 h 3048502"/>
                <a:gd name="connsiteX192" fmla="*/ 2585855 w 3148688"/>
                <a:gd name="connsiteY192" fmla="*/ 2346233 h 3048502"/>
                <a:gd name="connsiteX193" fmla="*/ 2593259 w 3148688"/>
                <a:gd name="connsiteY193" fmla="*/ 2326523 h 3048502"/>
                <a:gd name="connsiteX194" fmla="*/ 2854036 w 3148688"/>
                <a:gd name="connsiteY194" fmla="*/ 2254470 h 3048502"/>
                <a:gd name="connsiteX195" fmla="*/ 2861104 w 3148688"/>
                <a:gd name="connsiteY195" fmla="*/ 2268803 h 3048502"/>
                <a:gd name="connsiteX196" fmla="*/ 2867735 w 3148688"/>
                <a:gd name="connsiteY196" fmla="*/ 2286325 h 3048502"/>
                <a:gd name="connsiteX197" fmla="*/ 2856758 w 3148688"/>
                <a:gd name="connsiteY197" fmla="*/ 2299127 h 3048502"/>
                <a:gd name="connsiteX198" fmla="*/ 2851273 w 3148688"/>
                <a:gd name="connsiteY198" fmla="*/ 2327305 h 3048502"/>
                <a:gd name="connsiteX199" fmla="*/ 2846881 w 3148688"/>
                <a:gd name="connsiteY199" fmla="*/ 2352144 h 3048502"/>
                <a:gd name="connsiteX200" fmla="*/ 2843586 w 3148688"/>
                <a:gd name="connsiteY200" fmla="*/ 2388686 h 3048502"/>
                <a:gd name="connsiteX201" fmla="*/ 2825930 w 3148688"/>
                <a:gd name="connsiteY201" fmla="*/ 2375520 h 3048502"/>
                <a:gd name="connsiteX202" fmla="*/ 2826381 w 3148688"/>
                <a:gd name="connsiteY202" fmla="*/ 2345510 h 3048502"/>
                <a:gd name="connsiteX203" fmla="*/ 2839507 w 3148688"/>
                <a:gd name="connsiteY203" fmla="*/ 2330185 h 3048502"/>
                <a:gd name="connsiteX204" fmla="*/ 2830554 w 3148688"/>
                <a:gd name="connsiteY204" fmla="*/ 2308233 h 3048502"/>
                <a:gd name="connsiteX205" fmla="*/ 2839808 w 3148688"/>
                <a:gd name="connsiteY205" fmla="*/ 2266996 h 3048502"/>
                <a:gd name="connsiteX206" fmla="*/ 2814556 w 3148688"/>
                <a:gd name="connsiteY206" fmla="*/ 2243315 h 3048502"/>
                <a:gd name="connsiteX207" fmla="*/ 2817687 w 3148688"/>
                <a:gd name="connsiteY207" fmla="*/ 2268437 h 3048502"/>
                <a:gd name="connsiteX208" fmla="*/ 2800397 w 3148688"/>
                <a:gd name="connsiteY208" fmla="*/ 2271045 h 3048502"/>
                <a:gd name="connsiteX209" fmla="*/ 2802890 w 3148688"/>
                <a:gd name="connsiteY209" fmla="*/ 2252098 h 3048502"/>
                <a:gd name="connsiteX210" fmla="*/ 2650802 w 3148688"/>
                <a:gd name="connsiteY210" fmla="*/ 2131330 h 3048502"/>
                <a:gd name="connsiteX211" fmla="*/ 2666606 w 3148688"/>
                <a:gd name="connsiteY211" fmla="*/ 2147889 h 3048502"/>
                <a:gd name="connsiteX212" fmla="*/ 2658192 w 3148688"/>
                <a:gd name="connsiteY212" fmla="*/ 2164353 h 3048502"/>
                <a:gd name="connsiteX213" fmla="*/ 2657050 w 3148688"/>
                <a:gd name="connsiteY213" fmla="*/ 2177073 h 3048502"/>
                <a:gd name="connsiteX214" fmla="*/ 2659199 w 3148688"/>
                <a:gd name="connsiteY214" fmla="*/ 2187959 h 3048502"/>
                <a:gd name="connsiteX215" fmla="*/ 2650785 w 3148688"/>
                <a:gd name="connsiteY215" fmla="*/ 2205109 h 3048502"/>
                <a:gd name="connsiteX216" fmla="*/ 2643098 w 3148688"/>
                <a:gd name="connsiteY216" fmla="*/ 2217877 h 3048502"/>
                <a:gd name="connsiteX217" fmla="*/ 2631392 w 3148688"/>
                <a:gd name="connsiteY217" fmla="*/ 2242393 h 3048502"/>
                <a:gd name="connsiteX218" fmla="*/ 2617845 w 3148688"/>
                <a:gd name="connsiteY218" fmla="*/ 2271299 h 3048502"/>
                <a:gd name="connsiteX219" fmla="*/ 2597313 w 3148688"/>
                <a:gd name="connsiteY219" fmla="*/ 2270891 h 3048502"/>
                <a:gd name="connsiteX220" fmla="*/ 2599588 w 3148688"/>
                <a:gd name="connsiteY220" fmla="*/ 2254468 h 3048502"/>
                <a:gd name="connsiteX221" fmla="*/ 2624445 w 3148688"/>
                <a:gd name="connsiteY221" fmla="*/ 2211333 h 3048502"/>
                <a:gd name="connsiteX222" fmla="*/ 2632109 w 3148688"/>
                <a:gd name="connsiteY222" fmla="*/ 2181694 h 3048502"/>
                <a:gd name="connsiteX223" fmla="*/ 2645993 w 3148688"/>
                <a:gd name="connsiteY223" fmla="*/ 2150906 h 3048502"/>
                <a:gd name="connsiteX224" fmla="*/ 3148688 w 3148688"/>
                <a:gd name="connsiteY224" fmla="*/ 2120524 h 3048502"/>
                <a:gd name="connsiteX225" fmla="*/ 3077498 w 3148688"/>
                <a:gd name="connsiteY225" fmla="*/ 2307820 h 3048502"/>
                <a:gd name="connsiteX226" fmla="*/ 2989831 w 3148688"/>
                <a:gd name="connsiteY226" fmla="*/ 2459976 h 3048502"/>
                <a:gd name="connsiteX227" fmla="*/ 2993213 w 3148688"/>
                <a:gd name="connsiteY227" fmla="*/ 2395386 h 3048502"/>
                <a:gd name="connsiteX228" fmla="*/ 3001257 w 3148688"/>
                <a:gd name="connsiteY228" fmla="*/ 2362823 h 3048502"/>
                <a:gd name="connsiteX229" fmla="*/ 3004552 w 3148688"/>
                <a:gd name="connsiteY229" fmla="*/ 2343792 h 3048502"/>
                <a:gd name="connsiteX230" fmla="*/ 2995414 w 3148688"/>
                <a:gd name="connsiteY230" fmla="*/ 2316023 h 3048502"/>
                <a:gd name="connsiteX231" fmla="*/ 2966907 w 3148688"/>
                <a:gd name="connsiteY231" fmla="*/ 2323708 h 3048502"/>
                <a:gd name="connsiteX232" fmla="*/ 2954113 w 3148688"/>
                <a:gd name="connsiteY232" fmla="*/ 2342739 h 3048502"/>
                <a:gd name="connsiteX233" fmla="*/ 2933664 w 3148688"/>
                <a:gd name="connsiteY233" fmla="*/ 2358392 h 3048502"/>
                <a:gd name="connsiteX234" fmla="*/ 2921217 w 3148688"/>
                <a:gd name="connsiteY234" fmla="*/ 2367899 h 3048502"/>
                <a:gd name="connsiteX235" fmla="*/ 2898580 w 3148688"/>
                <a:gd name="connsiteY235" fmla="*/ 2375223 h 3048502"/>
                <a:gd name="connsiteX236" fmla="*/ 2885773 w 3148688"/>
                <a:gd name="connsiteY236" fmla="*/ 2401515 h 3048502"/>
                <a:gd name="connsiteX237" fmla="*/ 2864546 w 3148688"/>
                <a:gd name="connsiteY237" fmla="*/ 2425669 h 3048502"/>
                <a:gd name="connsiteX238" fmla="*/ 2844975 w 3148688"/>
                <a:gd name="connsiteY238" fmla="*/ 2438477 h 3048502"/>
                <a:gd name="connsiteX239" fmla="*/ 2843349 w 3148688"/>
                <a:gd name="connsiteY239" fmla="*/ 2415423 h 3048502"/>
                <a:gd name="connsiteX240" fmla="*/ 2864546 w 3148688"/>
                <a:gd name="connsiteY240" fmla="*/ 2401153 h 3048502"/>
                <a:gd name="connsiteX241" fmla="*/ 2882823 w 3148688"/>
                <a:gd name="connsiteY241" fmla="*/ 2381477 h 3048502"/>
                <a:gd name="connsiteX242" fmla="*/ 2884161 w 3148688"/>
                <a:gd name="connsiteY242" fmla="*/ 2362179 h 3048502"/>
                <a:gd name="connsiteX243" fmla="*/ 2901358 w 3148688"/>
                <a:gd name="connsiteY243" fmla="*/ 2359256 h 3048502"/>
                <a:gd name="connsiteX244" fmla="*/ 2917374 w 3148688"/>
                <a:gd name="connsiteY244" fmla="*/ 2346086 h 3048502"/>
                <a:gd name="connsiteX245" fmla="*/ 2910827 w 3148688"/>
                <a:gd name="connsiteY245" fmla="*/ 2327464 h 3048502"/>
                <a:gd name="connsiteX246" fmla="*/ 2890363 w 3148688"/>
                <a:gd name="connsiteY246" fmla="*/ 2323079 h 3048502"/>
                <a:gd name="connsiteX247" fmla="*/ 2886636 w 3148688"/>
                <a:gd name="connsiteY247" fmla="*/ 2298610 h 3048502"/>
                <a:gd name="connsiteX248" fmla="*/ 2912625 w 3148688"/>
                <a:gd name="connsiteY248" fmla="*/ 2295310 h 3048502"/>
                <a:gd name="connsiteX249" fmla="*/ 2919202 w 3148688"/>
                <a:gd name="connsiteY249" fmla="*/ 2282502 h 3048502"/>
                <a:gd name="connsiteX250" fmla="*/ 2946155 w 3148688"/>
                <a:gd name="connsiteY250" fmla="*/ 2263109 h 3048502"/>
                <a:gd name="connsiteX251" fmla="*/ 2945019 w 3148688"/>
                <a:gd name="connsiteY251" fmla="*/ 2280223 h 3048502"/>
                <a:gd name="connsiteX252" fmla="*/ 2957797 w 3148688"/>
                <a:gd name="connsiteY252" fmla="*/ 2297777 h 3048502"/>
                <a:gd name="connsiteX253" fmla="*/ 2972188 w 3148688"/>
                <a:gd name="connsiteY253" fmla="*/ 2283555 h 3048502"/>
                <a:gd name="connsiteX254" fmla="*/ 2997386 w 3148688"/>
                <a:gd name="connsiteY254" fmla="*/ 2250993 h 3048502"/>
                <a:gd name="connsiteX255" fmla="*/ 3004250 w 3148688"/>
                <a:gd name="connsiteY255" fmla="*/ 2229038 h 3048502"/>
                <a:gd name="connsiteX256" fmla="*/ 3019490 w 3148688"/>
                <a:gd name="connsiteY256" fmla="*/ 2207131 h 3048502"/>
                <a:gd name="connsiteX257" fmla="*/ 3039018 w 3148688"/>
                <a:gd name="connsiteY257" fmla="*/ 2192862 h 3048502"/>
                <a:gd name="connsiteX258" fmla="*/ 3083010 w 3148688"/>
                <a:gd name="connsiteY258" fmla="*/ 2175025 h 3048502"/>
                <a:gd name="connsiteX259" fmla="*/ 2657682 w 3148688"/>
                <a:gd name="connsiteY259" fmla="*/ 1940538 h 3048502"/>
                <a:gd name="connsiteX260" fmla="*/ 2669756 w 3148688"/>
                <a:gd name="connsiteY260" fmla="*/ 1944366 h 3048502"/>
                <a:gd name="connsiteX261" fmla="*/ 2677800 w 3148688"/>
                <a:gd name="connsiteY261" fmla="*/ 1972914 h 3048502"/>
                <a:gd name="connsiteX262" fmla="*/ 2685443 w 3148688"/>
                <a:gd name="connsiteY262" fmla="*/ 2001447 h 3048502"/>
                <a:gd name="connsiteX263" fmla="*/ 2678940 w 3148688"/>
                <a:gd name="connsiteY263" fmla="*/ 2014540 h 3048502"/>
                <a:gd name="connsiteX264" fmla="*/ 2674919 w 3148688"/>
                <a:gd name="connsiteY264" fmla="*/ 2049250 h 3048502"/>
                <a:gd name="connsiteX265" fmla="*/ 2692390 w 3148688"/>
                <a:gd name="connsiteY265" fmla="*/ 2054741 h 3048502"/>
                <a:gd name="connsiteX266" fmla="*/ 2719420 w 3148688"/>
                <a:gd name="connsiteY266" fmla="*/ 2045952 h 3048502"/>
                <a:gd name="connsiteX267" fmla="*/ 2735107 w 3148688"/>
                <a:gd name="connsiteY267" fmla="*/ 2055831 h 3048502"/>
                <a:gd name="connsiteX268" fmla="*/ 2758168 w 3148688"/>
                <a:gd name="connsiteY268" fmla="*/ 2059855 h 3048502"/>
                <a:gd name="connsiteX269" fmla="*/ 2764749 w 3148688"/>
                <a:gd name="connsiteY269" fmla="*/ 2080354 h 3048502"/>
                <a:gd name="connsiteX270" fmla="*/ 2762555 w 3148688"/>
                <a:gd name="connsiteY270" fmla="*/ 2100014 h 3048502"/>
                <a:gd name="connsiteX271" fmla="*/ 2775726 w 3148688"/>
                <a:gd name="connsiteY271" fmla="*/ 2106568 h 3048502"/>
                <a:gd name="connsiteX272" fmla="*/ 2788532 w 3148688"/>
                <a:gd name="connsiteY272" fmla="*/ 2118263 h 3048502"/>
                <a:gd name="connsiteX273" fmla="*/ 2798413 w 3148688"/>
                <a:gd name="connsiteY273" fmla="*/ 2146447 h 3048502"/>
                <a:gd name="connsiteX274" fmla="*/ 2801703 w 3148688"/>
                <a:gd name="connsiteY274" fmla="*/ 2177175 h 3048502"/>
                <a:gd name="connsiteX275" fmla="*/ 2799509 w 3148688"/>
                <a:gd name="connsiteY275" fmla="*/ 2198414 h 3048502"/>
                <a:gd name="connsiteX276" fmla="*/ 2787435 w 3148688"/>
                <a:gd name="connsiteY276" fmla="*/ 2211535 h 3048502"/>
                <a:gd name="connsiteX277" fmla="*/ 2783091 w 3148688"/>
                <a:gd name="connsiteY277" fmla="*/ 2225438 h 3048502"/>
                <a:gd name="connsiteX278" fmla="*/ 2768814 w 3148688"/>
                <a:gd name="connsiteY278" fmla="*/ 2237511 h 3048502"/>
                <a:gd name="connsiteX279" fmla="*/ 2755652 w 3148688"/>
                <a:gd name="connsiteY279" fmla="*/ 2226947 h 3048502"/>
                <a:gd name="connsiteX280" fmla="*/ 2753815 w 3148688"/>
                <a:gd name="connsiteY280" fmla="*/ 2208335 h 3048502"/>
                <a:gd name="connsiteX281" fmla="*/ 2739956 w 3148688"/>
                <a:gd name="connsiteY281" fmla="*/ 2205037 h 3048502"/>
                <a:gd name="connsiteX282" fmla="*/ 2734515 w 3148688"/>
                <a:gd name="connsiteY282" fmla="*/ 2242360 h 3048502"/>
                <a:gd name="connsiteX283" fmla="*/ 2720613 w 3148688"/>
                <a:gd name="connsiteY283" fmla="*/ 2221498 h 3048502"/>
                <a:gd name="connsiteX284" fmla="*/ 2718419 w 3148688"/>
                <a:gd name="connsiteY284" fmla="*/ 2206183 h 3048502"/>
                <a:gd name="connsiteX285" fmla="*/ 2735891 w 3148688"/>
                <a:gd name="connsiteY285" fmla="*/ 2184636 h 3048502"/>
                <a:gd name="connsiteX286" fmla="*/ 2746450 w 3148688"/>
                <a:gd name="connsiteY286" fmla="*/ 2175945 h 3048502"/>
                <a:gd name="connsiteX287" fmla="*/ 2767674 w 3148688"/>
                <a:gd name="connsiteY287" fmla="*/ 2158059 h 3048502"/>
                <a:gd name="connsiteX288" fmla="*/ 2777555 w 3148688"/>
                <a:gd name="connsiteY288" fmla="*/ 2133913 h 3048502"/>
                <a:gd name="connsiteX289" fmla="*/ 2762555 w 3148688"/>
                <a:gd name="connsiteY289" fmla="*/ 2122930 h 3048502"/>
                <a:gd name="connsiteX290" fmla="*/ 2742794 w 3148688"/>
                <a:gd name="connsiteY290" fmla="*/ 2132768 h 3048502"/>
                <a:gd name="connsiteX291" fmla="*/ 2731817 w 3148688"/>
                <a:gd name="connsiteY291" fmla="*/ 2144799 h 3048502"/>
                <a:gd name="connsiteX292" fmla="*/ 2731860 w 3148688"/>
                <a:gd name="connsiteY292" fmla="*/ 2165605 h 3048502"/>
                <a:gd name="connsiteX293" fmla="*/ 2722398 w 3148688"/>
                <a:gd name="connsiteY293" fmla="*/ 2159065 h 3048502"/>
                <a:gd name="connsiteX294" fmla="*/ 2699389 w 3148688"/>
                <a:gd name="connsiteY294" fmla="*/ 2154678 h 3048502"/>
                <a:gd name="connsiteX295" fmla="*/ 2690606 w 3148688"/>
                <a:gd name="connsiteY295" fmla="*/ 2121743 h 3048502"/>
                <a:gd name="connsiteX296" fmla="*/ 2691711 w 3148688"/>
                <a:gd name="connsiteY296" fmla="*/ 2106372 h 3048502"/>
                <a:gd name="connsiteX297" fmla="*/ 2695733 w 3148688"/>
                <a:gd name="connsiteY297" fmla="*/ 2092469 h 3048502"/>
                <a:gd name="connsiteX298" fmla="*/ 2677295 w 3148688"/>
                <a:gd name="connsiteY298" fmla="*/ 2083694 h 3048502"/>
                <a:gd name="connsiteX299" fmla="*/ 2667824 w 3148688"/>
                <a:gd name="connsiteY299" fmla="*/ 2096856 h 3048502"/>
                <a:gd name="connsiteX300" fmla="*/ 2650631 w 3148688"/>
                <a:gd name="connsiteY300" fmla="*/ 2104542 h 3048502"/>
                <a:gd name="connsiteX301" fmla="*/ 2651728 w 3148688"/>
                <a:gd name="connsiteY301" fmla="*/ 2081542 h 3048502"/>
                <a:gd name="connsiteX302" fmla="*/ 2646026 w 3148688"/>
                <a:gd name="connsiteY302" fmla="*/ 2055551 h 3048502"/>
                <a:gd name="connsiteX303" fmla="*/ 2618804 w 3148688"/>
                <a:gd name="connsiteY303" fmla="*/ 2024461 h 3048502"/>
                <a:gd name="connsiteX304" fmla="*/ 2631932 w 3148688"/>
                <a:gd name="connsiteY304" fmla="*/ 2010558 h 3048502"/>
                <a:gd name="connsiteX305" fmla="*/ 2629189 w 3148688"/>
                <a:gd name="connsiteY305" fmla="*/ 1977623 h 3048502"/>
                <a:gd name="connsiteX306" fmla="*/ 2628937 w 3148688"/>
                <a:gd name="connsiteY306" fmla="*/ 1956425 h 3048502"/>
                <a:gd name="connsiteX307" fmla="*/ 2643893 w 3148688"/>
                <a:gd name="connsiteY307" fmla="*/ 1951535 h 3048502"/>
                <a:gd name="connsiteX308" fmla="*/ 2598719 w 3148688"/>
                <a:gd name="connsiteY308" fmla="*/ 1774900 h 3048502"/>
                <a:gd name="connsiteX309" fmla="*/ 2607566 w 3148688"/>
                <a:gd name="connsiteY309" fmla="*/ 1802159 h 3048502"/>
                <a:gd name="connsiteX310" fmla="*/ 2611957 w 3148688"/>
                <a:gd name="connsiteY310" fmla="*/ 1827040 h 3048502"/>
                <a:gd name="connsiteX311" fmla="*/ 2617447 w 3148688"/>
                <a:gd name="connsiteY311" fmla="*/ 1851921 h 3048502"/>
                <a:gd name="connsiteX312" fmla="*/ 2616349 w 3148688"/>
                <a:gd name="connsiteY312" fmla="*/ 1871312 h 3048502"/>
                <a:gd name="connsiteX313" fmla="*/ 2595540 w 3148688"/>
                <a:gd name="connsiteY313" fmla="*/ 1873874 h 3048502"/>
                <a:gd name="connsiteX314" fmla="*/ 2584557 w 3148688"/>
                <a:gd name="connsiteY314" fmla="*/ 1858505 h 3048502"/>
                <a:gd name="connsiteX315" fmla="*/ 2579800 w 3148688"/>
                <a:gd name="connsiteY315" fmla="*/ 1833304 h 3048502"/>
                <a:gd name="connsiteX316" fmla="*/ 2579647 w 3148688"/>
                <a:gd name="connsiteY316" fmla="*/ 1812812 h 3048502"/>
                <a:gd name="connsiteX317" fmla="*/ 2583802 w 3148688"/>
                <a:gd name="connsiteY317" fmla="*/ 1786149 h 3048502"/>
                <a:gd name="connsiteX318" fmla="*/ 2694153 w 3148688"/>
                <a:gd name="connsiteY318" fmla="*/ 1652391 h 3048502"/>
                <a:gd name="connsiteX319" fmla="*/ 2706230 w 3148688"/>
                <a:gd name="connsiteY319" fmla="*/ 1664378 h 3048502"/>
                <a:gd name="connsiteX320" fmla="*/ 2704034 w 3148688"/>
                <a:gd name="connsiteY320" fmla="*/ 1685189 h 3048502"/>
                <a:gd name="connsiteX321" fmla="*/ 2687936 w 3148688"/>
                <a:gd name="connsiteY321" fmla="*/ 1688848 h 3048502"/>
                <a:gd name="connsiteX322" fmla="*/ 2684248 w 3148688"/>
                <a:gd name="connsiteY322" fmla="*/ 1673541 h 3048502"/>
                <a:gd name="connsiteX323" fmla="*/ 2684980 w 3148688"/>
                <a:gd name="connsiteY323" fmla="*/ 1662521 h 3048502"/>
                <a:gd name="connsiteX324" fmla="*/ 2702591 w 3148688"/>
                <a:gd name="connsiteY324" fmla="*/ 1586965 h 3048502"/>
                <a:gd name="connsiteX325" fmla="*/ 2710145 w 3148688"/>
                <a:gd name="connsiteY325" fmla="*/ 1609963 h 3048502"/>
                <a:gd name="connsiteX326" fmla="*/ 2696566 w 3148688"/>
                <a:gd name="connsiteY326" fmla="*/ 1620207 h 3048502"/>
                <a:gd name="connsiteX327" fmla="*/ 2690103 w 3148688"/>
                <a:gd name="connsiteY327" fmla="*/ 1600546 h 3048502"/>
                <a:gd name="connsiteX328" fmla="*/ 2653785 w 3148688"/>
                <a:gd name="connsiteY328" fmla="*/ 883677 h 3048502"/>
                <a:gd name="connsiteX329" fmla="*/ 2659799 w 3148688"/>
                <a:gd name="connsiteY329" fmla="*/ 897413 h 3048502"/>
                <a:gd name="connsiteX330" fmla="*/ 2673659 w 3148688"/>
                <a:gd name="connsiteY330" fmla="*/ 936058 h 3048502"/>
                <a:gd name="connsiteX331" fmla="*/ 2679146 w 3148688"/>
                <a:gd name="connsiteY331" fmla="*/ 964504 h 3048502"/>
                <a:gd name="connsiteX332" fmla="*/ 2684355 w 3148688"/>
                <a:gd name="connsiteY332" fmla="*/ 990091 h 3048502"/>
                <a:gd name="connsiteX333" fmla="*/ 2683303 w 3148688"/>
                <a:gd name="connsiteY333" fmla="*/ 1013732 h 3048502"/>
                <a:gd name="connsiteX334" fmla="*/ 2685502 w 3148688"/>
                <a:gd name="connsiteY334" fmla="*/ 1033865 h 3048502"/>
                <a:gd name="connsiteX335" fmla="*/ 2695337 w 3148688"/>
                <a:gd name="connsiteY335" fmla="*/ 1037166 h 3048502"/>
                <a:gd name="connsiteX336" fmla="*/ 2693182 w 3148688"/>
                <a:gd name="connsiteY336" fmla="*/ 1050313 h 3048502"/>
                <a:gd name="connsiteX337" fmla="*/ 2687694 w 3148688"/>
                <a:gd name="connsiteY337" fmla="*/ 1079585 h 3048502"/>
                <a:gd name="connsiteX338" fmla="*/ 2687694 w 3148688"/>
                <a:gd name="connsiteY338" fmla="*/ 1097124 h 3048502"/>
                <a:gd name="connsiteX339" fmla="*/ 2678547 w 3148688"/>
                <a:gd name="connsiteY339" fmla="*/ 1118348 h 3048502"/>
                <a:gd name="connsiteX340" fmla="*/ 2662816 w 3148688"/>
                <a:gd name="connsiteY340" fmla="*/ 1134767 h 3048502"/>
                <a:gd name="connsiteX341" fmla="*/ 2673060 w 3148688"/>
                <a:gd name="connsiteY341" fmla="*/ 1146115 h 3048502"/>
                <a:gd name="connsiteX342" fmla="*/ 2697485 w 3148688"/>
                <a:gd name="connsiteY342" fmla="*/ 1162888 h 3048502"/>
                <a:gd name="connsiteX343" fmla="*/ 2711711 w 3148688"/>
                <a:gd name="connsiteY343" fmla="*/ 1172409 h 3048502"/>
                <a:gd name="connsiteX344" fmla="*/ 2719346 w 3148688"/>
                <a:gd name="connsiteY344" fmla="*/ 1181872 h 3048502"/>
                <a:gd name="connsiteX345" fmla="*/ 2727719 w 3148688"/>
                <a:gd name="connsiteY345" fmla="*/ 1190155 h 3048502"/>
                <a:gd name="connsiteX346" fmla="*/ 2729918 w 3148688"/>
                <a:gd name="connsiteY346" fmla="*/ 1207635 h 3048502"/>
                <a:gd name="connsiteX347" fmla="*/ 2726623 w 3148688"/>
                <a:gd name="connsiteY347" fmla="*/ 1226294 h 3048502"/>
                <a:gd name="connsiteX348" fmla="*/ 2741579 w 3148688"/>
                <a:gd name="connsiteY348" fmla="*/ 1244541 h 3048502"/>
                <a:gd name="connsiteX349" fmla="*/ 2752553 w 3148688"/>
                <a:gd name="connsiteY349" fmla="*/ 1266089 h 3048502"/>
                <a:gd name="connsiteX350" fmla="*/ 2771944 w 3148688"/>
                <a:gd name="connsiteY350" fmla="*/ 1286576 h 3048502"/>
                <a:gd name="connsiteX351" fmla="*/ 2774874 w 3148688"/>
                <a:gd name="connsiteY351" fmla="*/ 1320239 h 3048502"/>
                <a:gd name="connsiteX352" fmla="*/ 2764675 w 3148688"/>
                <a:gd name="connsiteY352" fmla="*/ 1329024 h 3048502"/>
                <a:gd name="connsiteX353" fmla="*/ 2749309 w 3148688"/>
                <a:gd name="connsiteY353" fmla="*/ 1344381 h 3048502"/>
                <a:gd name="connsiteX354" fmla="*/ 2742814 w 3148688"/>
                <a:gd name="connsiteY354" fmla="*/ 1364043 h 3048502"/>
                <a:gd name="connsiteX355" fmla="*/ 2743910 w 3148688"/>
                <a:gd name="connsiteY355" fmla="*/ 1402069 h 3048502"/>
                <a:gd name="connsiteX356" fmla="*/ 2731511 w 3148688"/>
                <a:gd name="connsiteY356" fmla="*/ 1406461 h 3048502"/>
                <a:gd name="connsiteX357" fmla="*/ 2723101 w 3148688"/>
                <a:gd name="connsiteY357" fmla="*/ 1419638 h 3048502"/>
                <a:gd name="connsiteX358" fmla="*/ 2720902 w 3148688"/>
                <a:gd name="connsiteY358" fmla="*/ 1433492 h 3048502"/>
                <a:gd name="connsiteX359" fmla="*/ 2714684 w 3148688"/>
                <a:gd name="connsiteY359" fmla="*/ 1452151 h 3048502"/>
                <a:gd name="connsiteX360" fmla="*/ 2703790 w 3148688"/>
                <a:gd name="connsiteY360" fmla="*/ 1457634 h 3048502"/>
                <a:gd name="connsiteX361" fmla="*/ 2698311 w 3148688"/>
                <a:gd name="connsiteY361" fmla="*/ 1470457 h 3048502"/>
                <a:gd name="connsiteX362" fmla="*/ 2698311 w 3148688"/>
                <a:gd name="connsiteY362" fmla="*/ 1485726 h 3048502"/>
                <a:gd name="connsiteX363" fmla="*/ 2697207 w 3148688"/>
                <a:gd name="connsiteY363" fmla="*/ 1501792 h 3048502"/>
                <a:gd name="connsiteX364" fmla="*/ 2676348 w 3148688"/>
                <a:gd name="connsiteY364" fmla="*/ 1520392 h 3048502"/>
                <a:gd name="connsiteX365" fmla="*/ 2659565 w 3148688"/>
                <a:gd name="connsiteY365" fmla="*/ 1502086 h 3048502"/>
                <a:gd name="connsiteX366" fmla="*/ 2658469 w 3148688"/>
                <a:gd name="connsiteY366" fmla="*/ 1514084 h 3048502"/>
                <a:gd name="connsiteX367" fmla="*/ 2641357 w 3148688"/>
                <a:gd name="connsiteY367" fmla="*/ 1515086 h 3048502"/>
                <a:gd name="connsiteX368" fmla="*/ 2643557 w 3148688"/>
                <a:gd name="connsiteY368" fmla="*/ 1497193 h 3048502"/>
                <a:gd name="connsiteX369" fmla="*/ 2647539 w 3148688"/>
                <a:gd name="connsiteY369" fmla="*/ 1479271 h 3048502"/>
                <a:gd name="connsiteX370" fmla="*/ 2654852 w 3148688"/>
                <a:gd name="connsiteY370" fmla="*/ 1459933 h 3048502"/>
                <a:gd name="connsiteX371" fmla="*/ 2659981 w 3148688"/>
                <a:gd name="connsiteY371" fmla="*/ 1439063 h 3048502"/>
                <a:gd name="connsiteX372" fmla="*/ 2664372 w 3148688"/>
                <a:gd name="connsiteY372" fmla="*/ 1423735 h 3048502"/>
                <a:gd name="connsiteX373" fmla="*/ 2666199 w 3148688"/>
                <a:gd name="connsiteY373" fmla="*/ 1400742 h 3048502"/>
                <a:gd name="connsiteX374" fmla="*/ 2670218 w 3148688"/>
                <a:gd name="connsiteY374" fmla="*/ 1390897 h 3048502"/>
                <a:gd name="connsiteX375" fmla="*/ 2679738 w 3148688"/>
                <a:gd name="connsiteY375" fmla="*/ 1375893 h 3048502"/>
                <a:gd name="connsiteX376" fmla="*/ 2692181 w 3148688"/>
                <a:gd name="connsiteY376" fmla="*/ 1356880 h 3048502"/>
                <a:gd name="connsiteX377" fmla="*/ 2704572 w 3148688"/>
                <a:gd name="connsiteY377" fmla="*/ 1351397 h 3048502"/>
                <a:gd name="connsiteX378" fmla="*/ 2710059 w 3148688"/>
                <a:gd name="connsiteY378" fmla="*/ 1329878 h 3048502"/>
                <a:gd name="connsiteX379" fmla="*/ 2699129 w 3148688"/>
                <a:gd name="connsiteY379" fmla="*/ 1312369 h 3048502"/>
                <a:gd name="connsiteX380" fmla="*/ 2693182 w 3148688"/>
                <a:gd name="connsiteY380" fmla="*/ 1296392 h 3048502"/>
                <a:gd name="connsiteX381" fmla="*/ 2711842 w 3148688"/>
                <a:gd name="connsiteY381" fmla="*/ 1275198 h 3048502"/>
                <a:gd name="connsiteX382" fmla="*/ 2710746 w 3148688"/>
                <a:gd name="connsiteY382" fmla="*/ 1246280 h 3048502"/>
                <a:gd name="connsiteX383" fmla="*/ 2705259 w 3148688"/>
                <a:gd name="connsiteY383" fmla="*/ 1223582 h 3048502"/>
                <a:gd name="connsiteX384" fmla="*/ 2691720 w 3148688"/>
                <a:gd name="connsiteY384" fmla="*/ 1200177 h 3048502"/>
                <a:gd name="connsiteX385" fmla="*/ 2677086 w 3148688"/>
                <a:gd name="connsiteY385" fmla="*/ 1184083 h 3048502"/>
                <a:gd name="connsiteX386" fmla="*/ 2658790 w 3148688"/>
                <a:gd name="connsiteY386" fmla="*/ 1169786 h 3048502"/>
                <a:gd name="connsiteX387" fmla="*/ 2647487 w 3148688"/>
                <a:gd name="connsiteY387" fmla="*/ 1151864 h 3048502"/>
                <a:gd name="connsiteX388" fmla="*/ 2630661 w 3148688"/>
                <a:gd name="connsiteY388" fmla="*/ 1132467 h 3048502"/>
                <a:gd name="connsiteX389" fmla="*/ 2630661 w 3148688"/>
                <a:gd name="connsiteY389" fmla="*/ 1118613 h 3048502"/>
                <a:gd name="connsiteX390" fmla="*/ 2636878 w 3148688"/>
                <a:gd name="connsiteY390" fmla="*/ 1102577 h 3048502"/>
                <a:gd name="connsiteX391" fmla="*/ 2629331 w 3148688"/>
                <a:gd name="connsiteY391" fmla="*/ 1088339 h 3048502"/>
                <a:gd name="connsiteX392" fmla="*/ 2622405 w 3148688"/>
                <a:gd name="connsiteY392" fmla="*/ 1079644 h 3048502"/>
                <a:gd name="connsiteX393" fmla="*/ 2617056 w 3148688"/>
                <a:gd name="connsiteY393" fmla="*/ 1061456 h 3048502"/>
                <a:gd name="connsiteX394" fmla="*/ 2639604 w 3148688"/>
                <a:gd name="connsiteY394" fmla="*/ 1063637 h 3048502"/>
                <a:gd name="connsiteX395" fmla="*/ 2656759 w 3148688"/>
                <a:gd name="connsiteY395" fmla="*/ 1057476 h 3048502"/>
                <a:gd name="connsiteX396" fmla="*/ 2664445 w 3148688"/>
                <a:gd name="connsiteY396" fmla="*/ 1040999 h 3048502"/>
                <a:gd name="connsiteX397" fmla="*/ 2666637 w 3148688"/>
                <a:gd name="connsiteY397" fmla="*/ 1024521 h 3048502"/>
                <a:gd name="connsiteX398" fmla="*/ 2666637 w 3148688"/>
                <a:gd name="connsiteY398" fmla="*/ 1005920 h 3048502"/>
                <a:gd name="connsiteX399" fmla="*/ 2671715 w 3148688"/>
                <a:gd name="connsiteY399" fmla="*/ 979567 h 3048502"/>
                <a:gd name="connsiteX400" fmla="*/ 2661472 w 3148688"/>
                <a:gd name="connsiteY400" fmla="*/ 955779 h 3048502"/>
                <a:gd name="connsiteX401" fmla="*/ 2660369 w 3148688"/>
                <a:gd name="connsiteY401" fmla="*/ 936383 h 3048502"/>
                <a:gd name="connsiteX402" fmla="*/ 2657081 w 3148688"/>
                <a:gd name="connsiteY402" fmla="*/ 915955 h 3048502"/>
                <a:gd name="connsiteX403" fmla="*/ 2646837 w 3148688"/>
                <a:gd name="connsiteY403" fmla="*/ 899447 h 3048502"/>
                <a:gd name="connsiteX404" fmla="*/ 1492064 w 3148688"/>
                <a:gd name="connsiteY404" fmla="*/ 614737 h 3048502"/>
                <a:gd name="connsiteX405" fmla="*/ 1496040 w 3148688"/>
                <a:gd name="connsiteY405" fmla="*/ 632212 h 3048502"/>
                <a:gd name="connsiteX406" fmla="*/ 1489136 w 3148688"/>
                <a:gd name="connsiteY406" fmla="*/ 643918 h 3048502"/>
                <a:gd name="connsiteX407" fmla="*/ 1469374 w 3148688"/>
                <a:gd name="connsiteY407" fmla="*/ 652332 h 3048502"/>
                <a:gd name="connsiteX408" fmla="*/ 1452908 w 3148688"/>
                <a:gd name="connsiteY408" fmla="*/ 652332 h 3048502"/>
                <a:gd name="connsiteX409" fmla="*/ 1439737 w 3148688"/>
                <a:gd name="connsiteY409" fmla="*/ 658917 h 3048502"/>
                <a:gd name="connsiteX410" fmla="*/ 1426933 w 3148688"/>
                <a:gd name="connsiteY410" fmla="*/ 668436 h 3048502"/>
                <a:gd name="connsiteX411" fmla="*/ 1413027 w 3148688"/>
                <a:gd name="connsiteY411" fmla="*/ 679045 h 3048502"/>
                <a:gd name="connsiteX412" fmla="*/ 1401316 w 3148688"/>
                <a:gd name="connsiteY412" fmla="*/ 685264 h 3048502"/>
                <a:gd name="connsiteX413" fmla="*/ 1389656 w 3148688"/>
                <a:gd name="connsiteY413" fmla="*/ 694782 h 3048502"/>
                <a:gd name="connsiteX414" fmla="*/ 1377945 w 3148688"/>
                <a:gd name="connsiteY414" fmla="*/ 702098 h 3048502"/>
                <a:gd name="connsiteX415" fmla="*/ 1354941 w 3148688"/>
                <a:gd name="connsiteY415" fmla="*/ 710878 h 3048502"/>
                <a:gd name="connsiteX416" fmla="*/ 1349452 w 3148688"/>
                <a:gd name="connsiteY416" fmla="*/ 728399 h 3048502"/>
                <a:gd name="connsiteX417" fmla="*/ 1348718 w 3148688"/>
                <a:gd name="connsiteY417" fmla="*/ 752550 h 3048502"/>
                <a:gd name="connsiteX418" fmla="*/ 1329009 w 3148688"/>
                <a:gd name="connsiteY418" fmla="*/ 755843 h 3048502"/>
                <a:gd name="connsiteX419" fmla="*/ 1314003 w 3148688"/>
                <a:gd name="connsiteY419" fmla="*/ 738642 h 3048502"/>
                <a:gd name="connsiteX420" fmla="*/ 1307255 w 3148688"/>
                <a:gd name="connsiteY420" fmla="*/ 721814 h 3048502"/>
                <a:gd name="connsiteX421" fmla="*/ 1318967 w 3148688"/>
                <a:gd name="connsiteY421" fmla="*/ 698760 h 3048502"/>
                <a:gd name="connsiteX422" fmla="*/ 1336543 w 3148688"/>
                <a:gd name="connsiteY422" fmla="*/ 686681 h 3048502"/>
                <a:gd name="connsiteX423" fmla="*/ 1357703 w 3148688"/>
                <a:gd name="connsiteY423" fmla="*/ 671316 h 3048502"/>
                <a:gd name="connsiteX424" fmla="*/ 1374938 w 3148688"/>
                <a:gd name="connsiteY424" fmla="*/ 658140 h 3048502"/>
                <a:gd name="connsiteX425" fmla="*/ 1396745 w 3148688"/>
                <a:gd name="connsiteY425" fmla="*/ 647211 h 3048502"/>
                <a:gd name="connsiteX426" fmla="*/ 1415597 w 3148688"/>
                <a:gd name="connsiteY426" fmla="*/ 634818 h 3048502"/>
                <a:gd name="connsiteX427" fmla="*/ 1433505 w 3148688"/>
                <a:gd name="connsiteY427" fmla="*/ 623928 h 3048502"/>
                <a:gd name="connsiteX428" fmla="*/ 1457060 w 3148688"/>
                <a:gd name="connsiteY428" fmla="*/ 631199 h 3048502"/>
                <a:gd name="connsiteX429" fmla="*/ 1478184 w 3148688"/>
                <a:gd name="connsiteY429" fmla="*/ 622694 h 3048502"/>
                <a:gd name="connsiteX430" fmla="*/ 1428607 w 3148688"/>
                <a:gd name="connsiteY430" fmla="*/ 513102 h 3048502"/>
                <a:gd name="connsiteX431" fmla="*/ 1460049 w 3148688"/>
                <a:gd name="connsiteY431" fmla="*/ 517291 h 3048502"/>
                <a:gd name="connsiteX432" fmla="*/ 1486350 w 3148688"/>
                <a:gd name="connsiteY432" fmla="*/ 515049 h 3048502"/>
                <a:gd name="connsiteX433" fmla="*/ 1484156 w 3148688"/>
                <a:gd name="connsiteY433" fmla="*/ 532521 h 3048502"/>
                <a:gd name="connsiteX434" fmla="*/ 1466998 w 3148688"/>
                <a:gd name="connsiteY434" fmla="*/ 546749 h 3048502"/>
                <a:gd name="connsiteX435" fmla="*/ 1454930 w 3148688"/>
                <a:gd name="connsiteY435" fmla="*/ 545651 h 3048502"/>
                <a:gd name="connsiteX436" fmla="*/ 1438871 w 3148688"/>
                <a:gd name="connsiteY436" fmla="*/ 533940 h 3048502"/>
                <a:gd name="connsiteX437" fmla="*/ 1421721 w 3148688"/>
                <a:gd name="connsiteY437" fmla="*/ 541625 h 3048502"/>
                <a:gd name="connsiteX438" fmla="*/ 1393974 w 3148688"/>
                <a:gd name="connsiteY438" fmla="*/ 537645 h 3048502"/>
                <a:gd name="connsiteX439" fmla="*/ 1406740 w 3148688"/>
                <a:gd name="connsiteY439" fmla="*/ 515298 h 3048502"/>
                <a:gd name="connsiteX440" fmla="*/ 1286449 w 3148688"/>
                <a:gd name="connsiteY440" fmla="*/ 456156 h 3048502"/>
                <a:gd name="connsiteX441" fmla="*/ 1303400 w 3148688"/>
                <a:gd name="connsiteY441" fmla="*/ 467207 h 3048502"/>
                <a:gd name="connsiteX442" fmla="*/ 1317487 w 3148688"/>
                <a:gd name="connsiteY442" fmla="*/ 463959 h 3048502"/>
                <a:gd name="connsiteX443" fmla="*/ 1343836 w 3148688"/>
                <a:gd name="connsiteY443" fmla="*/ 472738 h 3048502"/>
                <a:gd name="connsiteX444" fmla="*/ 1336149 w 3148688"/>
                <a:gd name="connsiteY444" fmla="*/ 495789 h 3048502"/>
                <a:gd name="connsiteX445" fmla="*/ 1308709 w 3148688"/>
                <a:gd name="connsiteY445" fmla="*/ 492501 h 3048502"/>
                <a:gd name="connsiteX446" fmla="*/ 1293341 w 3148688"/>
                <a:gd name="connsiteY446" fmla="*/ 495424 h 3048502"/>
                <a:gd name="connsiteX447" fmla="*/ 1290094 w 3148688"/>
                <a:gd name="connsiteY447" fmla="*/ 516649 h 3048502"/>
                <a:gd name="connsiteX448" fmla="*/ 1265665 w 3148688"/>
                <a:gd name="connsiteY448" fmla="*/ 517428 h 3048502"/>
                <a:gd name="connsiteX449" fmla="*/ 1270421 w 3148688"/>
                <a:gd name="connsiteY449" fmla="*/ 498397 h 3048502"/>
                <a:gd name="connsiteX450" fmla="*/ 1258712 w 3148688"/>
                <a:gd name="connsiteY450" fmla="*/ 498763 h 3048502"/>
                <a:gd name="connsiteX451" fmla="*/ 1238184 w 3148688"/>
                <a:gd name="connsiteY451" fmla="*/ 512626 h 3048502"/>
                <a:gd name="connsiteX452" fmla="*/ 1214867 w 3148688"/>
                <a:gd name="connsiteY452" fmla="*/ 495837 h 3048502"/>
                <a:gd name="connsiteX453" fmla="*/ 1245480 w 3148688"/>
                <a:gd name="connsiteY453" fmla="*/ 487468 h 3048502"/>
                <a:gd name="connsiteX454" fmla="*/ 1238683 w 3148688"/>
                <a:gd name="connsiteY454" fmla="*/ 472830 h 3048502"/>
                <a:gd name="connsiteX455" fmla="*/ 1258328 w 3148688"/>
                <a:gd name="connsiteY455" fmla="*/ 458212 h 3048502"/>
                <a:gd name="connsiteX456" fmla="*/ 922662 w 3148688"/>
                <a:gd name="connsiteY456" fmla="*/ 382063 h 3048502"/>
                <a:gd name="connsiteX457" fmla="*/ 934900 w 3148688"/>
                <a:gd name="connsiteY457" fmla="*/ 395170 h 3048502"/>
                <a:gd name="connsiteX458" fmla="*/ 922827 w 3148688"/>
                <a:gd name="connsiteY458" fmla="*/ 411230 h 3048502"/>
                <a:gd name="connsiteX459" fmla="*/ 905351 w 3148688"/>
                <a:gd name="connsiteY459" fmla="*/ 425042 h 3048502"/>
                <a:gd name="connsiteX460" fmla="*/ 892177 w 3148688"/>
                <a:gd name="connsiteY460" fmla="*/ 430530 h 3048502"/>
                <a:gd name="connsiteX461" fmla="*/ 883445 w 3148688"/>
                <a:gd name="connsiteY461" fmla="*/ 443293 h 3048502"/>
                <a:gd name="connsiteX462" fmla="*/ 873563 w 3148688"/>
                <a:gd name="connsiteY462" fmla="*/ 459393 h 3048502"/>
                <a:gd name="connsiteX463" fmla="*/ 849825 w 3148688"/>
                <a:gd name="connsiteY463" fmla="*/ 453582 h 3048502"/>
                <a:gd name="connsiteX464" fmla="*/ 844114 w 3148688"/>
                <a:gd name="connsiteY464" fmla="*/ 439040 h 3048502"/>
                <a:gd name="connsiteX465" fmla="*/ 843874 w 3148688"/>
                <a:gd name="connsiteY465" fmla="*/ 418182 h 3048502"/>
                <a:gd name="connsiteX466" fmla="*/ 870651 w 3148688"/>
                <a:gd name="connsiteY466" fmla="*/ 405373 h 3048502"/>
                <a:gd name="connsiteX467" fmla="*/ 878245 w 3148688"/>
                <a:gd name="connsiteY467" fmla="*/ 396634 h 3048502"/>
                <a:gd name="connsiteX468" fmla="*/ 896931 w 3148688"/>
                <a:gd name="connsiteY468" fmla="*/ 394486 h 3048502"/>
                <a:gd name="connsiteX469" fmla="*/ 905233 w 3148688"/>
                <a:gd name="connsiteY469" fmla="*/ 383115 h 3048502"/>
                <a:gd name="connsiteX470" fmla="*/ 2107882 w 3148688"/>
                <a:gd name="connsiteY470" fmla="*/ 344690 h 3048502"/>
                <a:gd name="connsiteX471" fmla="*/ 2133721 w 3148688"/>
                <a:gd name="connsiteY471" fmla="*/ 356491 h 3048502"/>
                <a:gd name="connsiteX472" fmla="*/ 2128598 w 3148688"/>
                <a:gd name="connsiteY472" fmla="*/ 375151 h 3048502"/>
                <a:gd name="connsiteX473" fmla="*/ 2104630 w 3148688"/>
                <a:gd name="connsiteY473" fmla="*/ 370759 h 3048502"/>
                <a:gd name="connsiteX474" fmla="*/ 2090682 w 3148688"/>
                <a:gd name="connsiteY474" fmla="*/ 349036 h 3048502"/>
                <a:gd name="connsiteX475" fmla="*/ 2224726 w 3148688"/>
                <a:gd name="connsiteY475" fmla="*/ 321281 h 3048502"/>
                <a:gd name="connsiteX476" fmla="*/ 2241523 w 3148688"/>
                <a:gd name="connsiteY476" fmla="*/ 329694 h 3048502"/>
                <a:gd name="connsiteX477" fmla="*/ 2248351 w 3148688"/>
                <a:gd name="connsiteY477" fmla="*/ 337277 h 3048502"/>
                <a:gd name="connsiteX478" fmla="*/ 2262144 w 3148688"/>
                <a:gd name="connsiteY478" fmla="*/ 341068 h 3048502"/>
                <a:gd name="connsiteX479" fmla="*/ 2275801 w 3148688"/>
                <a:gd name="connsiteY479" fmla="*/ 342727 h 3048502"/>
                <a:gd name="connsiteX480" fmla="*/ 2282902 w 3148688"/>
                <a:gd name="connsiteY480" fmla="*/ 353154 h 3048502"/>
                <a:gd name="connsiteX481" fmla="*/ 2274845 w 3148688"/>
                <a:gd name="connsiteY481" fmla="*/ 359790 h 3048502"/>
                <a:gd name="connsiteX482" fmla="*/ 2268016 w 3148688"/>
                <a:gd name="connsiteY482" fmla="*/ 371283 h 3048502"/>
                <a:gd name="connsiteX483" fmla="*/ 2260915 w 3148688"/>
                <a:gd name="connsiteY483" fmla="*/ 370454 h 3048502"/>
                <a:gd name="connsiteX484" fmla="*/ 2267197 w 3148688"/>
                <a:gd name="connsiteY484" fmla="*/ 383132 h 3048502"/>
                <a:gd name="connsiteX485" fmla="*/ 2254087 w 3148688"/>
                <a:gd name="connsiteY485" fmla="*/ 383961 h 3048502"/>
                <a:gd name="connsiteX486" fmla="*/ 2260369 w 3148688"/>
                <a:gd name="connsiteY486" fmla="*/ 396284 h 3048502"/>
                <a:gd name="connsiteX487" fmla="*/ 2277030 w 3148688"/>
                <a:gd name="connsiteY487" fmla="*/ 398535 h 3048502"/>
                <a:gd name="connsiteX488" fmla="*/ 2285087 w 3148688"/>
                <a:gd name="connsiteY488" fmla="*/ 407540 h 3048502"/>
                <a:gd name="connsiteX489" fmla="*/ 2293281 w 3148688"/>
                <a:gd name="connsiteY489" fmla="*/ 416545 h 3048502"/>
                <a:gd name="connsiteX490" fmla="*/ 2306937 w 3148688"/>
                <a:gd name="connsiteY490" fmla="*/ 414887 h 3048502"/>
                <a:gd name="connsiteX491" fmla="*/ 2340669 w 3148688"/>
                <a:gd name="connsiteY491" fmla="*/ 412398 h 3048502"/>
                <a:gd name="connsiteX492" fmla="*/ 2353096 w 3148688"/>
                <a:gd name="connsiteY492" fmla="*/ 414887 h 3048502"/>
                <a:gd name="connsiteX493" fmla="*/ 2355281 w 3148688"/>
                <a:gd name="connsiteY493" fmla="*/ 429105 h 3048502"/>
                <a:gd name="connsiteX494" fmla="*/ 2348726 w 3148688"/>
                <a:gd name="connsiteY494" fmla="*/ 436452 h 3048502"/>
                <a:gd name="connsiteX495" fmla="*/ 2354462 w 3148688"/>
                <a:gd name="connsiteY495" fmla="*/ 445220 h 3048502"/>
                <a:gd name="connsiteX496" fmla="*/ 2369757 w 3148688"/>
                <a:gd name="connsiteY496" fmla="*/ 465481 h 3048502"/>
                <a:gd name="connsiteX497" fmla="*/ 2379999 w 3148688"/>
                <a:gd name="connsiteY497" fmla="*/ 475434 h 3048502"/>
                <a:gd name="connsiteX498" fmla="*/ 2392290 w 3148688"/>
                <a:gd name="connsiteY498" fmla="*/ 485032 h 3048502"/>
                <a:gd name="connsiteX499" fmla="*/ 2410316 w 3148688"/>
                <a:gd name="connsiteY499" fmla="*/ 496525 h 3048502"/>
                <a:gd name="connsiteX500" fmla="*/ 2419466 w 3148688"/>
                <a:gd name="connsiteY500" fmla="*/ 507426 h 3048502"/>
                <a:gd name="connsiteX501" fmla="*/ 2421105 w 3148688"/>
                <a:gd name="connsiteY501" fmla="*/ 517024 h 3048502"/>
                <a:gd name="connsiteX502" fmla="*/ 2415369 w 3148688"/>
                <a:gd name="connsiteY502" fmla="*/ 524488 h 3048502"/>
                <a:gd name="connsiteX503" fmla="*/ 2406629 w 3148688"/>
                <a:gd name="connsiteY503" fmla="*/ 534915 h 3048502"/>
                <a:gd name="connsiteX504" fmla="*/ 2408268 w 3148688"/>
                <a:gd name="connsiteY504" fmla="*/ 546409 h 3048502"/>
                <a:gd name="connsiteX505" fmla="*/ 2415915 w 3148688"/>
                <a:gd name="connsiteY505" fmla="*/ 554584 h 3048502"/>
                <a:gd name="connsiteX506" fmla="*/ 2416735 w 3148688"/>
                <a:gd name="connsiteY506" fmla="*/ 569040 h 3048502"/>
                <a:gd name="connsiteX507" fmla="*/ 2416735 w 3148688"/>
                <a:gd name="connsiteY507" fmla="*/ 580296 h 3048502"/>
                <a:gd name="connsiteX508" fmla="*/ 2422471 w 3148688"/>
                <a:gd name="connsiteY508" fmla="*/ 587880 h 3048502"/>
                <a:gd name="connsiteX509" fmla="*/ 2442682 w 3148688"/>
                <a:gd name="connsiteY509" fmla="*/ 600439 h 3048502"/>
                <a:gd name="connsiteX510" fmla="*/ 2449920 w 3148688"/>
                <a:gd name="connsiteY510" fmla="*/ 616672 h 3048502"/>
                <a:gd name="connsiteX511" fmla="*/ 2453197 w 3148688"/>
                <a:gd name="connsiteY511" fmla="*/ 626270 h 3048502"/>
                <a:gd name="connsiteX512" fmla="*/ 2464669 w 3148688"/>
                <a:gd name="connsiteY512" fmla="*/ 625203 h 3048502"/>
                <a:gd name="connsiteX513" fmla="*/ 2484607 w 3148688"/>
                <a:gd name="connsiteY513" fmla="*/ 624966 h 3048502"/>
                <a:gd name="connsiteX514" fmla="*/ 2509872 w 3148688"/>
                <a:gd name="connsiteY514" fmla="*/ 640014 h 3048502"/>
                <a:gd name="connsiteX515" fmla="*/ 2514242 w 3148688"/>
                <a:gd name="connsiteY515" fmla="*/ 653048 h 3048502"/>
                <a:gd name="connsiteX516" fmla="*/ 2527625 w 3148688"/>
                <a:gd name="connsiteY516" fmla="*/ 665371 h 3048502"/>
                <a:gd name="connsiteX517" fmla="*/ 2549202 w 3148688"/>
                <a:gd name="connsiteY517" fmla="*/ 676746 h 3048502"/>
                <a:gd name="connsiteX518" fmla="*/ 2553845 w 3148688"/>
                <a:gd name="connsiteY518" fmla="*/ 686699 h 3048502"/>
                <a:gd name="connsiteX519" fmla="*/ 2550568 w 3148688"/>
                <a:gd name="connsiteY519" fmla="*/ 700681 h 3048502"/>
                <a:gd name="connsiteX520" fmla="*/ 2561493 w 3148688"/>
                <a:gd name="connsiteY520" fmla="*/ 709449 h 3048502"/>
                <a:gd name="connsiteX521" fmla="*/ 2572145 w 3148688"/>
                <a:gd name="connsiteY521" fmla="*/ 718217 h 3048502"/>
                <a:gd name="connsiteX522" fmla="*/ 2567775 w 3148688"/>
                <a:gd name="connsiteY522" fmla="*/ 738123 h 3048502"/>
                <a:gd name="connsiteX523" fmla="*/ 2578427 w 3148688"/>
                <a:gd name="connsiteY523" fmla="*/ 751275 h 3048502"/>
                <a:gd name="connsiteX524" fmla="*/ 2586074 w 3148688"/>
                <a:gd name="connsiteY524" fmla="*/ 756370 h 3048502"/>
                <a:gd name="connsiteX525" fmla="*/ 2596044 w 3148688"/>
                <a:gd name="connsiteY525" fmla="*/ 769048 h 3048502"/>
                <a:gd name="connsiteX526" fmla="*/ 2606422 w 3148688"/>
                <a:gd name="connsiteY526" fmla="*/ 780779 h 3048502"/>
                <a:gd name="connsiteX527" fmla="*/ 2610519 w 3148688"/>
                <a:gd name="connsiteY527" fmla="*/ 791206 h 3048502"/>
                <a:gd name="connsiteX528" fmla="*/ 2616801 w 3148688"/>
                <a:gd name="connsiteY528" fmla="*/ 801988 h 3048502"/>
                <a:gd name="connsiteX529" fmla="*/ 2620079 w 3148688"/>
                <a:gd name="connsiteY529" fmla="*/ 815614 h 3048502"/>
                <a:gd name="connsiteX530" fmla="*/ 2617757 w 3148688"/>
                <a:gd name="connsiteY530" fmla="*/ 829003 h 3048502"/>
                <a:gd name="connsiteX531" fmla="*/ 2627044 w 3148688"/>
                <a:gd name="connsiteY531" fmla="*/ 837179 h 3048502"/>
                <a:gd name="connsiteX532" fmla="*/ 2639881 w 3148688"/>
                <a:gd name="connsiteY532" fmla="*/ 840971 h 3048502"/>
                <a:gd name="connsiteX533" fmla="*/ 2644797 w 3148688"/>
                <a:gd name="connsiteY533" fmla="*/ 852464 h 3048502"/>
                <a:gd name="connsiteX534" fmla="*/ 2645616 w 3148688"/>
                <a:gd name="connsiteY534" fmla="*/ 861825 h 3048502"/>
                <a:gd name="connsiteX535" fmla="*/ 2628682 w 3148688"/>
                <a:gd name="connsiteY535" fmla="*/ 869645 h 3048502"/>
                <a:gd name="connsiteX536" fmla="*/ 2625541 w 3148688"/>
                <a:gd name="connsiteY536" fmla="*/ 853056 h 3048502"/>
                <a:gd name="connsiteX537" fmla="*/ 2620625 w 3148688"/>
                <a:gd name="connsiteY537" fmla="*/ 845592 h 3048502"/>
                <a:gd name="connsiteX538" fmla="*/ 2608061 w 3148688"/>
                <a:gd name="connsiteY538" fmla="*/ 832440 h 3048502"/>
                <a:gd name="connsiteX539" fmla="*/ 2603964 w 3148688"/>
                <a:gd name="connsiteY539" fmla="*/ 816325 h 3048502"/>
                <a:gd name="connsiteX540" fmla="*/ 2597409 w 3148688"/>
                <a:gd name="connsiteY540" fmla="*/ 805543 h 3048502"/>
                <a:gd name="connsiteX541" fmla="*/ 2588259 w 3148688"/>
                <a:gd name="connsiteY541" fmla="*/ 786940 h 3048502"/>
                <a:gd name="connsiteX542" fmla="*/ 2580885 w 3148688"/>
                <a:gd name="connsiteY542" fmla="*/ 777105 h 3048502"/>
                <a:gd name="connsiteX543" fmla="*/ 2572145 w 3148688"/>
                <a:gd name="connsiteY543" fmla="*/ 773195 h 3048502"/>
                <a:gd name="connsiteX544" fmla="*/ 2550977 w 3148688"/>
                <a:gd name="connsiteY544" fmla="*/ 759214 h 3048502"/>
                <a:gd name="connsiteX545" fmla="*/ 2532405 w 3148688"/>
                <a:gd name="connsiteY545" fmla="*/ 749379 h 3048502"/>
                <a:gd name="connsiteX546" fmla="*/ 2516700 w 3148688"/>
                <a:gd name="connsiteY546" fmla="*/ 740848 h 3048502"/>
                <a:gd name="connsiteX547" fmla="*/ 2502770 w 3148688"/>
                <a:gd name="connsiteY547" fmla="*/ 728525 h 3048502"/>
                <a:gd name="connsiteX548" fmla="*/ 2487065 w 3148688"/>
                <a:gd name="connsiteY548" fmla="*/ 717861 h 3048502"/>
                <a:gd name="connsiteX549" fmla="*/ 2468766 w 3148688"/>
                <a:gd name="connsiteY549" fmla="*/ 698429 h 3048502"/>
                <a:gd name="connsiteX550" fmla="*/ 2453334 w 3148688"/>
                <a:gd name="connsiteY550" fmla="*/ 680537 h 3048502"/>
                <a:gd name="connsiteX551" fmla="*/ 2444594 w 3148688"/>
                <a:gd name="connsiteY551" fmla="*/ 662527 h 3048502"/>
                <a:gd name="connsiteX552" fmla="*/ 2433123 w 3148688"/>
                <a:gd name="connsiteY552" fmla="*/ 643214 h 3048502"/>
                <a:gd name="connsiteX553" fmla="*/ 2428070 w 3148688"/>
                <a:gd name="connsiteY553" fmla="*/ 633616 h 3048502"/>
                <a:gd name="connsiteX554" fmla="*/ 2412774 w 3148688"/>
                <a:gd name="connsiteY554" fmla="*/ 609089 h 3048502"/>
                <a:gd name="connsiteX555" fmla="*/ 2400893 w 3148688"/>
                <a:gd name="connsiteY555" fmla="*/ 582429 h 3048502"/>
                <a:gd name="connsiteX556" fmla="*/ 2386827 w 3148688"/>
                <a:gd name="connsiteY556" fmla="*/ 572002 h 3048502"/>
                <a:gd name="connsiteX557" fmla="*/ 2374536 w 3148688"/>
                <a:gd name="connsiteY557" fmla="*/ 558850 h 3048502"/>
                <a:gd name="connsiteX558" fmla="*/ 2356237 w 3148688"/>
                <a:gd name="connsiteY558" fmla="*/ 551267 h 3048502"/>
                <a:gd name="connsiteX559" fmla="*/ 2349545 w 3148688"/>
                <a:gd name="connsiteY559" fmla="*/ 558850 h 3048502"/>
                <a:gd name="connsiteX560" fmla="*/ 2363884 w 3148688"/>
                <a:gd name="connsiteY560" fmla="*/ 570106 h 3048502"/>
                <a:gd name="connsiteX561" fmla="*/ 2374536 w 3148688"/>
                <a:gd name="connsiteY561" fmla="*/ 580770 h 3048502"/>
                <a:gd name="connsiteX562" fmla="*/ 2383823 w 3148688"/>
                <a:gd name="connsiteY562" fmla="*/ 596411 h 3048502"/>
                <a:gd name="connsiteX563" fmla="*/ 2387100 w 3148688"/>
                <a:gd name="connsiteY563" fmla="*/ 607075 h 3048502"/>
                <a:gd name="connsiteX564" fmla="*/ 2373171 w 3148688"/>
                <a:gd name="connsiteY564" fmla="*/ 604349 h 3048502"/>
                <a:gd name="connsiteX565" fmla="*/ 2359241 w 3148688"/>
                <a:gd name="connsiteY565" fmla="*/ 616554 h 3048502"/>
                <a:gd name="connsiteX566" fmla="*/ 2360607 w 3148688"/>
                <a:gd name="connsiteY566" fmla="*/ 635156 h 3048502"/>
                <a:gd name="connsiteX567" fmla="*/ 2368528 w 3148688"/>
                <a:gd name="connsiteY567" fmla="*/ 645583 h 3048502"/>
                <a:gd name="connsiteX568" fmla="*/ 2387647 w 3148688"/>
                <a:gd name="connsiteY568" fmla="*/ 658617 h 3048502"/>
                <a:gd name="connsiteX569" fmla="*/ 2397479 w 3148688"/>
                <a:gd name="connsiteY569" fmla="*/ 665252 h 3048502"/>
                <a:gd name="connsiteX570" fmla="*/ 2407312 w 3148688"/>
                <a:gd name="connsiteY570" fmla="*/ 673191 h 3048502"/>
                <a:gd name="connsiteX571" fmla="*/ 2408131 w 3148688"/>
                <a:gd name="connsiteY571" fmla="*/ 690135 h 3048502"/>
                <a:gd name="connsiteX572" fmla="*/ 2404854 w 3148688"/>
                <a:gd name="connsiteY572" fmla="*/ 700562 h 3048502"/>
                <a:gd name="connsiteX573" fmla="*/ 2394611 w 3148688"/>
                <a:gd name="connsiteY573" fmla="*/ 707079 h 3048502"/>
                <a:gd name="connsiteX574" fmla="*/ 2385598 w 3148688"/>
                <a:gd name="connsiteY574" fmla="*/ 708738 h 3048502"/>
                <a:gd name="connsiteX575" fmla="*/ 2376585 w 3148688"/>
                <a:gd name="connsiteY575" fmla="*/ 714425 h 3048502"/>
                <a:gd name="connsiteX576" fmla="*/ 2373581 w 3148688"/>
                <a:gd name="connsiteY576" fmla="*/ 728999 h 3048502"/>
                <a:gd name="connsiteX577" fmla="*/ 2361836 w 3148688"/>
                <a:gd name="connsiteY577" fmla="*/ 748787 h 3048502"/>
                <a:gd name="connsiteX578" fmla="*/ 2354462 w 3148688"/>
                <a:gd name="connsiteY578" fmla="*/ 759095 h 3048502"/>
                <a:gd name="connsiteX579" fmla="*/ 2348726 w 3148688"/>
                <a:gd name="connsiteY579" fmla="*/ 774262 h 3048502"/>
                <a:gd name="connsiteX580" fmla="*/ 2348726 w 3148688"/>
                <a:gd name="connsiteY580" fmla="*/ 787651 h 3048502"/>
                <a:gd name="connsiteX581" fmla="*/ 2352003 w 3148688"/>
                <a:gd name="connsiteY581" fmla="*/ 806254 h 3048502"/>
                <a:gd name="connsiteX582" fmla="*/ 2356920 w 3148688"/>
                <a:gd name="connsiteY582" fmla="*/ 827345 h 3048502"/>
                <a:gd name="connsiteX583" fmla="*/ 2365523 w 3148688"/>
                <a:gd name="connsiteY583" fmla="*/ 852583 h 3048502"/>
                <a:gd name="connsiteX584" fmla="*/ 2369074 w 3148688"/>
                <a:gd name="connsiteY584" fmla="*/ 881375 h 3048502"/>
                <a:gd name="connsiteX585" fmla="*/ 2369074 w 3148688"/>
                <a:gd name="connsiteY585" fmla="*/ 907680 h 3048502"/>
                <a:gd name="connsiteX586" fmla="*/ 2374536 w 3148688"/>
                <a:gd name="connsiteY586" fmla="*/ 926875 h 3048502"/>
                <a:gd name="connsiteX587" fmla="*/ 2382730 w 3148688"/>
                <a:gd name="connsiteY587" fmla="*/ 927704 h 3048502"/>
                <a:gd name="connsiteX588" fmla="*/ 2383550 w 3148688"/>
                <a:gd name="connsiteY588" fmla="*/ 911590 h 3048502"/>
                <a:gd name="connsiteX589" fmla="*/ 2385188 w 3148688"/>
                <a:gd name="connsiteY589" fmla="*/ 896186 h 3048502"/>
                <a:gd name="connsiteX590" fmla="*/ 2395567 w 3148688"/>
                <a:gd name="connsiteY590" fmla="*/ 894883 h 3048502"/>
                <a:gd name="connsiteX591" fmla="*/ 2412092 w 3148688"/>
                <a:gd name="connsiteY591" fmla="*/ 907087 h 3048502"/>
                <a:gd name="connsiteX592" fmla="*/ 2415642 w 3148688"/>
                <a:gd name="connsiteY592" fmla="*/ 918344 h 3048502"/>
                <a:gd name="connsiteX593" fmla="*/ 2424382 w 3148688"/>
                <a:gd name="connsiteY593" fmla="*/ 911827 h 3048502"/>
                <a:gd name="connsiteX594" fmla="*/ 2423563 w 3148688"/>
                <a:gd name="connsiteY594" fmla="*/ 898082 h 3048502"/>
                <a:gd name="connsiteX595" fmla="*/ 2440360 w 3148688"/>
                <a:gd name="connsiteY595" fmla="*/ 898674 h 3048502"/>
                <a:gd name="connsiteX596" fmla="*/ 2457021 w 3148688"/>
                <a:gd name="connsiteY596" fmla="*/ 898319 h 3048502"/>
                <a:gd name="connsiteX597" fmla="*/ 2453744 w 3148688"/>
                <a:gd name="connsiteY597" fmla="*/ 887892 h 3048502"/>
                <a:gd name="connsiteX598" fmla="*/ 2441726 w 3148688"/>
                <a:gd name="connsiteY598" fmla="*/ 875806 h 3048502"/>
                <a:gd name="connsiteX599" fmla="*/ 2445004 w 3148688"/>
                <a:gd name="connsiteY599" fmla="*/ 868460 h 3048502"/>
                <a:gd name="connsiteX600" fmla="*/ 2458660 w 3148688"/>
                <a:gd name="connsiteY600" fmla="*/ 876280 h 3048502"/>
                <a:gd name="connsiteX601" fmla="*/ 2478598 w 3148688"/>
                <a:gd name="connsiteY601" fmla="*/ 886707 h 3048502"/>
                <a:gd name="connsiteX602" fmla="*/ 2492391 w 3148688"/>
                <a:gd name="connsiteY602" fmla="*/ 897490 h 3048502"/>
                <a:gd name="connsiteX603" fmla="*/ 2511237 w 3148688"/>
                <a:gd name="connsiteY603" fmla="*/ 908154 h 3048502"/>
                <a:gd name="connsiteX604" fmla="*/ 2533224 w 3148688"/>
                <a:gd name="connsiteY604" fmla="*/ 929837 h 3048502"/>
                <a:gd name="connsiteX605" fmla="*/ 2552889 w 3148688"/>
                <a:gd name="connsiteY605" fmla="*/ 941330 h 3048502"/>
                <a:gd name="connsiteX606" fmla="*/ 2571599 w 3148688"/>
                <a:gd name="connsiteY606" fmla="*/ 952942 h 3048502"/>
                <a:gd name="connsiteX607" fmla="*/ 2578973 w 3148688"/>
                <a:gd name="connsiteY607" fmla="*/ 957800 h 3048502"/>
                <a:gd name="connsiteX608" fmla="*/ 2565317 w 3148688"/>
                <a:gd name="connsiteY608" fmla="*/ 963369 h 3048502"/>
                <a:gd name="connsiteX609" fmla="*/ 2556577 w 3148688"/>
                <a:gd name="connsiteY609" fmla="*/ 965739 h 3048502"/>
                <a:gd name="connsiteX610" fmla="*/ 2559854 w 3148688"/>
                <a:gd name="connsiteY610" fmla="*/ 976995 h 3048502"/>
                <a:gd name="connsiteX611" fmla="*/ 2569823 w 3148688"/>
                <a:gd name="connsiteY611" fmla="*/ 988252 h 3048502"/>
                <a:gd name="connsiteX612" fmla="*/ 2581295 w 3148688"/>
                <a:gd name="connsiteY612" fmla="*/ 996190 h 3048502"/>
                <a:gd name="connsiteX613" fmla="*/ 2597136 w 3148688"/>
                <a:gd name="connsiteY613" fmla="*/ 1009935 h 3048502"/>
                <a:gd name="connsiteX614" fmla="*/ 2603418 w 3148688"/>
                <a:gd name="connsiteY614" fmla="*/ 1019770 h 3048502"/>
                <a:gd name="connsiteX615" fmla="*/ 2614616 w 3148688"/>
                <a:gd name="connsiteY615" fmla="*/ 1030434 h 3048502"/>
                <a:gd name="connsiteX616" fmla="*/ 2605330 w 3148688"/>
                <a:gd name="connsiteY616" fmla="*/ 1036002 h 3048502"/>
                <a:gd name="connsiteX617" fmla="*/ 2610929 w 3148688"/>
                <a:gd name="connsiteY617" fmla="*/ 1046666 h 3048502"/>
                <a:gd name="connsiteX618" fmla="*/ 2600141 w 3148688"/>
                <a:gd name="connsiteY618" fmla="*/ 1049984 h 3048502"/>
                <a:gd name="connsiteX619" fmla="*/ 2589489 w 3148688"/>
                <a:gd name="connsiteY619" fmla="*/ 1036832 h 3048502"/>
                <a:gd name="connsiteX620" fmla="*/ 2576925 w 3148688"/>
                <a:gd name="connsiteY620" fmla="*/ 1013727 h 3048502"/>
                <a:gd name="connsiteX621" fmla="*/ 2563405 w 3148688"/>
                <a:gd name="connsiteY621" fmla="*/ 1003300 h 3048502"/>
                <a:gd name="connsiteX622" fmla="*/ 2551933 w 3148688"/>
                <a:gd name="connsiteY622" fmla="*/ 993465 h 3048502"/>
                <a:gd name="connsiteX623" fmla="*/ 2537048 w 3148688"/>
                <a:gd name="connsiteY623" fmla="*/ 972019 h 3048502"/>
                <a:gd name="connsiteX624" fmla="*/ 2524757 w 3148688"/>
                <a:gd name="connsiteY624" fmla="*/ 958867 h 3048502"/>
                <a:gd name="connsiteX625" fmla="*/ 2511647 w 3148688"/>
                <a:gd name="connsiteY625" fmla="*/ 944056 h 3048502"/>
                <a:gd name="connsiteX626" fmla="*/ 2503317 w 3148688"/>
                <a:gd name="connsiteY626" fmla="*/ 936709 h 3048502"/>
                <a:gd name="connsiteX627" fmla="*/ 2492118 w 3148688"/>
                <a:gd name="connsiteY627" fmla="*/ 939079 h 3048502"/>
                <a:gd name="connsiteX628" fmla="*/ 2500039 w 3148688"/>
                <a:gd name="connsiteY628" fmla="*/ 957445 h 3048502"/>
                <a:gd name="connsiteX629" fmla="*/ 2508369 w 3148688"/>
                <a:gd name="connsiteY629" fmla="*/ 977232 h 3048502"/>
                <a:gd name="connsiteX630" fmla="*/ 2528035 w 3148688"/>
                <a:gd name="connsiteY630" fmla="*/ 1004485 h 3048502"/>
                <a:gd name="connsiteX631" fmla="*/ 2541964 w 3148688"/>
                <a:gd name="connsiteY631" fmla="*/ 1025575 h 3048502"/>
                <a:gd name="connsiteX632" fmla="*/ 2544422 w 3148688"/>
                <a:gd name="connsiteY632" fmla="*/ 1047022 h 3048502"/>
                <a:gd name="connsiteX633" fmla="*/ 2560400 w 3148688"/>
                <a:gd name="connsiteY633" fmla="*/ 1091692 h 3048502"/>
                <a:gd name="connsiteX634" fmla="*/ 2567502 w 3148688"/>
                <a:gd name="connsiteY634" fmla="*/ 1112783 h 3048502"/>
                <a:gd name="connsiteX635" fmla="*/ 2570779 w 3148688"/>
                <a:gd name="connsiteY635" fmla="*/ 1123210 h 3048502"/>
                <a:gd name="connsiteX636" fmla="*/ 2570779 w 3148688"/>
                <a:gd name="connsiteY636" fmla="*/ 1137665 h 3048502"/>
                <a:gd name="connsiteX637" fmla="*/ 2573237 w 3148688"/>
                <a:gd name="connsiteY637" fmla="*/ 1150581 h 3048502"/>
                <a:gd name="connsiteX638" fmla="*/ 2574740 w 3148688"/>
                <a:gd name="connsiteY638" fmla="*/ 1161482 h 3048502"/>
                <a:gd name="connsiteX639" fmla="*/ 2576515 w 3148688"/>
                <a:gd name="connsiteY639" fmla="*/ 1174634 h 3048502"/>
                <a:gd name="connsiteX640" fmla="*/ 2576515 w 3148688"/>
                <a:gd name="connsiteY640" fmla="*/ 1195962 h 3048502"/>
                <a:gd name="connsiteX641" fmla="*/ 2566273 w 3148688"/>
                <a:gd name="connsiteY641" fmla="*/ 1214090 h 3048502"/>
                <a:gd name="connsiteX642" fmla="*/ 2557533 w 3148688"/>
                <a:gd name="connsiteY642" fmla="*/ 1223688 h 3048502"/>
                <a:gd name="connsiteX643" fmla="*/ 2550158 w 3148688"/>
                <a:gd name="connsiteY643" fmla="*/ 1229375 h 3048502"/>
                <a:gd name="connsiteX644" fmla="*/ 2542784 w 3148688"/>
                <a:gd name="connsiteY644" fmla="*/ 1247149 h 3048502"/>
                <a:gd name="connsiteX645" fmla="*/ 2542784 w 3148688"/>
                <a:gd name="connsiteY645" fmla="*/ 1264093 h 3048502"/>
                <a:gd name="connsiteX646" fmla="*/ 2544969 w 3148688"/>
                <a:gd name="connsiteY646" fmla="*/ 1280325 h 3048502"/>
                <a:gd name="connsiteX647" fmla="*/ 2546334 w 3148688"/>
                <a:gd name="connsiteY647" fmla="*/ 1296440 h 3048502"/>
                <a:gd name="connsiteX648" fmla="*/ 2545515 w 3148688"/>
                <a:gd name="connsiteY648" fmla="*/ 1310895 h 3048502"/>
                <a:gd name="connsiteX649" fmla="*/ 2539779 w 3148688"/>
                <a:gd name="connsiteY649" fmla="*/ 1327721 h 3048502"/>
                <a:gd name="connsiteX650" fmla="*/ 2533497 w 3148688"/>
                <a:gd name="connsiteY650" fmla="*/ 1347390 h 3048502"/>
                <a:gd name="connsiteX651" fmla="*/ 2539233 w 3148688"/>
                <a:gd name="connsiteY651" fmla="*/ 1358054 h 3048502"/>
                <a:gd name="connsiteX652" fmla="*/ 2551797 w 3148688"/>
                <a:gd name="connsiteY652" fmla="*/ 1364334 h 3048502"/>
                <a:gd name="connsiteX653" fmla="*/ 2565180 w 3148688"/>
                <a:gd name="connsiteY653" fmla="*/ 1370969 h 3048502"/>
                <a:gd name="connsiteX654" fmla="*/ 2576105 w 3148688"/>
                <a:gd name="connsiteY654" fmla="*/ 1381040 h 3048502"/>
                <a:gd name="connsiteX655" fmla="*/ 2593585 w 3148688"/>
                <a:gd name="connsiteY655" fmla="*/ 1386135 h 3048502"/>
                <a:gd name="connsiteX656" fmla="*/ 2602599 w 3148688"/>
                <a:gd name="connsiteY656" fmla="*/ 1398458 h 3048502"/>
                <a:gd name="connsiteX657" fmla="*/ 2615026 w 3148688"/>
                <a:gd name="connsiteY657" fmla="*/ 1409952 h 3048502"/>
                <a:gd name="connsiteX658" fmla="*/ 2620215 w 3148688"/>
                <a:gd name="connsiteY658" fmla="*/ 1423104 h 3048502"/>
                <a:gd name="connsiteX659" fmla="*/ 2621035 w 3148688"/>
                <a:gd name="connsiteY659" fmla="*/ 1439574 h 3048502"/>
                <a:gd name="connsiteX660" fmla="*/ 2622401 w 3148688"/>
                <a:gd name="connsiteY660" fmla="*/ 1449764 h 3048502"/>
                <a:gd name="connsiteX661" fmla="*/ 2618577 w 3148688"/>
                <a:gd name="connsiteY661" fmla="*/ 1463153 h 3048502"/>
                <a:gd name="connsiteX662" fmla="*/ 2612295 w 3148688"/>
                <a:gd name="connsiteY662" fmla="*/ 1474409 h 3048502"/>
                <a:gd name="connsiteX663" fmla="*/ 2608198 w 3148688"/>
                <a:gd name="connsiteY663" fmla="*/ 1488391 h 3048502"/>
                <a:gd name="connsiteX664" fmla="*/ 2590308 w 3148688"/>
                <a:gd name="connsiteY664" fmla="*/ 1499529 h 3048502"/>
                <a:gd name="connsiteX665" fmla="*/ 2602735 w 3148688"/>
                <a:gd name="connsiteY665" fmla="*/ 1507468 h 3048502"/>
                <a:gd name="connsiteX666" fmla="*/ 2611202 w 3148688"/>
                <a:gd name="connsiteY666" fmla="*/ 1504150 h 3048502"/>
                <a:gd name="connsiteX667" fmla="*/ 2612022 w 3148688"/>
                <a:gd name="connsiteY667" fmla="*/ 1515169 h 3048502"/>
                <a:gd name="connsiteX668" fmla="*/ 2604101 w 3148688"/>
                <a:gd name="connsiteY668" fmla="*/ 1524885 h 3048502"/>
                <a:gd name="connsiteX669" fmla="*/ 2588259 w 3148688"/>
                <a:gd name="connsiteY669" fmla="*/ 1516710 h 3048502"/>
                <a:gd name="connsiteX670" fmla="*/ 2583616 w 3148688"/>
                <a:gd name="connsiteY670" fmla="*/ 1510074 h 3048502"/>
                <a:gd name="connsiteX671" fmla="*/ 2574057 w 3148688"/>
                <a:gd name="connsiteY671" fmla="*/ 1500240 h 3048502"/>
                <a:gd name="connsiteX672" fmla="*/ 2571872 w 3148688"/>
                <a:gd name="connsiteY672" fmla="*/ 1490642 h 3048502"/>
                <a:gd name="connsiteX673" fmla="*/ 2571872 w 3148688"/>
                <a:gd name="connsiteY673" fmla="*/ 1477135 h 3048502"/>
                <a:gd name="connsiteX674" fmla="*/ 2568594 w 3148688"/>
                <a:gd name="connsiteY674" fmla="*/ 1459124 h 3048502"/>
                <a:gd name="connsiteX675" fmla="*/ 2563678 w 3148688"/>
                <a:gd name="connsiteY675" fmla="*/ 1452607 h 3048502"/>
                <a:gd name="connsiteX676" fmla="*/ 2550568 w 3148688"/>
                <a:gd name="connsiteY676" fmla="*/ 1436138 h 3048502"/>
                <a:gd name="connsiteX677" fmla="*/ 2550568 w 3148688"/>
                <a:gd name="connsiteY677" fmla="*/ 1426540 h 3048502"/>
                <a:gd name="connsiteX678" fmla="*/ 2532951 w 3148688"/>
                <a:gd name="connsiteY678" fmla="*/ 1413032 h 3048502"/>
                <a:gd name="connsiteX679" fmla="*/ 2529673 w 3148688"/>
                <a:gd name="connsiteY679" fmla="*/ 1421208 h 3048502"/>
                <a:gd name="connsiteX680" fmla="*/ 2518065 w 3148688"/>
                <a:gd name="connsiteY680" fmla="*/ 1420142 h 3048502"/>
                <a:gd name="connsiteX681" fmla="*/ 2511510 w 3148688"/>
                <a:gd name="connsiteY681" fmla="*/ 1407819 h 3048502"/>
                <a:gd name="connsiteX682" fmla="*/ 2507277 w 3148688"/>
                <a:gd name="connsiteY682" fmla="*/ 1396799 h 3048502"/>
                <a:gd name="connsiteX683" fmla="*/ 2500722 w 3148688"/>
                <a:gd name="connsiteY683" fmla="*/ 1385306 h 3048502"/>
                <a:gd name="connsiteX684" fmla="*/ 2492801 w 3148688"/>
                <a:gd name="connsiteY684" fmla="*/ 1381396 h 3048502"/>
                <a:gd name="connsiteX685" fmla="*/ 2485700 w 3148688"/>
                <a:gd name="connsiteY685" fmla="*/ 1386609 h 3048502"/>
                <a:gd name="connsiteX686" fmla="*/ 2475321 w 3148688"/>
                <a:gd name="connsiteY686" fmla="*/ 1402487 h 3048502"/>
                <a:gd name="connsiteX687" fmla="*/ 2473955 w 3148688"/>
                <a:gd name="connsiteY687" fmla="*/ 1412321 h 3048502"/>
                <a:gd name="connsiteX688" fmla="*/ 2464259 w 3148688"/>
                <a:gd name="connsiteY688" fmla="*/ 1416113 h 3048502"/>
                <a:gd name="connsiteX689" fmla="*/ 2455792 w 3148688"/>
                <a:gd name="connsiteY689" fmla="*/ 1421919 h 3048502"/>
                <a:gd name="connsiteX690" fmla="*/ 2452515 w 3148688"/>
                <a:gd name="connsiteY690" fmla="*/ 1434834 h 3048502"/>
                <a:gd name="connsiteX691" fmla="*/ 2442955 w 3148688"/>
                <a:gd name="connsiteY691" fmla="*/ 1438863 h 3048502"/>
                <a:gd name="connsiteX692" fmla="*/ 2439678 w 3148688"/>
                <a:gd name="connsiteY692" fmla="*/ 1425118 h 3048502"/>
                <a:gd name="connsiteX693" fmla="*/ 2438039 w 3148688"/>
                <a:gd name="connsiteY693" fmla="*/ 1414454 h 3048502"/>
                <a:gd name="connsiteX694" fmla="*/ 2436400 w 3148688"/>
                <a:gd name="connsiteY694" fmla="*/ 1399643 h 3048502"/>
                <a:gd name="connsiteX695" fmla="*/ 2432303 w 3148688"/>
                <a:gd name="connsiteY695" fmla="*/ 1385069 h 3048502"/>
                <a:gd name="connsiteX696" fmla="*/ 2417008 w 3148688"/>
                <a:gd name="connsiteY696" fmla="*/ 1382581 h 3048502"/>
                <a:gd name="connsiteX697" fmla="*/ 2417008 w 3148688"/>
                <a:gd name="connsiteY697" fmla="*/ 1403435 h 3048502"/>
                <a:gd name="connsiteX698" fmla="*/ 2413867 w 3148688"/>
                <a:gd name="connsiteY698" fmla="*/ 1416113 h 3048502"/>
                <a:gd name="connsiteX699" fmla="*/ 2400757 w 3148688"/>
                <a:gd name="connsiteY699" fmla="*/ 1439100 h 3048502"/>
                <a:gd name="connsiteX700" fmla="*/ 2392836 w 3148688"/>
                <a:gd name="connsiteY700" fmla="*/ 1451541 h 3048502"/>
                <a:gd name="connsiteX701" fmla="*/ 2384233 w 3148688"/>
                <a:gd name="connsiteY701" fmla="*/ 1461613 h 3048502"/>
                <a:gd name="connsiteX702" fmla="*/ 2389832 w 3148688"/>
                <a:gd name="connsiteY702" fmla="*/ 1471921 h 3048502"/>
                <a:gd name="connsiteX703" fmla="*/ 2400484 w 3148688"/>
                <a:gd name="connsiteY703" fmla="*/ 1471447 h 3048502"/>
                <a:gd name="connsiteX704" fmla="*/ 2409770 w 3148688"/>
                <a:gd name="connsiteY704" fmla="*/ 1470618 h 3048502"/>
                <a:gd name="connsiteX705" fmla="*/ 2418783 w 3148688"/>
                <a:gd name="connsiteY705" fmla="*/ 1477253 h 3048502"/>
                <a:gd name="connsiteX706" fmla="*/ 2428889 w 3148688"/>
                <a:gd name="connsiteY706" fmla="*/ 1486614 h 3048502"/>
                <a:gd name="connsiteX707" fmla="*/ 2434352 w 3148688"/>
                <a:gd name="connsiteY707" fmla="*/ 1480808 h 3048502"/>
                <a:gd name="connsiteX708" fmla="*/ 2439814 w 3148688"/>
                <a:gd name="connsiteY708" fmla="*/ 1466352 h 3048502"/>
                <a:gd name="connsiteX709" fmla="*/ 2453061 w 3148688"/>
                <a:gd name="connsiteY709" fmla="*/ 1459006 h 3048502"/>
                <a:gd name="connsiteX710" fmla="*/ 2469449 w 3148688"/>
                <a:gd name="connsiteY710" fmla="*/ 1463034 h 3048502"/>
                <a:gd name="connsiteX711" fmla="*/ 2485017 w 3148688"/>
                <a:gd name="connsiteY711" fmla="*/ 1460665 h 3048502"/>
                <a:gd name="connsiteX712" fmla="*/ 2495805 w 3148688"/>
                <a:gd name="connsiteY712" fmla="*/ 1468248 h 3048502"/>
                <a:gd name="connsiteX713" fmla="*/ 2495532 w 3148688"/>
                <a:gd name="connsiteY713" fmla="*/ 1477135 h 3048502"/>
                <a:gd name="connsiteX714" fmla="*/ 2480237 w 3148688"/>
                <a:gd name="connsiteY714" fmla="*/ 1486377 h 3048502"/>
                <a:gd name="connsiteX715" fmla="*/ 2476960 w 3148688"/>
                <a:gd name="connsiteY715" fmla="*/ 1500951 h 3048502"/>
                <a:gd name="connsiteX716" fmla="*/ 2471360 w 3148688"/>
                <a:gd name="connsiteY716" fmla="*/ 1519909 h 3048502"/>
                <a:gd name="connsiteX717" fmla="*/ 2465898 w 3148688"/>
                <a:gd name="connsiteY717" fmla="*/ 1529151 h 3048502"/>
                <a:gd name="connsiteX718" fmla="*/ 2457704 w 3148688"/>
                <a:gd name="connsiteY718" fmla="*/ 1538985 h 3048502"/>
                <a:gd name="connsiteX719" fmla="*/ 2463576 w 3148688"/>
                <a:gd name="connsiteY719" fmla="*/ 1552730 h 3048502"/>
                <a:gd name="connsiteX720" fmla="*/ 2475867 w 3148688"/>
                <a:gd name="connsiteY720" fmla="*/ 1558773 h 3048502"/>
                <a:gd name="connsiteX721" fmla="*/ 2490479 w 3148688"/>
                <a:gd name="connsiteY721" fmla="*/ 1566949 h 3048502"/>
                <a:gd name="connsiteX722" fmla="*/ 2504409 w 3148688"/>
                <a:gd name="connsiteY722" fmla="*/ 1577850 h 3048502"/>
                <a:gd name="connsiteX723" fmla="*/ 2513422 w 3148688"/>
                <a:gd name="connsiteY723" fmla="*/ 1588514 h 3048502"/>
                <a:gd name="connsiteX724" fmla="*/ 2527352 w 3148688"/>
                <a:gd name="connsiteY724" fmla="*/ 1594201 h 3048502"/>
                <a:gd name="connsiteX725" fmla="*/ 2538004 w 3148688"/>
                <a:gd name="connsiteY725" fmla="*/ 1602377 h 3048502"/>
                <a:gd name="connsiteX726" fmla="*/ 2548246 w 3148688"/>
                <a:gd name="connsiteY726" fmla="*/ 1618017 h 3048502"/>
                <a:gd name="connsiteX727" fmla="*/ 2545925 w 3148688"/>
                <a:gd name="connsiteY727" fmla="*/ 1633658 h 3048502"/>
                <a:gd name="connsiteX728" fmla="*/ 2543603 w 3148688"/>
                <a:gd name="connsiteY728" fmla="*/ 1648469 h 3048502"/>
                <a:gd name="connsiteX729" fmla="*/ 2552343 w 3148688"/>
                <a:gd name="connsiteY729" fmla="*/ 1654156 h 3048502"/>
                <a:gd name="connsiteX730" fmla="*/ 2563268 w 3148688"/>
                <a:gd name="connsiteY730" fmla="*/ 1643492 h 3048502"/>
                <a:gd name="connsiteX731" fmla="*/ 2573374 w 3148688"/>
                <a:gd name="connsiteY731" fmla="*/ 1657829 h 3048502"/>
                <a:gd name="connsiteX732" fmla="*/ 2573374 w 3148688"/>
                <a:gd name="connsiteY732" fmla="*/ 1687925 h 3048502"/>
                <a:gd name="connsiteX733" fmla="*/ 2573374 w 3148688"/>
                <a:gd name="connsiteY733" fmla="*/ 1701670 h 3048502"/>
                <a:gd name="connsiteX734" fmla="*/ 2566546 w 3148688"/>
                <a:gd name="connsiteY734" fmla="*/ 1727145 h 3048502"/>
                <a:gd name="connsiteX735" fmla="*/ 2565726 w 3148688"/>
                <a:gd name="connsiteY735" fmla="*/ 1742193 h 3048502"/>
                <a:gd name="connsiteX736" fmla="*/ 2564361 w 3148688"/>
                <a:gd name="connsiteY736" fmla="*/ 1753449 h 3048502"/>
                <a:gd name="connsiteX737" fmla="*/ 2561083 w 3148688"/>
                <a:gd name="connsiteY737" fmla="*/ 1769564 h 3048502"/>
                <a:gd name="connsiteX738" fmla="*/ 2562039 w 3148688"/>
                <a:gd name="connsiteY738" fmla="*/ 1786034 h 3048502"/>
                <a:gd name="connsiteX739" fmla="*/ 2560264 w 3148688"/>
                <a:gd name="connsiteY739" fmla="*/ 1805229 h 3048502"/>
                <a:gd name="connsiteX740" fmla="*/ 2553162 w 3148688"/>
                <a:gd name="connsiteY740" fmla="*/ 1819447 h 3048502"/>
                <a:gd name="connsiteX741" fmla="*/ 2547427 w 3148688"/>
                <a:gd name="connsiteY741" fmla="*/ 1840064 h 3048502"/>
                <a:gd name="connsiteX742" fmla="*/ 2542510 w 3148688"/>
                <a:gd name="connsiteY742" fmla="*/ 1859022 h 3048502"/>
                <a:gd name="connsiteX743" fmla="*/ 2537867 w 3148688"/>
                <a:gd name="connsiteY743" fmla="*/ 1874900 h 3048502"/>
                <a:gd name="connsiteX744" fmla="*/ 2531585 w 3148688"/>
                <a:gd name="connsiteY744" fmla="*/ 1892673 h 3048502"/>
                <a:gd name="connsiteX745" fmla="*/ 2525303 w 3148688"/>
                <a:gd name="connsiteY745" fmla="*/ 1904759 h 3048502"/>
                <a:gd name="connsiteX746" fmla="*/ 2516290 w 3148688"/>
                <a:gd name="connsiteY746" fmla="*/ 1912935 h 3048502"/>
                <a:gd name="connsiteX747" fmla="*/ 2508369 w 3148688"/>
                <a:gd name="connsiteY747" fmla="*/ 1916963 h 3048502"/>
                <a:gd name="connsiteX748" fmla="*/ 2492801 w 3148688"/>
                <a:gd name="connsiteY748" fmla="*/ 1923480 h 3048502"/>
                <a:gd name="connsiteX749" fmla="*/ 2485427 w 3148688"/>
                <a:gd name="connsiteY749" fmla="*/ 1929286 h 3048502"/>
                <a:gd name="connsiteX750" fmla="*/ 2468083 w 3148688"/>
                <a:gd name="connsiteY750" fmla="*/ 1947889 h 3048502"/>
                <a:gd name="connsiteX751" fmla="*/ 2457704 w 3148688"/>
                <a:gd name="connsiteY751" fmla="*/ 1960211 h 3048502"/>
                <a:gd name="connsiteX752" fmla="*/ 2441999 w 3148688"/>
                <a:gd name="connsiteY752" fmla="*/ 1973364 h 3048502"/>
                <a:gd name="connsiteX753" fmla="*/ 2434078 w 3148688"/>
                <a:gd name="connsiteY753" fmla="*/ 1977985 h 3048502"/>
                <a:gd name="connsiteX754" fmla="*/ 2412092 w 3148688"/>
                <a:gd name="connsiteY754" fmla="*/ 1986753 h 3048502"/>
                <a:gd name="connsiteX755" fmla="*/ 2402532 w 3148688"/>
                <a:gd name="connsiteY755" fmla="*/ 1996113 h 3048502"/>
                <a:gd name="connsiteX756" fmla="*/ 2392563 w 3148688"/>
                <a:gd name="connsiteY756" fmla="*/ 2011991 h 3048502"/>
                <a:gd name="connsiteX757" fmla="*/ 2402532 w 3148688"/>
                <a:gd name="connsiteY757" fmla="*/ 2025972 h 3048502"/>
                <a:gd name="connsiteX758" fmla="*/ 2414004 w 3148688"/>
                <a:gd name="connsiteY758" fmla="*/ 2042561 h 3048502"/>
                <a:gd name="connsiteX759" fmla="*/ 2409360 w 3148688"/>
                <a:gd name="connsiteY759" fmla="*/ 2054291 h 3048502"/>
                <a:gd name="connsiteX760" fmla="*/ 2408404 w 3148688"/>
                <a:gd name="connsiteY760" fmla="*/ 2071117 h 3048502"/>
                <a:gd name="connsiteX761" fmla="*/ 2399118 w 3148688"/>
                <a:gd name="connsiteY761" fmla="*/ 2087231 h 3048502"/>
                <a:gd name="connsiteX762" fmla="*/ 2381092 w 3148688"/>
                <a:gd name="connsiteY762" fmla="*/ 2100739 h 3048502"/>
                <a:gd name="connsiteX763" fmla="*/ 2370440 w 3148688"/>
                <a:gd name="connsiteY763" fmla="*/ 2099554 h 3048502"/>
                <a:gd name="connsiteX764" fmla="*/ 2357329 w 3148688"/>
                <a:gd name="connsiteY764" fmla="*/ 2081662 h 3048502"/>
                <a:gd name="connsiteX765" fmla="*/ 2361973 w 3148688"/>
                <a:gd name="connsiteY765" fmla="*/ 2063533 h 3048502"/>
                <a:gd name="connsiteX766" fmla="*/ 2374810 w 3148688"/>
                <a:gd name="connsiteY766" fmla="*/ 2046352 h 3048502"/>
                <a:gd name="connsiteX767" fmla="*/ 2376448 w 3148688"/>
                <a:gd name="connsiteY767" fmla="*/ 2028461 h 3048502"/>
                <a:gd name="connsiteX768" fmla="*/ 2369347 w 3148688"/>
                <a:gd name="connsiteY768" fmla="*/ 2015545 h 3048502"/>
                <a:gd name="connsiteX769" fmla="*/ 2349545 w 3148688"/>
                <a:gd name="connsiteY769" fmla="*/ 2011517 h 3048502"/>
                <a:gd name="connsiteX770" fmla="*/ 2335069 w 3148688"/>
                <a:gd name="connsiteY770" fmla="*/ 2028698 h 3048502"/>
                <a:gd name="connsiteX771" fmla="*/ 2321686 w 3148688"/>
                <a:gd name="connsiteY771" fmla="*/ 2046826 h 3048502"/>
                <a:gd name="connsiteX772" fmla="*/ 2304069 w 3148688"/>
                <a:gd name="connsiteY772" fmla="*/ 2056424 h 3048502"/>
                <a:gd name="connsiteX773" fmla="*/ 2289320 w 3148688"/>
                <a:gd name="connsiteY773" fmla="*/ 2078107 h 3048502"/>
                <a:gd name="connsiteX774" fmla="*/ 2288501 w 3148688"/>
                <a:gd name="connsiteY774" fmla="*/ 2094222 h 3048502"/>
                <a:gd name="connsiteX775" fmla="*/ 2296422 w 3148688"/>
                <a:gd name="connsiteY775" fmla="*/ 2110692 h 3048502"/>
                <a:gd name="connsiteX776" fmla="*/ 2310215 w 3148688"/>
                <a:gd name="connsiteY776" fmla="*/ 2121000 h 3048502"/>
                <a:gd name="connsiteX777" fmla="*/ 2320867 w 3148688"/>
                <a:gd name="connsiteY777" fmla="*/ 2129294 h 3048502"/>
                <a:gd name="connsiteX778" fmla="*/ 2343946 w 3148688"/>
                <a:gd name="connsiteY778" fmla="*/ 2145053 h 3048502"/>
                <a:gd name="connsiteX779" fmla="*/ 2361153 w 3148688"/>
                <a:gd name="connsiteY779" fmla="*/ 2157139 h 3048502"/>
                <a:gd name="connsiteX780" fmla="*/ 2370303 w 3148688"/>
                <a:gd name="connsiteY780" fmla="*/ 2164367 h 3048502"/>
                <a:gd name="connsiteX781" fmla="*/ 2379316 w 3148688"/>
                <a:gd name="connsiteY781" fmla="*/ 2179889 h 3048502"/>
                <a:gd name="connsiteX782" fmla="*/ 2389149 w 3148688"/>
                <a:gd name="connsiteY782" fmla="*/ 2191145 h 3048502"/>
                <a:gd name="connsiteX783" fmla="*/ 2397616 w 3148688"/>
                <a:gd name="connsiteY783" fmla="*/ 2200150 h 3048502"/>
                <a:gd name="connsiteX784" fmla="*/ 2404990 w 3148688"/>
                <a:gd name="connsiteY784" fmla="*/ 2213303 h 3048502"/>
                <a:gd name="connsiteX785" fmla="*/ 2405810 w 3148688"/>
                <a:gd name="connsiteY785" fmla="*/ 2228824 h 3048502"/>
                <a:gd name="connsiteX786" fmla="*/ 2408541 w 3148688"/>
                <a:gd name="connsiteY786" fmla="*/ 2249915 h 3048502"/>
                <a:gd name="connsiteX787" fmla="*/ 2405263 w 3148688"/>
                <a:gd name="connsiteY787" fmla="*/ 2269703 h 3048502"/>
                <a:gd name="connsiteX788" fmla="*/ 2401166 w 3148688"/>
                <a:gd name="connsiteY788" fmla="*/ 2282263 h 3048502"/>
                <a:gd name="connsiteX789" fmla="*/ 2380682 w 3148688"/>
                <a:gd name="connsiteY789" fmla="*/ 2299444 h 3048502"/>
                <a:gd name="connsiteX790" fmla="*/ 2357603 w 3148688"/>
                <a:gd name="connsiteY790" fmla="*/ 2311885 h 3048502"/>
                <a:gd name="connsiteX791" fmla="*/ 2344492 w 3148688"/>
                <a:gd name="connsiteY791" fmla="*/ 2324919 h 3048502"/>
                <a:gd name="connsiteX792" fmla="*/ 2339849 w 3148688"/>
                <a:gd name="connsiteY792" fmla="*/ 2340559 h 3048502"/>
                <a:gd name="connsiteX793" fmla="*/ 2328378 w 3148688"/>
                <a:gd name="connsiteY793" fmla="*/ 2370181 h 3048502"/>
                <a:gd name="connsiteX794" fmla="*/ 2317589 w 3148688"/>
                <a:gd name="connsiteY794" fmla="*/ 2384874 h 3048502"/>
                <a:gd name="connsiteX795" fmla="*/ 2306118 w 3148688"/>
                <a:gd name="connsiteY795" fmla="*/ 2391983 h 3048502"/>
                <a:gd name="connsiteX796" fmla="*/ 2298470 w 3148688"/>
                <a:gd name="connsiteY796" fmla="*/ 2380845 h 3048502"/>
                <a:gd name="connsiteX797" fmla="*/ 2301748 w 3148688"/>
                <a:gd name="connsiteY797" fmla="*/ 2367930 h 3048502"/>
                <a:gd name="connsiteX798" fmla="*/ 2301748 w 3148688"/>
                <a:gd name="connsiteY798" fmla="*/ 2346602 h 3048502"/>
                <a:gd name="connsiteX799" fmla="*/ 2282765 w 3148688"/>
                <a:gd name="connsiteY799" fmla="*/ 2350986 h 3048502"/>
                <a:gd name="connsiteX800" fmla="*/ 2277030 w 3148688"/>
                <a:gd name="connsiteY800" fmla="*/ 2360820 h 3048502"/>
                <a:gd name="connsiteX801" fmla="*/ 2264329 w 3148688"/>
                <a:gd name="connsiteY801" fmla="*/ 2355844 h 3048502"/>
                <a:gd name="connsiteX802" fmla="*/ 2251082 w 3148688"/>
                <a:gd name="connsiteY802" fmla="*/ 2346009 h 3048502"/>
                <a:gd name="connsiteX803" fmla="*/ 2242342 w 3148688"/>
                <a:gd name="connsiteY803" fmla="*/ 2324445 h 3048502"/>
                <a:gd name="connsiteX804" fmla="*/ 2232100 w 3148688"/>
                <a:gd name="connsiteY804" fmla="*/ 2321956 h 3048502"/>
                <a:gd name="connsiteX805" fmla="*/ 2222131 w 3148688"/>
                <a:gd name="connsiteY805" fmla="*/ 2316269 h 3048502"/>
                <a:gd name="connsiteX806" fmla="*/ 2208201 w 3148688"/>
                <a:gd name="connsiteY806" fmla="*/ 2312122 h 3048502"/>
                <a:gd name="connsiteX807" fmla="*/ 2185668 w 3148688"/>
                <a:gd name="connsiteY807" fmla="*/ 2309634 h 3048502"/>
                <a:gd name="connsiteX808" fmla="*/ 2175972 w 3148688"/>
                <a:gd name="connsiteY808" fmla="*/ 2301695 h 3048502"/>
                <a:gd name="connsiteX809" fmla="*/ 2159175 w 3148688"/>
                <a:gd name="connsiteY809" fmla="*/ 2309041 h 3048502"/>
                <a:gd name="connsiteX810" fmla="*/ 2167505 w 3148688"/>
                <a:gd name="connsiteY810" fmla="*/ 2332383 h 3048502"/>
                <a:gd name="connsiteX811" fmla="*/ 2165047 w 3148688"/>
                <a:gd name="connsiteY811" fmla="*/ 2344351 h 3048502"/>
                <a:gd name="connsiteX812" fmla="*/ 2156580 w 3148688"/>
                <a:gd name="connsiteY812" fmla="*/ 2363072 h 3048502"/>
                <a:gd name="connsiteX813" fmla="*/ 2152620 w 3148688"/>
                <a:gd name="connsiteY813" fmla="*/ 2377883 h 3048502"/>
                <a:gd name="connsiteX814" fmla="*/ 2149479 w 3148688"/>
                <a:gd name="connsiteY814" fmla="*/ 2392338 h 3048502"/>
                <a:gd name="connsiteX815" fmla="*/ 2156034 w 3148688"/>
                <a:gd name="connsiteY815" fmla="*/ 2398855 h 3048502"/>
                <a:gd name="connsiteX816" fmla="*/ 2165320 w 3148688"/>
                <a:gd name="connsiteY816" fmla="*/ 2403239 h 3048502"/>
                <a:gd name="connsiteX817" fmla="*/ 2171875 w 3148688"/>
                <a:gd name="connsiteY817" fmla="*/ 2411415 h 3048502"/>
                <a:gd name="connsiteX818" fmla="*/ 2191540 w 3148688"/>
                <a:gd name="connsiteY818" fmla="*/ 2439141 h 3048502"/>
                <a:gd name="connsiteX819" fmla="*/ 2199871 w 3148688"/>
                <a:gd name="connsiteY819" fmla="*/ 2453952 h 3048502"/>
                <a:gd name="connsiteX820" fmla="*/ 2215985 w 3148688"/>
                <a:gd name="connsiteY820" fmla="*/ 2453952 h 3048502"/>
                <a:gd name="connsiteX821" fmla="*/ 2224452 w 3148688"/>
                <a:gd name="connsiteY821" fmla="*/ 2453123 h 3048502"/>
                <a:gd name="connsiteX822" fmla="*/ 2237289 w 3148688"/>
                <a:gd name="connsiteY822" fmla="*/ 2460469 h 3048502"/>
                <a:gd name="connsiteX823" fmla="*/ 2246439 w 3148688"/>
                <a:gd name="connsiteY823" fmla="*/ 2467105 h 3048502"/>
                <a:gd name="connsiteX824" fmla="*/ 2256545 w 3148688"/>
                <a:gd name="connsiteY824" fmla="*/ 2472318 h 3048502"/>
                <a:gd name="connsiteX825" fmla="*/ 2265831 w 3148688"/>
                <a:gd name="connsiteY825" fmla="*/ 2479901 h 3048502"/>
                <a:gd name="connsiteX826" fmla="*/ 2270748 w 3148688"/>
                <a:gd name="connsiteY826" fmla="*/ 2490921 h 3048502"/>
                <a:gd name="connsiteX827" fmla="*/ 2275391 w 3148688"/>
                <a:gd name="connsiteY827" fmla="*/ 2507628 h 3048502"/>
                <a:gd name="connsiteX828" fmla="*/ 2284950 w 3148688"/>
                <a:gd name="connsiteY828" fmla="*/ 2521135 h 3048502"/>
                <a:gd name="connsiteX829" fmla="*/ 2291505 w 3148688"/>
                <a:gd name="connsiteY829" fmla="*/ 2528482 h 3048502"/>
                <a:gd name="connsiteX830" fmla="*/ 2296285 w 3148688"/>
                <a:gd name="connsiteY830" fmla="*/ 2536420 h 3048502"/>
                <a:gd name="connsiteX831" fmla="*/ 2311580 w 3148688"/>
                <a:gd name="connsiteY831" fmla="*/ 2563080 h 3048502"/>
                <a:gd name="connsiteX832" fmla="*/ 2318955 w 3148688"/>
                <a:gd name="connsiteY832" fmla="*/ 2567938 h 3048502"/>
                <a:gd name="connsiteX833" fmla="*/ 2316770 w 3148688"/>
                <a:gd name="connsiteY833" fmla="*/ 2581683 h 3048502"/>
                <a:gd name="connsiteX834" fmla="*/ 2317862 w 3148688"/>
                <a:gd name="connsiteY834" fmla="*/ 2596375 h 3048502"/>
                <a:gd name="connsiteX835" fmla="*/ 2308303 w 3148688"/>
                <a:gd name="connsiteY835" fmla="*/ 2605499 h 3048502"/>
                <a:gd name="connsiteX836" fmla="*/ 2293690 w 3148688"/>
                <a:gd name="connsiteY836" fmla="*/ 2610831 h 3048502"/>
                <a:gd name="connsiteX837" fmla="*/ 2286862 w 3148688"/>
                <a:gd name="connsiteY837" fmla="*/ 2604907 h 3048502"/>
                <a:gd name="connsiteX838" fmla="*/ 2286043 w 3148688"/>
                <a:gd name="connsiteY838" fmla="*/ 2595783 h 3048502"/>
                <a:gd name="connsiteX839" fmla="*/ 2283585 w 3148688"/>
                <a:gd name="connsiteY839" fmla="*/ 2614149 h 3048502"/>
                <a:gd name="connsiteX840" fmla="*/ 2289320 w 3148688"/>
                <a:gd name="connsiteY840" fmla="*/ 2622798 h 3048502"/>
                <a:gd name="connsiteX841" fmla="*/ 2305298 w 3148688"/>
                <a:gd name="connsiteY841" fmla="*/ 2622798 h 3048502"/>
                <a:gd name="connsiteX842" fmla="*/ 2313219 w 3148688"/>
                <a:gd name="connsiteY842" fmla="*/ 2633225 h 3048502"/>
                <a:gd name="connsiteX843" fmla="*/ 2319501 w 3148688"/>
                <a:gd name="connsiteY843" fmla="*/ 2640335 h 3048502"/>
                <a:gd name="connsiteX844" fmla="*/ 2328787 w 3148688"/>
                <a:gd name="connsiteY844" fmla="*/ 2628367 h 3048502"/>
                <a:gd name="connsiteX845" fmla="*/ 2347770 w 3148688"/>
                <a:gd name="connsiteY845" fmla="*/ 2622798 h 3048502"/>
                <a:gd name="connsiteX846" fmla="*/ 2354325 w 3148688"/>
                <a:gd name="connsiteY846" fmla="*/ 2634647 h 3048502"/>
                <a:gd name="connsiteX847" fmla="*/ 2373444 w 3148688"/>
                <a:gd name="connsiteY847" fmla="*/ 2637609 h 3048502"/>
                <a:gd name="connsiteX848" fmla="*/ 2383823 w 3148688"/>
                <a:gd name="connsiteY848" fmla="*/ 2626116 h 3048502"/>
                <a:gd name="connsiteX849" fmla="*/ 2397889 w 3148688"/>
                <a:gd name="connsiteY849" fmla="*/ 2618651 h 3048502"/>
                <a:gd name="connsiteX850" fmla="*/ 2410726 w 3148688"/>
                <a:gd name="connsiteY850" fmla="*/ 2631329 h 3048502"/>
                <a:gd name="connsiteX851" fmla="*/ 2395294 w 3148688"/>
                <a:gd name="connsiteY851" fmla="*/ 2643889 h 3048502"/>
                <a:gd name="connsiteX852" fmla="*/ 2366889 w 3148688"/>
                <a:gd name="connsiteY852" fmla="*/ 2649695 h 3048502"/>
                <a:gd name="connsiteX853" fmla="*/ 2355554 w 3148688"/>
                <a:gd name="connsiteY853" fmla="*/ 2652894 h 3048502"/>
                <a:gd name="connsiteX854" fmla="*/ 2354735 w 3148688"/>
                <a:gd name="connsiteY854" fmla="*/ 2666047 h 3048502"/>
                <a:gd name="connsiteX855" fmla="*/ 2352140 w 3148688"/>
                <a:gd name="connsiteY855" fmla="*/ 2680384 h 3048502"/>
                <a:gd name="connsiteX856" fmla="*/ 2345448 w 3148688"/>
                <a:gd name="connsiteY856" fmla="*/ 2692943 h 3048502"/>
                <a:gd name="connsiteX857" fmla="*/ 2345995 w 3148688"/>
                <a:gd name="connsiteY857" fmla="*/ 2706925 h 3048502"/>
                <a:gd name="connsiteX858" fmla="*/ 2353915 w 3148688"/>
                <a:gd name="connsiteY858" fmla="*/ 2710717 h 3048502"/>
                <a:gd name="connsiteX859" fmla="*/ 2367845 w 3148688"/>
                <a:gd name="connsiteY859" fmla="*/ 2706688 h 3048502"/>
                <a:gd name="connsiteX860" fmla="*/ 2389559 w 3148688"/>
                <a:gd name="connsiteY860" fmla="*/ 2701119 h 3048502"/>
                <a:gd name="connsiteX861" fmla="*/ 2407995 w 3148688"/>
                <a:gd name="connsiteY861" fmla="*/ 2702541 h 3048502"/>
                <a:gd name="connsiteX862" fmla="*/ 2422471 w 3148688"/>
                <a:gd name="connsiteY862" fmla="*/ 2702541 h 3048502"/>
                <a:gd name="connsiteX863" fmla="*/ 2438039 w 3148688"/>
                <a:gd name="connsiteY863" fmla="*/ 2697564 h 3048502"/>
                <a:gd name="connsiteX864" fmla="*/ 2448281 w 3148688"/>
                <a:gd name="connsiteY864" fmla="*/ 2692943 h 3048502"/>
                <a:gd name="connsiteX865" fmla="*/ 2470131 w 3148688"/>
                <a:gd name="connsiteY865" fmla="*/ 2677066 h 3048502"/>
                <a:gd name="connsiteX866" fmla="*/ 2484061 w 3148688"/>
                <a:gd name="connsiteY866" fmla="*/ 2674578 h 3048502"/>
                <a:gd name="connsiteX867" fmla="*/ 2504272 w 3148688"/>
                <a:gd name="connsiteY867" fmla="*/ 2668890 h 3048502"/>
                <a:gd name="connsiteX868" fmla="*/ 2517792 w 3148688"/>
                <a:gd name="connsiteY868" fmla="*/ 2665810 h 3048502"/>
                <a:gd name="connsiteX869" fmla="*/ 2538140 w 3148688"/>
                <a:gd name="connsiteY869" fmla="*/ 2657634 h 3048502"/>
                <a:gd name="connsiteX870" fmla="*/ 2550431 w 3148688"/>
                <a:gd name="connsiteY870" fmla="*/ 2660004 h 3048502"/>
                <a:gd name="connsiteX871" fmla="*/ 2557942 w 3148688"/>
                <a:gd name="connsiteY871" fmla="*/ 2668772 h 3048502"/>
                <a:gd name="connsiteX872" fmla="*/ 2571189 w 3148688"/>
                <a:gd name="connsiteY872" fmla="*/ 2665454 h 3048502"/>
                <a:gd name="connsiteX873" fmla="*/ 2587304 w 3148688"/>
                <a:gd name="connsiteY873" fmla="*/ 2661307 h 3048502"/>
                <a:gd name="connsiteX874" fmla="*/ 2606832 w 3148688"/>
                <a:gd name="connsiteY874" fmla="*/ 2651709 h 3048502"/>
                <a:gd name="connsiteX875" fmla="*/ 2620489 w 3148688"/>
                <a:gd name="connsiteY875" fmla="*/ 2641875 h 3048502"/>
                <a:gd name="connsiteX876" fmla="*/ 2641383 w 3148688"/>
                <a:gd name="connsiteY876" fmla="*/ 2628130 h 3048502"/>
                <a:gd name="connsiteX877" fmla="*/ 2661048 w 3148688"/>
                <a:gd name="connsiteY877" fmla="*/ 2622917 h 3048502"/>
                <a:gd name="connsiteX878" fmla="*/ 2676890 w 3148688"/>
                <a:gd name="connsiteY878" fmla="*/ 2617229 h 3048502"/>
                <a:gd name="connsiteX879" fmla="*/ 2683308 w 3148688"/>
                <a:gd name="connsiteY879" fmla="*/ 2610120 h 3048502"/>
                <a:gd name="connsiteX880" fmla="*/ 2692048 w 3148688"/>
                <a:gd name="connsiteY880" fmla="*/ 2602655 h 3048502"/>
                <a:gd name="connsiteX881" fmla="*/ 2700515 w 3148688"/>
                <a:gd name="connsiteY881" fmla="*/ 2598034 h 3048502"/>
                <a:gd name="connsiteX882" fmla="*/ 2722912 w 3148688"/>
                <a:gd name="connsiteY882" fmla="*/ 2587844 h 3048502"/>
                <a:gd name="connsiteX883" fmla="*/ 2731106 w 3148688"/>
                <a:gd name="connsiteY883" fmla="*/ 2578839 h 3048502"/>
                <a:gd name="connsiteX884" fmla="*/ 2740665 w 3148688"/>
                <a:gd name="connsiteY884" fmla="*/ 2569834 h 3048502"/>
                <a:gd name="connsiteX885" fmla="*/ 2754048 w 3148688"/>
                <a:gd name="connsiteY885" fmla="*/ 2562962 h 3048502"/>
                <a:gd name="connsiteX886" fmla="*/ 2783956 w 3148688"/>
                <a:gd name="connsiteY886" fmla="*/ 2551705 h 3048502"/>
                <a:gd name="connsiteX887" fmla="*/ 2792696 w 3148688"/>
                <a:gd name="connsiteY887" fmla="*/ 2547084 h 3048502"/>
                <a:gd name="connsiteX888" fmla="*/ 2801709 w 3148688"/>
                <a:gd name="connsiteY888" fmla="*/ 2533340 h 3048502"/>
                <a:gd name="connsiteX889" fmla="*/ 2803348 w 3148688"/>
                <a:gd name="connsiteY889" fmla="*/ 2524334 h 3048502"/>
                <a:gd name="connsiteX890" fmla="*/ 2818780 w 3148688"/>
                <a:gd name="connsiteY890" fmla="*/ 2512841 h 3048502"/>
                <a:gd name="connsiteX891" fmla="*/ 2829978 w 3148688"/>
                <a:gd name="connsiteY891" fmla="*/ 2510353 h 3048502"/>
                <a:gd name="connsiteX892" fmla="*/ 2847322 w 3148688"/>
                <a:gd name="connsiteY892" fmla="*/ 2496371 h 3048502"/>
                <a:gd name="connsiteX893" fmla="*/ 2855516 w 3148688"/>
                <a:gd name="connsiteY893" fmla="*/ 2491395 h 3048502"/>
                <a:gd name="connsiteX894" fmla="*/ 2865348 w 3148688"/>
                <a:gd name="connsiteY894" fmla="*/ 2479072 h 3048502"/>
                <a:gd name="connsiteX895" fmla="*/ 2874088 w 3148688"/>
                <a:gd name="connsiteY895" fmla="*/ 2467342 h 3048502"/>
                <a:gd name="connsiteX896" fmla="*/ 2882282 w 3148688"/>
                <a:gd name="connsiteY896" fmla="*/ 2450042 h 3048502"/>
                <a:gd name="connsiteX897" fmla="*/ 2897031 w 3148688"/>
                <a:gd name="connsiteY897" fmla="*/ 2431677 h 3048502"/>
                <a:gd name="connsiteX898" fmla="*/ 2913009 w 3148688"/>
                <a:gd name="connsiteY898" fmla="*/ 2425160 h 3048502"/>
                <a:gd name="connsiteX899" fmla="*/ 2909185 w 3148688"/>
                <a:gd name="connsiteY899" fmla="*/ 2436298 h 3048502"/>
                <a:gd name="connsiteX900" fmla="*/ 2900582 w 3148688"/>
                <a:gd name="connsiteY900" fmla="*/ 2447080 h 3048502"/>
                <a:gd name="connsiteX901" fmla="*/ 2886925 w 3148688"/>
                <a:gd name="connsiteY901" fmla="*/ 2465090 h 3048502"/>
                <a:gd name="connsiteX902" fmla="*/ 2874498 w 3148688"/>
                <a:gd name="connsiteY902" fmla="*/ 2480257 h 3048502"/>
                <a:gd name="connsiteX903" fmla="*/ 2826154 w 3148688"/>
                <a:gd name="connsiteY903" fmla="*/ 2520543 h 3048502"/>
                <a:gd name="connsiteX904" fmla="*/ 2812908 w 3148688"/>
                <a:gd name="connsiteY904" fmla="*/ 2532036 h 3048502"/>
                <a:gd name="connsiteX905" fmla="*/ 2813727 w 3148688"/>
                <a:gd name="connsiteY905" fmla="*/ 2544833 h 3048502"/>
                <a:gd name="connsiteX906" fmla="*/ 2787370 w 3148688"/>
                <a:gd name="connsiteY906" fmla="*/ 2570071 h 3048502"/>
                <a:gd name="connsiteX907" fmla="*/ 2773714 w 3148688"/>
                <a:gd name="connsiteY907" fmla="*/ 2590095 h 3048502"/>
                <a:gd name="connsiteX908" fmla="*/ 2760603 w 3148688"/>
                <a:gd name="connsiteY908" fmla="*/ 2608224 h 3048502"/>
                <a:gd name="connsiteX909" fmla="*/ 2745991 w 3148688"/>
                <a:gd name="connsiteY909" fmla="*/ 2617822 h 3048502"/>
                <a:gd name="connsiteX910" fmla="*/ 2723048 w 3148688"/>
                <a:gd name="connsiteY910" fmla="*/ 2614504 h 3048502"/>
                <a:gd name="connsiteX911" fmla="*/ 2742167 w 3148688"/>
                <a:gd name="connsiteY911" fmla="*/ 2592110 h 3048502"/>
                <a:gd name="connsiteX912" fmla="*/ 2755004 w 3148688"/>
                <a:gd name="connsiteY912" fmla="*/ 2588792 h 3048502"/>
                <a:gd name="connsiteX913" fmla="*/ 2767022 w 3148688"/>
                <a:gd name="connsiteY913" fmla="*/ 2573981 h 3048502"/>
                <a:gd name="connsiteX914" fmla="*/ 2751454 w 3148688"/>
                <a:gd name="connsiteY914" fmla="*/ 2578128 h 3048502"/>
                <a:gd name="connsiteX915" fmla="*/ 2741894 w 3148688"/>
                <a:gd name="connsiteY915" fmla="*/ 2582275 h 3048502"/>
                <a:gd name="connsiteX916" fmla="*/ 2729603 w 3148688"/>
                <a:gd name="connsiteY916" fmla="*/ 2593769 h 3048502"/>
                <a:gd name="connsiteX917" fmla="*/ 2719771 w 3148688"/>
                <a:gd name="connsiteY917" fmla="*/ 2603603 h 3048502"/>
                <a:gd name="connsiteX918" fmla="*/ 2702700 w 3148688"/>
                <a:gd name="connsiteY918" fmla="*/ 2614030 h 3048502"/>
                <a:gd name="connsiteX919" fmla="*/ 2686313 w 3148688"/>
                <a:gd name="connsiteY919" fmla="*/ 2622206 h 3048502"/>
                <a:gd name="connsiteX920" fmla="*/ 2673612 w 3148688"/>
                <a:gd name="connsiteY920" fmla="*/ 2627419 h 3048502"/>
                <a:gd name="connsiteX921" fmla="*/ 2655312 w 3148688"/>
                <a:gd name="connsiteY921" fmla="*/ 2635358 h 3048502"/>
                <a:gd name="connsiteX922" fmla="*/ 2638652 w 3148688"/>
                <a:gd name="connsiteY922" fmla="*/ 2646022 h 3048502"/>
                <a:gd name="connsiteX923" fmla="*/ 2617211 w 3148688"/>
                <a:gd name="connsiteY923" fmla="*/ 2662966 h 3048502"/>
                <a:gd name="connsiteX924" fmla="*/ 2591947 w 3148688"/>
                <a:gd name="connsiteY924" fmla="*/ 2673748 h 3048502"/>
                <a:gd name="connsiteX925" fmla="*/ 2576378 w 3148688"/>
                <a:gd name="connsiteY925" fmla="*/ 2677777 h 3048502"/>
                <a:gd name="connsiteX926" fmla="*/ 2542374 w 3148688"/>
                <a:gd name="connsiteY926" fmla="*/ 2687374 h 3048502"/>
                <a:gd name="connsiteX927" fmla="*/ 2523118 w 3148688"/>
                <a:gd name="connsiteY927" fmla="*/ 2695076 h 3048502"/>
                <a:gd name="connsiteX928" fmla="*/ 2504546 w 3148688"/>
                <a:gd name="connsiteY928" fmla="*/ 2701356 h 3048502"/>
                <a:gd name="connsiteX929" fmla="*/ 2491845 w 3148688"/>
                <a:gd name="connsiteY929" fmla="*/ 2706806 h 3048502"/>
                <a:gd name="connsiteX930" fmla="*/ 2465352 w 3148688"/>
                <a:gd name="connsiteY930" fmla="*/ 2719722 h 3048502"/>
                <a:gd name="connsiteX931" fmla="*/ 2420968 w 3148688"/>
                <a:gd name="connsiteY931" fmla="*/ 2729556 h 3048502"/>
                <a:gd name="connsiteX932" fmla="*/ 2372351 w 3148688"/>
                <a:gd name="connsiteY932" fmla="*/ 2740220 h 3048502"/>
                <a:gd name="connsiteX933" fmla="*/ 2360880 w 3148688"/>
                <a:gd name="connsiteY933" fmla="*/ 2741050 h 3048502"/>
                <a:gd name="connsiteX934" fmla="*/ 2349409 w 3148688"/>
                <a:gd name="connsiteY934" fmla="*/ 2759178 h 3048502"/>
                <a:gd name="connsiteX935" fmla="*/ 2333431 w 3148688"/>
                <a:gd name="connsiteY935" fmla="*/ 2748277 h 3048502"/>
                <a:gd name="connsiteX936" fmla="*/ 2324417 w 3148688"/>
                <a:gd name="connsiteY936" fmla="*/ 2744130 h 3048502"/>
                <a:gd name="connsiteX937" fmla="*/ 2332338 w 3148688"/>
                <a:gd name="connsiteY937" fmla="*/ 2730386 h 3048502"/>
                <a:gd name="connsiteX938" fmla="*/ 2321686 w 3148688"/>
                <a:gd name="connsiteY938" fmla="*/ 2720551 h 3048502"/>
                <a:gd name="connsiteX939" fmla="*/ 2302567 w 3148688"/>
                <a:gd name="connsiteY939" fmla="*/ 2725172 h 3048502"/>
                <a:gd name="connsiteX940" fmla="*/ 2287135 w 3148688"/>
                <a:gd name="connsiteY940" fmla="*/ 2724343 h 3048502"/>
                <a:gd name="connsiteX941" fmla="*/ 2239884 w 3148688"/>
                <a:gd name="connsiteY941" fmla="*/ 2701001 h 3048502"/>
                <a:gd name="connsiteX942" fmla="*/ 2223087 w 3148688"/>
                <a:gd name="connsiteY942" fmla="*/ 2692825 h 3048502"/>
                <a:gd name="connsiteX943" fmla="*/ 2211206 w 3148688"/>
                <a:gd name="connsiteY943" fmla="*/ 2675881 h 3048502"/>
                <a:gd name="connsiteX944" fmla="*/ 2193999 w 3148688"/>
                <a:gd name="connsiteY944" fmla="*/ 2655264 h 3048502"/>
                <a:gd name="connsiteX945" fmla="*/ 2173377 w 3148688"/>
                <a:gd name="connsiteY945" fmla="*/ 2633818 h 3048502"/>
                <a:gd name="connsiteX946" fmla="*/ 2155624 w 3148688"/>
                <a:gd name="connsiteY946" fmla="*/ 2622443 h 3048502"/>
                <a:gd name="connsiteX947" fmla="*/ 2152483 w 3148688"/>
                <a:gd name="connsiteY947" fmla="*/ 2615215 h 3048502"/>
                <a:gd name="connsiteX948" fmla="*/ 2136778 w 3148688"/>
                <a:gd name="connsiteY948" fmla="*/ 2603129 h 3048502"/>
                <a:gd name="connsiteX949" fmla="*/ 2126809 w 3148688"/>
                <a:gd name="connsiteY949" fmla="*/ 2600049 h 3048502"/>
                <a:gd name="connsiteX950" fmla="*/ 2114245 w 3148688"/>
                <a:gd name="connsiteY950" fmla="*/ 2600049 h 3048502"/>
                <a:gd name="connsiteX951" fmla="*/ 2105095 w 3148688"/>
                <a:gd name="connsiteY951" fmla="*/ 2607395 h 3048502"/>
                <a:gd name="connsiteX952" fmla="*/ 2105915 w 3148688"/>
                <a:gd name="connsiteY952" fmla="*/ 2591280 h 3048502"/>
                <a:gd name="connsiteX953" fmla="*/ 2103593 w 3148688"/>
                <a:gd name="connsiteY953" fmla="*/ 2580616 h 3048502"/>
                <a:gd name="connsiteX954" fmla="*/ 2079694 w 3148688"/>
                <a:gd name="connsiteY954" fmla="*/ 2574810 h 3048502"/>
                <a:gd name="connsiteX955" fmla="*/ 2061395 w 3148688"/>
                <a:gd name="connsiteY955" fmla="*/ 2566635 h 3048502"/>
                <a:gd name="connsiteX956" fmla="*/ 2055249 w 3148688"/>
                <a:gd name="connsiteY956" fmla="*/ 2553720 h 3048502"/>
                <a:gd name="connsiteX957" fmla="*/ 2036540 w 3148688"/>
                <a:gd name="connsiteY957" fmla="*/ 2537250 h 3048502"/>
                <a:gd name="connsiteX958" fmla="*/ 2037769 w 3148688"/>
                <a:gd name="connsiteY958" fmla="*/ 2520780 h 3048502"/>
                <a:gd name="connsiteX959" fmla="*/ 2047738 w 3148688"/>
                <a:gd name="connsiteY959" fmla="*/ 2517225 h 3048502"/>
                <a:gd name="connsiteX960" fmla="*/ 2066175 w 3148688"/>
                <a:gd name="connsiteY960" fmla="*/ 2523505 h 3048502"/>
                <a:gd name="connsiteX961" fmla="*/ 2082562 w 3148688"/>
                <a:gd name="connsiteY961" fmla="*/ 2522676 h 3048502"/>
                <a:gd name="connsiteX962" fmla="*/ 2093624 w 3148688"/>
                <a:gd name="connsiteY962" fmla="*/ 2520187 h 3048502"/>
                <a:gd name="connsiteX963" fmla="*/ 2108646 w 3148688"/>
                <a:gd name="connsiteY963" fmla="*/ 2525756 h 3048502"/>
                <a:gd name="connsiteX964" fmla="*/ 2120664 w 3148688"/>
                <a:gd name="connsiteY964" fmla="*/ 2536894 h 3048502"/>
                <a:gd name="connsiteX965" fmla="*/ 2136915 w 3148688"/>
                <a:gd name="connsiteY965" fmla="*/ 2542463 h 3048502"/>
                <a:gd name="connsiteX966" fmla="*/ 2157673 w 3148688"/>
                <a:gd name="connsiteY966" fmla="*/ 2550402 h 3048502"/>
                <a:gd name="connsiteX967" fmla="*/ 2175836 w 3148688"/>
                <a:gd name="connsiteY967" fmla="*/ 2554430 h 3048502"/>
                <a:gd name="connsiteX968" fmla="*/ 2187034 w 3148688"/>
                <a:gd name="connsiteY968" fmla="*/ 2563199 h 3048502"/>
                <a:gd name="connsiteX969" fmla="*/ 2200963 w 3148688"/>
                <a:gd name="connsiteY969" fmla="*/ 2570071 h 3048502"/>
                <a:gd name="connsiteX970" fmla="*/ 2227320 w 3148688"/>
                <a:gd name="connsiteY970" fmla="*/ 2570071 h 3048502"/>
                <a:gd name="connsiteX971" fmla="*/ 2231690 w 3148688"/>
                <a:gd name="connsiteY971" fmla="*/ 2572085 h 3048502"/>
                <a:gd name="connsiteX972" fmla="*/ 2241933 w 3148688"/>
                <a:gd name="connsiteY972" fmla="*/ 2574218 h 3048502"/>
                <a:gd name="connsiteX973" fmla="*/ 2261325 w 3148688"/>
                <a:gd name="connsiteY973" fmla="*/ 2580498 h 3048502"/>
                <a:gd name="connsiteX974" fmla="*/ 2276074 w 3148688"/>
                <a:gd name="connsiteY974" fmla="*/ 2574810 h 3048502"/>
                <a:gd name="connsiteX975" fmla="*/ 2258593 w 3148688"/>
                <a:gd name="connsiteY975" fmla="*/ 2566872 h 3048502"/>
                <a:gd name="connsiteX976" fmla="*/ 2227730 w 3148688"/>
                <a:gd name="connsiteY976" fmla="*/ 2561895 h 3048502"/>
                <a:gd name="connsiteX977" fmla="*/ 2210113 w 3148688"/>
                <a:gd name="connsiteY977" fmla="*/ 2554549 h 3048502"/>
                <a:gd name="connsiteX978" fmla="*/ 2210113 w 3148688"/>
                <a:gd name="connsiteY978" fmla="*/ 2538909 h 3048502"/>
                <a:gd name="connsiteX979" fmla="*/ 2202602 w 3148688"/>
                <a:gd name="connsiteY979" fmla="*/ 2533577 h 3048502"/>
                <a:gd name="connsiteX980" fmla="*/ 2197549 w 3148688"/>
                <a:gd name="connsiteY980" fmla="*/ 2511893 h 3048502"/>
                <a:gd name="connsiteX981" fmla="*/ 2194272 w 3148688"/>
                <a:gd name="connsiteY981" fmla="*/ 2502888 h 3048502"/>
                <a:gd name="connsiteX982" fmla="*/ 2181435 w 3148688"/>
                <a:gd name="connsiteY982" fmla="*/ 2485589 h 3048502"/>
                <a:gd name="connsiteX983" fmla="*/ 2174060 w 3148688"/>
                <a:gd name="connsiteY983" fmla="*/ 2474095 h 3048502"/>
                <a:gd name="connsiteX984" fmla="*/ 2147430 w 3148688"/>
                <a:gd name="connsiteY984" fmla="*/ 2458929 h 3048502"/>
                <a:gd name="connsiteX985" fmla="*/ 2135139 w 3148688"/>
                <a:gd name="connsiteY985" fmla="*/ 2455730 h 3048502"/>
                <a:gd name="connsiteX986" fmla="*/ 2128857 w 3148688"/>
                <a:gd name="connsiteY986" fmla="*/ 2441156 h 3048502"/>
                <a:gd name="connsiteX987" fmla="*/ 2122985 w 3148688"/>
                <a:gd name="connsiteY987" fmla="*/ 2424212 h 3048502"/>
                <a:gd name="connsiteX988" fmla="*/ 2122985 w 3148688"/>
                <a:gd name="connsiteY988" fmla="*/ 2398974 h 3048502"/>
                <a:gd name="connsiteX989" fmla="*/ 2122985 w 3148688"/>
                <a:gd name="connsiteY989" fmla="*/ 2378475 h 3048502"/>
                <a:gd name="connsiteX990" fmla="*/ 2115338 w 3148688"/>
                <a:gd name="connsiteY990" fmla="*/ 2364968 h 3048502"/>
                <a:gd name="connsiteX991" fmla="*/ 2106598 w 3148688"/>
                <a:gd name="connsiteY991" fmla="*/ 2353237 h 3048502"/>
                <a:gd name="connsiteX992" fmla="*/ 2105778 w 3148688"/>
                <a:gd name="connsiteY992" fmla="*/ 2342218 h 3048502"/>
                <a:gd name="connsiteX993" fmla="*/ 2112333 w 3148688"/>
                <a:gd name="connsiteY993" fmla="*/ 2330251 h 3048502"/>
                <a:gd name="connsiteX994" fmla="*/ 2110694 w 3148688"/>
                <a:gd name="connsiteY994" fmla="*/ 2309634 h 3048502"/>
                <a:gd name="connsiteX995" fmla="*/ 2098267 w 3148688"/>
                <a:gd name="connsiteY995" fmla="*/ 2281670 h 3048502"/>
                <a:gd name="connsiteX996" fmla="*/ 2087615 w 3148688"/>
                <a:gd name="connsiteY996" fmla="*/ 2258684 h 3048502"/>
                <a:gd name="connsiteX997" fmla="*/ 2080241 w 3148688"/>
                <a:gd name="connsiteY997" fmla="*/ 2239014 h 3048502"/>
                <a:gd name="connsiteX998" fmla="*/ 2072320 w 3148688"/>
                <a:gd name="connsiteY998" fmla="*/ 2232142 h 3048502"/>
                <a:gd name="connsiteX999" fmla="*/ 2059619 w 3148688"/>
                <a:gd name="connsiteY999" fmla="*/ 2237593 h 3048502"/>
                <a:gd name="connsiteX1000" fmla="*/ 2048967 w 3148688"/>
                <a:gd name="connsiteY1000" fmla="*/ 2250034 h 3048502"/>
                <a:gd name="connsiteX1001" fmla="*/ 2038589 w 3148688"/>
                <a:gd name="connsiteY1001" fmla="*/ 2257025 h 3048502"/>
                <a:gd name="connsiteX1002" fmla="*/ 2026025 w 3148688"/>
                <a:gd name="connsiteY1002" fmla="*/ 2266385 h 3048502"/>
                <a:gd name="connsiteX1003" fmla="*/ 2007042 w 3148688"/>
                <a:gd name="connsiteY1003" fmla="*/ 2268755 h 3048502"/>
                <a:gd name="connsiteX1004" fmla="*/ 1997210 w 3148688"/>
                <a:gd name="connsiteY1004" fmla="*/ 2267926 h 3048502"/>
                <a:gd name="connsiteX1005" fmla="*/ 1992566 w 3148688"/>
                <a:gd name="connsiteY1005" fmla="*/ 2243043 h 3048502"/>
                <a:gd name="connsiteX1006" fmla="*/ 1992840 w 3148688"/>
                <a:gd name="connsiteY1006" fmla="*/ 2229891 h 3048502"/>
                <a:gd name="connsiteX1007" fmla="*/ 1988743 w 3148688"/>
                <a:gd name="connsiteY1007" fmla="*/ 2210459 h 3048502"/>
                <a:gd name="connsiteX1008" fmla="*/ 1979456 w 3148688"/>
                <a:gd name="connsiteY1008" fmla="*/ 2196951 h 3048502"/>
                <a:gd name="connsiteX1009" fmla="*/ 1967848 w 3148688"/>
                <a:gd name="connsiteY1009" fmla="*/ 2185813 h 3048502"/>
                <a:gd name="connsiteX1010" fmla="*/ 1936575 w 3148688"/>
                <a:gd name="connsiteY1010" fmla="*/ 2166026 h 3048502"/>
                <a:gd name="connsiteX1011" fmla="*/ 1923328 w 3148688"/>
                <a:gd name="connsiteY1011" fmla="*/ 2155362 h 3048502"/>
                <a:gd name="connsiteX1012" fmla="*/ 1916500 w 3148688"/>
                <a:gd name="connsiteY1012" fmla="*/ 2127398 h 3048502"/>
                <a:gd name="connsiteX1013" fmla="*/ 1910355 w 3148688"/>
                <a:gd name="connsiteY1013" fmla="*/ 2109270 h 3048502"/>
                <a:gd name="connsiteX1014" fmla="*/ 1890963 w 3148688"/>
                <a:gd name="connsiteY1014" fmla="*/ 2098369 h 3048502"/>
                <a:gd name="connsiteX1015" fmla="*/ 1879355 w 3148688"/>
                <a:gd name="connsiteY1015" fmla="*/ 2109862 h 3048502"/>
                <a:gd name="connsiteX1016" fmla="*/ 1868566 w 3148688"/>
                <a:gd name="connsiteY1016" fmla="*/ 2117327 h 3048502"/>
                <a:gd name="connsiteX1017" fmla="*/ 1850949 w 3148688"/>
                <a:gd name="connsiteY1017" fmla="*/ 2127398 h 3048502"/>
                <a:gd name="connsiteX1018" fmla="*/ 1828963 w 3148688"/>
                <a:gd name="connsiteY1018" fmla="*/ 2134745 h 3048502"/>
                <a:gd name="connsiteX1019" fmla="*/ 1811073 w 3148688"/>
                <a:gd name="connsiteY1019" fmla="*/ 2140195 h 3048502"/>
                <a:gd name="connsiteX1020" fmla="*/ 1792500 w 3148688"/>
                <a:gd name="connsiteY1020" fmla="*/ 2138536 h 3048502"/>
                <a:gd name="connsiteX1021" fmla="*/ 1776522 w 3148688"/>
                <a:gd name="connsiteY1021" fmla="*/ 2141025 h 3048502"/>
                <a:gd name="connsiteX1022" fmla="*/ 1775156 w 3148688"/>
                <a:gd name="connsiteY1022" fmla="*/ 2153703 h 3048502"/>
                <a:gd name="connsiteX1023" fmla="*/ 1770103 w 3148688"/>
                <a:gd name="connsiteY1023" fmla="*/ 2168158 h 3048502"/>
                <a:gd name="connsiteX1024" fmla="*/ 1751121 w 3148688"/>
                <a:gd name="connsiteY1024" fmla="*/ 2185813 h 3048502"/>
                <a:gd name="connsiteX1025" fmla="*/ 1740196 w 3148688"/>
                <a:gd name="connsiteY1025" fmla="*/ 2192923 h 3048502"/>
                <a:gd name="connsiteX1026" fmla="*/ 1730909 w 3148688"/>
                <a:gd name="connsiteY1026" fmla="*/ 2206075 h 3048502"/>
                <a:gd name="connsiteX1027" fmla="*/ 1709469 w 3148688"/>
                <a:gd name="connsiteY1027" fmla="*/ 2226336 h 3048502"/>
                <a:gd name="connsiteX1028" fmla="*/ 1693218 w 3148688"/>
                <a:gd name="connsiteY1028" fmla="*/ 2241977 h 3048502"/>
                <a:gd name="connsiteX1029" fmla="*/ 1681200 w 3148688"/>
                <a:gd name="connsiteY1029" fmla="*/ 2251811 h 3048502"/>
                <a:gd name="connsiteX1030" fmla="*/ 1666315 w 3148688"/>
                <a:gd name="connsiteY1030" fmla="*/ 2258921 h 3048502"/>
                <a:gd name="connsiteX1031" fmla="*/ 1647332 w 3148688"/>
                <a:gd name="connsiteY1031" fmla="*/ 2267215 h 3048502"/>
                <a:gd name="connsiteX1032" fmla="*/ 1631900 w 3148688"/>
                <a:gd name="connsiteY1032" fmla="*/ 2282855 h 3048502"/>
                <a:gd name="connsiteX1033" fmla="*/ 1608548 w 3148688"/>
                <a:gd name="connsiteY1033" fmla="*/ 2295652 h 3048502"/>
                <a:gd name="connsiteX1034" fmla="*/ 1591341 w 3148688"/>
                <a:gd name="connsiteY1034" fmla="*/ 2305486 h 3048502"/>
                <a:gd name="connsiteX1035" fmla="*/ 1584786 w 3148688"/>
                <a:gd name="connsiteY1035" fmla="*/ 2313425 h 3048502"/>
                <a:gd name="connsiteX1036" fmla="*/ 1584103 w 3148688"/>
                <a:gd name="connsiteY1036" fmla="*/ 2334042 h 3048502"/>
                <a:gd name="connsiteX1037" fmla="*/ 1588336 w 3148688"/>
                <a:gd name="connsiteY1037" fmla="*/ 2354304 h 3048502"/>
                <a:gd name="connsiteX1038" fmla="*/ 1588883 w 3148688"/>
                <a:gd name="connsiteY1038" fmla="*/ 2372432 h 3048502"/>
                <a:gd name="connsiteX1039" fmla="*/ 1588883 w 3148688"/>
                <a:gd name="connsiteY1039" fmla="*/ 2393642 h 3048502"/>
                <a:gd name="connsiteX1040" fmla="*/ 1584239 w 3148688"/>
                <a:gd name="connsiteY1040" fmla="*/ 2413548 h 3048502"/>
                <a:gd name="connsiteX1041" fmla="*/ 1584239 w 3148688"/>
                <a:gd name="connsiteY1041" fmla="*/ 2435824 h 3048502"/>
                <a:gd name="connsiteX1042" fmla="*/ 1576592 w 3148688"/>
                <a:gd name="connsiteY1042" fmla="*/ 2453123 h 3048502"/>
                <a:gd name="connsiteX1043" fmla="*/ 1561706 w 3148688"/>
                <a:gd name="connsiteY1043" fmla="*/ 2461299 h 3048502"/>
                <a:gd name="connsiteX1044" fmla="*/ 1559931 w 3148688"/>
                <a:gd name="connsiteY1044" fmla="*/ 2488788 h 3048502"/>
                <a:gd name="connsiteX1045" fmla="*/ 1553239 w 3148688"/>
                <a:gd name="connsiteY1045" fmla="*/ 2495068 h 3048502"/>
                <a:gd name="connsiteX1046" fmla="*/ 1536169 w 3148688"/>
                <a:gd name="connsiteY1046" fmla="*/ 2504073 h 3048502"/>
                <a:gd name="connsiteX1047" fmla="*/ 1519372 w 3148688"/>
                <a:gd name="connsiteY1047" fmla="*/ 2510353 h 3048502"/>
                <a:gd name="connsiteX1048" fmla="*/ 1510222 w 3148688"/>
                <a:gd name="connsiteY1048" fmla="*/ 2510945 h 3048502"/>
                <a:gd name="connsiteX1049" fmla="*/ 1498887 w 3148688"/>
                <a:gd name="connsiteY1049" fmla="*/ 2505139 h 3048502"/>
                <a:gd name="connsiteX1050" fmla="*/ 1485913 w 3148688"/>
                <a:gd name="connsiteY1050" fmla="*/ 2491987 h 3048502"/>
                <a:gd name="connsiteX1051" fmla="*/ 1477719 w 3148688"/>
                <a:gd name="connsiteY1051" fmla="*/ 2479901 h 3048502"/>
                <a:gd name="connsiteX1052" fmla="*/ 1471164 w 3148688"/>
                <a:gd name="connsiteY1052" fmla="*/ 2459284 h 3048502"/>
                <a:gd name="connsiteX1053" fmla="*/ 1468843 w 3148688"/>
                <a:gd name="connsiteY1053" fmla="*/ 2444829 h 3048502"/>
                <a:gd name="connsiteX1054" fmla="*/ 1457918 w 3148688"/>
                <a:gd name="connsiteY1054" fmla="*/ 2427411 h 3048502"/>
                <a:gd name="connsiteX1055" fmla="*/ 1446310 w 3148688"/>
                <a:gd name="connsiteY1055" fmla="*/ 2418406 h 3048502"/>
                <a:gd name="connsiteX1056" fmla="*/ 1436340 w 3148688"/>
                <a:gd name="connsiteY1056" fmla="*/ 2396249 h 3048502"/>
                <a:gd name="connsiteX1057" fmla="*/ 1428283 w 3148688"/>
                <a:gd name="connsiteY1057" fmla="*/ 2381319 h 3048502"/>
                <a:gd name="connsiteX1058" fmla="*/ 1424186 w 3148688"/>
                <a:gd name="connsiteY1058" fmla="*/ 2369115 h 3048502"/>
                <a:gd name="connsiteX1059" fmla="*/ 1419270 w 3148688"/>
                <a:gd name="connsiteY1059" fmla="*/ 2353711 h 3048502"/>
                <a:gd name="connsiteX1060" fmla="*/ 1407799 w 3148688"/>
                <a:gd name="connsiteY1060" fmla="*/ 2335701 h 3048502"/>
                <a:gd name="connsiteX1061" fmla="*/ 1399468 w 3148688"/>
                <a:gd name="connsiteY1061" fmla="*/ 2320890 h 3048502"/>
                <a:gd name="connsiteX1062" fmla="*/ 1392094 w 3148688"/>
                <a:gd name="connsiteY1062" fmla="*/ 2302761 h 3048502"/>
                <a:gd name="connsiteX1063" fmla="*/ 1381715 w 3148688"/>
                <a:gd name="connsiteY1063" fmla="*/ 2262949 h 3048502"/>
                <a:gd name="connsiteX1064" fmla="*/ 1381715 w 3148688"/>
                <a:gd name="connsiteY1064" fmla="*/ 2231905 h 3048502"/>
                <a:gd name="connsiteX1065" fmla="*/ 1381715 w 3148688"/>
                <a:gd name="connsiteY1065" fmla="*/ 2215554 h 3048502"/>
                <a:gd name="connsiteX1066" fmla="*/ 1380895 w 3148688"/>
                <a:gd name="connsiteY1066" fmla="*/ 2183680 h 3048502"/>
                <a:gd name="connsiteX1067" fmla="*/ 1368468 w 3148688"/>
                <a:gd name="connsiteY1067" fmla="*/ 2159035 h 3048502"/>
                <a:gd name="connsiteX1068" fmla="*/ 1354265 w 3148688"/>
                <a:gd name="connsiteY1068" fmla="*/ 2154651 h 3048502"/>
                <a:gd name="connsiteX1069" fmla="*/ 1339243 w 3148688"/>
                <a:gd name="connsiteY1069" fmla="*/ 2162590 h 3048502"/>
                <a:gd name="connsiteX1070" fmla="*/ 1324904 w 3148688"/>
                <a:gd name="connsiteY1070" fmla="*/ 2166855 h 3048502"/>
                <a:gd name="connsiteX1071" fmla="*/ 1311521 w 3148688"/>
                <a:gd name="connsiteY1071" fmla="*/ 2157968 h 3048502"/>
                <a:gd name="connsiteX1072" fmla="*/ 1299776 w 3148688"/>
                <a:gd name="connsiteY1072" fmla="*/ 2150030 h 3048502"/>
                <a:gd name="connsiteX1073" fmla="*/ 1277380 w 3148688"/>
                <a:gd name="connsiteY1073" fmla="*/ 2136285 h 3048502"/>
                <a:gd name="connsiteX1074" fmla="*/ 1271644 w 3148688"/>
                <a:gd name="connsiteY1074" fmla="*/ 2126451 h 3048502"/>
                <a:gd name="connsiteX1075" fmla="*/ 1272737 w 3148688"/>
                <a:gd name="connsiteY1075" fmla="*/ 2114602 h 3048502"/>
                <a:gd name="connsiteX1076" fmla="*/ 1276697 w 3148688"/>
                <a:gd name="connsiteY1076" fmla="*/ 2103701 h 3048502"/>
                <a:gd name="connsiteX1077" fmla="*/ 1263450 w 3148688"/>
                <a:gd name="connsiteY1077" fmla="*/ 2089719 h 3048502"/>
                <a:gd name="connsiteX1078" fmla="*/ 1250750 w 3148688"/>
                <a:gd name="connsiteY1078" fmla="*/ 2080122 h 3048502"/>
                <a:gd name="connsiteX1079" fmla="*/ 1231221 w 3148688"/>
                <a:gd name="connsiteY1079" fmla="*/ 2068273 h 3048502"/>
                <a:gd name="connsiteX1080" fmla="*/ 1229582 w 3148688"/>
                <a:gd name="connsiteY1080" fmla="*/ 2048604 h 3048502"/>
                <a:gd name="connsiteX1081" fmla="*/ 1210873 w 3148688"/>
                <a:gd name="connsiteY1081" fmla="*/ 2021707 h 3048502"/>
                <a:gd name="connsiteX1082" fmla="*/ 1190525 w 3148688"/>
                <a:gd name="connsiteY1082" fmla="*/ 2020048 h 3048502"/>
                <a:gd name="connsiteX1083" fmla="*/ 1153379 w 3148688"/>
                <a:gd name="connsiteY1083" fmla="*/ 2017797 h 3048502"/>
                <a:gd name="connsiteX1084" fmla="*/ 1124838 w 3148688"/>
                <a:gd name="connsiteY1084" fmla="*/ 2014479 h 3048502"/>
                <a:gd name="connsiteX1085" fmla="*/ 1110089 w 3148688"/>
                <a:gd name="connsiteY1085" fmla="*/ 2007962 h 3048502"/>
                <a:gd name="connsiteX1086" fmla="*/ 1095340 w 3148688"/>
                <a:gd name="connsiteY1086" fmla="*/ 2008792 h 3048502"/>
                <a:gd name="connsiteX1087" fmla="*/ 1075538 w 3148688"/>
                <a:gd name="connsiteY1087" fmla="*/ 2011280 h 3048502"/>
                <a:gd name="connsiteX1088" fmla="*/ 1062701 w 3148688"/>
                <a:gd name="connsiteY1088" fmla="*/ 1996469 h 3048502"/>
                <a:gd name="connsiteX1089" fmla="*/ 1044947 w 3148688"/>
                <a:gd name="connsiteY1089" fmla="*/ 1988175 h 3048502"/>
                <a:gd name="connsiteX1090" fmla="*/ 1010397 w 3148688"/>
                <a:gd name="connsiteY1090" fmla="*/ 1987345 h 3048502"/>
                <a:gd name="connsiteX1091" fmla="*/ 989776 w 3148688"/>
                <a:gd name="connsiteY1091" fmla="*/ 1968743 h 3048502"/>
                <a:gd name="connsiteX1092" fmla="*/ 995648 w 3148688"/>
                <a:gd name="connsiteY1092" fmla="*/ 1941846 h 3048502"/>
                <a:gd name="connsiteX1093" fmla="*/ 989229 w 3148688"/>
                <a:gd name="connsiteY1093" fmla="*/ 1926561 h 3048502"/>
                <a:gd name="connsiteX1094" fmla="*/ 969291 w 3148688"/>
                <a:gd name="connsiteY1094" fmla="*/ 1930352 h 3048502"/>
                <a:gd name="connsiteX1095" fmla="*/ 930507 w 3148688"/>
                <a:gd name="connsiteY1095" fmla="*/ 1930352 h 3048502"/>
                <a:gd name="connsiteX1096" fmla="*/ 904833 w 3148688"/>
                <a:gd name="connsiteY1096" fmla="*/ 1907366 h 3048502"/>
                <a:gd name="connsiteX1097" fmla="*/ 893225 w 3148688"/>
                <a:gd name="connsiteY1097" fmla="*/ 1889829 h 3048502"/>
                <a:gd name="connsiteX1098" fmla="*/ 883938 w 3148688"/>
                <a:gd name="connsiteY1098" fmla="*/ 1875611 h 3048502"/>
                <a:gd name="connsiteX1099" fmla="*/ 866185 w 3148688"/>
                <a:gd name="connsiteY1099" fmla="*/ 1865184 h 3048502"/>
                <a:gd name="connsiteX1100" fmla="*/ 865366 w 3148688"/>
                <a:gd name="connsiteY1100" fmla="*/ 1848477 h 3048502"/>
                <a:gd name="connsiteX1101" fmla="*/ 857991 w 3148688"/>
                <a:gd name="connsiteY1101" fmla="*/ 1820277 h 3048502"/>
                <a:gd name="connsiteX1102" fmla="*/ 837097 w 3148688"/>
                <a:gd name="connsiteY1102" fmla="*/ 1793972 h 3048502"/>
                <a:gd name="connsiteX1103" fmla="*/ 815110 w 3148688"/>
                <a:gd name="connsiteY1103" fmla="*/ 1784375 h 3048502"/>
                <a:gd name="connsiteX1104" fmla="*/ 813061 w 3148688"/>
                <a:gd name="connsiteY1104" fmla="*/ 1807361 h 3048502"/>
                <a:gd name="connsiteX1105" fmla="*/ 816339 w 3148688"/>
                <a:gd name="connsiteY1105" fmla="*/ 1826201 h 3048502"/>
                <a:gd name="connsiteX1106" fmla="*/ 816339 w 3148688"/>
                <a:gd name="connsiteY1106" fmla="*/ 1851202 h 3048502"/>
                <a:gd name="connsiteX1107" fmla="*/ 823987 w 3148688"/>
                <a:gd name="connsiteY1107" fmla="*/ 1876440 h 3048502"/>
                <a:gd name="connsiteX1108" fmla="*/ 825352 w 3148688"/>
                <a:gd name="connsiteY1108" fmla="*/ 1903574 h 3048502"/>
                <a:gd name="connsiteX1109" fmla="*/ 829313 w 3148688"/>
                <a:gd name="connsiteY1109" fmla="*/ 1918977 h 3048502"/>
                <a:gd name="connsiteX1110" fmla="*/ 847885 w 3148688"/>
                <a:gd name="connsiteY1110" fmla="*/ 1905825 h 3048502"/>
                <a:gd name="connsiteX1111" fmla="*/ 858264 w 3148688"/>
                <a:gd name="connsiteY1111" fmla="*/ 1904166 h 3048502"/>
                <a:gd name="connsiteX1112" fmla="*/ 857445 w 3148688"/>
                <a:gd name="connsiteY1112" fmla="*/ 1927272 h 3048502"/>
                <a:gd name="connsiteX1113" fmla="*/ 854440 w 3148688"/>
                <a:gd name="connsiteY1113" fmla="*/ 1951680 h 3048502"/>
                <a:gd name="connsiteX1114" fmla="*/ 864410 w 3148688"/>
                <a:gd name="connsiteY1114" fmla="*/ 1969217 h 3048502"/>
                <a:gd name="connsiteX1115" fmla="*/ 883529 w 3148688"/>
                <a:gd name="connsiteY1115" fmla="*/ 1970046 h 3048502"/>
                <a:gd name="connsiteX1116" fmla="*/ 902101 w 3148688"/>
                <a:gd name="connsiteY1116" fmla="*/ 1971586 h 3048502"/>
                <a:gd name="connsiteX1117" fmla="*/ 928458 w 3148688"/>
                <a:gd name="connsiteY1117" fmla="*/ 1971586 h 3048502"/>
                <a:gd name="connsiteX1118" fmla="*/ 941159 w 3148688"/>
                <a:gd name="connsiteY1118" fmla="*/ 1959856 h 3048502"/>
                <a:gd name="connsiteX1119" fmla="*/ 959731 w 3148688"/>
                <a:gd name="connsiteY1119" fmla="*/ 1946585 h 3048502"/>
                <a:gd name="connsiteX1120" fmla="*/ 976802 w 3148688"/>
                <a:gd name="connsiteY1120" fmla="*/ 1944216 h 3048502"/>
                <a:gd name="connsiteX1121" fmla="*/ 979397 w 3148688"/>
                <a:gd name="connsiteY1121" fmla="*/ 1956183 h 3048502"/>
                <a:gd name="connsiteX1122" fmla="*/ 970657 w 3148688"/>
                <a:gd name="connsiteY1122" fmla="*/ 1969335 h 3048502"/>
                <a:gd name="connsiteX1123" fmla="*/ 970657 w 3148688"/>
                <a:gd name="connsiteY1123" fmla="*/ 1986634 h 3048502"/>
                <a:gd name="connsiteX1124" fmla="*/ 986908 w 3148688"/>
                <a:gd name="connsiteY1124" fmla="*/ 2000853 h 3048502"/>
                <a:gd name="connsiteX1125" fmla="*/ 1019820 w 3148688"/>
                <a:gd name="connsiteY1125" fmla="*/ 2022299 h 3048502"/>
                <a:gd name="connsiteX1126" fmla="*/ 1022824 w 3148688"/>
                <a:gd name="connsiteY1126" fmla="*/ 2036636 h 3048502"/>
                <a:gd name="connsiteX1127" fmla="*/ 1027467 w 3148688"/>
                <a:gd name="connsiteY1127" fmla="*/ 2049196 h 3048502"/>
                <a:gd name="connsiteX1128" fmla="*/ 1035934 w 3148688"/>
                <a:gd name="connsiteY1128" fmla="*/ 2065666 h 3048502"/>
                <a:gd name="connsiteX1129" fmla="*/ 1035934 w 3148688"/>
                <a:gd name="connsiteY1129" fmla="*/ 2083558 h 3048502"/>
                <a:gd name="connsiteX1130" fmla="*/ 1028560 w 3148688"/>
                <a:gd name="connsiteY1130" fmla="*/ 2094696 h 3048502"/>
                <a:gd name="connsiteX1131" fmla="*/ 1015040 w 3148688"/>
                <a:gd name="connsiteY1131" fmla="*/ 2105123 h 3048502"/>
                <a:gd name="connsiteX1132" fmla="*/ 1015040 w 3148688"/>
                <a:gd name="connsiteY1132" fmla="*/ 2114957 h 3048502"/>
                <a:gd name="connsiteX1133" fmla="*/ 1005480 w 3148688"/>
                <a:gd name="connsiteY1133" fmla="*/ 2119934 h 3048502"/>
                <a:gd name="connsiteX1134" fmla="*/ 997287 w 3148688"/>
                <a:gd name="connsiteY1134" fmla="*/ 2115787 h 3048502"/>
                <a:gd name="connsiteX1135" fmla="*/ 987181 w 3148688"/>
                <a:gd name="connsiteY1135" fmla="*/ 2128109 h 3048502"/>
                <a:gd name="connsiteX1136" fmla="*/ 986361 w 3148688"/>
                <a:gd name="connsiteY1136" fmla="*/ 2143157 h 3048502"/>
                <a:gd name="connsiteX1137" fmla="*/ 972705 w 3148688"/>
                <a:gd name="connsiteY1137" fmla="*/ 2153703 h 3048502"/>
                <a:gd name="connsiteX1138" fmla="*/ 961097 w 3148688"/>
                <a:gd name="connsiteY1138" fmla="*/ 2156191 h 3048502"/>
                <a:gd name="connsiteX1139" fmla="*/ 952903 w 3148688"/>
                <a:gd name="connsiteY1139" fmla="*/ 2166855 h 3048502"/>
                <a:gd name="connsiteX1140" fmla="*/ 944709 w 3148688"/>
                <a:gd name="connsiteY1140" fmla="*/ 2171358 h 3048502"/>
                <a:gd name="connsiteX1141" fmla="*/ 923542 w 3148688"/>
                <a:gd name="connsiteY1141" fmla="*/ 2172187 h 3048502"/>
                <a:gd name="connsiteX1142" fmla="*/ 889947 w 3148688"/>
                <a:gd name="connsiteY1142" fmla="*/ 2176808 h 3048502"/>
                <a:gd name="connsiteX1143" fmla="*/ 873423 w 3148688"/>
                <a:gd name="connsiteY1143" fmla="*/ 2180718 h 3048502"/>
                <a:gd name="connsiteX1144" fmla="*/ 855806 w 3148688"/>
                <a:gd name="connsiteY1144" fmla="*/ 2183206 h 3048502"/>
                <a:gd name="connsiteX1145" fmla="*/ 844335 w 3148688"/>
                <a:gd name="connsiteY1145" fmla="*/ 2187235 h 3048502"/>
                <a:gd name="connsiteX1146" fmla="*/ 832044 w 3148688"/>
                <a:gd name="connsiteY1146" fmla="*/ 2198728 h 3048502"/>
                <a:gd name="connsiteX1147" fmla="*/ 816885 w 3148688"/>
                <a:gd name="connsiteY1147" fmla="*/ 2204771 h 3048502"/>
                <a:gd name="connsiteX1148" fmla="*/ 798039 w 3148688"/>
                <a:gd name="connsiteY1148" fmla="*/ 2205601 h 3048502"/>
                <a:gd name="connsiteX1149" fmla="*/ 781925 w 3148688"/>
                <a:gd name="connsiteY1149" fmla="*/ 2205601 h 3048502"/>
                <a:gd name="connsiteX1150" fmla="*/ 767722 w 3148688"/>
                <a:gd name="connsiteY1150" fmla="*/ 2208089 h 3048502"/>
                <a:gd name="connsiteX1151" fmla="*/ 740546 w 3148688"/>
                <a:gd name="connsiteY1151" fmla="*/ 2216265 h 3048502"/>
                <a:gd name="connsiteX1152" fmla="*/ 717330 w 3148688"/>
                <a:gd name="connsiteY1152" fmla="*/ 2215435 h 3048502"/>
                <a:gd name="connsiteX1153" fmla="*/ 690837 w 3148688"/>
                <a:gd name="connsiteY1153" fmla="*/ 2211407 h 3048502"/>
                <a:gd name="connsiteX1154" fmla="*/ 659154 w 3148688"/>
                <a:gd name="connsiteY1154" fmla="*/ 2206430 h 3048502"/>
                <a:gd name="connsiteX1155" fmla="*/ 631158 w 3148688"/>
                <a:gd name="connsiteY1155" fmla="*/ 2206430 h 3048502"/>
                <a:gd name="connsiteX1156" fmla="*/ 619550 w 3148688"/>
                <a:gd name="connsiteY1156" fmla="*/ 2213776 h 3048502"/>
                <a:gd name="connsiteX1157" fmla="*/ 620915 w 3148688"/>
                <a:gd name="connsiteY1157" fmla="*/ 2228706 h 3048502"/>
                <a:gd name="connsiteX1158" fmla="*/ 629246 w 3148688"/>
                <a:gd name="connsiteY1158" fmla="*/ 2243517 h 3048502"/>
                <a:gd name="connsiteX1159" fmla="*/ 647955 w 3148688"/>
                <a:gd name="connsiteY1159" fmla="*/ 2263186 h 3048502"/>
                <a:gd name="connsiteX1160" fmla="*/ 666801 w 3148688"/>
                <a:gd name="connsiteY1160" fmla="*/ 2270651 h 3048502"/>
                <a:gd name="connsiteX1161" fmla="*/ 703127 w 3148688"/>
                <a:gd name="connsiteY1161" fmla="*/ 2271125 h 3048502"/>
                <a:gd name="connsiteX1162" fmla="*/ 724158 w 3148688"/>
                <a:gd name="connsiteY1162" fmla="*/ 2277997 h 3048502"/>
                <a:gd name="connsiteX1163" fmla="*/ 742867 w 3148688"/>
                <a:gd name="connsiteY1163" fmla="*/ 2285106 h 3048502"/>
                <a:gd name="connsiteX1164" fmla="*/ 759119 w 3148688"/>
                <a:gd name="connsiteY1164" fmla="*/ 2286765 h 3048502"/>
                <a:gd name="connsiteX1165" fmla="*/ 777964 w 3148688"/>
                <a:gd name="connsiteY1165" fmla="*/ 2287595 h 3048502"/>
                <a:gd name="connsiteX1166" fmla="*/ 801180 w 3148688"/>
                <a:gd name="connsiteY1166" fmla="*/ 2291149 h 3048502"/>
                <a:gd name="connsiteX1167" fmla="*/ 806097 w 3148688"/>
                <a:gd name="connsiteY1167" fmla="*/ 2307619 h 3048502"/>
                <a:gd name="connsiteX1168" fmla="*/ 803639 w 3148688"/>
                <a:gd name="connsiteY1168" fmla="*/ 2322430 h 3048502"/>
                <a:gd name="connsiteX1169" fmla="*/ 806097 w 3148688"/>
                <a:gd name="connsiteY1169" fmla="*/ 2332857 h 3048502"/>
                <a:gd name="connsiteX1170" fmla="*/ 790802 w 3148688"/>
                <a:gd name="connsiteY1170" fmla="*/ 2345062 h 3048502"/>
                <a:gd name="connsiteX1171" fmla="*/ 785885 w 3148688"/>
                <a:gd name="connsiteY1171" fmla="*/ 2357977 h 3048502"/>
                <a:gd name="connsiteX1172" fmla="*/ 779740 w 3148688"/>
                <a:gd name="connsiteY1172" fmla="*/ 2378594 h 3048502"/>
                <a:gd name="connsiteX1173" fmla="*/ 772092 w 3148688"/>
                <a:gd name="connsiteY1173" fmla="*/ 2389258 h 3048502"/>
                <a:gd name="connsiteX1174" fmla="*/ 760621 w 3148688"/>
                <a:gd name="connsiteY1174" fmla="*/ 2400988 h 3048502"/>
                <a:gd name="connsiteX1175" fmla="*/ 754339 w 3148688"/>
                <a:gd name="connsiteY1175" fmla="*/ 2411178 h 3048502"/>
                <a:gd name="connsiteX1176" fmla="*/ 741502 w 3148688"/>
                <a:gd name="connsiteY1176" fmla="*/ 2421842 h 3048502"/>
                <a:gd name="connsiteX1177" fmla="*/ 734400 w 3148688"/>
                <a:gd name="connsiteY1177" fmla="*/ 2433572 h 3048502"/>
                <a:gd name="connsiteX1178" fmla="*/ 727709 w 3148688"/>
                <a:gd name="connsiteY1178" fmla="*/ 2442341 h 3048502"/>
                <a:gd name="connsiteX1179" fmla="*/ 721700 w 3148688"/>
                <a:gd name="connsiteY1179" fmla="*/ 2447791 h 3048502"/>
                <a:gd name="connsiteX1180" fmla="*/ 711048 w 3148688"/>
                <a:gd name="connsiteY1180" fmla="*/ 2457626 h 3048502"/>
                <a:gd name="connsiteX1181" fmla="*/ 694797 w 3148688"/>
                <a:gd name="connsiteY1181" fmla="*/ 2471252 h 3048502"/>
                <a:gd name="connsiteX1182" fmla="*/ 667894 w 3148688"/>
                <a:gd name="connsiteY1182" fmla="*/ 2483337 h 3048502"/>
                <a:gd name="connsiteX1183" fmla="*/ 650687 w 3148688"/>
                <a:gd name="connsiteY1183" fmla="*/ 2485707 h 3048502"/>
                <a:gd name="connsiteX1184" fmla="*/ 631158 w 3148688"/>
                <a:gd name="connsiteY1184" fmla="*/ 2496727 h 3048502"/>
                <a:gd name="connsiteX1185" fmla="*/ 615453 w 3148688"/>
                <a:gd name="connsiteY1185" fmla="*/ 2504902 h 3048502"/>
                <a:gd name="connsiteX1186" fmla="*/ 595105 w 3148688"/>
                <a:gd name="connsiteY1186" fmla="*/ 2518529 h 3048502"/>
                <a:gd name="connsiteX1187" fmla="*/ 575439 w 3148688"/>
                <a:gd name="connsiteY1187" fmla="*/ 2529548 h 3048502"/>
                <a:gd name="connsiteX1188" fmla="*/ 553179 w 3148688"/>
                <a:gd name="connsiteY1188" fmla="*/ 2539382 h 3048502"/>
                <a:gd name="connsiteX1189" fmla="*/ 550175 w 3148688"/>
                <a:gd name="connsiteY1189" fmla="*/ 2564028 h 3048502"/>
                <a:gd name="connsiteX1190" fmla="*/ 539523 w 3148688"/>
                <a:gd name="connsiteY1190" fmla="*/ 2573863 h 3048502"/>
                <a:gd name="connsiteX1191" fmla="*/ 536928 w 3148688"/>
                <a:gd name="connsiteY1191" fmla="*/ 2594717 h 3048502"/>
                <a:gd name="connsiteX1192" fmla="*/ 546624 w 3148688"/>
                <a:gd name="connsiteY1192" fmla="*/ 2612608 h 3048502"/>
                <a:gd name="connsiteX1193" fmla="*/ 548809 w 3148688"/>
                <a:gd name="connsiteY1193" fmla="*/ 2631448 h 3048502"/>
                <a:gd name="connsiteX1194" fmla="*/ 547990 w 3148688"/>
                <a:gd name="connsiteY1194" fmla="*/ 2641875 h 3048502"/>
                <a:gd name="connsiteX1195" fmla="*/ 575439 w 3148688"/>
                <a:gd name="connsiteY1195" fmla="*/ 2682042 h 3048502"/>
                <a:gd name="connsiteX1196" fmla="*/ 586911 w 3148688"/>
                <a:gd name="connsiteY1196" fmla="*/ 2701830 h 3048502"/>
                <a:gd name="connsiteX1197" fmla="*/ 579809 w 3148688"/>
                <a:gd name="connsiteY1197" fmla="*/ 2710006 h 3048502"/>
                <a:gd name="connsiteX1198" fmla="*/ 583906 w 3148688"/>
                <a:gd name="connsiteY1198" fmla="*/ 2722921 h 3048502"/>
                <a:gd name="connsiteX1199" fmla="*/ 595651 w 3148688"/>
                <a:gd name="connsiteY1199" fmla="*/ 2739272 h 3048502"/>
                <a:gd name="connsiteX1200" fmla="*/ 605620 w 3148688"/>
                <a:gd name="connsiteY1200" fmla="*/ 2757401 h 3048502"/>
                <a:gd name="connsiteX1201" fmla="*/ 615726 w 3148688"/>
                <a:gd name="connsiteY1201" fmla="*/ 2775293 h 3048502"/>
                <a:gd name="connsiteX1202" fmla="*/ 619550 w 3148688"/>
                <a:gd name="connsiteY1202" fmla="*/ 2795199 h 3048502"/>
                <a:gd name="connsiteX1203" fmla="*/ 600021 w 3148688"/>
                <a:gd name="connsiteY1203" fmla="*/ 2796028 h 3048502"/>
                <a:gd name="connsiteX1204" fmla="*/ 577078 w 3148688"/>
                <a:gd name="connsiteY1204" fmla="*/ 2791052 h 3048502"/>
                <a:gd name="connsiteX1205" fmla="*/ 561783 w 3148688"/>
                <a:gd name="connsiteY1205" fmla="*/ 2836314 h 3048502"/>
                <a:gd name="connsiteX1206" fmla="*/ 591827 w 3148688"/>
                <a:gd name="connsiteY1206" fmla="*/ 2880629 h 3048502"/>
                <a:gd name="connsiteX1207" fmla="*/ 40381 w 3148688"/>
                <a:gd name="connsiteY1207" fmla="*/ 1993388 h 3048502"/>
                <a:gd name="connsiteX1208" fmla="*/ 137341 w 3148688"/>
                <a:gd name="connsiteY1208" fmla="*/ 986237 h 3048502"/>
                <a:gd name="connsiteX1209" fmla="*/ 170117 w 3148688"/>
                <a:gd name="connsiteY1209" fmla="*/ 1017637 h 3048502"/>
                <a:gd name="connsiteX1210" fmla="*/ 190192 w 3148688"/>
                <a:gd name="connsiteY1210" fmla="*/ 1023087 h 3048502"/>
                <a:gd name="connsiteX1211" fmla="*/ 197156 w 3148688"/>
                <a:gd name="connsiteY1211" fmla="*/ 1008869 h 3048502"/>
                <a:gd name="connsiteX1212" fmla="*/ 214637 w 3148688"/>
                <a:gd name="connsiteY1212" fmla="*/ 979247 h 3048502"/>
                <a:gd name="connsiteX1213" fmla="*/ 226654 w 3148688"/>
                <a:gd name="connsiteY1213" fmla="*/ 978062 h 3048502"/>
                <a:gd name="connsiteX1214" fmla="*/ 246456 w 3148688"/>
                <a:gd name="connsiteY1214" fmla="*/ 979957 h 3048502"/>
                <a:gd name="connsiteX1215" fmla="*/ 261615 w 3148688"/>
                <a:gd name="connsiteY1215" fmla="*/ 999034 h 3048502"/>
                <a:gd name="connsiteX1216" fmla="*/ 278412 w 3148688"/>
                <a:gd name="connsiteY1216" fmla="*/ 1043230 h 3048502"/>
                <a:gd name="connsiteX1217" fmla="*/ 298214 w 3148688"/>
                <a:gd name="connsiteY1217" fmla="*/ 1070483 h 3048502"/>
                <a:gd name="connsiteX1218" fmla="*/ 313509 w 3148688"/>
                <a:gd name="connsiteY1218" fmla="*/ 1094654 h 3048502"/>
                <a:gd name="connsiteX1219" fmla="*/ 312417 w 3148688"/>
                <a:gd name="connsiteY1219" fmla="*/ 1121077 h 3048502"/>
                <a:gd name="connsiteX1220" fmla="*/ 329214 w 3148688"/>
                <a:gd name="connsiteY1220" fmla="*/ 1137073 h 3048502"/>
                <a:gd name="connsiteX1221" fmla="*/ 344509 w 3148688"/>
                <a:gd name="connsiteY1221" fmla="*/ 1155676 h 3048502"/>
                <a:gd name="connsiteX1222" fmla="*/ 351064 w 3148688"/>
                <a:gd name="connsiteY1222" fmla="*/ 1179847 h 3048502"/>
                <a:gd name="connsiteX1223" fmla="*/ 335769 w 3148688"/>
                <a:gd name="connsiteY1223" fmla="*/ 1213853 h 3048502"/>
                <a:gd name="connsiteX1224" fmla="*/ 325117 w 3148688"/>
                <a:gd name="connsiteY1224" fmla="*/ 1228072 h 3048502"/>
                <a:gd name="connsiteX1225" fmla="*/ 315967 w 3148688"/>
                <a:gd name="connsiteY1225" fmla="*/ 1259945 h 3048502"/>
                <a:gd name="connsiteX1226" fmla="*/ 299580 w 3148688"/>
                <a:gd name="connsiteY1226" fmla="*/ 1258761 h 3048502"/>
                <a:gd name="connsiteX1227" fmla="*/ 303267 w 3148688"/>
                <a:gd name="connsiteY1227" fmla="*/ 1297980 h 3048502"/>
                <a:gd name="connsiteX1228" fmla="*/ 314192 w 3148688"/>
                <a:gd name="connsiteY1228" fmla="*/ 1324285 h 3048502"/>
                <a:gd name="connsiteX1229" fmla="*/ 326619 w 3148688"/>
                <a:gd name="connsiteY1229" fmla="*/ 1358646 h 3048502"/>
                <a:gd name="connsiteX1230" fmla="*/ 327712 w 3148688"/>
                <a:gd name="connsiteY1230" fmla="*/ 1393837 h 3048502"/>
                <a:gd name="connsiteX1231" fmla="*/ 340959 w 3148688"/>
                <a:gd name="connsiteY1231" fmla="*/ 1439218 h 3048502"/>
                <a:gd name="connsiteX1232" fmla="*/ 352293 w 3148688"/>
                <a:gd name="connsiteY1232" fmla="*/ 1461731 h 3048502"/>
                <a:gd name="connsiteX1233" fmla="*/ 374553 w 3148688"/>
                <a:gd name="connsiteY1233" fmla="*/ 1428910 h 3048502"/>
                <a:gd name="connsiteX1234" fmla="*/ 387254 w 3148688"/>
                <a:gd name="connsiteY1234" fmla="*/ 1413862 h 3048502"/>
                <a:gd name="connsiteX1235" fmla="*/ 415386 w 3148688"/>
                <a:gd name="connsiteY1235" fmla="*/ 1435901 h 3048502"/>
                <a:gd name="connsiteX1236" fmla="*/ 426448 w 3148688"/>
                <a:gd name="connsiteY1236" fmla="*/ 1447868 h 3048502"/>
                <a:gd name="connsiteX1237" fmla="*/ 426448 w 3148688"/>
                <a:gd name="connsiteY1237" fmla="*/ 1462086 h 3048502"/>
                <a:gd name="connsiteX1238" fmla="*/ 432593 w 3148688"/>
                <a:gd name="connsiteY1238" fmla="*/ 1480334 h 3048502"/>
                <a:gd name="connsiteX1239" fmla="*/ 446932 w 3148688"/>
                <a:gd name="connsiteY1239" fmla="*/ 1512207 h 3048502"/>
                <a:gd name="connsiteX1240" fmla="*/ 466598 w 3148688"/>
                <a:gd name="connsiteY1240" fmla="*/ 1536023 h 3048502"/>
                <a:gd name="connsiteX1241" fmla="*/ 468783 w 3148688"/>
                <a:gd name="connsiteY1241" fmla="*/ 1556877 h 3048502"/>
                <a:gd name="connsiteX1242" fmla="*/ 501012 w 3148688"/>
                <a:gd name="connsiteY1242" fmla="*/ 1564105 h 3048502"/>
                <a:gd name="connsiteX1243" fmla="*/ 525457 w 3148688"/>
                <a:gd name="connsiteY1243" fmla="*/ 1567423 h 3048502"/>
                <a:gd name="connsiteX1244" fmla="*/ 530783 w 3148688"/>
                <a:gd name="connsiteY1244" fmla="*/ 1586381 h 3048502"/>
                <a:gd name="connsiteX1245" fmla="*/ 540342 w 3148688"/>
                <a:gd name="connsiteY1245" fmla="*/ 1596571 h 3048502"/>
                <a:gd name="connsiteX1246" fmla="*/ 562329 w 3148688"/>
                <a:gd name="connsiteY1246" fmla="*/ 1598348 h 3048502"/>
                <a:gd name="connsiteX1247" fmla="*/ 586364 w 3148688"/>
                <a:gd name="connsiteY1247" fmla="*/ 1595149 h 3048502"/>
                <a:gd name="connsiteX1248" fmla="*/ 600021 w 3148688"/>
                <a:gd name="connsiteY1248" fmla="*/ 1569911 h 3048502"/>
                <a:gd name="connsiteX1249" fmla="*/ 626241 w 3148688"/>
                <a:gd name="connsiteY1249" fmla="*/ 1516117 h 3048502"/>
                <a:gd name="connsiteX1250" fmla="*/ 635118 w 3148688"/>
                <a:gd name="connsiteY1250" fmla="*/ 1484599 h 3048502"/>
                <a:gd name="connsiteX1251" fmla="*/ 598109 w 3148688"/>
                <a:gd name="connsiteY1251" fmla="*/ 1496685 h 3048502"/>
                <a:gd name="connsiteX1252" fmla="*/ 575439 w 3148688"/>
                <a:gd name="connsiteY1252" fmla="*/ 1464930 h 3048502"/>
                <a:gd name="connsiteX1253" fmla="*/ 532012 w 3148688"/>
                <a:gd name="connsiteY1253" fmla="*/ 1440166 h 3048502"/>
                <a:gd name="connsiteX1254" fmla="*/ 522589 w 3148688"/>
                <a:gd name="connsiteY1254" fmla="*/ 1420734 h 3048502"/>
                <a:gd name="connsiteX1255" fmla="*/ 528325 w 3148688"/>
                <a:gd name="connsiteY1255" fmla="*/ 1386728 h 3048502"/>
                <a:gd name="connsiteX1256" fmla="*/ 543347 w 3148688"/>
                <a:gd name="connsiteY1256" fmla="*/ 1350589 h 3048502"/>
                <a:gd name="connsiteX1257" fmla="*/ 556457 w 3148688"/>
                <a:gd name="connsiteY1257" fmla="*/ 1307815 h 3048502"/>
                <a:gd name="connsiteX1258" fmla="*/ 533514 w 3148688"/>
                <a:gd name="connsiteY1258" fmla="*/ 1277126 h 3048502"/>
                <a:gd name="connsiteX1259" fmla="*/ 527232 w 3148688"/>
                <a:gd name="connsiteY1259" fmla="*/ 1297980 h 3048502"/>
                <a:gd name="connsiteX1260" fmla="*/ 523272 w 3148688"/>
                <a:gd name="connsiteY1260" fmla="*/ 1348101 h 3048502"/>
                <a:gd name="connsiteX1261" fmla="*/ 510435 w 3148688"/>
                <a:gd name="connsiteY1261" fmla="*/ 1366822 h 3048502"/>
                <a:gd name="connsiteX1262" fmla="*/ 495959 w 3148688"/>
                <a:gd name="connsiteY1262" fmla="*/ 1389453 h 3048502"/>
                <a:gd name="connsiteX1263" fmla="*/ 473153 w 3148688"/>
                <a:gd name="connsiteY1263" fmla="*/ 1379500 h 3048502"/>
                <a:gd name="connsiteX1264" fmla="*/ 464549 w 3148688"/>
                <a:gd name="connsiteY1264" fmla="*/ 1360542 h 3048502"/>
                <a:gd name="connsiteX1265" fmla="*/ 460452 w 3148688"/>
                <a:gd name="connsiteY1265" fmla="*/ 1319190 h 3048502"/>
                <a:gd name="connsiteX1266" fmla="*/ 481347 w 3148688"/>
                <a:gd name="connsiteY1266" fmla="*/ 1277837 h 3048502"/>
                <a:gd name="connsiteX1267" fmla="*/ 482712 w 3148688"/>
                <a:gd name="connsiteY1267" fmla="*/ 1238381 h 3048502"/>
                <a:gd name="connsiteX1268" fmla="*/ 503607 w 3148688"/>
                <a:gd name="connsiteY1268" fmla="*/ 1194540 h 3048502"/>
                <a:gd name="connsiteX1269" fmla="*/ 495549 w 3148688"/>
                <a:gd name="connsiteY1269" fmla="*/ 1161008 h 3048502"/>
                <a:gd name="connsiteX1270" fmla="*/ 494457 w 3148688"/>
                <a:gd name="connsiteY1270" fmla="*/ 1121433 h 3048502"/>
                <a:gd name="connsiteX1271" fmla="*/ 504699 w 3148688"/>
                <a:gd name="connsiteY1271" fmla="*/ 1073445 h 3048502"/>
                <a:gd name="connsiteX1272" fmla="*/ 506884 w 3148688"/>
                <a:gd name="connsiteY1272" fmla="*/ 1038135 h 3048502"/>
                <a:gd name="connsiteX1273" fmla="*/ 489814 w 3148688"/>
                <a:gd name="connsiteY1273" fmla="*/ 1051287 h 3048502"/>
                <a:gd name="connsiteX1274" fmla="*/ 477796 w 3148688"/>
                <a:gd name="connsiteY1274" fmla="*/ 1081976 h 3048502"/>
                <a:gd name="connsiteX1275" fmla="*/ 474791 w 3148688"/>
                <a:gd name="connsiteY1275" fmla="*/ 1124869 h 3048502"/>
                <a:gd name="connsiteX1276" fmla="*/ 469329 w 3148688"/>
                <a:gd name="connsiteY1276" fmla="*/ 1148922 h 3048502"/>
                <a:gd name="connsiteX1277" fmla="*/ 471514 w 3148688"/>
                <a:gd name="connsiteY1277" fmla="*/ 1169657 h 3048502"/>
                <a:gd name="connsiteX1278" fmla="*/ 475884 w 3148688"/>
                <a:gd name="connsiteY1278" fmla="*/ 1192644 h 3048502"/>
                <a:gd name="connsiteX1279" fmla="*/ 465369 w 3148688"/>
                <a:gd name="connsiteY1279" fmla="*/ 1218711 h 3048502"/>
                <a:gd name="connsiteX1280" fmla="*/ 443518 w 3148688"/>
                <a:gd name="connsiteY1280" fmla="*/ 1209943 h 3048502"/>
                <a:gd name="connsiteX1281" fmla="*/ 426721 w 3148688"/>
                <a:gd name="connsiteY1281" fmla="*/ 1226769 h 3048502"/>
                <a:gd name="connsiteX1282" fmla="*/ 409514 w 3148688"/>
                <a:gd name="connsiteY1282" fmla="*/ 1238499 h 3048502"/>
                <a:gd name="connsiteX1283" fmla="*/ 398589 w 3148688"/>
                <a:gd name="connsiteY1283" fmla="*/ 1247149 h 3048502"/>
                <a:gd name="connsiteX1284" fmla="*/ 384796 w 3148688"/>
                <a:gd name="connsiteY1284" fmla="*/ 1257694 h 3048502"/>
                <a:gd name="connsiteX1285" fmla="*/ 374827 w 3148688"/>
                <a:gd name="connsiteY1285" fmla="*/ 1236840 h 3048502"/>
                <a:gd name="connsiteX1286" fmla="*/ 374827 w 3148688"/>
                <a:gd name="connsiteY1286" fmla="*/ 1210891 h 3048502"/>
                <a:gd name="connsiteX1287" fmla="*/ 377012 w 3148688"/>
                <a:gd name="connsiteY1287" fmla="*/ 1188260 h 3048502"/>
                <a:gd name="connsiteX1288" fmla="*/ 406646 w 3148688"/>
                <a:gd name="connsiteY1288" fmla="*/ 1188615 h 3048502"/>
                <a:gd name="connsiteX1289" fmla="*/ 416615 w 3148688"/>
                <a:gd name="connsiteY1289" fmla="*/ 1201057 h 3048502"/>
                <a:gd name="connsiteX1290" fmla="*/ 429316 w 3148688"/>
                <a:gd name="connsiteY1290" fmla="*/ 1202479 h 3048502"/>
                <a:gd name="connsiteX1291" fmla="*/ 436963 w 3148688"/>
                <a:gd name="connsiteY1291" fmla="*/ 1177596 h 3048502"/>
                <a:gd name="connsiteX1292" fmla="*/ 436963 w 3148688"/>
                <a:gd name="connsiteY1292" fmla="*/ 1149396 h 3048502"/>
                <a:gd name="connsiteX1293" fmla="*/ 434778 w 3148688"/>
                <a:gd name="connsiteY1293" fmla="*/ 1111361 h 3048502"/>
                <a:gd name="connsiteX1294" fmla="*/ 438056 w 3148688"/>
                <a:gd name="connsiteY1294" fmla="*/ 1081147 h 3048502"/>
                <a:gd name="connsiteX1295" fmla="*/ 438602 w 3148688"/>
                <a:gd name="connsiteY1295" fmla="*/ 1056619 h 3048502"/>
                <a:gd name="connsiteX1296" fmla="*/ 419893 w 3148688"/>
                <a:gd name="connsiteY1296" fmla="*/ 1085175 h 3048502"/>
                <a:gd name="connsiteX1297" fmla="*/ 383703 w 3148688"/>
                <a:gd name="connsiteY1297" fmla="*/ 1119181 h 3048502"/>
                <a:gd name="connsiteX1298" fmla="*/ 368681 w 3148688"/>
                <a:gd name="connsiteY1298" fmla="*/ 1132689 h 3048502"/>
                <a:gd name="connsiteX1299" fmla="*/ 356663 w 3148688"/>
                <a:gd name="connsiteY1299" fmla="*/ 1106385 h 3048502"/>
                <a:gd name="connsiteX1300" fmla="*/ 389849 w 3148688"/>
                <a:gd name="connsiteY1300" fmla="*/ 1075341 h 3048502"/>
                <a:gd name="connsiteX1301" fmla="*/ 423443 w 3148688"/>
                <a:gd name="connsiteY1301" fmla="*/ 1032922 h 3048502"/>
                <a:gd name="connsiteX1302" fmla="*/ 443655 w 3148688"/>
                <a:gd name="connsiteY1302" fmla="*/ 1032922 h 3048502"/>
                <a:gd name="connsiteX1303" fmla="*/ 454170 w 3148688"/>
                <a:gd name="connsiteY1303" fmla="*/ 1045245 h 3048502"/>
                <a:gd name="connsiteX1304" fmla="*/ 470285 w 3148688"/>
                <a:gd name="connsiteY1304" fmla="*/ 1018940 h 3048502"/>
                <a:gd name="connsiteX1305" fmla="*/ 454307 w 3148688"/>
                <a:gd name="connsiteY1305" fmla="*/ 1008395 h 3048502"/>
                <a:gd name="connsiteX1306" fmla="*/ 428906 w 3148688"/>
                <a:gd name="connsiteY1306" fmla="*/ 1012660 h 3048502"/>
                <a:gd name="connsiteX1307" fmla="*/ 417981 w 3148688"/>
                <a:gd name="connsiteY1307" fmla="*/ 1000693 h 3048502"/>
                <a:gd name="connsiteX1308" fmla="*/ 417981 w 3148688"/>
                <a:gd name="connsiteY1308" fmla="*/ 982327 h 3048502"/>
                <a:gd name="connsiteX1309" fmla="*/ 404734 w 3148688"/>
                <a:gd name="connsiteY1309" fmla="*/ 963725 h 3048502"/>
                <a:gd name="connsiteX1310" fmla="*/ 382064 w 3148688"/>
                <a:gd name="connsiteY1310" fmla="*/ 986356 h 3048502"/>
                <a:gd name="connsiteX1311" fmla="*/ 362809 w 3148688"/>
                <a:gd name="connsiteY1311" fmla="*/ 990740 h 3048502"/>
                <a:gd name="connsiteX1312" fmla="*/ 337544 w 3148688"/>
                <a:gd name="connsiteY1312" fmla="*/ 986356 h 3048502"/>
                <a:gd name="connsiteX1313" fmla="*/ 325254 w 3148688"/>
                <a:gd name="connsiteY1313" fmla="*/ 1001641 h 3048502"/>
                <a:gd name="connsiteX1314" fmla="*/ 316514 w 3148688"/>
                <a:gd name="connsiteY1314" fmla="*/ 1013253 h 3048502"/>
                <a:gd name="connsiteX1315" fmla="*/ 296029 w 3148688"/>
                <a:gd name="connsiteY1315" fmla="*/ 1014082 h 3048502"/>
                <a:gd name="connsiteX1316" fmla="*/ 282236 w 3148688"/>
                <a:gd name="connsiteY1316" fmla="*/ 1003181 h 3048502"/>
                <a:gd name="connsiteX1317" fmla="*/ 260386 w 3148688"/>
                <a:gd name="connsiteY1317" fmla="*/ 966450 h 3048502"/>
                <a:gd name="connsiteX1318" fmla="*/ 271311 w 3148688"/>
                <a:gd name="connsiteY1318" fmla="*/ 947847 h 3048502"/>
                <a:gd name="connsiteX1319" fmla="*/ 280051 w 3148688"/>
                <a:gd name="connsiteY1319" fmla="*/ 925571 h 3048502"/>
                <a:gd name="connsiteX1320" fmla="*/ 289610 w 3148688"/>
                <a:gd name="connsiteY1320" fmla="*/ 904006 h 3048502"/>
                <a:gd name="connsiteX1321" fmla="*/ 297258 w 3148688"/>
                <a:gd name="connsiteY1321" fmla="*/ 885285 h 3048502"/>
                <a:gd name="connsiteX1322" fmla="*/ 307227 w 3148688"/>
                <a:gd name="connsiteY1322" fmla="*/ 868105 h 3048502"/>
                <a:gd name="connsiteX1323" fmla="*/ 324707 w 3148688"/>
                <a:gd name="connsiteY1323" fmla="*/ 848435 h 3048502"/>
                <a:gd name="connsiteX1324" fmla="*/ 334540 w 3148688"/>
                <a:gd name="connsiteY1324" fmla="*/ 841919 h 3048502"/>
                <a:gd name="connsiteX1325" fmla="*/ 355708 w 3148688"/>
                <a:gd name="connsiteY1325" fmla="*/ 820709 h 3048502"/>
                <a:gd name="connsiteX1326" fmla="*/ 367725 w 3148688"/>
                <a:gd name="connsiteY1326" fmla="*/ 807557 h 3048502"/>
                <a:gd name="connsiteX1327" fmla="*/ 382747 w 3148688"/>
                <a:gd name="connsiteY1327" fmla="*/ 793575 h 3048502"/>
                <a:gd name="connsiteX1328" fmla="*/ 398862 w 3148688"/>
                <a:gd name="connsiteY1328" fmla="*/ 787058 h 3048502"/>
                <a:gd name="connsiteX1329" fmla="*/ 402139 w 3148688"/>
                <a:gd name="connsiteY1329" fmla="*/ 810519 h 3048502"/>
                <a:gd name="connsiteX1330" fmla="*/ 396267 w 3148688"/>
                <a:gd name="connsiteY1330" fmla="*/ 828055 h 3048502"/>
                <a:gd name="connsiteX1331" fmla="*/ 397360 w 3148688"/>
                <a:gd name="connsiteY1331" fmla="*/ 850568 h 3048502"/>
                <a:gd name="connsiteX1332" fmla="*/ 405007 w 3148688"/>
                <a:gd name="connsiteY1332" fmla="*/ 885404 h 3048502"/>
                <a:gd name="connsiteX1333" fmla="*/ 421395 w 3148688"/>
                <a:gd name="connsiteY1333" fmla="*/ 882086 h 3048502"/>
                <a:gd name="connsiteX1334" fmla="*/ 444747 w 3148688"/>
                <a:gd name="connsiteY1334" fmla="*/ 847725 h 3048502"/>
                <a:gd name="connsiteX1335" fmla="*/ 455809 w 3148688"/>
                <a:gd name="connsiteY1335" fmla="*/ 832321 h 3048502"/>
                <a:gd name="connsiteX1336" fmla="*/ 461954 w 3148688"/>
                <a:gd name="connsiteY1336" fmla="*/ 816325 h 3048502"/>
                <a:gd name="connsiteX1337" fmla="*/ 468510 w 3148688"/>
                <a:gd name="connsiteY1337" fmla="*/ 790258 h 3048502"/>
                <a:gd name="connsiteX1338" fmla="*/ 476157 w 3148688"/>
                <a:gd name="connsiteY1338" fmla="*/ 765138 h 3048502"/>
                <a:gd name="connsiteX1339" fmla="*/ 494047 w 3148688"/>
                <a:gd name="connsiteY1339" fmla="*/ 758621 h 3048502"/>
                <a:gd name="connsiteX1340" fmla="*/ 498827 w 3148688"/>
                <a:gd name="connsiteY1340" fmla="*/ 772484 h 3048502"/>
                <a:gd name="connsiteX1341" fmla="*/ 500739 w 3148688"/>
                <a:gd name="connsiteY1341" fmla="*/ 783267 h 3048502"/>
                <a:gd name="connsiteX1342" fmla="*/ 501012 w 3148688"/>
                <a:gd name="connsiteY1342" fmla="*/ 794049 h 3048502"/>
                <a:gd name="connsiteX1343" fmla="*/ 521223 w 3148688"/>
                <a:gd name="connsiteY1343" fmla="*/ 775091 h 3048502"/>
                <a:gd name="connsiteX1344" fmla="*/ 524774 w 3148688"/>
                <a:gd name="connsiteY1344" fmla="*/ 788954 h 3048502"/>
                <a:gd name="connsiteX1345" fmla="*/ 519994 w 3148688"/>
                <a:gd name="connsiteY1345" fmla="*/ 800566 h 3048502"/>
                <a:gd name="connsiteX1346" fmla="*/ 539386 w 3148688"/>
                <a:gd name="connsiteY1346" fmla="*/ 803173 h 3048502"/>
                <a:gd name="connsiteX1347" fmla="*/ 544576 w 3148688"/>
                <a:gd name="connsiteY1347" fmla="*/ 786348 h 3048502"/>
                <a:gd name="connsiteX1348" fmla="*/ 540069 w 3148688"/>
                <a:gd name="connsiteY1348" fmla="*/ 766205 h 3048502"/>
                <a:gd name="connsiteX1349" fmla="*/ 524774 w 3148688"/>
                <a:gd name="connsiteY1349" fmla="*/ 750920 h 3048502"/>
                <a:gd name="connsiteX1350" fmla="*/ 522589 w 3148688"/>
                <a:gd name="connsiteY1350" fmla="*/ 729355 h 3048502"/>
                <a:gd name="connsiteX1351" fmla="*/ 539113 w 3148688"/>
                <a:gd name="connsiteY1351" fmla="*/ 730066 h 3048502"/>
                <a:gd name="connsiteX1352" fmla="*/ 559871 w 3148688"/>
                <a:gd name="connsiteY1352" fmla="*/ 724615 h 3048502"/>
                <a:gd name="connsiteX1353" fmla="*/ 562193 w 3148688"/>
                <a:gd name="connsiteY1353" fmla="*/ 705183 h 3048502"/>
                <a:gd name="connsiteX1354" fmla="*/ 574893 w 3148688"/>
                <a:gd name="connsiteY1354" fmla="*/ 698903 h 3048502"/>
                <a:gd name="connsiteX1355" fmla="*/ 589779 w 3148688"/>
                <a:gd name="connsiteY1355" fmla="*/ 694164 h 3048502"/>
                <a:gd name="connsiteX1356" fmla="*/ 623373 w 3148688"/>
                <a:gd name="connsiteY1356" fmla="*/ 685396 h 3048502"/>
                <a:gd name="connsiteX1357" fmla="*/ 631840 w 3148688"/>
                <a:gd name="connsiteY1357" fmla="*/ 656603 h 3048502"/>
                <a:gd name="connsiteX1358" fmla="*/ 599611 w 3148688"/>
                <a:gd name="connsiteY1358" fmla="*/ 662764 h 3048502"/>
                <a:gd name="connsiteX1359" fmla="*/ 585818 w 3148688"/>
                <a:gd name="connsiteY1359" fmla="*/ 678523 h 3048502"/>
                <a:gd name="connsiteX1360" fmla="*/ 574483 w 3148688"/>
                <a:gd name="connsiteY1360" fmla="*/ 683618 h 3048502"/>
                <a:gd name="connsiteX1361" fmla="*/ 557003 w 3148688"/>
                <a:gd name="connsiteY1361" fmla="*/ 665016 h 3048502"/>
                <a:gd name="connsiteX1362" fmla="*/ 565743 w 3148688"/>
                <a:gd name="connsiteY1362" fmla="*/ 643095 h 3048502"/>
                <a:gd name="connsiteX1363" fmla="*/ 582131 w 3148688"/>
                <a:gd name="connsiteY1363" fmla="*/ 637645 h 3048502"/>
                <a:gd name="connsiteX1364" fmla="*/ 601387 w 3148688"/>
                <a:gd name="connsiteY1364" fmla="*/ 629469 h 3048502"/>
                <a:gd name="connsiteX1365" fmla="*/ 617501 w 3148688"/>
                <a:gd name="connsiteY1365" fmla="*/ 610866 h 3048502"/>
                <a:gd name="connsiteX1366" fmla="*/ 625832 w 3148688"/>
                <a:gd name="connsiteY1366" fmla="*/ 621886 h 3048502"/>
                <a:gd name="connsiteX1367" fmla="*/ 638669 w 3148688"/>
                <a:gd name="connsiteY1367" fmla="*/ 632787 h 3048502"/>
                <a:gd name="connsiteX1368" fmla="*/ 660246 w 3148688"/>
                <a:gd name="connsiteY1368" fmla="*/ 631720 h 3048502"/>
                <a:gd name="connsiteX1369" fmla="*/ 678955 w 3148688"/>
                <a:gd name="connsiteY1369" fmla="*/ 616317 h 3048502"/>
                <a:gd name="connsiteX1370" fmla="*/ 663114 w 3148688"/>
                <a:gd name="connsiteY1370" fmla="*/ 603520 h 3048502"/>
                <a:gd name="connsiteX1371" fmla="*/ 679638 w 3148688"/>
                <a:gd name="connsiteY1371" fmla="*/ 592145 h 3048502"/>
                <a:gd name="connsiteX1372" fmla="*/ 711048 w 3148688"/>
                <a:gd name="connsiteY1372" fmla="*/ 585628 h 3048502"/>
                <a:gd name="connsiteX1373" fmla="*/ 714052 w 3148688"/>
                <a:gd name="connsiteY1373" fmla="*/ 598781 h 3048502"/>
                <a:gd name="connsiteX1374" fmla="*/ 705995 w 3148688"/>
                <a:gd name="connsiteY1374" fmla="*/ 610392 h 3048502"/>
                <a:gd name="connsiteX1375" fmla="*/ 721290 w 3148688"/>
                <a:gd name="connsiteY1375" fmla="*/ 619042 h 3048502"/>
                <a:gd name="connsiteX1376" fmla="*/ 718696 w 3148688"/>
                <a:gd name="connsiteY1376" fmla="*/ 631483 h 3048502"/>
                <a:gd name="connsiteX1377" fmla="*/ 697938 w 3148688"/>
                <a:gd name="connsiteY1377" fmla="*/ 639185 h 3048502"/>
                <a:gd name="connsiteX1378" fmla="*/ 695753 w 3148688"/>
                <a:gd name="connsiteY1378" fmla="*/ 656010 h 3048502"/>
                <a:gd name="connsiteX1379" fmla="*/ 677044 w 3148688"/>
                <a:gd name="connsiteY1379" fmla="*/ 673073 h 3048502"/>
                <a:gd name="connsiteX1380" fmla="*/ 658061 w 3148688"/>
                <a:gd name="connsiteY1380" fmla="*/ 688121 h 3048502"/>
                <a:gd name="connsiteX1381" fmla="*/ 640580 w 3148688"/>
                <a:gd name="connsiteY1381" fmla="*/ 703524 h 3048502"/>
                <a:gd name="connsiteX1382" fmla="*/ 620779 w 3148688"/>
                <a:gd name="connsiteY1382" fmla="*/ 724615 h 3048502"/>
                <a:gd name="connsiteX1383" fmla="*/ 610536 w 3148688"/>
                <a:gd name="connsiteY1383" fmla="*/ 742625 h 3048502"/>
                <a:gd name="connsiteX1384" fmla="*/ 601387 w 3148688"/>
                <a:gd name="connsiteY1384" fmla="*/ 754711 h 3048502"/>
                <a:gd name="connsiteX1385" fmla="*/ 582404 w 3148688"/>
                <a:gd name="connsiteY1385" fmla="*/ 772958 h 3048502"/>
                <a:gd name="connsiteX1386" fmla="*/ 568884 w 3148688"/>
                <a:gd name="connsiteY1386" fmla="*/ 780897 h 3048502"/>
                <a:gd name="connsiteX1387" fmla="*/ 559734 w 3148688"/>
                <a:gd name="connsiteY1387" fmla="*/ 797012 h 3048502"/>
                <a:gd name="connsiteX1388" fmla="*/ 589642 w 3148688"/>
                <a:gd name="connsiteY1388" fmla="*/ 801396 h 3048502"/>
                <a:gd name="connsiteX1389" fmla="*/ 604937 w 3148688"/>
                <a:gd name="connsiteY1389" fmla="*/ 798078 h 3048502"/>
                <a:gd name="connsiteX1390" fmla="*/ 630475 w 3148688"/>
                <a:gd name="connsiteY1390" fmla="*/ 812060 h 3048502"/>
                <a:gd name="connsiteX1391" fmla="*/ 659017 w 3148688"/>
                <a:gd name="connsiteY1391" fmla="*/ 819761 h 3048502"/>
                <a:gd name="connsiteX1392" fmla="*/ 666665 w 3148688"/>
                <a:gd name="connsiteY1392" fmla="*/ 804713 h 3048502"/>
                <a:gd name="connsiteX1393" fmla="*/ 685647 w 3148688"/>
                <a:gd name="connsiteY1393" fmla="*/ 776869 h 3048502"/>
                <a:gd name="connsiteX1394" fmla="*/ 711731 w 3148688"/>
                <a:gd name="connsiteY1394" fmla="*/ 768456 h 3048502"/>
                <a:gd name="connsiteX1395" fmla="*/ 727436 w 3148688"/>
                <a:gd name="connsiteY1395" fmla="*/ 777935 h 3048502"/>
                <a:gd name="connsiteX1396" fmla="*/ 722929 w 3148688"/>
                <a:gd name="connsiteY1396" fmla="*/ 790732 h 3048502"/>
                <a:gd name="connsiteX1397" fmla="*/ 698484 w 3148688"/>
                <a:gd name="connsiteY1397" fmla="*/ 803173 h 3048502"/>
                <a:gd name="connsiteX1398" fmla="*/ 722656 w 3148688"/>
                <a:gd name="connsiteY1398" fmla="*/ 813007 h 3048502"/>
                <a:gd name="connsiteX1399" fmla="*/ 736586 w 3148688"/>
                <a:gd name="connsiteY1399" fmla="*/ 788480 h 3048502"/>
                <a:gd name="connsiteX1400" fmla="*/ 767176 w 3148688"/>
                <a:gd name="connsiteY1400" fmla="*/ 760043 h 3048502"/>
                <a:gd name="connsiteX1401" fmla="*/ 730713 w 3148688"/>
                <a:gd name="connsiteY1401" fmla="*/ 748313 h 3048502"/>
                <a:gd name="connsiteX1402" fmla="*/ 733991 w 3148688"/>
                <a:gd name="connsiteY1402" fmla="*/ 722008 h 3048502"/>
                <a:gd name="connsiteX1403" fmla="*/ 757070 w 3148688"/>
                <a:gd name="connsiteY1403" fmla="*/ 692386 h 3048502"/>
                <a:gd name="connsiteX1404" fmla="*/ 787387 w 3148688"/>
                <a:gd name="connsiteY1404" fmla="*/ 672599 h 3048502"/>
                <a:gd name="connsiteX1405" fmla="*/ 809238 w 3148688"/>
                <a:gd name="connsiteY1405" fmla="*/ 661579 h 3048502"/>
                <a:gd name="connsiteX1406" fmla="*/ 831907 w 3148688"/>
                <a:gd name="connsiteY1406" fmla="*/ 653996 h 3048502"/>
                <a:gd name="connsiteX1407" fmla="*/ 860040 w 3148688"/>
                <a:gd name="connsiteY1407" fmla="*/ 663120 h 3048502"/>
                <a:gd name="connsiteX1408" fmla="*/ 873150 w 3148688"/>
                <a:gd name="connsiteY1408" fmla="*/ 656484 h 3048502"/>
                <a:gd name="connsiteX1409" fmla="*/ 895683 w 3148688"/>
                <a:gd name="connsiteY1409" fmla="*/ 656484 h 3048502"/>
                <a:gd name="connsiteX1410" fmla="*/ 916441 w 3148688"/>
                <a:gd name="connsiteY1410" fmla="*/ 647598 h 3048502"/>
                <a:gd name="connsiteX1411" fmla="*/ 944163 w 3148688"/>
                <a:gd name="connsiteY1411" fmla="*/ 648783 h 3048502"/>
                <a:gd name="connsiteX1412" fmla="*/ 982538 w 3148688"/>
                <a:gd name="connsiteY1412" fmla="*/ 641436 h 3048502"/>
                <a:gd name="connsiteX1413" fmla="*/ 992780 w 3148688"/>
                <a:gd name="connsiteY1413" fmla="*/ 633735 h 3048502"/>
                <a:gd name="connsiteX1414" fmla="*/ 991687 w 3148688"/>
                <a:gd name="connsiteY1414" fmla="*/ 616317 h 3048502"/>
                <a:gd name="connsiteX1415" fmla="*/ 1024190 w 3148688"/>
                <a:gd name="connsiteY1415" fmla="*/ 611933 h 3048502"/>
                <a:gd name="connsiteX1416" fmla="*/ 1043582 w 3148688"/>
                <a:gd name="connsiteY1416" fmla="*/ 618450 h 3048502"/>
                <a:gd name="connsiteX1417" fmla="*/ 1057102 w 3148688"/>
                <a:gd name="connsiteY1417" fmla="*/ 619516 h 3048502"/>
                <a:gd name="connsiteX1418" fmla="*/ 1073216 w 3148688"/>
                <a:gd name="connsiteY1418" fmla="*/ 622478 h 3048502"/>
                <a:gd name="connsiteX1419" fmla="*/ 1103670 w 3148688"/>
                <a:gd name="connsiteY1419" fmla="*/ 630180 h 3048502"/>
                <a:gd name="connsiteX1420" fmla="*/ 1122243 w 3148688"/>
                <a:gd name="connsiteY1420" fmla="*/ 629114 h 3048502"/>
                <a:gd name="connsiteX1421" fmla="*/ 1136445 w 3148688"/>
                <a:gd name="connsiteY1421" fmla="*/ 652811 h 3048502"/>
                <a:gd name="connsiteX1422" fmla="*/ 1130983 w 3148688"/>
                <a:gd name="connsiteY1422" fmla="*/ 666793 h 3048502"/>
                <a:gd name="connsiteX1423" fmla="*/ 1147371 w 3148688"/>
                <a:gd name="connsiteY1423" fmla="*/ 683974 h 3048502"/>
                <a:gd name="connsiteX1424" fmla="*/ 1161300 w 3148688"/>
                <a:gd name="connsiteY1424" fmla="*/ 706960 h 3048502"/>
                <a:gd name="connsiteX1425" fmla="*/ 1161300 w 3148688"/>
                <a:gd name="connsiteY1425" fmla="*/ 729710 h 3048502"/>
                <a:gd name="connsiteX1426" fmla="*/ 1160208 w 3148688"/>
                <a:gd name="connsiteY1426" fmla="*/ 756725 h 3048502"/>
                <a:gd name="connsiteX1427" fmla="*/ 1159115 w 3148688"/>
                <a:gd name="connsiteY1427" fmla="*/ 769522 h 3048502"/>
                <a:gd name="connsiteX1428" fmla="*/ 1142727 w 3148688"/>
                <a:gd name="connsiteY1428" fmla="*/ 794405 h 3048502"/>
                <a:gd name="connsiteX1429" fmla="*/ 1115551 w 3148688"/>
                <a:gd name="connsiteY1429" fmla="*/ 803173 h 3048502"/>
                <a:gd name="connsiteX1430" fmla="*/ 1101758 w 3148688"/>
                <a:gd name="connsiteY1430" fmla="*/ 788125 h 3048502"/>
                <a:gd name="connsiteX1431" fmla="*/ 1090014 w 3148688"/>
                <a:gd name="connsiteY1431" fmla="*/ 775328 h 3048502"/>
                <a:gd name="connsiteX1432" fmla="*/ 1072943 w 3148688"/>
                <a:gd name="connsiteY1432" fmla="*/ 789547 h 3048502"/>
                <a:gd name="connsiteX1433" fmla="*/ 1065296 w 3148688"/>
                <a:gd name="connsiteY1433" fmla="*/ 807794 h 3048502"/>
                <a:gd name="connsiteX1434" fmla="*/ 1061608 w 3148688"/>
                <a:gd name="connsiteY1434" fmla="*/ 824619 h 3048502"/>
                <a:gd name="connsiteX1435" fmla="*/ 1072670 w 3148688"/>
                <a:gd name="connsiteY1435" fmla="*/ 838601 h 3048502"/>
                <a:gd name="connsiteX1436" fmla="*/ 1077723 w 3148688"/>
                <a:gd name="connsiteY1436" fmla="*/ 821776 h 3048502"/>
                <a:gd name="connsiteX1437" fmla="*/ 1078133 w 3148688"/>
                <a:gd name="connsiteY1437" fmla="*/ 810756 h 3048502"/>
                <a:gd name="connsiteX1438" fmla="*/ 1098617 w 3148688"/>
                <a:gd name="connsiteY1438" fmla="*/ 815496 h 3048502"/>
                <a:gd name="connsiteX1439" fmla="*/ 1105172 w 3148688"/>
                <a:gd name="connsiteY1439" fmla="*/ 832677 h 3048502"/>
                <a:gd name="connsiteX1440" fmla="*/ 1124564 w 3148688"/>
                <a:gd name="connsiteY1440" fmla="*/ 823197 h 3048502"/>
                <a:gd name="connsiteX1441" fmla="*/ 1138767 w 3148688"/>
                <a:gd name="connsiteY1441" fmla="*/ 812178 h 3048502"/>
                <a:gd name="connsiteX1442" fmla="*/ 1164851 w 3148688"/>
                <a:gd name="connsiteY1442" fmla="*/ 818813 h 3048502"/>
                <a:gd name="connsiteX1443" fmla="*/ 1172089 w 3148688"/>
                <a:gd name="connsiteY1443" fmla="*/ 803054 h 3048502"/>
                <a:gd name="connsiteX1444" fmla="*/ 1185609 w 3148688"/>
                <a:gd name="connsiteY1444" fmla="*/ 771181 h 3048502"/>
                <a:gd name="connsiteX1445" fmla="*/ 1207595 w 3148688"/>
                <a:gd name="connsiteY1445" fmla="*/ 761347 h 3048502"/>
                <a:gd name="connsiteX1446" fmla="*/ 1218521 w 3148688"/>
                <a:gd name="connsiteY1446" fmla="*/ 777461 h 3048502"/>
                <a:gd name="connsiteX1447" fmla="*/ 1202133 w 3148688"/>
                <a:gd name="connsiteY1447" fmla="*/ 791324 h 3048502"/>
                <a:gd name="connsiteX1448" fmla="*/ 1205001 w 3148688"/>
                <a:gd name="connsiteY1448" fmla="*/ 816207 h 3048502"/>
                <a:gd name="connsiteX1449" fmla="*/ 1229992 w 3148688"/>
                <a:gd name="connsiteY1449" fmla="*/ 810756 h 3048502"/>
                <a:gd name="connsiteX1450" fmla="*/ 1242419 w 3148688"/>
                <a:gd name="connsiteY1450" fmla="*/ 801870 h 3048502"/>
                <a:gd name="connsiteX1451" fmla="*/ 1270552 w 3148688"/>
                <a:gd name="connsiteY1451" fmla="*/ 794286 h 3048502"/>
                <a:gd name="connsiteX1452" fmla="*/ 1287759 w 3148688"/>
                <a:gd name="connsiteY1452" fmla="*/ 793101 h 3048502"/>
                <a:gd name="connsiteX1453" fmla="*/ 1318349 w 3148688"/>
                <a:gd name="connsiteY1453" fmla="*/ 807320 h 3048502"/>
                <a:gd name="connsiteX1454" fmla="*/ 1362186 w 3148688"/>
                <a:gd name="connsiteY1454" fmla="*/ 810638 h 3048502"/>
                <a:gd name="connsiteX1455" fmla="*/ 1351261 w 3148688"/>
                <a:gd name="connsiteY1455" fmla="*/ 789073 h 3048502"/>
                <a:gd name="connsiteX1456" fmla="*/ 1350168 w 3148688"/>
                <a:gd name="connsiteY1456" fmla="*/ 769759 h 3048502"/>
                <a:gd name="connsiteX1457" fmla="*/ 1370243 w 3148688"/>
                <a:gd name="connsiteY1457" fmla="*/ 762057 h 3048502"/>
                <a:gd name="connsiteX1458" fmla="*/ 1384856 w 3148688"/>
                <a:gd name="connsiteY1458" fmla="*/ 774499 h 3048502"/>
                <a:gd name="connsiteX1459" fmla="*/ 1415992 w 3148688"/>
                <a:gd name="connsiteY1459" fmla="*/ 794642 h 3048502"/>
                <a:gd name="connsiteX1460" fmla="*/ 1419133 w 3148688"/>
                <a:gd name="connsiteY1460" fmla="*/ 796301 h 3048502"/>
                <a:gd name="connsiteX1461" fmla="*/ 1422547 w 3148688"/>
                <a:gd name="connsiteY1461" fmla="*/ 806728 h 3048502"/>
                <a:gd name="connsiteX1462" fmla="*/ 1438935 w 3148688"/>
                <a:gd name="connsiteY1462" fmla="*/ 826634 h 3048502"/>
                <a:gd name="connsiteX1463" fmla="*/ 1447812 w 3148688"/>
                <a:gd name="connsiteY1463" fmla="*/ 818932 h 3048502"/>
                <a:gd name="connsiteX1464" fmla="*/ 1428010 w 3148688"/>
                <a:gd name="connsiteY1464" fmla="*/ 775091 h 3048502"/>
                <a:gd name="connsiteX1465" fmla="*/ 1440028 w 3148688"/>
                <a:gd name="connsiteY1465" fmla="*/ 761228 h 3048502"/>
                <a:gd name="connsiteX1466" fmla="*/ 1452865 w 3148688"/>
                <a:gd name="connsiteY1466" fmla="*/ 745825 h 3048502"/>
                <a:gd name="connsiteX1467" fmla="*/ 1472257 w 3148688"/>
                <a:gd name="connsiteY1467" fmla="*/ 700207 h 3048502"/>
                <a:gd name="connsiteX1468" fmla="*/ 1501891 w 3148688"/>
                <a:gd name="connsiteY1468" fmla="*/ 705302 h 3048502"/>
                <a:gd name="connsiteX1469" fmla="*/ 1503803 w 3148688"/>
                <a:gd name="connsiteY1469" fmla="*/ 726866 h 3048502"/>
                <a:gd name="connsiteX1470" fmla="*/ 1492059 w 3148688"/>
                <a:gd name="connsiteY1470" fmla="*/ 756489 h 3048502"/>
                <a:gd name="connsiteX1471" fmla="*/ 1489874 w 3148688"/>
                <a:gd name="connsiteY1471" fmla="*/ 788006 h 3048502"/>
                <a:gd name="connsiteX1472" fmla="*/ 1491649 w 3148688"/>
                <a:gd name="connsiteY1472" fmla="*/ 808742 h 3048502"/>
                <a:gd name="connsiteX1473" fmla="*/ 1490556 w 3148688"/>
                <a:gd name="connsiteY1473" fmla="*/ 824027 h 3048502"/>
                <a:gd name="connsiteX1474" fmla="*/ 1477856 w 3148688"/>
                <a:gd name="connsiteY1474" fmla="*/ 843814 h 3048502"/>
                <a:gd name="connsiteX1475" fmla="*/ 1468979 w 3148688"/>
                <a:gd name="connsiteY1475" fmla="*/ 863483 h 3048502"/>
                <a:gd name="connsiteX1476" fmla="*/ 1466794 w 3148688"/>
                <a:gd name="connsiteY1476" fmla="*/ 878887 h 3048502"/>
                <a:gd name="connsiteX1477" fmla="*/ 1487689 w 3148688"/>
                <a:gd name="connsiteY1477" fmla="*/ 871896 h 3048502"/>
                <a:gd name="connsiteX1478" fmla="*/ 1501891 w 3148688"/>
                <a:gd name="connsiteY1478" fmla="*/ 846658 h 3048502"/>
                <a:gd name="connsiteX1479" fmla="*/ 1506261 w 3148688"/>
                <a:gd name="connsiteY1479" fmla="*/ 814192 h 3048502"/>
                <a:gd name="connsiteX1480" fmla="*/ 1503393 w 3148688"/>
                <a:gd name="connsiteY1480" fmla="*/ 787888 h 3048502"/>
                <a:gd name="connsiteX1481" fmla="*/ 1514865 w 3148688"/>
                <a:gd name="connsiteY1481" fmla="*/ 740730 h 3048502"/>
                <a:gd name="connsiteX1482" fmla="*/ 1531935 w 3148688"/>
                <a:gd name="connsiteY1482" fmla="*/ 730421 h 3048502"/>
                <a:gd name="connsiteX1483" fmla="*/ 1543270 w 3148688"/>
                <a:gd name="connsiteY1483" fmla="*/ 731487 h 3048502"/>
                <a:gd name="connsiteX1484" fmla="*/ 1559248 w 3148688"/>
                <a:gd name="connsiteY1484" fmla="*/ 734450 h 3048502"/>
                <a:gd name="connsiteX1485" fmla="*/ 1566896 w 3148688"/>
                <a:gd name="connsiteY1485" fmla="*/ 714662 h 3048502"/>
                <a:gd name="connsiteX1486" fmla="*/ 1573587 w 3148688"/>
                <a:gd name="connsiteY1486" fmla="*/ 702576 h 3048502"/>
                <a:gd name="connsiteX1487" fmla="*/ 1606499 w 3148688"/>
                <a:gd name="connsiteY1487" fmla="*/ 701510 h 3048502"/>
                <a:gd name="connsiteX1488" fmla="*/ 1621795 w 3148688"/>
                <a:gd name="connsiteY1488" fmla="*/ 690609 h 3048502"/>
                <a:gd name="connsiteX1489" fmla="*/ 1616605 w 3148688"/>
                <a:gd name="connsiteY1489" fmla="*/ 675561 h 3048502"/>
                <a:gd name="connsiteX1490" fmla="*/ 1638182 w 3148688"/>
                <a:gd name="connsiteY1490" fmla="*/ 663238 h 3048502"/>
                <a:gd name="connsiteX1491" fmla="*/ 1657984 w 3148688"/>
                <a:gd name="connsiteY1491" fmla="*/ 645702 h 3048502"/>
                <a:gd name="connsiteX1492" fmla="*/ 1665222 w 3148688"/>
                <a:gd name="connsiteY1492" fmla="*/ 625677 h 3048502"/>
                <a:gd name="connsiteX1493" fmla="*/ 1682839 w 3148688"/>
                <a:gd name="connsiteY1493" fmla="*/ 613947 h 3048502"/>
                <a:gd name="connsiteX1494" fmla="*/ 1699636 w 3148688"/>
                <a:gd name="connsiteY1494" fmla="*/ 627455 h 3048502"/>
                <a:gd name="connsiteX1495" fmla="*/ 1724491 w 3148688"/>
                <a:gd name="connsiteY1495" fmla="*/ 619042 h 3048502"/>
                <a:gd name="connsiteX1496" fmla="*/ 1714658 w 3148688"/>
                <a:gd name="connsiteY1496" fmla="*/ 603639 h 3048502"/>
                <a:gd name="connsiteX1497" fmla="*/ 1730363 w 3148688"/>
                <a:gd name="connsiteY1497" fmla="*/ 553281 h 3048502"/>
                <a:gd name="connsiteX1498" fmla="*/ 1680244 w 3148688"/>
                <a:gd name="connsiteY1498" fmla="*/ 582192 h 3048502"/>
                <a:gd name="connsiteX1499" fmla="*/ 1669319 w 3148688"/>
                <a:gd name="connsiteY1499" fmla="*/ 569040 h 3048502"/>
                <a:gd name="connsiteX1500" fmla="*/ 1637773 w 3148688"/>
                <a:gd name="connsiteY1500" fmla="*/ 565722 h 3048502"/>
                <a:gd name="connsiteX1501" fmla="*/ 1601993 w 3148688"/>
                <a:gd name="connsiteY1501" fmla="*/ 545935 h 3048502"/>
                <a:gd name="connsiteX1502" fmla="*/ 1622751 w 3148688"/>
                <a:gd name="connsiteY1502" fmla="*/ 525436 h 3048502"/>
                <a:gd name="connsiteX1503" fmla="*/ 1645693 w 3148688"/>
                <a:gd name="connsiteY1503" fmla="*/ 524370 h 3048502"/>
                <a:gd name="connsiteX1504" fmla="*/ 1682566 w 3148688"/>
                <a:gd name="connsiteY1504" fmla="*/ 539773 h 3048502"/>
                <a:gd name="connsiteX1505" fmla="*/ 1693491 w 3148688"/>
                <a:gd name="connsiteY1505" fmla="*/ 546409 h 3048502"/>
                <a:gd name="connsiteX1506" fmla="*/ 1742244 w 3148688"/>
                <a:gd name="connsiteY1506" fmla="*/ 554110 h 3048502"/>
                <a:gd name="connsiteX1507" fmla="*/ 1732139 w 3148688"/>
                <a:gd name="connsiteY1507" fmla="*/ 575201 h 3048502"/>
                <a:gd name="connsiteX1508" fmla="*/ 1738420 w 3148688"/>
                <a:gd name="connsiteY1508" fmla="*/ 592264 h 3048502"/>
                <a:gd name="connsiteX1509" fmla="*/ 1753716 w 3148688"/>
                <a:gd name="connsiteY1509" fmla="*/ 594515 h 3048502"/>
                <a:gd name="connsiteX1510" fmla="*/ 1777478 w 3148688"/>
                <a:gd name="connsiteY1510" fmla="*/ 591197 h 3048502"/>
                <a:gd name="connsiteX1511" fmla="*/ 1794685 w 3148688"/>
                <a:gd name="connsiteY1511" fmla="*/ 602217 h 3048502"/>
                <a:gd name="connsiteX1512" fmla="*/ 1804108 w 3148688"/>
                <a:gd name="connsiteY1512" fmla="*/ 620464 h 3048502"/>
                <a:gd name="connsiteX1513" fmla="*/ 1800421 w 3148688"/>
                <a:gd name="connsiteY1513" fmla="*/ 635038 h 3048502"/>
                <a:gd name="connsiteX1514" fmla="*/ 1806976 w 3148688"/>
                <a:gd name="connsiteY1514" fmla="*/ 646294 h 3048502"/>
                <a:gd name="connsiteX1515" fmla="*/ 1839615 w 3148688"/>
                <a:gd name="connsiteY1515" fmla="*/ 647361 h 3048502"/>
                <a:gd name="connsiteX1516" fmla="*/ 1870615 w 3148688"/>
                <a:gd name="connsiteY1516" fmla="*/ 644043 h 3048502"/>
                <a:gd name="connsiteX1517" fmla="*/ 1904619 w 3148688"/>
                <a:gd name="connsiteY1517" fmla="*/ 642621 h 3048502"/>
                <a:gd name="connsiteX1518" fmla="*/ 1889597 w 3148688"/>
                <a:gd name="connsiteY1518" fmla="*/ 623663 h 3048502"/>
                <a:gd name="connsiteX1519" fmla="*/ 1895196 w 3148688"/>
                <a:gd name="connsiteY1519" fmla="*/ 610511 h 3048502"/>
                <a:gd name="connsiteX1520" fmla="*/ 1938350 w 3148688"/>
                <a:gd name="connsiteY1520" fmla="*/ 611577 h 3048502"/>
                <a:gd name="connsiteX1521" fmla="*/ 1981095 w 3148688"/>
                <a:gd name="connsiteY1521" fmla="*/ 638593 h 3048502"/>
                <a:gd name="connsiteX1522" fmla="*/ 2010320 w 3148688"/>
                <a:gd name="connsiteY1522" fmla="*/ 633853 h 3048502"/>
                <a:gd name="connsiteX1523" fmla="*/ 1992840 w 3148688"/>
                <a:gd name="connsiteY1523" fmla="*/ 612051 h 3048502"/>
                <a:gd name="connsiteX1524" fmla="*/ 2020289 w 3148688"/>
                <a:gd name="connsiteY1524" fmla="*/ 606838 h 3048502"/>
                <a:gd name="connsiteX1525" fmla="*/ 2018787 w 3148688"/>
                <a:gd name="connsiteY1525" fmla="*/ 581718 h 3048502"/>
                <a:gd name="connsiteX1526" fmla="*/ 2001716 w 3148688"/>
                <a:gd name="connsiteY1526" fmla="*/ 561220 h 3048502"/>
                <a:gd name="connsiteX1527" fmla="*/ 1983007 w 3148688"/>
                <a:gd name="connsiteY1527" fmla="*/ 554703 h 3048502"/>
                <a:gd name="connsiteX1528" fmla="*/ 1938487 w 3148688"/>
                <a:gd name="connsiteY1528" fmla="*/ 554703 h 3048502"/>
                <a:gd name="connsiteX1529" fmla="*/ 1921280 w 3148688"/>
                <a:gd name="connsiteY1529" fmla="*/ 522474 h 3048502"/>
                <a:gd name="connsiteX1530" fmla="*/ 1940945 w 3148688"/>
                <a:gd name="connsiteY1530" fmla="*/ 508611 h 3048502"/>
                <a:gd name="connsiteX1531" fmla="*/ 1963342 w 3148688"/>
                <a:gd name="connsiteY1531" fmla="*/ 525081 h 3048502"/>
                <a:gd name="connsiteX1532" fmla="*/ 1981232 w 3148688"/>
                <a:gd name="connsiteY1532" fmla="*/ 518445 h 3048502"/>
                <a:gd name="connsiteX1533" fmla="*/ 2001716 w 3148688"/>
                <a:gd name="connsiteY1533" fmla="*/ 532783 h 3048502"/>
                <a:gd name="connsiteX1534" fmla="*/ 2018241 w 3148688"/>
                <a:gd name="connsiteY1534" fmla="*/ 542262 h 3048502"/>
                <a:gd name="connsiteX1535" fmla="*/ 2030531 w 3148688"/>
                <a:gd name="connsiteY1535" fmla="*/ 544157 h 3048502"/>
                <a:gd name="connsiteX1536" fmla="*/ 2052518 w 3148688"/>
                <a:gd name="connsiteY1536" fmla="*/ 539418 h 3048502"/>
                <a:gd name="connsiteX1537" fmla="*/ 2059346 w 3148688"/>
                <a:gd name="connsiteY1537" fmla="*/ 526266 h 3048502"/>
                <a:gd name="connsiteX1538" fmla="*/ 2078738 w 3148688"/>
                <a:gd name="connsiteY1538" fmla="*/ 527332 h 3048502"/>
                <a:gd name="connsiteX1539" fmla="*/ 2110421 w 3148688"/>
                <a:gd name="connsiteY1539" fmla="*/ 530057 h 3048502"/>
                <a:gd name="connsiteX1540" fmla="*/ 2096219 w 3148688"/>
                <a:gd name="connsiteY1540" fmla="*/ 501502 h 3048502"/>
                <a:gd name="connsiteX1541" fmla="*/ 2111104 w 3148688"/>
                <a:gd name="connsiteY1541" fmla="*/ 493089 h 3048502"/>
                <a:gd name="connsiteX1542" fmla="*/ 2132681 w 3148688"/>
                <a:gd name="connsiteY1542" fmla="*/ 493089 h 3048502"/>
                <a:gd name="connsiteX1543" fmla="*/ 2149206 w 3148688"/>
                <a:gd name="connsiteY1543" fmla="*/ 494748 h 3048502"/>
                <a:gd name="connsiteX1544" fmla="*/ 2155351 w 3148688"/>
                <a:gd name="connsiteY1544" fmla="*/ 467258 h 3048502"/>
                <a:gd name="connsiteX1545" fmla="*/ 2166276 w 3148688"/>
                <a:gd name="connsiteY1545" fmla="*/ 453395 h 3048502"/>
                <a:gd name="connsiteX1546" fmla="*/ 2153166 w 3148688"/>
                <a:gd name="connsiteY1546" fmla="*/ 435148 h 3048502"/>
                <a:gd name="connsiteX1547" fmla="*/ 2164091 w 3148688"/>
                <a:gd name="connsiteY1547" fmla="*/ 416901 h 3048502"/>
                <a:gd name="connsiteX1548" fmla="*/ 2161633 w 3148688"/>
                <a:gd name="connsiteY1548" fmla="*/ 400787 h 3048502"/>
                <a:gd name="connsiteX1549" fmla="*/ 2161906 w 3148688"/>
                <a:gd name="connsiteY1549" fmla="*/ 379933 h 3048502"/>
                <a:gd name="connsiteX1550" fmla="*/ 2180615 w 3148688"/>
                <a:gd name="connsiteY1550" fmla="*/ 372231 h 3048502"/>
                <a:gd name="connsiteX1551" fmla="*/ 2194408 w 3148688"/>
                <a:gd name="connsiteY1551" fmla="*/ 359553 h 3048502"/>
                <a:gd name="connsiteX1552" fmla="*/ 2205743 w 3148688"/>
                <a:gd name="connsiteY1552" fmla="*/ 348889 h 3048502"/>
                <a:gd name="connsiteX1553" fmla="*/ 2203695 w 3148688"/>
                <a:gd name="connsiteY1553" fmla="*/ 332182 h 3048502"/>
                <a:gd name="connsiteX1554" fmla="*/ 2210113 w 3148688"/>
                <a:gd name="connsiteY1554" fmla="*/ 323532 h 3048502"/>
                <a:gd name="connsiteX1555" fmla="*/ 2287205 w 3148688"/>
                <a:gd name="connsiteY1555" fmla="*/ 317617 h 3048502"/>
                <a:gd name="connsiteX1556" fmla="*/ 2293247 w 3148688"/>
                <a:gd name="connsiteY1556" fmla="*/ 328060 h 3048502"/>
                <a:gd name="connsiteX1557" fmla="*/ 2301660 w 3148688"/>
                <a:gd name="connsiteY1557" fmla="*/ 346679 h 3048502"/>
                <a:gd name="connsiteX1558" fmla="*/ 2285454 w 3148688"/>
                <a:gd name="connsiteY1558" fmla="*/ 346679 h 3048502"/>
                <a:gd name="connsiteX1559" fmla="*/ 2277871 w 3148688"/>
                <a:gd name="connsiteY1559" fmla="*/ 325940 h 3048502"/>
                <a:gd name="connsiteX1560" fmla="*/ 1657237 w 3148688"/>
                <a:gd name="connsiteY1560" fmla="*/ 137874 h 3048502"/>
                <a:gd name="connsiteX1561" fmla="*/ 1671865 w 3148688"/>
                <a:gd name="connsiteY1561" fmla="*/ 140295 h 3048502"/>
                <a:gd name="connsiteX1562" fmla="*/ 1684937 w 3148688"/>
                <a:gd name="connsiteY1562" fmla="*/ 139504 h 3048502"/>
                <a:gd name="connsiteX1563" fmla="*/ 1694940 w 3148688"/>
                <a:gd name="connsiteY1563" fmla="*/ 143207 h 3048502"/>
                <a:gd name="connsiteX1564" fmla="*/ 1710137 w 3148688"/>
                <a:gd name="connsiteY1564" fmla="*/ 145911 h 3048502"/>
                <a:gd name="connsiteX1565" fmla="*/ 1715938 w 3148688"/>
                <a:gd name="connsiteY1565" fmla="*/ 154901 h 3048502"/>
                <a:gd name="connsiteX1566" fmla="*/ 1728254 w 3148688"/>
                <a:gd name="connsiteY1566" fmla="*/ 159019 h 3048502"/>
                <a:gd name="connsiteX1567" fmla="*/ 1740875 w 3148688"/>
                <a:gd name="connsiteY1567" fmla="*/ 160390 h 3048502"/>
                <a:gd name="connsiteX1568" fmla="*/ 1745200 w 3148688"/>
                <a:gd name="connsiteY1568" fmla="*/ 167972 h 3048502"/>
                <a:gd name="connsiteX1569" fmla="*/ 1733706 w 3148688"/>
                <a:gd name="connsiteY1569" fmla="*/ 169309 h 3048502"/>
                <a:gd name="connsiteX1570" fmla="*/ 1723005 w 3148688"/>
                <a:gd name="connsiteY1570" fmla="*/ 170134 h 3048502"/>
                <a:gd name="connsiteX1571" fmla="*/ 1698616 w 3148688"/>
                <a:gd name="connsiteY1571" fmla="*/ 176446 h 3048502"/>
                <a:gd name="connsiteX1572" fmla="*/ 1688737 w 3148688"/>
                <a:gd name="connsiteY1572" fmla="*/ 178641 h 3048502"/>
                <a:gd name="connsiteX1573" fmla="*/ 1675079 w 3148688"/>
                <a:gd name="connsiteY1573" fmla="*/ 174559 h 3048502"/>
                <a:gd name="connsiteX1574" fmla="*/ 1669150 w 3148688"/>
                <a:gd name="connsiteY1574" fmla="*/ 185401 h 3048502"/>
                <a:gd name="connsiteX1575" fmla="*/ 1653861 w 3148688"/>
                <a:gd name="connsiteY1575" fmla="*/ 192810 h 3048502"/>
                <a:gd name="connsiteX1576" fmla="*/ 1643021 w 3148688"/>
                <a:gd name="connsiteY1576" fmla="*/ 191986 h 3048502"/>
                <a:gd name="connsiteX1577" fmla="*/ 1634956 w 3148688"/>
                <a:gd name="connsiteY1577" fmla="*/ 186225 h 3048502"/>
                <a:gd name="connsiteX1578" fmla="*/ 1640059 w 3148688"/>
                <a:gd name="connsiteY1578" fmla="*/ 177234 h 3048502"/>
                <a:gd name="connsiteX1579" fmla="*/ 1654446 w 3148688"/>
                <a:gd name="connsiteY1579" fmla="*/ 172295 h 3048502"/>
                <a:gd name="connsiteX1580" fmla="*/ 1662640 w 3148688"/>
                <a:gd name="connsiteY1580" fmla="*/ 171471 h 3048502"/>
                <a:gd name="connsiteX1581" fmla="*/ 1677360 w 3148688"/>
                <a:gd name="connsiteY1581" fmla="*/ 163582 h 3048502"/>
                <a:gd name="connsiteX1582" fmla="*/ 1671114 w 3148688"/>
                <a:gd name="connsiteY1582" fmla="*/ 153495 h 3048502"/>
                <a:gd name="connsiteX1583" fmla="*/ 1660725 w 3148688"/>
                <a:gd name="connsiteY1583" fmla="*/ 151847 h 3048502"/>
                <a:gd name="connsiteX1584" fmla="*/ 1656603 w 3148688"/>
                <a:gd name="connsiteY1584" fmla="*/ 162486 h 3048502"/>
                <a:gd name="connsiteX1585" fmla="*/ 1640413 w 3148688"/>
                <a:gd name="connsiteY1585" fmla="*/ 165779 h 3048502"/>
                <a:gd name="connsiteX1586" fmla="*/ 1633931 w 3148688"/>
                <a:gd name="connsiteY1586" fmla="*/ 155382 h 3048502"/>
                <a:gd name="connsiteX1587" fmla="*/ 1629289 w 3148688"/>
                <a:gd name="connsiteY1587" fmla="*/ 147457 h 3048502"/>
                <a:gd name="connsiteX1588" fmla="*/ 1632557 w 3148688"/>
                <a:gd name="connsiteY1588" fmla="*/ 140323 h 3048502"/>
                <a:gd name="connsiteX1589" fmla="*/ 1645742 w 3148688"/>
                <a:gd name="connsiteY1589" fmla="*/ 138675 h 3048502"/>
                <a:gd name="connsiteX1590" fmla="*/ 1549310 w 3148688"/>
                <a:gd name="connsiteY1590" fmla="*/ 135684 h 3048502"/>
                <a:gd name="connsiteX1591" fmla="*/ 1565889 w 3148688"/>
                <a:gd name="connsiteY1591" fmla="*/ 139254 h 3048502"/>
                <a:gd name="connsiteX1592" fmla="*/ 1575463 w 3148688"/>
                <a:gd name="connsiteY1592" fmla="*/ 137610 h 3048502"/>
                <a:gd name="connsiteX1593" fmla="*/ 1588372 w 3148688"/>
                <a:gd name="connsiteY1593" fmla="*/ 139232 h 3048502"/>
                <a:gd name="connsiteX1594" fmla="*/ 1607854 w 3148688"/>
                <a:gd name="connsiteY1594" fmla="*/ 138545 h 3048502"/>
                <a:gd name="connsiteX1595" fmla="*/ 1619663 w 3148688"/>
                <a:gd name="connsiteY1595" fmla="*/ 141766 h 3048502"/>
                <a:gd name="connsiteX1596" fmla="*/ 1621297 w 3148688"/>
                <a:gd name="connsiteY1596" fmla="*/ 158977 h 3048502"/>
                <a:gd name="connsiteX1597" fmla="*/ 1609789 w 3148688"/>
                <a:gd name="connsiteY1597" fmla="*/ 162278 h 3048502"/>
                <a:gd name="connsiteX1598" fmla="*/ 1590974 w 3148688"/>
                <a:gd name="connsiteY1598" fmla="*/ 158944 h 3048502"/>
                <a:gd name="connsiteX1599" fmla="*/ 1602817 w 3148688"/>
                <a:gd name="connsiteY1599" fmla="*/ 173530 h 3048502"/>
                <a:gd name="connsiteX1600" fmla="*/ 1612657 w 3148688"/>
                <a:gd name="connsiteY1600" fmla="*/ 178745 h 3048502"/>
                <a:gd name="connsiteX1601" fmla="*/ 1611823 w 3148688"/>
                <a:gd name="connsiteY1601" fmla="*/ 194661 h 3048502"/>
                <a:gd name="connsiteX1602" fmla="*/ 1602250 w 3148688"/>
                <a:gd name="connsiteY1602" fmla="*/ 193872 h 3048502"/>
                <a:gd name="connsiteX1603" fmla="*/ 1588573 w 3148688"/>
                <a:gd name="connsiteY1603" fmla="*/ 189209 h 3048502"/>
                <a:gd name="connsiteX1604" fmla="*/ 1587505 w 3148688"/>
                <a:gd name="connsiteY1604" fmla="*/ 167346 h 3048502"/>
                <a:gd name="connsiteX1605" fmla="*/ 1581601 w 3148688"/>
                <a:gd name="connsiteY1605" fmla="*/ 163562 h 3048502"/>
                <a:gd name="connsiteX1606" fmla="*/ 1575696 w 3148688"/>
                <a:gd name="connsiteY1606" fmla="*/ 159777 h 3048502"/>
                <a:gd name="connsiteX1607" fmla="*/ 1561519 w 3148688"/>
                <a:gd name="connsiteY1607" fmla="*/ 151859 h 3048502"/>
                <a:gd name="connsiteX1608" fmla="*/ 1557416 w 3148688"/>
                <a:gd name="connsiteY1608" fmla="*/ 160284 h 3048502"/>
                <a:gd name="connsiteX1609" fmla="*/ 1562920 w 3148688"/>
                <a:gd name="connsiteY1609" fmla="*/ 170984 h 3048502"/>
                <a:gd name="connsiteX1610" fmla="*/ 1573895 w 3148688"/>
                <a:gd name="connsiteY1610" fmla="*/ 175096 h 3048502"/>
                <a:gd name="connsiteX1611" fmla="*/ 1568991 w 3148688"/>
                <a:gd name="connsiteY1611" fmla="*/ 187722 h 3048502"/>
                <a:gd name="connsiteX1612" fmla="*/ 1546508 w 3148688"/>
                <a:gd name="connsiteY1612" fmla="*/ 181088 h 3048502"/>
                <a:gd name="connsiteX1613" fmla="*/ 1528761 w 3148688"/>
                <a:gd name="connsiteY1613" fmla="*/ 165071 h 3048502"/>
                <a:gd name="connsiteX1614" fmla="*/ 1516719 w 3148688"/>
                <a:gd name="connsiteY1614" fmla="*/ 167538 h 3048502"/>
                <a:gd name="connsiteX1615" fmla="*/ 1512582 w 3148688"/>
                <a:gd name="connsiteY1615" fmla="*/ 176706 h 3048502"/>
                <a:gd name="connsiteX1616" fmla="*/ 1515885 w 3148688"/>
                <a:gd name="connsiteY1616" fmla="*/ 184141 h 3048502"/>
                <a:gd name="connsiteX1617" fmla="*/ 1527927 w 3148688"/>
                <a:gd name="connsiteY1617" fmla="*/ 189908 h 3048502"/>
                <a:gd name="connsiteX1618" fmla="*/ 1537534 w 3148688"/>
                <a:gd name="connsiteY1618" fmla="*/ 189908 h 3048502"/>
                <a:gd name="connsiteX1619" fmla="*/ 1553446 w 3148688"/>
                <a:gd name="connsiteY1619" fmla="*/ 189525 h 3048502"/>
                <a:gd name="connsiteX1620" fmla="*/ 1561119 w 3148688"/>
                <a:gd name="connsiteY1620" fmla="*/ 192431 h 3048502"/>
                <a:gd name="connsiteX1621" fmla="*/ 1567724 w 3148688"/>
                <a:gd name="connsiteY1621" fmla="*/ 205260 h 3048502"/>
                <a:gd name="connsiteX1622" fmla="*/ 1559517 w 3148688"/>
                <a:gd name="connsiteY1622" fmla="*/ 217571 h 3048502"/>
                <a:gd name="connsiteX1623" fmla="*/ 1546374 w 3148688"/>
                <a:gd name="connsiteY1623" fmla="*/ 225467 h 3048502"/>
                <a:gd name="connsiteX1624" fmla="*/ 1546908 w 3148688"/>
                <a:gd name="connsiteY1624" fmla="*/ 211534 h 3048502"/>
                <a:gd name="connsiteX1625" fmla="*/ 1529328 w 3148688"/>
                <a:gd name="connsiteY1625" fmla="*/ 207423 h 3048502"/>
                <a:gd name="connsiteX1626" fmla="*/ 1536700 w 3148688"/>
                <a:gd name="connsiteY1626" fmla="*/ 218089 h 3048502"/>
                <a:gd name="connsiteX1627" fmla="*/ 1536400 w 3148688"/>
                <a:gd name="connsiteY1627" fmla="*/ 225636 h 3048502"/>
                <a:gd name="connsiteX1628" fmla="*/ 1536133 w 3148688"/>
                <a:gd name="connsiteY1628" fmla="*/ 233183 h 3048502"/>
                <a:gd name="connsiteX1629" fmla="*/ 1528194 w 3148688"/>
                <a:gd name="connsiteY1629" fmla="*/ 236472 h 3048502"/>
                <a:gd name="connsiteX1630" fmla="*/ 1512249 w 3148688"/>
                <a:gd name="connsiteY1630" fmla="*/ 235931 h 3048502"/>
                <a:gd name="connsiteX1631" fmla="*/ 1509814 w 3148688"/>
                <a:gd name="connsiteY1631" fmla="*/ 246632 h 3048502"/>
                <a:gd name="connsiteX1632" fmla="*/ 1492767 w 3148688"/>
                <a:gd name="connsiteY1632" fmla="*/ 258977 h 3048502"/>
                <a:gd name="connsiteX1633" fmla="*/ 1483994 w 3148688"/>
                <a:gd name="connsiteY1633" fmla="*/ 263066 h 3048502"/>
                <a:gd name="connsiteX1634" fmla="*/ 1468116 w 3148688"/>
                <a:gd name="connsiteY1634" fmla="*/ 265262 h 3048502"/>
                <a:gd name="connsiteX1635" fmla="*/ 1459109 w 3148688"/>
                <a:gd name="connsiteY1635" fmla="*/ 263606 h 3048502"/>
                <a:gd name="connsiteX1636" fmla="*/ 1447834 w 3148688"/>
                <a:gd name="connsiteY1636" fmla="*/ 266907 h 3048502"/>
                <a:gd name="connsiteX1637" fmla="*/ 1437993 w 3148688"/>
                <a:gd name="connsiteY1637" fmla="*/ 266907 h 3048502"/>
                <a:gd name="connsiteX1638" fmla="*/ 1424550 w 3148688"/>
                <a:gd name="connsiteY1638" fmla="*/ 260317 h 3048502"/>
                <a:gd name="connsiteX1639" fmla="*/ 1417978 w 3148688"/>
                <a:gd name="connsiteY1639" fmla="*/ 267413 h 3048502"/>
                <a:gd name="connsiteX1640" fmla="*/ 1408471 w 3148688"/>
                <a:gd name="connsiteY1640" fmla="*/ 274555 h 3048502"/>
                <a:gd name="connsiteX1641" fmla="*/ 1401899 w 3148688"/>
                <a:gd name="connsiteY1641" fmla="*/ 279466 h 3048502"/>
                <a:gd name="connsiteX1642" fmla="*/ 1405202 w 3148688"/>
                <a:gd name="connsiteY1642" fmla="*/ 288206 h 3048502"/>
                <a:gd name="connsiteX1643" fmla="*/ 1411707 w 3148688"/>
                <a:gd name="connsiteY1643" fmla="*/ 293084 h 3048502"/>
                <a:gd name="connsiteX1644" fmla="*/ 1411707 w 3148688"/>
                <a:gd name="connsiteY1644" fmla="*/ 300495 h 3048502"/>
                <a:gd name="connsiteX1645" fmla="*/ 1409238 w 3148688"/>
                <a:gd name="connsiteY1645" fmla="*/ 311736 h 3048502"/>
                <a:gd name="connsiteX1646" fmla="*/ 1400198 w 3148688"/>
                <a:gd name="connsiteY1646" fmla="*/ 323270 h 3048502"/>
                <a:gd name="connsiteX1647" fmla="*/ 1388956 w 3148688"/>
                <a:gd name="connsiteY1647" fmla="*/ 335311 h 3048502"/>
                <a:gd name="connsiteX1648" fmla="*/ 1381817 w 3148688"/>
                <a:gd name="connsiteY1648" fmla="*/ 340245 h 3048502"/>
                <a:gd name="connsiteX1649" fmla="*/ 1361836 w 3148688"/>
                <a:gd name="connsiteY1649" fmla="*/ 345742 h 3048502"/>
                <a:gd name="connsiteX1650" fmla="*/ 1346491 w 3148688"/>
                <a:gd name="connsiteY1650" fmla="*/ 348208 h 3048502"/>
                <a:gd name="connsiteX1651" fmla="*/ 1337484 w 3148688"/>
                <a:gd name="connsiteY1651" fmla="*/ 357197 h 3048502"/>
                <a:gd name="connsiteX1652" fmla="*/ 1328744 w 3148688"/>
                <a:gd name="connsiteY1652" fmla="*/ 371941 h 3048502"/>
                <a:gd name="connsiteX1653" fmla="*/ 1316669 w 3148688"/>
                <a:gd name="connsiteY1653" fmla="*/ 371400 h 3048502"/>
                <a:gd name="connsiteX1654" fmla="*/ 1307095 w 3148688"/>
                <a:gd name="connsiteY1654" fmla="*/ 364811 h 3048502"/>
                <a:gd name="connsiteX1655" fmla="*/ 1294986 w 3148688"/>
                <a:gd name="connsiteY1655" fmla="*/ 371333 h 3048502"/>
                <a:gd name="connsiteX1656" fmla="*/ 1269500 w 3148688"/>
                <a:gd name="connsiteY1656" fmla="*/ 369959 h 3048502"/>
                <a:gd name="connsiteX1657" fmla="*/ 1261527 w 3148688"/>
                <a:gd name="connsiteY1657" fmla="*/ 361173 h 3048502"/>
                <a:gd name="connsiteX1658" fmla="*/ 1241779 w 3148688"/>
                <a:gd name="connsiteY1658" fmla="*/ 355417 h 3048502"/>
                <a:gd name="connsiteX1659" fmla="*/ 1222031 w 3148688"/>
                <a:gd name="connsiteY1659" fmla="*/ 359528 h 3048502"/>
                <a:gd name="connsiteX1660" fmla="*/ 1211590 w 3148688"/>
                <a:gd name="connsiteY1660" fmla="*/ 364473 h 3048502"/>
                <a:gd name="connsiteX1661" fmla="*/ 1203383 w 3148688"/>
                <a:gd name="connsiteY1661" fmla="*/ 366906 h 3048502"/>
                <a:gd name="connsiteX1662" fmla="*/ 1187205 w 3148688"/>
                <a:gd name="connsiteY1662" fmla="*/ 366906 h 3048502"/>
                <a:gd name="connsiteX1663" fmla="*/ 1177397 w 3148688"/>
                <a:gd name="connsiteY1663" fmla="*/ 362829 h 3048502"/>
                <a:gd name="connsiteX1664" fmla="*/ 1156348 w 3148688"/>
                <a:gd name="connsiteY1664" fmla="*/ 355417 h 3048502"/>
                <a:gd name="connsiteX1665" fmla="*/ 1145607 w 3148688"/>
                <a:gd name="connsiteY1665" fmla="*/ 367492 h 3048502"/>
                <a:gd name="connsiteX1666" fmla="*/ 1161752 w 3148688"/>
                <a:gd name="connsiteY1666" fmla="*/ 368280 h 3048502"/>
                <a:gd name="connsiteX1667" fmla="*/ 1160685 w 3148688"/>
                <a:gd name="connsiteY1667" fmla="*/ 377336 h 3048502"/>
                <a:gd name="connsiteX1668" fmla="*/ 1141203 w 3148688"/>
                <a:gd name="connsiteY1668" fmla="*/ 378981 h 3048502"/>
                <a:gd name="connsiteX1669" fmla="*/ 1131630 w 3148688"/>
                <a:gd name="connsiteY1669" fmla="*/ 372977 h 3048502"/>
                <a:gd name="connsiteX1670" fmla="*/ 1119587 w 3148688"/>
                <a:gd name="connsiteY1670" fmla="*/ 368348 h 3048502"/>
                <a:gd name="connsiteX1671" fmla="*/ 1106911 w 3148688"/>
                <a:gd name="connsiteY1671" fmla="*/ 366940 h 3048502"/>
                <a:gd name="connsiteX1672" fmla="*/ 1075888 w 3148688"/>
                <a:gd name="connsiteY1672" fmla="*/ 363099 h 3048502"/>
                <a:gd name="connsiteX1673" fmla="*/ 1059175 w 3148688"/>
                <a:gd name="connsiteY1673" fmla="*/ 362277 h 3048502"/>
                <a:gd name="connsiteX1674" fmla="*/ 1036992 w 3148688"/>
                <a:gd name="connsiteY1674" fmla="*/ 368033 h 3048502"/>
                <a:gd name="connsiteX1675" fmla="*/ 1026317 w 3148688"/>
                <a:gd name="connsiteY1675" fmla="*/ 372977 h 3048502"/>
                <a:gd name="connsiteX1676" fmla="*/ 1005235 w 3148688"/>
                <a:gd name="connsiteY1676" fmla="*/ 366422 h 3048502"/>
                <a:gd name="connsiteX1677" fmla="*/ 996728 w 3148688"/>
                <a:gd name="connsiteY1677" fmla="*/ 357951 h 3048502"/>
                <a:gd name="connsiteX1678" fmla="*/ 989456 w 3148688"/>
                <a:gd name="connsiteY1678" fmla="*/ 341653 h 3048502"/>
                <a:gd name="connsiteX1679" fmla="*/ 992458 w 3148688"/>
                <a:gd name="connsiteY1679" fmla="*/ 328790 h 3048502"/>
                <a:gd name="connsiteX1680" fmla="*/ 989156 w 3148688"/>
                <a:gd name="connsiteY1680" fmla="*/ 316715 h 3048502"/>
                <a:gd name="connsiteX1681" fmla="*/ 977447 w 3148688"/>
                <a:gd name="connsiteY1681" fmla="*/ 315070 h 3048502"/>
                <a:gd name="connsiteX1682" fmla="*/ 970042 w 3148688"/>
                <a:gd name="connsiteY1682" fmla="*/ 297780 h 3048502"/>
                <a:gd name="connsiteX1683" fmla="*/ 979649 w 3148688"/>
                <a:gd name="connsiteY1683" fmla="*/ 290639 h 3048502"/>
                <a:gd name="connsiteX1684" fmla="*/ 973911 w 3148688"/>
                <a:gd name="connsiteY1684" fmla="*/ 283228 h 3048502"/>
                <a:gd name="connsiteX1685" fmla="*/ 958800 w 3148688"/>
                <a:gd name="connsiteY1685" fmla="*/ 284061 h 3048502"/>
                <a:gd name="connsiteX1686" fmla="*/ 941087 w 3148688"/>
                <a:gd name="connsiteY1686" fmla="*/ 283262 h 3048502"/>
                <a:gd name="connsiteX1687" fmla="*/ 929578 w 3148688"/>
                <a:gd name="connsiteY1687" fmla="*/ 273394 h 3048502"/>
                <a:gd name="connsiteX1688" fmla="*/ 918803 w 3148688"/>
                <a:gd name="connsiteY1688" fmla="*/ 271739 h 3048502"/>
                <a:gd name="connsiteX1689" fmla="*/ 900756 w 3148688"/>
                <a:gd name="connsiteY1689" fmla="*/ 271198 h 3048502"/>
                <a:gd name="connsiteX1690" fmla="*/ 902291 w 3148688"/>
                <a:gd name="connsiteY1690" fmla="*/ 260013 h 3048502"/>
                <a:gd name="connsiteX1691" fmla="*/ 921739 w 3148688"/>
                <a:gd name="connsiteY1691" fmla="*/ 251779 h 3048502"/>
                <a:gd name="connsiteX1692" fmla="*/ 944356 w 3148688"/>
                <a:gd name="connsiteY1692" fmla="*/ 238116 h 3048502"/>
                <a:gd name="connsiteX1693" fmla="*/ 950927 w 3148688"/>
                <a:gd name="connsiteY1693" fmla="*/ 227416 h 3048502"/>
                <a:gd name="connsiteX1694" fmla="*/ 983719 w 3148688"/>
                <a:gd name="connsiteY1694" fmla="*/ 216715 h 3048502"/>
                <a:gd name="connsiteX1695" fmla="*/ 1005902 w 3148688"/>
                <a:gd name="connsiteY1695" fmla="*/ 210160 h 3048502"/>
                <a:gd name="connsiteX1696" fmla="*/ 1045298 w 3148688"/>
                <a:gd name="connsiteY1696" fmla="*/ 203582 h 3048502"/>
                <a:gd name="connsiteX1697" fmla="*/ 1066714 w 3148688"/>
                <a:gd name="connsiteY1697" fmla="*/ 199459 h 3048502"/>
                <a:gd name="connsiteX1698" fmla="*/ 1105743 w 3148688"/>
                <a:gd name="connsiteY1698" fmla="*/ 198547 h 3048502"/>
                <a:gd name="connsiteX1699" fmla="*/ 1122556 w 3148688"/>
                <a:gd name="connsiteY1699" fmla="*/ 198209 h 3048502"/>
                <a:gd name="connsiteX1700" fmla="*/ 1133998 w 3148688"/>
                <a:gd name="connsiteY1700" fmla="*/ 204269 h 3048502"/>
                <a:gd name="connsiteX1701" fmla="*/ 1130629 w 3148688"/>
                <a:gd name="connsiteY1701" fmla="*/ 210858 h 3048502"/>
                <a:gd name="connsiteX1702" fmla="*/ 1138268 w 3148688"/>
                <a:gd name="connsiteY1702" fmla="*/ 215735 h 3048502"/>
                <a:gd name="connsiteX1703" fmla="*/ 1152946 w 3148688"/>
                <a:gd name="connsiteY1703" fmla="*/ 216253 h 3048502"/>
                <a:gd name="connsiteX1704" fmla="*/ 1167456 w 3148688"/>
                <a:gd name="connsiteY1704" fmla="*/ 209236 h 3048502"/>
                <a:gd name="connsiteX1705" fmla="*/ 1180266 w 3148688"/>
                <a:gd name="connsiteY1705" fmla="*/ 205947 h 3048502"/>
                <a:gd name="connsiteX1706" fmla="*/ 1172827 w 3148688"/>
                <a:gd name="connsiteY1706" fmla="*/ 217695 h 3048502"/>
                <a:gd name="connsiteX1707" fmla="*/ 1185136 w 3148688"/>
                <a:gd name="connsiteY1707" fmla="*/ 217695 h 3048502"/>
                <a:gd name="connsiteX1708" fmla="*/ 1199647 w 3148688"/>
                <a:gd name="connsiteY1708" fmla="*/ 215228 h 3048502"/>
                <a:gd name="connsiteX1709" fmla="*/ 1202082 w 3148688"/>
                <a:gd name="connsiteY1709" fmla="*/ 207028 h 3048502"/>
                <a:gd name="connsiteX1710" fmla="*/ 1209154 w 3148688"/>
                <a:gd name="connsiteY1710" fmla="*/ 201363 h 3048502"/>
                <a:gd name="connsiteX1711" fmla="*/ 1221997 w 3148688"/>
                <a:gd name="connsiteY1711" fmla="*/ 199718 h 3048502"/>
                <a:gd name="connsiteX1712" fmla="*/ 1234907 w 3148688"/>
                <a:gd name="connsiteY1712" fmla="*/ 199718 h 3048502"/>
                <a:gd name="connsiteX1713" fmla="*/ 1257624 w 3148688"/>
                <a:gd name="connsiteY1713" fmla="*/ 203807 h 3048502"/>
                <a:gd name="connsiteX1714" fmla="*/ 1269767 w 3148688"/>
                <a:gd name="connsiteY1714" fmla="*/ 212379 h 3048502"/>
                <a:gd name="connsiteX1715" fmla="*/ 1307061 w 3148688"/>
                <a:gd name="connsiteY1715" fmla="*/ 212379 h 3048502"/>
                <a:gd name="connsiteX1716" fmla="*/ 1326509 w 3148688"/>
                <a:gd name="connsiteY1716" fmla="*/ 207716 h 3048502"/>
                <a:gd name="connsiteX1717" fmla="*/ 1337784 w 3148688"/>
                <a:gd name="connsiteY1717" fmla="*/ 202771 h 3048502"/>
                <a:gd name="connsiteX1718" fmla="*/ 1346491 w 3148688"/>
                <a:gd name="connsiteY1718" fmla="*/ 192622 h 3048502"/>
                <a:gd name="connsiteX1719" fmla="*/ 1376046 w 3148688"/>
                <a:gd name="connsiteY1719" fmla="*/ 191800 h 3048502"/>
                <a:gd name="connsiteX1720" fmla="*/ 1383986 w 3148688"/>
                <a:gd name="connsiteY1720" fmla="*/ 192588 h 3048502"/>
                <a:gd name="connsiteX1721" fmla="*/ 1392225 w 3148688"/>
                <a:gd name="connsiteY1721" fmla="*/ 193411 h 3048502"/>
                <a:gd name="connsiteX1722" fmla="*/ 1399364 w 3148688"/>
                <a:gd name="connsiteY1722" fmla="*/ 194233 h 3048502"/>
                <a:gd name="connsiteX1723" fmla="*/ 1414108 w 3148688"/>
                <a:gd name="connsiteY1723" fmla="*/ 201611 h 3048502"/>
                <a:gd name="connsiteX1724" fmla="*/ 1414108 w 3148688"/>
                <a:gd name="connsiteY1724" fmla="*/ 211185 h 3048502"/>
                <a:gd name="connsiteX1725" fmla="*/ 1403667 w 3148688"/>
                <a:gd name="connsiteY1725" fmla="*/ 224870 h 3048502"/>
                <a:gd name="connsiteX1726" fmla="*/ 1411840 w 3148688"/>
                <a:gd name="connsiteY1726" fmla="*/ 228948 h 3048502"/>
                <a:gd name="connsiteX1727" fmla="*/ 1422515 w 3148688"/>
                <a:gd name="connsiteY1727" fmla="*/ 233036 h 3048502"/>
                <a:gd name="connsiteX1728" fmla="*/ 1420380 w 3148688"/>
                <a:gd name="connsiteY1728" fmla="*/ 254370 h 3048502"/>
                <a:gd name="connsiteX1729" fmla="*/ 1429587 w 3148688"/>
                <a:gd name="connsiteY1729" fmla="*/ 241845 h 3048502"/>
                <a:gd name="connsiteX1730" fmla="*/ 1429587 w 3148688"/>
                <a:gd name="connsiteY1730" fmla="*/ 230908 h 3048502"/>
                <a:gd name="connsiteX1731" fmla="*/ 1432589 w 3148688"/>
                <a:gd name="connsiteY1731" fmla="*/ 221885 h 3048502"/>
                <a:gd name="connsiteX1732" fmla="*/ 1435057 w 3148688"/>
                <a:gd name="connsiteY1732" fmla="*/ 212007 h 3048502"/>
                <a:gd name="connsiteX1733" fmla="*/ 1435057 w 3148688"/>
                <a:gd name="connsiteY1733" fmla="*/ 193106 h 3048502"/>
                <a:gd name="connsiteX1734" fmla="*/ 1438327 w 3148688"/>
                <a:gd name="connsiteY1734" fmla="*/ 181888 h 3048502"/>
                <a:gd name="connsiteX1735" fmla="*/ 1449268 w 3148688"/>
                <a:gd name="connsiteY1735" fmla="*/ 177765 h 3048502"/>
                <a:gd name="connsiteX1736" fmla="*/ 1464046 w 3148688"/>
                <a:gd name="connsiteY1736" fmla="*/ 176943 h 3048502"/>
                <a:gd name="connsiteX1737" fmla="*/ 1476088 w 3148688"/>
                <a:gd name="connsiteY1737" fmla="*/ 172832 h 3048502"/>
                <a:gd name="connsiteX1738" fmla="*/ 1496337 w 3148688"/>
                <a:gd name="connsiteY1738" fmla="*/ 168709 h 3048502"/>
                <a:gd name="connsiteX1739" fmla="*/ 1494168 w 3148688"/>
                <a:gd name="connsiteY1739" fmla="*/ 156702 h 3048502"/>
                <a:gd name="connsiteX1740" fmla="*/ 1476188 w 3148688"/>
                <a:gd name="connsiteY1740" fmla="*/ 158347 h 3048502"/>
                <a:gd name="connsiteX1741" fmla="*/ 1462211 w 3148688"/>
                <a:gd name="connsiteY1741" fmla="*/ 162469 h 3048502"/>
                <a:gd name="connsiteX1742" fmla="*/ 1446833 w 3148688"/>
                <a:gd name="connsiteY1742" fmla="*/ 168225 h 3048502"/>
                <a:gd name="connsiteX1743" fmla="*/ 1427919 w 3148688"/>
                <a:gd name="connsiteY1743" fmla="*/ 170421 h 3048502"/>
                <a:gd name="connsiteX1744" fmla="*/ 1427652 w 3148688"/>
                <a:gd name="connsiteY1744" fmla="*/ 156015 h 3048502"/>
                <a:gd name="connsiteX1745" fmla="*/ 1435024 w 3148688"/>
                <a:gd name="connsiteY1745" fmla="*/ 153548 h 3048502"/>
                <a:gd name="connsiteX1746" fmla="*/ 1462745 w 3148688"/>
                <a:gd name="connsiteY1746" fmla="*/ 146689 h 3048502"/>
                <a:gd name="connsiteX1747" fmla="*/ 1493201 w 3148688"/>
                <a:gd name="connsiteY1747" fmla="*/ 140370 h 3048502"/>
                <a:gd name="connsiteX1748" fmla="*/ 1503008 w 3148688"/>
                <a:gd name="connsiteY1748" fmla="*/ 140336 h 3048502"/>
                <a:gd name="connsiteX1749" fmla="*/ 1522490 w 3148688"/>
                <a:gd name="connsiteY1749" fmla="*/ 140336 h 3048502"/>
                <a:gd name="connsiteX1750" fmla="*/ 1528261 w 3148688"/>
                <a:gd name="connsiteY1750" fmla="*/ 155125 h 3048502"/>
                <a:gd name="connsiteX1751" fmla="*/ 1541604 w 3148688"/>
                <a:gd name="connsiteY1751" fmla="*/ 157828 h 3048502"/>
                <a:gd name="connsiteX1752" fmla="*/ 1537501 w 3148688"/>
                <a:gd name="connsiteY1752" fmla="*/ 146925 h 3048502"/>
                <a:gd name="connsiteX1753" fmla="*/ 1538302 w 3148688"/>
                <a:gd name="connsiteY1753" fmla="*/ 136495 h 3048502"/>
                <a:gd name="connsiteX1754" fmla="*/ 1638721 w 3148688"/>
                <a:gd name="connsiteY1754" fmla="*/ 0 h 3048502"/>
                <a:gd name="connsiteX1755" fmla="*/ 2085663 w 3148688"/>
                <a:gd name="connsiteY1755" fmla="*/ 69318 h 3048502"/>
                <a:gd name="connsiteX1756" fmla="*/ 2126523 w 3148688"/>
                <a:gd name="connsiteY1756" fmla="*/ 126207 h 3048502"/>
                <a:gd name="connsiteX1757" fmla="*/ 2142145 w 3148688"/>
                <a:gd name="connsiteY1757" fmla="*/ 138275 h 3048502"/>
                <a:gd name="connsiteX1758" fmla="*/ 2141326 w 3148688"/>
                <a:gd name="connsiteY1758" fmla="*/ 160402 h 3048502"/>
                <a:gd name="connsiteX1759" fmla="*/ 2154764 w 3148688"/>
                <a:gd name="connsiteY1759" fmla="*/ 167545 h 3048502"/>
                <a:gd name="connsiteX1760" fmla="*/ 2189281 w 3148688"/>
                <a:gd name="connsiteY1760" fmla="*/ 178995 h 3048502"/>
                <a:gd name="connsiteX1761" fmla="*/ 2194806 w 3148688"/>
                <a:gd name="connsiteY1761" fmla="*/ 186138 h 3048502"/>
                <a:gd name="connsiteX1762" fmla="*/ 2204697 w 3148688"/>
                <a:gd name="connsiteY1762" fmla="*/ 196840 h 3048502"/>
                <a:gd name="connsiteX1763" fmla="*/ 2232665 w 3148688"/>
                <a:gd name="connsiteY1763" fmla="*/ 205892 h 3048502"/>
                <a:gd name="connsiteX1764" fmla="*/ 2245558 w 3148688"/>
                <a:gd name="connsiteY1764" fmla="*/ 205892 h 3048502"/>
                <a:gd name="connsiteX1765" fmla="*/ 2296241 w 3148688"/>
                <a:gd name="connsiteY1765" fmla="*/ 219069 h 3048502"/>
                <a:gd name="connsiteX1766" fmla="*/ 2314659 w 3148688"/>
                <a:gd name="connsiteY1766" fmla="*/ 223737 h 3048502"/>
                <a:gd name="connsiteX1767" fmla="*/ 2339080 w 3148688"/>
                <a:gd name="connsiteY1767" fmla="*/ 240989 h 3048502"/>
                <a:gd name="connsiteX1768" fmla="*/ 2325096 w 3148688"/>
                <a:gd name="connsiteY1768" fmla="*/ 241814 h 3048502"/>
                <a:gd name="connsiteX1769" fmla="*/ 2337920 w 3148688"/>
                <a:gd name="connsiteY1769" fmla="*/ 253290 h 3048502"/>
                <a:gd name="connsiteX1770" fmla="*/ 2359885 w 3148688"/>
                <a:gd name="connsiteY1770" fmla="*/ 267293 h 3048502"/>
                <a:gd name="connsiteX1771" fmla="*/ 2376939 w 3148688"/>
                <a:gd name="connsiteY1771" fmla="*/ 275519 h 3048502"/>
                <a:gd name="connsiteX1772" fmla="*/ 2395766 w 3148688"/>
                <a:gd name="connsiteY1772" fmla="*/ 280496 h 3048502"/>
                <a:gd name="connsiteX1773" fmla="*/ 2414321 w 3148688"/>
                <a:gd name="connsiteY1773" fmla="*/ 286221 h 3048502"/>
                <a:gd name="connsiteX1774" fmla="*/ 2425576 w 3148688"/>
                <a:gd name="connsiteY1774" fmla="*/ 302133 h 3048502"/>
                <a:gd name="connsiteX1775" fmla="*/ 2442016 w 3148688"/>
                <a:gd name="connsiteY1775" fmla="*/ 319411 h 3048502"/>
                <a:gd name="connsiteX1776" fmla="*/ 2453680 w 3148688"/>
                <a:gd name="connsiteY1776" fmla="*/ 330009 h 3048502"/>
                <a:gd name="connsiteX1777" fmla="*/ 2479807 w 3148688"/>
                <a:gd name="connsiteY1777" fmla="*/ 352445 h 3048502"/>
                <a:gd name="connsiteX1778" fmla="*/ 2526124 w 3148688"/>
                <a:gd name="connsiteY1778" fmla="*/ 395717 h 3048502"/>
                <a:gd name="connsiteX1779" fmla="*/ 2547134 w 3148688"/>
                <a:gd name="connsiteY1779" fmla="*/ 412170 h 3048502"/>
                <a:gd name="connsiteX1780" fmla="*/ 2560232 w 3148688"/>
                <a:gd name="connsiteY1780" fmla="*/ 428597 h 3048502"/>
                <a:gd name="connsiteX1781" fmla="*/ 2567667 w 3148688"/>
                <a:gd name="connsiteY1781" fmla="*/ 444998 h 3048502"/>
                <a:gd name="connsiteX1782" fmla="*/ 2577149 w 3148688"/>
                <a:gd name="connsiteY1782" fmla="*/ 469136 h 3048502"/>
                <a:gd name="connsiteX1783" fmla="*/ 2583425 w 3148688"/>
                <a:gd name="connsiteY1783" fmla="*/ 488864 h 3048502"/>
                <a:gd name="connsiteX1784" fmla="*/ 2587517 w 3148688"/>
                <a:gd name="connsiteY1784" fmla="*/ 501139 h 3048502"/>
                <a:gd name="connsiteX1785" fmla="*/ 2594066 w 3148688"/>
                <a:gd name="connsiteY1785" fmla="*/ 512640 h 3048502"/>
                <a:gd name="connsiteX1786" fmla="*/ 2610983 w 3148688"/>
                <a:gd name="connsiteY1786" fmla="*/ 526592 h 3048502"/>
                <a:gd name="connsiteX1787" fmla="*/ 2611802 w 3148688"/>
                <a:gd name="connsiteY1787" fmla="*/ 548022 h 3048502"/>
                <a:gd name="connsiteX1788" fmla="*/ 2609346 w 3148688"/>
                <a:gd name="connsiteY1788" fmla="*/ 556996 h 3048502"/>
                <a:gd name="connsiteX1789" fmla="*/ 2598159 w 3148688"/>
                <a:gd name="connsiteY1789" fmla="*/ 556996 h 3048502"/>
                <a:gd name="connsiteX1790" fmla="*/ 2595157 w 3148688"/>
                <a:gd name="connsiteY1790" fmla="*/ 544927 h 3048502"/>
                <a:gd name="connsiteX1791" fmla="*/ 2599250 w 3148688"/>
                <a:gd name="connsiteY1791" fmla="*/ 529867 h 3048502"/>
                <a:gd name="connsiteX1792" fmla="*/ 2588882 w 3148688"/>
                <a:gd name="connsiteY1792" fmla="*/ 521125 h 3048502"/>
                <a:gd name="connsiteX1793" fmla="*/ 2580082 w 3148688"/>
                <a:gd name="connsiteY1793" fmla="*/ 507431 h 3048502"/>
                <a:gd name="connsiteX1794" fmla="*/ 2569372 w 3148688"/>
                <a:gd name="connsiteY1794" fmla="*/ 490127 h 3048502"/>
                <a:gd name="connsiteX1795" fmla="*/ 2563915 w 3148688"/>
                <a:gd name="connsiteY1795" fmla="*/ 475583 h 3048502"/>
                <a:gd name="connsiteX1796" fmla="*/ 2561459 w 3148688"/>
                <a:gd name="connsiteY1796" fmla="*/ 465448 h 3048502"/>
                <a:gd name="connsiteX1797" fmla="*/ 2558936 w 3148688"/>
                <a:gd name="connsiteY1797" fmla="*/ 455288 h 3048502"/>
                <a:gd name="connsiteX1798" fmla="*/ 2554024 w 3148688"/>
                <a:gd name="connsiteY1798" fmla="*/ 444612 h 3048502"/>
                <a:gd name="connsiteX1799" fmla="*/ 2538949 w 3148688"/>
                <a:gd name="connsiteY1799" fmla="*/ 431176 h 3048502"/>
                <a:gd name="connsiteX1800" fmla="*/ 2536220 w 3148688"/>
                <a:gd name="connsiteY1800" fmla="*/ 421041 h 3048502"/>
                <a:gd name="connsiteX1801" fmla="*/ 2531309 w 3148688"/>
                <a:gd name="connsiteY1801" fmla="*/ 408740 h 3048502"/>
                <a:gd name="connsiteX1802" fmla="*/ 2516847 w 3148688"/>
                <a:gd name="connsiteY1802" fmla="*/ 397832 h 3048502"/>
                <a:gd name="connsiteX1803" fmla="*/ 2512823 w 3148688"/>
                <a:gd name="connsiteY1803" fmla="*/ 393474 h 3048502"/>
                <a:gd name="connsiteX1804" fmla="*/ 2508866 w 3148688"/>
                <a:gd name="connsiteY1804" fmla="*/ 389116 h 3048502"/>
                <a:gd name="connsiteX1805" fmla="*/ 2503409 w 3148688"/>
                <a:gd name="connsiteY1805" fmla="*/ 381431 h 3048502"/>
                <a:gd name="connsiteX1806" fmla="*/ 2493518 w 3148688"/>
                <a:gd name="connsiteY1806" fmla="*/ 371580 h 3048502"/>
                <a:gd name="connsiteX1807" fmla="*/ 2475441 w 3148688"/>
                <a:gd name="connsiteY1807" fmla="*/ 359253 h 3048502"/>
                <a:gd name="connsiteX1808" fmla="*/ 2460707 w 3148688"/>
                <a:gd name="connsiteY1808" fmla="*/ 348603 h 3048502"/>
                <a:gd name="connsiteX1809" fmla="*/ 2442084 w 3148688"/>
                <a:gd name="connsiteY1809" fmla="*/ 337075 h 3048502"/>
                <a:gd name="connsiteX1810" fmla="*/ 2428100 w 3148688"/>
                <a:gd name="connsiteY1810" fmla="*/ 322273 h 3048502"/>
                <a:gd name="connsiteX1811" fmla="*/ 2412479 w 3148688"/>
                <a:gd name="connsiteY1811" fmla="*/ 309121 h 3048502"/>
                <a:gd name="connsiteX1812" fmla="*/ 2384647 w 3148688"/>
                <a:gd name="connsiteY1812" fmla="*/ 290270 h 3048502"/>
                <a:gd name="connsiteX1813" fmla="*/ 2366775 w 3148688"/>
                <a:gd name="connsiteY1813" fmla="*/ 281244 h 3048502"/>
                <a:gd name="connsiteX1814" fmla="*/ 2351973 w 3148688"/>
                <a:gd name="connsiteY1814" fmla="*/ 272476 h 3048502"/>
                <a:gd name="connsiteX1815" fmla="*/ 2325710 w 3148688"/>
                <a:gd name="connsiteY1815" fmla="*/ 258473 h 3048502"/>
                <a:gd name="connsiteX1816" fmla="*/ 2337238 w 3148688"/>
                <a:gd name="connsiteY1816" fmla="*/ 269408 h 3048502"/>
                <a:gd name="connsiteX1817" fmla="*/ 2349176 w 3148688"/>
                <a:gd name="connsiteY1817" fmla="*/ 285241 h 3048502"/>
                <a:gd name="connsiteX1818" fmla="*/ 2340785 w 3148688"/>
                <a:gd name="connsiteY1818" fmla="*/ 290167 h 3048502"/>
                <a:gd name="connsiteX1819" fmla="*/ 2327620 w 3148688"/>
                <a:gd name="connsiteY1819" fmla="*/ 289935 h 3048502"/>
                <a:gd name="connsiteX1820" fmla="*/ 2335806 w 3148688"/>
                <a:gd name="connsiteY1820" fmla="*/ 302004 h 3048502"/>
                <a:gd name="connsiteX1821" fmla="*/ 2350540 w 3148688"/>
                <a:gd name="connsiteY1821" fmla="*/ 306362 h 3048502"/>
                <a:gd name="connsiteX1822" fmla="*/ 2359885 w 3148688"/>
                <a:gd name="connsiteY1822" fmla="*/ 318121 h 3048502"/>
                <a:gd name="connsiteX1823" fmla="*/ 2358521 w 3148688"/>
                <a:gd name="connsiteY1823" fmla="*/ 325806 h 3048502"/>
                <a:gd name="connsiteX1824" fmla="*/ 2342695 w 3148688"/>
                <a:gd name="connsiteY1824" fmla="*/ 326915 h 3048502"/>
                <a:gd name="connsiteX1825" fmla="*/ 2324005 w 3148688"/>
                <a:gd name="connsiteY1825" fmla="*/ 310720 h 3048502"/>
                <a:gd name="connsiteX1826" fmla="*/ 2303745 w 3148688"/>
                <a:gd name="connsiteY1826" fmla="*/ 306130 h 3048502"/>
                <a:gd name="connsiteX1827" fmla="*/ 2273867 w 3148688"/>
                <a:gd name="connsiteY1827" fmla="*/ 299580 h 3048502"/>
                <a:gd name="connsiteX1828" fmla="*/ 2263225 w 3148688"/>
                <a:gd name="connsiteY1828" fmla="*/ 295453 h 3048502"/>
                <a:gd name="connsiteX1829" fmla="*/ 2248423 w 3148688"/>
                <a:gd name="connsiteY1829" fmla="*/ 282843 h 3048502"/>
                <a:gd name="connsiteX1830" fmla="*/ 2240237 w 3148688"/>
                <a:gd name="connsiteY1830" fmla="*/ 274668 h 3048502"/>
                <a:gd name="connsiteX1831" fmla="*/ 2228709 w 3148688"/>
                <a:gd name="connsiteY1831" fmla="*/ 266468 h 3048502"/>
                <a:gd name="connsiteX1832" fmla="*/ 2214998 w 3148688"/>
                <a:gd name="connsiteY1832" fmla="*/ 268092 h 3048502"/>
                <a:gd name="connsiteX1833" fmla="*/ 2216703 w 3148688"/>
                <a:gd name="connsiteY1833" fmla="*/ 282585 h 3048502"/>
                <a:gd name="connsiteX1834" fmla="*/ 2233075 w 3148688"/>
                <a:gd name="connsiteY1834" fmla="*/ 290554 h 3048502"/>
                <a:gd name="connsiteX1835" fmla="*/ 2237986 w 3148688"/>
                <a:gd name="connsiteY1835" fmla="*/ 306981 h 3048502"/>
                <a:gd name="connsiteX1836" fmla="*/ 2224002 w 3148688"/>
                <a:gd name="connsiteY1836" fmla="*/ 309456 h 3048502"/>
                <a:gd name="connsiteX1837" fmla="*/ 2207289 w 3148688"/>
                <a:gd name="connsiteY1837" fmla="*/ 306981 h 3048502"/>
                <a:gd name="connsiteX1838" fmla="*/ 2189213 w 3148688"/>
                <a:gd name="connsiteY1838" fmla="*/ 297388 h 3048502"/>
                <a:gd name="connsiteX1839" fmla="*/ 2178776 w 3148688"/>
                <a:gd name="connsiteY1839" fmla="*/ 288310 h 3048502"/>
                <a:gd name="connsiteX1840" fmla="*/ 2190577 w 3148688"/>
                <a:gd name="connsiteY1840" fmla="*/ 274075 h 3048502"/>
                <a:gd name="connsiteX1841" fmla="*/ 2182937 w 3148688"/>
                <a:gd name="connsiteY1841" fmla="*/ 263115 h 3048502"/>
                <a:gd name="connsiteX1842" fmla="*/ 2160699 w 3148688"/>
                <a:gd name="connsiteY1842" fmla="*/ 272992 h 3048502"/>
                <a:gd name="connsiteX1843" fmla="*/ 2159335 w 3148688"/>
                <a:gd name="connsiteY1843" fmla="*/ 296047 h 3048502"/>
                <a:gd name="connsiteX1844" fmla="*/ 2149989 w 3148688"/>
                <a:gd name="connsiteY1844" fmla="*/ 296872 h 3048502"/>
                <a:gd name="connsiteX1845" fmla="*/ 2134914 w 3148688"/>
                <a:gd name="connsiteY1845" fmla="*/ 284029 h 3048502"/>
                <a:gd name="connsiteX1846" fmla="*/ 2113017 w 3148688"/>
                <a:gd name="connsiteY1846" fmla="*/ 272786 h 3048502"/>
                <a:gd name="connsiteX1847" fmla="*/ 2090165 w 3148688"/>
                <a:gd name="connsiteY1847" fmla="*/ 261465 h 3048502"/>
                <a:gd name="connsiteX1848" fmla="*/ 2079524 w 3148688"/>
                <a:gd name="connsiteY1848" fmla="*/ 257390 h 3048502"/>
                <a:gd name="connsiteX1849" fmla="*/ 2054011 w 3148688"/>
                <a:gd name="connsiteY1849" fmla="*/ 249963 h 3048502"/>
                <a:gd name="connsiteX1850" fmla="*/ 2044666 w 3148688"/>
                <a:gd name="connsiteY1850" fmla="*/ 249963 h 3048502"/>
                <a:gd name="connsiteX1851" fmla="*/ 2034025 w 3148688"/>
                <a:gd name="connsiteY1851" fmla="*/ 246714 h 3048502"/>
                <a:gd name="connsiteX1852" fmla="*/ 2018335 w 3148688"/>
                <a:gd name="connsiteY1852" fmla="*/ 232711 h 3048502"/>
                <a:gd name="connsiteX1853" fmla="*/ 2012059 w 3148688"/>
                <a:gd name="connsiteY1853" fmla="*/ 224485 h 3048502"/>
                <a:gd name="connsiteX1854" fmla="*/ 2006534 w 3148688"/>
                <a:gd name="connsiteY1854" fmla="*/ 206356 h 3048502"/>
                <a:gd name="connsiteX1855" fmla="*/ 1995893 w 3148688"/>
                <a:gd name="connsiteY1855" fmla="*/ 196479 h 3048502"/>
                <a:gd name="connsiteX1856" fmla="*/ 1984637 w 3148688"/>
                <a:gd name="connsiteY1856" fmla="*/ 186602 h 3048502"/>
                <a:gd name="connsiteX1857" fmla="*/ 1966560 w 3148688"/>
                <a:gd name="connsiteY1857" fmla="*/ 172651 h 3048502"/>
                <a:gd name="connsiteX1858" fmla="*/ 1950666 w 3148688"/>
                <a:gd name="connsiteY1858" fmla="*/ 152510 h 3048502"/>
                <a:gd name="connsiteX1859" fmla="*/ 1934499 w 3148688"/>
                <a:gd name="connsiteY1859" fmla="*/ 150628 h 3048502"/>
                <a:gd name="connsiteX1860" fmla="*/ 1925427 w 3148688"/>
                <a:gd name="connsiteY1860" fmla="*/ 151453 h 3048502"/>
                <a:gd name="connsiteX1861" fmla="*/ 1911989 w 3148688"/>
                <a:gd name="connsiteY1861" fmla="*/ 151453 h 3048502"/>
                <a:gd name="connsiteX1862" fmla="*/ 1897732 w 3148688"/>
                <a:gd name="connsiteY1862" fmla="*/ 140467 h 3048502"/>
                <a:gd name="connsiteX1863" fmla="*/ 1885521 w 3148688"/>
                <a:gd name="connsiteY1863" fmla="*/ 138843 h 3048502"/>
                <a:gd name="connsiteX1864" fmla="*/ 1868331 w 3148688"/>
                <a:gd name="connsiteY1864" fmla="*/ 133118 h 3048502"/>
                <a:gd name="connsiteX1865" fmla="*/ 1855302 w 3148688"/>
                <a:gd name="connsiteY1865" fmla="*/ 123241 h 3048502"/>
                <a:gd name="connsiteX1866" fmla="*/ 1836475 w 3148688"/>
                <a:gd name="connsiteY1866" fmla="*/ 121358 h 3048502"/>
                <a:gd name="connsiteX1867" fmla="*/ 1827198 w 3148688"/>
                <a:gd name="connsiteY1867" fmla="*/ 124608 h 3048502"/>
                <a:gd name="connsiteX1868" fmla="*/ 1813828 w 3148688"/>
                <a:gd name="connsiteY1868" fmla="*/ 110502 h 3048502"/>
                <a:gd name="connsiteX1869" fmla="*/ 1799571 w 3148688"/>
                <a:gd name="connsiteY1869" fmla="*/ 110502 h 3048502"/>
                <a:gd name="connsiteX1870" fmla="*/ 1779107 w 3148688"/>
                <a:gd name="connsiteY1870" fmla="*/ 108877 h 3048502"/>
                <a:gd name="connsiteX1871" fmla="*/ 1750047 w 3148688"/>
                <a:gd name="connsiteY1871" fmla="*/ 89098 h 3048502"/>
                <a:gd name="connsiteX1872" fmla="*/ 1731425 w 3148688"/>
                <a:gd name="connsiteY1872" fmla="*/ 80098 h 3048502"/>
                <a:gd name="connsiteX1873" fmla="*/ 1713348 w 3148688"/>
                <a:gd name="connsiteY1873" fmla="*/ 78447 h 3048502"/>
                <a:gd name="connsiteX1874" fmla="*/ 1693020 w 3148688"/>
                <a:gd name="connsiteY1874" fmla="*/ 80046 h 3048502"/>
                <a:gd name="connsiteX1875" fmla="*/ 1695476 w 3148688"/>
                <a:gd name="connsiteY1875" fmla="*/ 87396 h 3048502"/>
                <a:gd name="connsiteX1876" fmla="*/ 1721534 w 3148688"/>
                <a:gd name="connsiteY1876" fmla="*/ 93714 h 3048502"/>
                <a:gd name="connsiteX1877" fmla="*/ 1732175 w 3148688"/>
                <a:gd name="connsiteY1877" fmla="*/ 96189 h 3048502"/>
                <a:gd name="connsiteX1878" fmla="*/ 1758233 w 3148688"/>
                <a:gd name="connsiteY1878" fmla="*/ 100032 h 3048502"/>
                <a:gd name="connsiteX1879" fmla="*/ 1763213 w 3148688"/>
                <a:gd name="connsiteY1879" fmla="*/ 108232 h 3048502"/>
                <a:gd name="connsiteX1880" fmla="*/ 1755300 w 3148688"/>
                <a:gd name="connsiteY1880" fmla="*/ 118058 h 3048502"/>
                <a:gd name="connsiteX1881" fmla="*/ 1747864 w 3148688"/>
                <a:gd name="connsiteY1881" fmla="*/ 126310 h 3048502"/>
                <a:gd name="connsiteX1882" fmla="*/ 1760211 w 3148688"/>
                <a:gd name="connsiteY1882" fmla="*/ 129559 h 3048502"/>
                <a:gd name="connsiteX1883" fmla="*/ 1774741 w 3148688"/>
                <a:gd name="connsiteY1883" fmla="*/ 130101 h 3048502"/>
                <a:gd name="connsiteX1884" fmla="*/ 1792272 w 3148688"/>
                <a:gd name="connsiteY1884" fmla="*/ 127676 h 3048502"/>
                <a:gd name="connsiteX1885" fmla="*/ 1802436 w 3148688"/>
                <a:gd name="connsiteY1885" fmla="*/ 126026 h 3048502"/>
                <a:gd name="connsiteX1886" fmla="*/ 1811440 w 3148688"/>
                <a:gd name="connsiteY1886" fmla="*/ 136419 h 3048502"/>
                <a:gd name="connsiteX1887" fmla="*/ 1805779 w 3148688"/>
                <a:gd name="connsiteY1887" fmla="*/ 142969 h 3048502"/>
                <a:gd name="connsiteX1888" fmla="*/ 1786883 w 3148688"/>
                <a:gd name="connsiteY1888" fmla="*/ 143794 h 3048502"/>
                <a:gd name="connsiteX1889" fmla="*/ 1781426 w 3148688"/>
                <a:gd name="connsiteY1889" fmla="*/ 157487 h 3048502"/>
                <a:gd name="connsiteX1890" fmla="*/ 1767783 w 3148688"/>
                <a:gd name="connsiteY1890" fmla="*/ 156250 h 3048502"/>
                <a:gd name="connsiteX1891" fmla="*/ 1755504 w 3148688"/>
                <a:gd name="connsiteY1891" fmla="*/ 149725 h 3048502"/>
                <a:gd name="connsiteX1892" fmla="*/ 1728355 w 3148688"/>
                <a:gd name="connsiteY1892" fmla="*/ 141525 h 3048502"/>
                <a:gd name="connsiteX1893" fmla="*/ 1703389 w 3148688"/>
                <a:gd name="connsiteY1893" fmla="*/ 126155 h 3048502"/>
                <a:gd name="connsiteX1894" fmla="*/ 1692201 w 3148688"/>
                <a:gd name="connsiteY1894" fmla="*/ 124788 h 3048502"/>
                <a:gd name="connsiteX1895" fmla="*/ 1682651 w 3148688"/>
                <a:gd name="connsiteY1895" fmla="*/ 122313 h 3048502"/>
                <a:gd name="connsiteX1896" fmla="*/ 1671123 w 3148688"/>
                <a:gd name="connsiteY1896" fmla="*/ 116588 h 3048502"/>
                <a:gd name="connsiteX1897" fmla="*/ 1655570 w 3148688"/>
                <a:gd name="connsiteY1897" fmla="*/ 114112 h 3048502"/>
                <a:gd name="connsiteX1898" fmla="*/ 1648408 w 3148688"/>
                <a:gd name="connsiteY1898" fmla="*/ 124556 h 3048502"/>
                <a:gd name="connsiteX1899" fmla="*/ 1637971 w 3148688"/>
                <a:gd name="connsiteY1899" fmla="*/ 130307 h 3048502"/>
                <a:gd name="connsiteX1900" fmla="*/ 1627329 w 3148688"/>
                <a:gd name="connsiteY1900" fmla="*/ 120972 h 3048502"/>
                <a:gd name="connsiteX1901" fmla="*/ 1633878 w 3148688"/>
                <a:gd name="connsiteY1901" fmla="*/ 108929 h 3048502"/>
                <a:gd name="connsiteX1902" fmla="*/ 1625692 w 3148688"/>
                <a:gd name="connsiteY1902" fmla="*/ 99929 h 3048502"/>
                <a:gd name="connsiteX1903" fmla="*/ 1608366 w 3148688"/>
                <a:gd name="connsiteY1903" fmla="*/ 99103 h 3048502"/>
                <a:gd name="connsiteX1904" fmla="*/ 1594927 w 3148688"/>
                <a:gd name="connsiteY1904" fmla="*/ 91418 h 3048502"/>
                <a:gd name="connsiteX1905" fmla="*/ 1603659 w 3148688"/>
                <a:gd name="connsiteY1905" fmla="*/ 85951 h 3048502"/>
                <a:gd name="connsiteX1906" fmla="*/ 1610753 w 3148688"/>
                <a:gd name="connsiteY1906" fmla="*/ 80201 h 3048502"/>
                <a:gd name="connsiteX1907" fmla="*/ 1623919 w 3148688"/>
                <a:gd name="connsiteY1907" fmla="*/ 83476 h 3048502"/>
                <a:gd name="connsiteX1908" fmla="*/ 1640085 w 3148688"/>
                <a:gd name="connsiteY1908" fmla="*/ 80226 h 3048502"/>
                <a:gd name="connsiteX1909" fmla="*/ 1632991 w 3148688"/>
                <a:gd name="connsiteY1909" fmla="*/ 73908 h 3048502"/>
                <a:gd name="connsiteX1910" fmla="*/ 1615733 w 3148688"/>
                <a:gd name="connsiteY1910" fmla="*/ 72258 h 3048502"/>
                <a:gd name="connsiteX1911" fmla="*/ 1591858 w 3148688"/>
                <a:gd name="connsiteY1911" fmla="*/ 72258 h 3048502"/>
                <a:gd name="connsiteX1912" fmla="*/ 1584422 w 3148688"/>
                <a:gd name="connsiteY1912" fmla="*/ 79401 h 3048502"/>
                <a:gd name="connsiteX1913" fmla="*/ 1574872 w 3148688"/>
                <a:gd name="connsiteY1913" fmla="*/ 91960 h 3048502"/>
                <a:gd name="connsiteX1914" fmla="*/ 1558705 w 3148688"/>
                <a:gd name="connsiteY1914" fmla="*/ 86467 h 3048502"/>
                <a:gd name="connsiteX1915" fmla="*/ 1554613 w 3148688"/>
                <a:gd name="connsiteY1915" fmla="*/ 93817 h 3048502"/>
                <a:gd name="connsiteX1916" fmla="*/ 1575145 w 3148688"/>
                <a:gd name="connsiteY1916" fmla="*/ 100057 h 3048502"/>
                <a:gd name="connsiteX1917" fmla="*/ 1590357 w 3148688"/>
                <a:gd name="connsiteY1917" fmla="*/ 104209 h 3048502"/>
                <a:gd name="connsiteX1918" fmla="*/ 1596701 w 3148688"/>
                <a:gd name="connsiteY1918" fmla="*/ 109909 h 3048502"/>
                <a:gd name="connsiteX1919" fmla="*/ 1608434 w 3148688"/>
                <a:gd name="connsiteY1919" fmla="*/ 113416 h 3048502"/>
                <a:gd name="connsiteX1920" fmla="*/ 1615801 w 3148688"/>
                <a:gd name="connsiteY1920" fmla="*/ 118264 h 3048502"/>
                <a:gd name="connsiteX1921" fmla="*/ 1607070 w 3148688"/>
                <a:gd name="connsiteY1921" fmla="*/ 124814 h 3048502"/>
                <a:gd name="connsiteX1922" fmla="*/ 1593154 w 3148688"/>
                <a:gd name="connsiteY1922" fmla="*/ 129327 h 3048502"/>
                <a:gd name="connsiteX1923" fmla="*/ 1572348 w 3148688"/>
                <a:gd name="connsiteY1923" fmla="*/ 122777 h 3048502"/>
                <a:gd name="connsiteX1924" fmla="*/ 1567710 w 3148688"/>
                <a:gd name="connsiteY1924" fmla="*/ 110218 h 3048502"/>
                <a:gd name="connsiteX1925" fmla="*/ 1558705 w 3148688"/>
                <a:gd name="connsiteY1925" fmla="*/ 105267 h 3048502"/>
                <a:gd name="connsiteX1926" fmla="*/ 1554681 w 3148688"/>
                <a:gd name="connsiteY1926" fmla="*/ 126310 h 3048502"/>
                <a:gd name="connsiteX1927" fmla="*/ 1535990 w 3148688"/>
                <a:gd name="connsiteY1927" fmla="*/ 130410 h 3048502"/>
                <a:gd name="connsiteX1928" fmla="*/ 1520437 w 3148688"/>
                <a:gd name="connsiteY1928" fmla="*/ 136187 h 3048502"/>
                <a:gd name="connsiteX1929" fmla="*/ 1510273 w 3148688"/>
                <a:gd name="connsiteY1929" fmla="*/ 131287 h 3048502"/>
                <a:gd name="connsiteX1930" fmla="*/ 1519823 w 3148688"/>
                <a:gd name="connsiteY1930" fmla="*/ 119811 h 3048502"/>
                <a:gd name="connsiteX1931" fmla="*/ 1531829 w 3148688"/>
                <a:gd name="connsiteY1931" fmla="*/ 116562 h 3048502"/>
                <a:gd name="connsiteX1932" fmla="*/ 1509659 w 3148688"/>
                <a:gd name="connsiteY1932" fmla="*/ 99851 h 3048502"/>
                <a:gd name="connsiteX1933" fmla="*/ 1487489 w 3148688"/>
                <a:gd name="connsiteY1933" fmla="*/ 95777 h 3048502"/>
                <a:gd name="connsiteX1934" fmla="*/ 1468526 w 3148688"/>
                <a:gd name="connsiteY1934" fmla="*/ 91676 h 3048502"/>
                <a:gd name="connsiteX1935" fmla="*/ 1454269 w 3148688"/>
                <a:gd name="connsiteY1935" fmla="*/ 85384 h 3048502"/>
                <a:gd name="connsiteX1936" fmla="*/ 1435374 w 3148688"/>
                <a:gd name="connsiteY1936" fmla="*/ 92476 h 3048502"/>
                <a:gd name="connsiteX1937" fmla="*/ 1436192 w 3148688"/>
                <a:gd name="connsiteY1937" fmla="*/ 104828 h 3048502"/>
                <a:gd name="connsiteX1938" fmla="*/ 1462250 w 3148688"/>
                <a:gd name="connsiteY1938" fmla="*/ 108929 h 3048502"/>
                <a:gd name="connsiteX1939" fmla="*/ 1479849 w 3148688"/>
                <a:gd name="connsiteY1939" fmla="*/ 111404 h 3048502"/>
                <a:gd name="connsiteX1940" fmla="*/ 1490491 w 3148688"/>
                <a:gd name="connsiteY1940" fmla="*/ 113055 h 3048502"/>
                <a:gd name="connsiteX1941" fmla="*/ 1494311 w 3148688"/>
                <a:gd name="connsiteY1941" fmla="*/ 127805 h 3048502"/>
                <a:gd name="connsiteX1942" fmla="*/ 1475143 w 3148688"/>
                <a:gd name="connsiteY1942" fmla="*/ 137656 h 3048502"/>
                <a:gd name="connsiteX1943" fmla="*/ 1461432 w 3148688"/>
                <a:gd name="connsiteY1943" fmla="*/ 139307 h 3048502"/>
                <a:gd name="connsiteX1944" fmla="*/ 1432645 w 3148688"/>
                <a:gd name="connsiteY1944" fmla="*/ 139307 h 3048502"/>
                <a:gd name="connsiteX1945" fmla="*/ 1419480 w 3148688"/>
                <a:gd name="connsiteY1945" fmla="*/ 140132 h 3048502"/>
                <a:gd name="connsiteX1946" fmla="*/ 1407406 w 3148688"/>
                <a:gd name="connsiteY1946" fmla="*/ 142582 h 3048502"/>
                <a:gd name="connsiteX1947" fmla="*/ 1379710 w 3148688"/>
                <a:gd name="connsiteY1947" fmla="*/ 148358 h 3048502"/>
                <a:gd name="connsiteX1948" fmla="*/ 1349491 w 3148688"/>
                <a:gd name="connsiteY1948" fmla="*/ 145883 h 3048502"/>
                <a:gd name="connsiteX1949" fmla="*/ 1319068 w 3148688"/>
                <a:gd name="connsiteY1949" fmla="*/ 145883 h 3048502"/>
                <a:gd name="connsiteX1950" fmla="*/ 1284483 w 3148688"/>
                <a:gd name="connsiteY1950" fmla="*/ 152485 h 3048502"/>
                <a:gd name="connsiteX1951" fmla="*/ 1262313 w 3148688"/>
                <a:gd name="connsiteY1951" fmla="*/ 152485 h 3048502"/>
                <a:gd name="connsiteX1952" fmla="*/ 1256038 w 3148688"/>
                <a:gd name="connsiteY1952" fmla="*/ 142634 h 3048502"/>
                <a:gd name="connsiteX1953" fmla="*/ 1243691 w 3148688"/>
                <a:gd name="connsiteY1953" fmla="*/ 146708 h 3048502"/>
                <a:gd name="connsiteX1954" fmla="*/ 1216064 w 3148688"/>
                <a:gd name="connsiteY1954" fmla="*/ 153568 h 3048502"/>
                <a:gd name="connsiteX1955" fmla="*/ 1207264 w 3148688"/>
                <a:gd name="connsiteY1955" fmla="*/ 156869 h 3048502"/>
                <a:gd name="connsiteX1956" fmla="*/ 1176840 w 3148688"/>
                <a:gd name="connsiteY1956" fmla="*/ 161768 h 3048502"/>
                <a:gd name="connsiteX1957" fmla="*/ 1163197 w 3148688"/>
                <a:gd name="connsiteY1957" fmla="*/ 151659 h 3048502"/>
                <a:gd name="connsiteX1958" fmla="*/ 1173839 w 3148688"/>
                <a:gd name="connsiteY1958" fmla="*/ 146992 h 3048502"/>
                <a:gd name="connsiteX1959" fmla="*/ 1203512 w 3148688"/>
                <a:gd name="connsiteY1959" fmla="*/ 141215 h 3048502"/>
                <a:gd name="connsiteX1960" fmla="*/ 1213608 w 3148688"/>
                <a:gd name="connsiteY1960" fmla="*/ 141215 h 3048502"/>
                <a:gd name="connsiteX1961" fmla="*/ 1219065 w 3148688"/>
                <a:gd name="connsiteY1961" fmla="*/ 129972 h 3048502"/>
                <a:gd name="connsiteX1962" fmla="*/ 1204331 w 3148688"/>
                <a:gd name="connsiteY1962" fmla="*/ 129172 h 3048502"/>
                <a:gd name="connsiteX1963" fmla="*/ 1189460 w 3148688"/>
                <a:gd name="connsiteY1963" fmla="*/ 132473 h 3048502"/>
                <a:gd name="connsiteX1964" fmla="*/ 1165244 w 3148688"/>
                <a:gd name="connsiteY1964" fmla="*/ 138224 h 3048502"/>
                <a:gd name="connsiteX1965" fmla="*/ 1139595 w 3148688"/>
                <a:gd name="connsiteY1965" fmla="*/ 142659 h 3048502"/>
                <a:gd name="connsiteX1966" fmla="*/ 1142665 w 3148688"/>
                <a:gd name="connsiteY1966" fmla="*/ 132783 h 3048502"/>
                <a:gd name="connsiteX1967" fmla="*/ 1166404 w 3148688"/>
                <a:gd name="connsiteY1967" fmla="*/ 122906 h 3048502"/>
                <a:gd name="connsiteX1968" fmla="*/ 1214154 w 3148688"/>
                <a:gd name="connsiteY1968" fmla="*/ 114937 h 3048502"/>
                <a:gd name="connsiteX1969" fmla="*/ 1237142 w 3148688"/>
                <a:gd name="connsiteY1969" fmla="*/ 106994 h 3048502"/>
                <a:gd name="connsiteX1970" fmla="*/ 1258493 w 3148688"/>
                <a:gd name="connsiteY1970" fmla="*/ 103694 h 3048502"/>
                <a:gd name="connsiteX1971" fmla="*/ 1271386 w 3148688"/>
                <a:gd name="connsiteY1971" fmla="*/ 99568 h 3048502"/>
                <a:gd name="connsiteX1972" fmla="*/ 1282846 w 3148688"/>
                <a:gd name="connsiteY1972" fmla="*/ 95467 h 3048502"/>
                <a:gd name="connsiteX1973" fmla="*/ 1325275 w 3148688"/>
                <a:gd name="connsiteY1973" fmla="*/ 93327 h 3048502"/>
                <a:gd name="connsiteX1974" fmla="*/ 1310200 w 3148688"/>
                <a:gd name="connsiteY1974" fmla="*/ 104596 h 3048502"/>
                <a:gd name="connsiteX1975" fmla="*/ 1301264 w 3148688"/>
                <a:gd name="connsiteY1975" fmla="*/ 109780 h 3048502"/>
                <a:gd name="connsiteX1976" fmla="*/ 1291645 w 3148688"/>
                <a:gd name="connsiteY1976" fmla="*/ 122080 h 3048502"/>
                <a:gd name="connsiteX1977" fmla="*/ 1313815 w 3148688"/>
                <a:gd name="connsiteY1977" fmla="*/ 117181 h 3048502"/>
                <a:gd name="connsiteX1978" fmla="*/ 1322547 w 3148688"/>
                <a:gd name="connsiteY1978" fmla="*/ 108980 h 3048502"/>
                <a:gd name="connsiteX1979" fmla="*/ 1331824 w 3148688"/>
                <a:gd name="connsiteY1979" fmla="*/ 102688 h 3048502"/>
                <a:gd name="connsiteX1980" fmla="*/ 1338168 w 3148688"/>
                <a:gd name="connsiteY1980" fmla="*/ 106505 h 3048502"/>
                <a:gd name="connsiteX1981" fmla="*/ 1331892 w 3148688"/>
                <a:gd name="connsiteY1981" fmla="*/ 119089 h 3048502"/>
                <a:gd name="connsiteX1982" fmla="*/ 1340624 w 3148688"/>
                <a:gd name="connsiteY1982" fmla="*/ 119914 h 3048502"/>
                <a:gd name="connsiteX1983" fmla="*/ 1356245 w 3148688"/>
                <a:gd name="connsiteY1983" fmla="*/ 116149 h 3048502"/>
                <a:gd name="connsiteX1984" fmla="*/ 1366340 w 3148688"/>
                <a:gd name="connsiteY1984" fmla="*/ 103823 h 3048502"/>
                <a:gd name="connsiteX1985" fmla="*/ 1371798 w 3148688"/>
                <a:gd name="connsiteY1985" fmla="*/ 108490 h 3048502"/>
                <a:gd name="connsiteX1986" fmla="*/ 1378073 w 3148688"/>
                <a:gd name="connsiteY1986" fmla="*/ 115917 h 3048502"/>
                <a:gd name="connsiteX1987" fmla="*/ 1392467 w 3148688"/>
                <a:gd name="connsiteY1987" fmla="*/ 117851 h 3048502"/>
                <a:gd name="connsiteX1988" fmla="*/ 1386805 w 3148688"/>
                <a:gd name="connsiteY1988" fmla="*/ 102275 h 3048502"/>
                <a:gd name="connsiteX1989" fmla="*/ 1380802 w 3148688"/>
                <a:gd name="connsiteY1989" fmla="*/ 93017 h 3048502"/>
                <a:gd name="connsiteX1990" fmla="*/ 1394513 w 3148688"/>
                <a:gd name="connsiteY1990" fmla="*/ 85926 h 3048502"/>
                <a:gd name="connsiteX1991" fmla="*/ 1382439 w 3148688"/>
                <a:gd name="connsiteY1991" fmla="*/ 76075 h 3048502"/>
                <a:gd name="connsiteX1992" fmla="*/ 1362725 w 3148688"/>
                <a:gd name="connsiteY1992" fmla="*/ 74424 h 3048502"/>
                <a:gd name="connsiteX1993" fmla="*/ 1343216 w 3148688"/>
                <a:gd name="connsiteY1993" fmla="*/ 74424 h 3048502"/>
                <a:gd name="connsiteX1994" fmla="*/ 1329505 w 3148688"/>
                <a:gd name="connsiteY1994" fmla="*/ 76075 h 3048502"/>
                <a:gd name="connsiteX1995" fmla="*/ 1313611 w 3148688"/>
                <a:gd name="connsiteY1995" fmla="*/ 83218 h 3048502"/>
                <a:gd name="connsiteX1996" fmla="*/ 1309449 w 3148688"/>
                <a:gd name="connsiteY1996" fmla="*/ 90335 h 3048502"/>
                <a:gd name="connsiteX1997" fmla="*/ 1294715 w 3148688"/>
                <a:gd name="connsiteY1997" fmla="*/ 86467 h 3048502"/>
                <a:gd name="connsiteX1998" fmla="*/ 1274046 w 3148688"/>
                <a:gd name="connsiteY1998" fmla="*/ 81954 h 3048502"/>
                <a:gd name="connsiteX1999" fmla="*/ 1237483 w 3148688"/>
                <a:gd name="connsiteY1999" fmla="*/ 76590 h 3048502"/>
                <a:gd name="connsiteX2000" fmla="*/ 1208697 w 3148688"/>
                <a:gd name="connsiteY2000" fmla="*/ 64238 h 3048502"/>
                <a:gd name="connsiteX2001" fmla="*/ 1638721 w 3148688"/>
                <a:gd name="connsiteY2001" fmla="*/ 0 h 304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</a:cxnLst>
              <a:rect l="l" t="t" r="r" b="b"/>
              <a:pathLst>
                <a:path w="3148688" h="3048502">
                  <a:moveTo>
                    <a:pt x="788586" y="2806230"/>
                  </a:moveTo>
                  <a:lnTo>
                    <a:pt x="817859" y="2843278"/>
                  </a:lnTo>
                  <a:cubicBezTo>
                    <a:pt x="823128" y="2847013"/>
                    <a:pt x="827202" y="2852206"/>
                    <a:pt x="829561" y="2858218"/>
                  </a:cubicBezTo>
                  <a:cubicBezTo>
                    <a:pt x="832900" y="2866709"/>
                    <a:pt x="832655" y="2876186"/>
                    <a:pt x="828877" y="2884486"/>
                  </a:cubicBezTo>
                  <a:lnTo>
                    <a:pt x="826732" y="2929811"/>
                  </a:lnTo>
                  <a:lnTo>
                    <a:pt x="831123" y="2953220"/>
                  </a:lnTo>
                  <a:cubicBezTo>
                    <a:pt x="830888" y="2958211"/>
                    <a:pt x="830888" y="2963202"/>
                    <a:pt x="831123" y="2968182"/>
                  </a:cubicBezTo>
                  <a:cubicBezTo>
                    <a:pt x="831470" y="2975518"/>
                    <a:pt x="832318" y="2982831"/>
                    <a:pt x="833686" y="2990043"/>
                  </a:cubicBezTo>
                  <a:lnTo>
                    <a:pt x="849410" y="3018218"/>
                  </a:lnTo>
                  <a:lnTo>
                    <a:pt x="863960" y="3048502"/>
                  </a:lnTo>
                  <a:cubicBezTo>
                    <a:pt x="822178" y="3035828"/>
                    <a:pt x="782173" y="3017893"/>
                    <a:pt x="744905" y="2995124"/>
                  </a:cubicBezTo>
                  <a:cubicBezTo>
                    <a:pt x="707779" y="2972456"/>
                    <a:pt x="673686" y="2945178"/>
                    <a:pt x="643411" y="2913940"/>
                  </a:cubicBezTo>
                  <a:lnTo>
                    <a:pt x="713201" y="2920345"/>
                  </a:lnTo>
                  <a:lnTo>
                    <a:pt x="721890" y="2904294"/>
                  </a:lnTo>
                  <a:lnTo>
                    <a:pt x="714048" y="2876164"/>
                  </a:lnTo>
                  <a:lnTo>
                    <a:pt x="696894" y="2852497"/>
                  </a:lnTo>
                  <a:cubicBezTo>
                    <a:pt x="699774" y="2844444"/>
                    <a:pt x="706615" y="2838455"/>
                    <a:pt x="714977" y="2836671"/>
                  </a:cubicBezTo>
                  <a:cubicBezTo>
                    <a:pt x="727169" y="2834069"/>
                    <a:pt x="739462" y="2840619"/>
                    <a:pt x="744108" y="2852195"/>
                  </a:cubicBezTo>
                  <a:cubicBezTo>
                    <a:pt x="750837" y="2842246"/>
                    <a:pt x="758515" y="2832981"/>
                    <a:pt x="767041" y="2824524"/>
                  </a:cubicBezTo>
                  <a:cubicBezTo>
                    <a:pt x="773739" y="2817884"/>
                    <a:pt x="780948" y="2811771"/>
                    <a:pt x="788586" y="2806230"/>
                  </a:cubicBezTo>
                  <a:close/>
                  <a:moveTo>
                    <a:pt x="2684426" y="2639503"/>
                  </a:moveTo>
                  <a:cubicBezTo>
                    <a:pt x="2685632" y="2646979"/>
                    <a:pt x="2685004" y="2654636"/>
                    <a:pt x="2682597" y="2661817"/>
                  </a:cubicBezTo>
                  <a:cubicBezTo>
                    <a:pt x="2679649" y="2670610"/>
                    <a:pt x="2673747" y="2678561"/>
                    <a:pt x="2664799" y="2680476"/>
                  </a:cubicBezTo>
                  <a:cubicBezTo>
                    <a:pt x="2657217" y="2682099"/>
                    <a:pt x="2649381" y="2678656"/>
                    <a:pt x="2646145" y="2671693"/>
                  </a:cubicBezTo>
                  <a:cubicBezTo>
                    <a:pt x="2642297" y="2663416"/>
                    <a:pt x="2646323" y="2653617"/>
                    <a:pt x="2654880" y="2650436"/>
                  </a:cubicBezTo>
                  <a:close/>
                  <a:moveTo>
                    <a:pt x="2125142" y="2625670"/>
                  </a:moveTo>
                  <a:lnTo>
                    <a:pt x="2136526" y="2630922"/>
                  </a:lnTo>
                  <a:lnTo>
                    <a:pt x="2150065" y="2642627"/>
                  </a:lnTo>
                  <a:lnTo>
                    <a:pt x="2167575" y="2662890"/>
                  </a:lnTo>
                  <a:lnTo>
                    <a:pt x="2185779" y="2678252"/>
                  </a:lnTo>
                  <a:lnTo>
                    <a:pt x="2202156" y="2701216"/>
                  </a:lnTo>
                  <a:lnTo>
                    <a:pt x="2188249" y="2706705"/>
                  </a:lnTo>
                  <a:lnTo>
                    <a:pt x="2172973" y="2701261"/>
                  </a:lnTo>
                  <a:lnTo>
                    <a:pt x="2153212" y="2683745"/>
                  </a:lnTo>
                  <a:lnTo>
                    <a:pt x="2151018" y="2665126"/>
                  </a:lnTo>
                  <a:lnTo>
                    <a:pt x="2128158" y="2646465"/>
                  </a:lnTo>
                  <a:lnTo>
                    <a:pt x="2115664" y="2629395"/>
                  </a:lnTo>
                  <a:close/>
                  <a:moveTo>
                    <a:pt x="2052644" y="2585776"/>
                  </a:moveTo>
                  <a:lnTo>
                    <a:pt x="2066049" y="2588659"/>
                  </a:lnTo>
                  <a:lnTo>
                    <a:pt x="2089675" y="2601167"/>
                  </a:lnTo>
                  <a:lnTo>
                    <a:pt x="2091138" y="2622755"/>
                  </a:lnTo>
                  <a:lnTo>
                    <a:pt x="2069546" y="2611776"/>
                  </a:lnTo>
                  <a:lnTo>
                    <a:pt x="2051674" y="2597873"/>
                  </a:lnTo>
                  <a:close/>
                  <a:moveTo>
                    <a:pt x="2353131" y="2497004"/>
                  </a:moveTo>
                  <a:lnTo>
                    <a:pt x="2359061" y="2516458"/>
                  </a:lnTo>
                  <a:lnTo>
                    <a:pt x="2353983" y="2527393"/>
                  </a:lnTo>
                  <a:lnTo>
                    <a:pt x="2332603" y="2524099"/>
                  </a:lnTo>
                  <a:lnTo>
                    <a:pt x="2330490" y="2504685"/>
                  </a:lnTo>
                  <a:close/>
                  <a:moveTo>
                    <a:pt x="2963040" y="2492526"/>
                  </a:moveTo>
                  <a:cubicBezTo>
                    <a:pt x="2912774" y="2598727"/>
                    <a:pt x="2845385" y="2695953"/>
                    <a:pt x="2763550" y="2780267"/>
                  </a:cubicBezTo>
                  <a:cubicBezTo>
                    <a:pt x="2676318" y="2870182"/>
                    <a:pt x="2573993" y="2944115"/>
                    <a:pt x="2461234" y="2998692"/>
                  </a:cubicBezTo>
                  <a:lnTo>
                    <a:pt x="2447240" y="2987749"/>
                  </a:lnTo>
                  <a:cubicBezTo>
                    <a:pt x="2468183" y="2978188"/>
                    <a:pt x="2481436" y="2957074"/>
                    <a:pt x="2480958" y="2934062"/>
                  </a:cubicBezTo>
                  <a:cubicBezTo>
                    <a:pt x="2480719" y="2921736"/>
                    <a:pt x="2476493" y="2908918"/>
                    <a:pt x="2482152" y="2897834"/>
                  </a:cubicBezTo>
                  <a:cubicBezTo>
                    <a:pt x="2488528" y="2885344"/>
                    <a:pt x="2503644" y="2881899"/>
                    <a:pt x="2515536" y="2874775"/>
                  </a:cubicBezTo>
                  <a:cubicBezTo>
                    <a:pt x="2523607" y="2869948"/>
                    <a:pt x="2530317" y="2863176"/>
                    <a:pt x="2535093" y="2855068"/>
                  </a:cubicBezTo>
                  <a:cubicBezTo>
                    <a:pt x="2540060" y="2843679"/>
                    <a:pt x="2547678" y="2833626"/>
                    <a:pt x="2557349" y="2825799"/>
                  </a:cubicBezTo>
                  <a:cubicBezTo>
                    <a:pt x="2577217" y="2809700"/>
                    <a:pt x="2603031" y="2804568"/>
                    <a:pt x="2627102" y="2796202"/>
                  </a:cubicBezTo>
                  <a:cubicBezTo>
                    <a:pt x="2642982" y="2790695"/>
                    <a:pt x="2658432" y="2783524"/>
                    <a:pt x="2670777" y="2772089"/>
                  </a:cubicBezTo>
                  <a:cubicBezTo>
                    <a:pt x="2679565" y="2763957"/>
                    <a:pt x="2686419" y="2753881"/>
                    <a:pt x="2695541" y="2746124"/>
                  </a:cubicBezTo>
                  <a:cubicBezTo>
                    <a:pt x="2703803" y="2739094"/>
                    <a:pt x="2713832" y="2734009"/>
                    <a:pt x="2720280" y="2725268"/>
                  </a:cubicBezTo>
                  <a:cubicBezTo>
                    <a:pt x="2728877" y="2713622"/>
                    <a:pt x="2729426" y="2697851"/>
                    <a:pt x="2737855" y="2686111"/>
                  </a:cubicBezTo>
                  <a:cubicBezTo>
                    <a:pt x="2743801" y="2677839"/>
                    <a:pt x="2752828" y="2672683"/>
                    <a:pt x="2761042" y="2666708"/>
                  </a:cubicBezTo>
                  <a:cubicBezTo>
                    <a:pt x="2767609" y="2661927"/>
                    <a:pt x="2773699" y="2656538"/>
                    <a:pt x="2779263" y="2650609"/>
                  </a:cubicBezTo>
                  <a:cubicBezTo>
                    <a:pt x="2780552" y="2642946"/>
                    <a:pt x="2785185" y="2636268"/>
                    <a:pt x="2791919" y="2632378"/>
                  </a:cubicBezTo>
                  <a:cubicBezTo>
                    <a:pt x="2800110" y="2627644"/>
                    <a:pt x="2810187" y="2627644"/>
                    <a:pt x="2818354" y="2632378"/>
                  </a:cubicBezTo>
                  <a:cubicBezTo>
                    <a:pt x="2825111" y="2626097"/>
                    <a:pt x="2831320" y="2619255"/>
                    <a:pt x="2836932" y="2611920"/>
                  </a:cubicBezTo>
                  <a:cubicBezTo>
                    <a:pt x="2842711" y="2604328"/>
                    <a:pt x="2847821" y="2596243"/>
                    <a:pt x="2852191" y="2587760"/>
                  </a:cubicBezTo>
                  <a:cubicBezTo>
                    <a:pt x="2842042" y="2593220"/>
                    <a:pt x="2829840" y="2585370"/>
                    <a:pt x="2830604" y="2573864"/>
                  </a:cubicBezTo>
                  <a:cubicBezTo>
                    <a:pt x="2831201" y="2564748"/>
                    <a:pt x="2840203" y="2559733"/>
                    <a:pt x="2847415" y="2554109"/>
                  </a:cubicBezTo>
                  <a:cubicBezTo>
                    <a:pt x="2852955" y="2549774"/>
                    <a:pt x="2857636" y="2544431"/>
                    <a:pt x="2861194" y="2538362"/>
                  </a:cubicBezTo>
                  <a:lnTo>
                    <a:pt x="2886434" y="2515327"/>
                  </a:lnTo>
                  <a:lnTo>
                    <a:pt x="2899138" y="2509843"/>
                  </a:lnTo>
                  <a:lnTo>
                    <a:pt x="2916618" y="2502860"/>
                  </a:lnTo>
                  <a:close/>
                  <a:moveTo>
                    <a:pt x="1594386" y="2468948"/>
                  </a:moveTo>
                  <a:lnTo>
                    <a:pt x="1611331" y="2476221"/>
                  </a:lnTo>
                  <a:lnTo>
                    <a:pt x="1631144" y="2498733"/>
                  </a:lnTo>
                  <a:cubicBezTo>
                    <a:pt x="1640211" y="2504633"/>
                    <a:pt x="1646434" y="2514019"/>
                    <a:pt x="1648341" y="2524667"/>
                  </a:cubicBezTo>
                  <a:cubicBezTo>
                    <a:pt x="1650759" y="2538191"/>
                    <a:pt x="1645974" y="2552103"/>
                    <a:pt x="1635170" y="2560527"/>
                  </a:cubicBezTo>
                  <a:cubicBezTo>
                    <a:pt x="1627609" y="2566422"/>
                    <a:pt x="1617891" y="2568818"/>
                    <a:pt x="1608457" y="2567111"/>
                  </a:cubicBezTo>
                  <a:lnTo>
                    <a:pt x="1583572" y="2550647"/>
                  </a:lnTo>
                  <a:cubicBezTo>
                    <a:pt x="1583579" y="2542347"/>
                    <a:pt x="1583334" y="2534048"/>
                    <a:pt x="1582843" y="2525763"/>
                  </a:cubicBezTo>
                  <a:cubicBezTo>
                    <a:pt x="1582360" y="2517588"/>
                    <a:pt x="1581634" y="2509427"/>
                    <a:pt x="1580667" y="2501294"/>
                  </a:cubicBezTo>
                  <a:lnTo>
                    <a:pt x="1577189" y="2476586"/>
                  </a:lnTo>
                  <a:close/>
                  <a:moveTo>
                    <a:pt x="2407970" y="2455244"/>
                  </a:moveTo>
                  <a:lnTo>
                    <a:pt x="2414421" y="2480967"/>
                  </a:lnTo>
                  <a:lnTo>
                    <a:pt x="2398308" y="2493410"/>
                  </a:lnTo>
                  <a:cubicBezTo>
                    <a:pt x="2390677" y="2490807"/>
                    <a:pt x="2384776" y="2484672"/>
                    <a:pt x="2382471" y="2476945"/>
                  </a:cubicBezTo>
                  <a:cubicBezTo>
                    <a:pt x="2380641" y="2470814"/>
                    <a:pt x="2381273" y="2464211"/>
                    <a:pt x="2384232" y="2458537"/>
                  </a:cubicBezTo>
                  <a:close/>
                  <a:moveTo>
                    <a:pt x="2794108" y="2388124"/>
                  </a:moveTo>
                  <a:lnTo>
                    <a:pt x="2817880" y="2393909"/>
                  </a:lnTo>
                  <a:cubicBezTo>
                    <a:pt x="2825149" y="2397306"/>
                    <a:pt x="2830137" y="2404232"/>
                    <a:pt x="2831051" y="2412206"/>
                  </a:cubicBezTo>
                  <a:cubicBezTo>
                    <a:pt x="2831987" y="2420377"/>
                    <a:pt x="2828551" y="2428217"/>
                    <a:pt x="2823733" y="2434896"/>
                  </a:cubicBezTo>
                  <a:cubicBezTo>
                    <a:pt x="2818749" y="2441800"/>
                    <a:pt x="2810652" y="2446219"/>
                    <a:pt x="2805118" y="2441434"/>
                  </a:cubicBezTo>
                  <a:cubicBezTo>
                    <a:pt x="2801659" y="2438446"/>
                    <a:pt x="2801659" y="2433083"/>
                    <a:pt x="2805118" y="2430092"/>
                  </a:cubicBezTo>
                  <a:cubicBezTo>
                    <a:pt x="2814590" y="2429707"/>
                    <a:pt x="2818596" y="2417841"/>
                    <a:pt x="2811294" y="2411795"/>
                  </a:cubicBezTo>
                  <a:cubicBezTo>
                    <a:pt x="2807215" y="2408417"/>
                    <a:pt x="2801122" y="2409264"/>
                    <a:pt x="2798117" y="2413624"/>
                  </a:cubicBezTo>
                  <a:lnTo>
                    <a:pt x="2783354" y="2433707"/>
                  </a:lnTo>
                  <a:cubicBezTo>
                    <a:pt x="2779595" y="2441507"/>
                    <a:pt x="2768259" y="2440780"/>
                    <a:pt x="2765525" y="2432564"/>
                  </a:cubicBezTo>
                  <a:cubicBezTo>
                    <a:pt x="2762936" y="2424780"/>
                    <a:pt x="2770771" y="2417596"/>
                    <a:pt x="2778303" y="2420853"/>
                  </a:cubicBezTo>
                  <a:lnTo>
                    <a:pt x="2786749" y="2400157"/>
                  </a:lnTo>
                  <a:close/>
                  <a:moveTo>
                    <a:pt x="2957165" y="2358621"/>
                  </a:moveTo>
                  <a:lnTo>
                    <a:pt x="2964190" y="2380494"/>
                  </a:lnTo>
                  <a:lnTo>
                    <a:pt x="2956871" y="2396959"/>
                  </a:lnTo>
                  <a:lnTo>
                    <a:pt x="2933818" y="2406153"/>
                  </a:lnTo>
                  <a:lnTo>
                    <a:pt x="2935941" y="2385703"/>
                  </a:lnTo>
                  <a:lnTo>
                    <a:pt x="2943304" y="2372297"/>
                  </a:lnTo>
                  <a:close/>
                  <a:moveTo>
                    <a:pt x="1966068" y="2324875"/>
                  </a:moveTo>
                  <a:lnTo>
                    <a:pt x="1969899" y="2341354"/>
                  </a:lnTo>
                  <a:cubicBezTo>
                    <a:pt x="1972476" y="2352750"/>
                    <a:pt x="1974069" y="2364348"/>
                    <a:pt x="1974656" y="2376026"/>
                  </a:cubicBezTo>
                  <a:cubicBezTo>
                    <a:pt x="1975000" y="2382851"/>
                    <a:pt x="1975000" y="2389685"/>
                    <a:pt x="1974656" y="2396511"/>
                  </a:cubicBezTo>
                  <a:cubicBezTo>
                    <a:pt x="1976214" y="2406590"/>
                    <a:pt x="1979043" y="2416424"/>
                    <a:pt x="1983074" y="2425788"/>
                  </a:cubicBezTo>
                  <a:cubicBezTo>
                    <a:pt x="1986512" y="2433778"/>
                    <a:pt x="1990806" y="2441371"/>
                    <a:pt x="1995879" y="2448428"/>
                  </a:cubicBezTo>
                  <a:cubicBezTo>
                    <a:pt x="2005025" y="2455774"/>
                    <a:pt x="2003885" y="2470034"/>
                    <a:pt x="1993685" y="2475833"/>
                  </a:cubicBezTo>
                  <a:cubicBezTo>
                    <a:pt x="1984482" y="2481061"/>
                    <a:pt x="1972815" y="2476238"/>
                    <a:pt x="1969989" y="2466042"/>
                  </a:cubicBezTo>
                  <a:lnTo>
                    <a:pt x="1963039" y="2447748"/>
                  </a:lnTo>
                  <a:cubicBezTo>
                    <a:pt x="1967553" y="2439252"/>
                    <a:pt x="1967415" y="2429035"/>
                    <a:pt x="1962672" y="2420669"/>
                  </a:cubicBezTo>
                  <a:cubicBezTo>
                    <a:pt x="1958712" y="2413677"/>
                    <a:pt x="1951922" y="2408738"/>
                    <a:pt x="1944049" y="2407125"/>
                  </a:cubicBezTo>
                  <a:lnTo>
                    <a:pt x="1958644" y="2383387"/>
                  </a:lnTo>
                  <a:lnTo>
                    <a:pt x="1944089" y="2355989"/>
                  </a:lnTo>
                  <a:lnTo>
                    <a:pt x="1947273" y="2330406"/>
                  </a:lnTo>
                  <a:close/>
                  <a:moveTo>
                    <a:pt x="2786266" y="2320960"/>
                  </a:moveTo>
                  <a:lnTo>
                    <a:pt x="2795591" y="2341727"/>
                  </a:lnTo>
                  <a:cubicBezTo>
                    <a:pt x="2793353" y="2350803"/>
                    <a:pt x="2788964" y="2359212"/>
                    <a:pt x="2782782" y="2366238"/>
                  </a:cubicBezTo>
                  <a:cubicBezTo>
                    <a:pt x="2777674" y="2372043"/>
                    <a:pt x="2771452" y="2376777"/>
                    <a:pt x="2764492" y="2380140"/>
                  </a:cubicBezTo>
                  <a:lnTo>
                    <a:pt x="2718752" y="2409051"/>
                  </a:lnTo>
                  <a:lnTo>
                    <a:pt x="2696798" y="2442626"/>
                  </a:lnTo>
                  <a:lnTo>
                    <a:pt x="2712078" y="2440473"/>
                  </a:lnTo>
                  <a:cubicBezTo>
                    <a:pt x="2716048" y="2432364"/>
                    <a:pt x="2720830" y="2424670"/>
                    <a:pt x="2726345" y="2417517"/>
                  </a:cubicBezTo>
                  <a:cubicBezTo>
                    <a:pt x="2735544" y="2405572"/>
                    <a:pt x="2749505" y="2396796"/>
                    <a:pt x="2760695" y="2404386"/>
                  </a:cubicBezTo>
                  <a:cubicBezTo>
                    <a:pt x="2763819" y="2406505"/>
                    <a:pt x="2765937" y="2409811"/>
                    <a:pt x="2766550" y="2413531"/>
                  </a:cubicBezTo>
                  <a:cubicBezTo>
                    <a:pt x="2761974" y="2423955"/>
                    <a:pt x="2754634" y="2432917"/>
                    <a:pt x="2745329" y="2439470"/>
                  </a:cubicBezTo>
                  <a:cubicBezTo>
                    <a:pt x="2737828" y="2444746"/>
                    <a:pt x="2728863" y="2448731"/>
                    <a:pt x="2724833" y="2457036"/>
                  </a:cubicBezTo>
                  <a:cubicBezTo>
                    <a:pt x="2722255" y="2462346"/>
                    <a:pt x="2722255" y="2468554"/>
                    <a:pt x="2724833" y="2473864"/>
                  </a:cubicBezTo>
                  <a:lnTo>
                    <a:pt x="2743450" y="2499791"/>
                  </a:lnTo>
                  <a:lnTo>
                    <a:pt x="2741625" y="2519188"/>
                  </a:lnTo>
                  <a:lnTo>
                    <a:pt x="2730648" y="2527976"/>
                  </a:lnTo>
                  <a:lnTo>
                    <a:pt x="2717520" y="2513060"/>
                  </a:lnTo>
                  <a:cubicBezTo>
                    <a:pt x="2716607" y="2505804"/>
                    <a:pt x="2710599" y="2500264"/>
                    <a:pt x="2703292" y="2499929"/>
                  </a:cubicBezTo>
                  <a:cubicBezTo>
                    <a:pt x="2697544" y="2499676"/>
                    <a:pt x="2692248" y="2502774"/>
                    <a:pt x="2689025" y="2507578"/>
                  </a:cubicBezTo>
                  <a:cubicBezTo>
                    <a:pt x="2682417" y="2517403"/>
                    <a:pt x="2685401" y="2530764"/>
                    <a:pt x="2695566" y="2536845"/>
                  </a:cubicBezTo>
                  <a:lnTo>
                    <a:pt x="2700321" y="2566482"/>
                  </a:lnTo>
                  <a:cubicBezTo>
                    <a:pt x="2693361" y="2569753"/>
                    <a:pt x="2685081" y="2568117"/>
                    <a:pt x="2679879" y="2562462"/>
                  </a:cubicBezTo>
                  <a:cubicBezTo>
                    <a:pt x="2676862" y="2559179"/>
                    <a:pt x="2675263" y="2554837"/>
                    <a:pt x="2675443" y="2550379"/>
                  </a:cubicBezTo>
                  <a:lnTo>
                    <a:pt x="2674710" y="2529531"/>
                  </a:lnTo>
                  <a:lnTo>
                    <a:pt x="2657152" y="2529566"/>
                  </a:lnTo>
                  <a:lnTo>
                    <a:pt x="2651717" y="2512001"/>
                  </a:lnTo>
                  <a:lnTo>
                    <a:pt x="2667783" y="2485705"/>
                  </a:lnTo>
                  <a:lnTo>
                    <a:pt x="2671034" y="2459731"/>
                  </a:lnTo>
                  <a:lnTo>
                    <a:pt x="2682763" y="2434840"/>
                  </a:lnTo>
                  <a:lnTo>
                    <a:pt x="2696978" y="2415824"/>
                  </a:lnTo>
                  <a:lnTo>
                    <a:pt x="2708281" y="2396842"/>
                  </a:lnTo>
                  <a:lnTo>
                    <a:pt x="2721663" y="2383020"/>
                  </a:lnTo>
                  <a:lnTo>
                    <a:pt x="2736470" y="2371352"/>
                  </a:lnTo>
                  <a:lnTo>
                    <a:pt x="2764625" y="2357127"/>
                  </a:lnTo>
                  <a:lnTo>
                    <a:pt x="2774130" y="2339389"/>
                  </a:lnTo>
                  <a:close/>
                  <a:moveTo>
                    <a:pt x="2600844" y="2286712"/>
                  </a:moveTo>
                  <a:lnTo>
                    <a:pt x="2614514" y="2290413"/>
                  </a:lnTo>
                  <a:lnTo>
                    <a:pt x="2619947" y="2308769"/>
                  </a:lnTo>
                  <a:lnTo>
                    <a:pt x="2662017" y="2309867"/>
                  </a:lnTo>
                  <a:cubicBezTo>
                    <a:pt x="2665691" y="2319497"/>
                    <a:pt x="2664023" y="2330345"/>
                    <a:pt x="2657633" y="2338409"/>
                  </a:cubicBezTo>
                  <a:cubicBezTo>
                    <a:pt x="2649485" y="2348701"/>
                    <a:pt x="2634733" y="2352823"/>
                    <a:pt x="2629503" y="2365086"/>
                  </a:cubicBezTo>
                  <a:cubicBezTo>
                    <a:pt x="2626370" y="2372428"/>
                    <a:pt x="2627621" y="2380914"/>
                    <a:pt x="2632749" y="2387038"/>
                  </a:cubicBezTo>
                  <a:lnTo>
                    <a:pt x="2640435" y="2406071"/>
                  </a:lnTo>
                  <a:lnTo>
                    <a:pt x="2650995" y="2411547"/>
                  </a:lnTo>
                  <a:lnTo>
                    <a:pt x="2661984" y="2430956"/>
                  </a:lnTo>
                  <a:lnTo>
                    <a:pt x="2645507" y="2446318"/>
                  </a:lnTo>
                  <a:lnTo>
                    <a:pt x="2629413" y="2462011"/>
                  </a:lnTo>
                  <a:lnTo>
                    <a:pt x="2625018" y="2498964"/>
                  </a:lnTo>
                  <a:cubicBezTo>
                    <a:pt x="2617805" y="2502424"/>
                    <a:pt x="2611438" y="2507419"/>
                    <a:pt x="2606355" y="2513603"/>
                  </a:cubicBezTo>
                  <a:cubicBezTo>
                    <a:pt x="2601092" y="2519998"/>
                    <a:pt x="2597339" y="2527506"/>
                    <a:pt x="2595378" y="2535555"/>
                  </a:cubicBezTo>
                  <a:lnTo>
                    <a:pt x="2599773" y="2566610"/>
                  </a:lnTo>
                  <a:lnTo>
                    <a:pt x="2590261" y="2579414"/>
                  </a:lnTo>
                  <a:cubicBezTo>
                    <a:pt x="2582643" y="2585658"/>
                    <a:pt x="2573345" y="2589480"/>
                    <a:pt x="2563552" y="2590397"/>
                  </a:cubicBezTo>
                  <a:cubicBezTo>
                    <a:pt x="2557263" y="2590999"/>
                    <a:pt x="2550929" y="2590367"/>
                    <a:pt x="2544888" y="2588562"/>
                  </a:cubicBezTo>
                  <a:lnTo>
                    <a:pt x="2518911" y="2591857"/>
                  </a:lnTo>
                  <a:lnTo>
                    <a:pt x="2504632" y="2606135"/>
                  </a:lnTo>
                  <a:cubicBezTo>
                    <a:pt x="2501431" y="2596025"/>
                    <a:pt x="2489857" y="2591285"/>
                    <a:pt x="2480492" y="2596250"/>
                  </a:cubicBezTo>
                  <a:cubicBezTo>
                    <a:pt x="2473707" y="2599846"/>
                    <a:pt x="2470169" y="2608242"/>
                    <a:pt x="2462606" y="2610153"/>
                  </a:cubicBezTo>
                  <a:cubicBezTo>
                    <a:pt x="2456475" y="2611702"/>
                    <a:pt x="2450176" y="2608392"/>
                    <a:pt x="2447967" y="2602479"/>
                  </a:cubicBezTo>
                  <a:lnTo>
                    <a:pt x="2438083" y="2584951"/>
                  </a:lnTo>
                  <a:cubicBezTo>
                    <a:pt x="2450254" y="2579820"/>
                    <a:pt x="2452497" y="2563541"/>
                    <a:pt x="2442151" y="2555310"/>
                  </a:cubicBezTo>
                  <a:cubicBezTo>
                    <a:pt x="2437114" y="2551308"/>
                    <a:pt x="2430104" y="2550872"/>
                    <a:pt x="2424593" y="2554212"/>
                  </a:cubicBezTo>
                  <a:cubicBezTo>
                    <a:pt x="2422632" y="2541513"/>
                    <a:pt x="2422260" y="2528604"/>
                    <a:pt x="2423488" y="2515800"/>
                  </a:cubicBezTo>
                  <a:cubicBezTo>
                    <a:pt x="2424424" y="2506065"/>
                    <a:pt x="2426948" y="2495834"/>
                    <a:pt x="2435423" y="2491275"/>
                  </a:cubicBezTo>
                  <a:cubicBezTo>
                    <a:pt x="2440821" y="2488386"/>
                    <a:pt x="2447381" y="2488823"/>
                    <a:pt x="2452362" y="2492374"/>
                  </a:cubicBezTo>
                  <a:lnTo>
                    <a:pt x="2466089" y="2481074"/>
                  </a:lnTo>
                  <a:lnTo>
                    <a:pt x="2476040" y="2461364"/>
                  </a:lnTo>
                  <a:lnTo>
                    <a:pt x="2504260" y="2447462"/>
                  </a:lnTo>
                  <a:cubicBezTo>
                    <a:pt x="2512848" y="2437757"/>
                    <a:pt x="2520793" y="2427511"/>
                    <a:pt x="2528040" y="2416768"/>
                  </a:cubicBezTo>
                  <a:cubicBezTo>
                    <a:pt x="2533923" y="2408057"/>
                    <a:pt x="2539344" y="2399029"/>
                    <a:pt x="2544257" y="2389731"/>
                  </a:cubicBezTo>
                  <a:lnTo>
                    <a:pt x="2559179" y="2364484"/>
                  </a:lnTo>
                  <a:cubicBezTo>
                    <a:pt x="2570043" y="2361956"/>
                    <a:pt x="2579555" y="2355441"/>
                    <a:pt x="2585855" y="2346233"/>
                  </a:cubicBezTo>
                  <a:cubicBezTo>
                    <a:pt x="2589889" y="2340365"/>
                    <a:pt x="2592425" y="2333595"/>
                    <a:pt x="2593259" y="2326523"/>
                  </a:cubicBezTo>
                  <a:close/>
                  <a:moveTo>
                    <a:pt x="2854036" y="2254470"/>
                  </a:moveTo>
                  <a:lnTo>
                    <a:pt x="2861104" y="2268803"/>
                  </a:lnTo>
                  <a:cubicBezTo>
                    <a:pt x="2866509" y="2272876"/>
                    <a:pt x="2869091" y="2279691"/>
                    <a:pt x="2867735" y="2286325"/>
                  </a:cubicBezTo>
                  <a:cubicBezTo>
                    <a:pt x="2866535" y="2292205"/>
                    <a:pt x="2862383" y="2297044"/>
                    <a:pt x="2856758" y="2299127"/>
                  </a:cubicBezTo>
                  <a:cubicBezTo>
                    <a:pt x="2854843" y="2308503"/>
                    <a:pt x="2853013" y="2317897"/>
                    <a:pt x="2851273" y="2327305"/>
                  </a:cubicBezTo>
                  <a:cubicBezTo>
                    <a:pt x="2849740" y="2335570"/>
                    <a:pt x="2848278" y="2343853"/>
                    <a:pt x="2846881" y="2352144"/>
                  </a:cubicBezTo>
                  <a:cubicBezTo>
                    <a:pt x="2865477" y="2358614"/>
                    <a:pt x="2863039" y="2385649"/>
                    <a:pt x="2843586" y="2388686"/>
                  </a:cubicBezTo>
                  <a:cubicBezTo>
                    <a:pt x="2835051" y="2390023"/>
                    <a:pt x="2827084" y="2384080"/>
                    <a:pt x="2825930" y="2375520"/>
                  </a:cubicBezTo>
                  <a:cubicBezTo>
                    <a:pt x="2821868" y="2365893"/>
                    <a:pt x="2822032" y="2355011"/>
                    <a:pt x="2826381" y="2345510"/>
                  </a:cubicBezTo>
                  <a:cubicBezTo>
                    <a:pt x="2829238" y="2339279"/>
                    <a:pt x="2833785" y="2333969"/>
                    <a:pt x="2839507" y="2330185"/>
                  </a:cubicBezTo>
                  <a:lnTo>
                    <a:pt x="2830554" y="2308233"/>
                  </a:lnTo>
                  <a:lnTo>
                    <a:pt x="2839808" y="2266996"/>
                  </a:lnTo>
                  <a:close/>
                  <a:moveTo>
                    <a:pt x="2814556" y="2243315"/>
                  </a:moveTo>
                  <a:lnTo>
                    <a:pt x="2817687" y="2268437"/>
                  </a:lnTo>
                  <a:lnTo>
                    <a:pt x="2800397" y="2271045"/>
                  </a:lnTo>
                  <a:lnTo>
                    <a:pt x="2802890" y="2252098"/>
                  </a:lnTo>
                  <a:close/>
                  <a:moveTo>
                    <a:pt x="2650802" y="2131330"/>
                  </a:moveTo>
                  <a:lnTo>
                    <a:pt x="2666606" y="2147889"/>
                  </a:lnTo>
                  <a:lnTo>
                    <a:pt x="2658192" y="2164353"/>
                  </a:lnTo>
                  <a:lnTo>
                    <a:pt x="2657050" y="2177073"/>
                  </a:lnTo>
                  <a:lnTo>
                    <a:pt x="2659199" y="2187959"/>
                  </a:lnTo>
                  <a:lnTo>
                    <a:pt x="2650785" y="2205109"/>
                  </a:lnTo>
                  <a:lnTo>
                    <a:pt x="2643098" y="2217877"/>
                  </a:lnTo>
                  <a:lnTo>
                    <a:pt x="2631392" y="2242393"/>
                  </a:lnTo>
                  <a:lnTo>
                    <a:pt x="2617845" y="2271299"/>
                  </a:lnTo>
                  <a:cubicBezTo>
                    <a:pt x="2612604" y="2278101"/>
                    <a:pt x="2602277" y="2277897"/>
                    <a:pt x="2597313" y="2270891"/>
                  </a:cubicBezTo>
                  <a:cubicBezTo>
                    <a:pt x="2593617" y="2265673"/>
                    <a:pt x="2594614" y="2258484"/>
                    <a:pt x="2599588" y="2254468"/>
                  </a:cubicBezTo>
                  <a:cubicBezTo>
                    <a:pt x="2610222" y="2241578"/>
                    <a:pt x="2618626" y="2226996"/>
                    <a:pt x="2624445" y="2211333"/>
                  </a:cubicBezTo>
                  <a:cubicBezTo>
                    <a:pt x="2628010" y="2201746"/>
                    <a:pt x="2630578" y="2191812"/>
                    <a:pt x="2632109" y="2181694"/>
                  </a:cubicBezTo>
                  <a:lnTo>
                    <a:pt x="2645993" y="2150906"/>
                  </a:lnTo>
                  <a:close/>
                  <a:moveTo>
                    <a:pt x="3148688" y="2120524"/>
                  </a:moveTo>
                  <a:cubicBezTo>
                    <a:pt x="3130311" y="2184862"/>
                    <a:pt x="3106495" y="2247520"/>
                    <a:pt x="3077498" y="2307820"/>
                  </a:cubicBezTo>
                  <a:cubicBezTo>
                    <a:pt x="3052084" y="2360639"/>
                    <a:pt x="3022785" y="2411510"/>
                    <a:pt x="2989831" y="2459976"/>
                  </a:cubicBezTo>
                  <a:lnTo>
                    <a:pt x="2993213" y="2395386"/>
                  </a:lnTo>
                  <a:cubicBezTo>
                    <a:pt x="2996378" y="2384668"/>
                    <a:pt x="2999070" y="2373793"/>
                    <a:pt x="3001257" y="2362823"/>
                  </a:cubicBezTo>
                  <a:cubicBezTo>
                    <a:pt x="3002523" y="2356506"/>
                    <a:pt x="3003617" y="2350172"/>
                    <a:pt x="3004552" y="2343792"/>
                  </a:cubicBezTo>
                  <a:lnTo>
                    <a:pt x="2995414" y="2316023"/>
                  </a:lnTo>
                  <a:cubicBezTo>
                    <a:pt x="2985255" y="2314609"/>
                    <a:pt x="2974965" y="2317390"/>
                    <a:pt x="2966907" y="2323708"/>
                  </a:cubicBezTo>
                  <a:cubicBezTo>
                    <a:pt x="2960747" y="2328548"/>
                    <a:pt x="2956272" y="2335211"/>
                    <a:pt x="2954113" y="2342739"/>
                  </a:cubicBezTo>
                  <a:lnTo>
                    <a:pt x="2933664" y="2358392"/>
                  </a:lnTo>
                  <a:lnTo>
                    <a:pt x="2921217" y="2367899"/>
                  </a:lnTo>
                  <a:lnTo>
                    <a:pt x="2898580" y="2375223"/>
                  </a:lnTo>
                  <a:cubicBezTo>
                    <a:pt x="2895457" y="2384495"/>
                    <a:pt x="2891140" y="2393327"/>
                    <a:pt x="2885773" y="2401515"/>
                  </a:cubicBezTo>
                  <a:cubicBezTo>
                    <a:pt x="2879858" y="2410519"/>
                    <a:pt x="2872720" y="2418660"/>
                    <a:pt x="2864546" y="2425669"/>
                  </a:cubicBezTo>
                  <a:cubicBezTo>
                    <a:pt x="2866648" y="2436748"/>
                    <a:pt x="2854286" y="2444842"/>
                    <a:pt x="2844975" y="2438477"/>
                  </a:cubicBezTo>
                  <a:cubicBezTo>
                    <a:pt x="2837852" y="2433605"/>
                    <a:pt x="2838327" y="2423312"/>
                    <a:pt x="2843349" y="2415423"/>
                  </a:cubicBezTo>
                  <a:cubicBezTo>
                    <a:pt x="2848127" y="2407926"/>
                    <a:pt x="2855797" y="2402756"/>
                    <a:pt x="2864546" y="2401153"/>
                  </a:cubicBezTo>
                  <a:cubicBezTo>
                    <a:pt x="2874490" y="2399676"/>
                    <a:pt x="2882074" y="2391504"/>
                    <a:pt x="2882823" y="2381477"/>
                  </a:cubicBezTo>
                  <a:cubicBezTo>
                    <a:pt x="2883326" y="2374924"/>
                    <a:pt x="2880707" y="2367899"/>
                    <a:pt x="2884161" y="2362179"/>
                  </a:cubicBezTo>
                  <a:cubicBezTo>
                    <a:pt x="2887787" y="2356160"/>
                    <a:pt x="2895932" y="2354761"/>
                    <a:pt x="2901358" y="2359256"/>
                  </a:cubicBezTo>
                  <a:lnTo>
                    <a:pt x="2917374" y="2346086"/>
                  </a:lnTo>
                  <a:lnTo>
                    <a:pt x="2910827" y="2327464"/>
                  </a:lnTo>
                  <a:lnTo>
                    <a:pt x="2890363" y="2323079"/>
                  </a:lnTo>
                  <a:lnTo>
                    <a:pt x="2886636" y="2298610"/>
                  </a:lnTo>
                  <a:lnTo>
                    <a:pt x="2912625" y="2295310"/>
                  </a:lnTo>
                  <a:lnTo>
                    <a:pt x="2919202" y="2282502"/>
                  </a:lnTo>
                  <a:cubicBezTo>
                    <a:pt x="2908582" y="2264964"/>
                    <a:pt x="2932887" y="2247473"/>
                    <a:pt x="2946155" y="2263109"/>
                  </a:cubicBezTo>
                  <a:cubicBezTo>
                    <a:pt x="2950458" y="2268185"/>
                    <a:pt x="2949955" y="2275760"/>
                    <a:pt x="2945019" y="2280223"/>
                  </a:cubicBezTo>
                  <a:lnTo>
                    <a:pt x="2957797" y="2297777"/>
                  </a:lnTo>
                  <a:lnTo>
                    <a:pt x="2972188" y="2283555"/>
                  </a:lnTo>
                  <a:cubicBezTo>
                    <a:pt x="2982966" y="2274770"/>
                    <a:pt x="2991586" y="2263628"/>
                    <a:pt x="2997386" y="2250993"/>
                  </a:cubicBezTo>
                  <a:cubicBezTo>
                    <a:pt x="3000595" y="2243999"/>
                    <a:pt x="3002912" y="2236613"/>
                    <a:pt x="3004250" y="2229038"/>
                  </a:cubicBezTo>
                  <a:lnTo>
                    <a:pt x="3019490" y="2207131"/>
                  </a:lnTo>
                  <a:lnTo>
                    <a:pt x="3039018" y="2192862"/>
                  </a:lnTo>
                  <a:lnTo>
                    <a:pt x="3083010" y="2175025"/>
                  </a:lnTo>
                  <a:close/>
                  <a:moveTo>
                    <a:pt x="2657682" y="1940538"/>
                  </a:moveTo>
                  <a:lnTo>
                    <a:pt x="2669756" y="1944366"/>
                  </a:lnTo>
                  <a:lnTo>
                    <a:pt x="2677800" y="1972914"/>
                  </a:lnTo>
                  <a:lnTo>
                    <a:pt x="2685443" y="2001447"/>
                  </a:lnTo>
                  <a:lnTo>
                    <a:pt x="2678940" y="2014540"/>
                  </a:lnTo>
                  <a:cubicBezTo>
                    <a:pt x="2666648" y="2022058"/>
                    <a:pt x="2664664" y="2039119"/>
                    <a:pt x="2674919" y="2049250"/>
                  </a:cubicBezTo>
                  <a:cubicBezTo>
                    <a:pt x="2679515" y="2053791"/>
                    <a:pt x="2686027" y="2055845"/>
                    <a:pt x="2692390" y="2054741"/>
                  </a:cubicBezTo>
                  <a:cubicBezTo>
                    <a:pt x="2699146" y="2047140"/>
                    <a:pt x="2709487" y="2043772"/>
                    <a:pt x="2719420" y="2045952"/>
                  </a:cubicBezTo>
                  <a:cubicBezTo>
                    <a:pt x="2725645" y="2047321"/>
                    <a:pt x="2731190" y="2050815"/>
                    <a:pt x="2735107" y="2055831"/>
                  </a:cubicBezTo>
                  <a:lnTo>
                    <a:pt x="2758168" y="2059855"/>
                  </a:lnTo>
                  <a:lnTo>
                    <a:pt x="2764749" y="2080354"/>
                  </a:lnTo>
                  <a:lnTo>
                    <a:pt x="2762555" y="2100014"/>
                  </a:lnTo>
                  <a:cubicBezTo>
                    <a:pt x="2767204" y="2101635"/>
                    <a:pt x="2771635" y="2103829"/>
                    <a:pt x="2775726" y="2106568"/>
                  </a:cubicBezTo>
                  <a:cubicBezTo>
                    <a:pt x="2780558" y="2109796"/>
                    <a:pt x="2784876" y="2113736"/>
                    <a:pt x="2788532" y="2118263"/>
                  </a:cubicBezTo>
                  <a:lnTo>
                    <a:pt x="2798413" y="2146447"/>
                  </a:lnTo>
                  <a:lnTo>
                    <a:pt x="2801703" y="2177175"/>
                  </a:lnTo>
                  <a:lnTo>
                    <a:pt x="2799509" y="2198414"/>
                  </a:lnTo>
                  <a:cubicBezTo>
                    <a:pt x="2794478" y="2201740"/>
                    <a:pt x="2790334" y="2206239"/>
                    <a:pt x="2787435" y="2211535"/>
                  </a:cubicBezTo>
                  <a:cubicBezTo>
                    <a:pt x="2785076" y="2215839"/>
                    <a:pt x="2783605" y="2220562"/>
                    <a:pt x="2783091" y="2225438"/>
                  </a:cubicBezTo>
                  <a:lnTo>
                    <a:pt x="2768814" y="2237511"/>
                  </a:lnTo>
                  <a:lnTo>
                    <a:pt x="2755652" y="2226947"/>
                  </a:lnTo>
                  <a:lnTo>
                    <a:pt x="2753815" y="2208335"/>
                  </a:lnTo>
                  <a:lnTo>
                    <a:pt x="2739956" y="2205037"/>
                  </a:lnTo>
                  <a:lnTo>
                    <a:pt x="2734515" y="2242360"/>
                  </a:lnTo>
                  <a:cubicBezTo>
                    <a:pt x="2728039" y="2236826"/>
                    <a:pt x="2723233" y="2229602"/>
                    <a:pt x="2720613" y="2221498"/>
                  </a:cubicBezTo>
                  <a:cubicBezTo>
                    <a:pt x="2719011" y="2216551"/>
                    <a:pt x="2718271" y="2211381"/>
                    <a:pt x="2718419" y="2206183"/>
                  </a:cubicBezTo>
                  <a:cubicBezTo>
                    <a:pt x="2723242" y="2198246"/>
                    <a:pt x="2729118" y="2190994"/>
                    <a:pt x="2735891" y="2184636"/>
                  </a:cubicBezTo>
                  <a:cubicBezTo>
                    <a:pt x="2739216" y="2181506"/>
                    <a:pt x="2742742" y="2178600"/>
                    <a:pt x="2746450" y="2175945"/>
                  </a:cubicBezTo>
                  <a:lnTo>
                    <a:pt x="2767674" y="2158059"/>
                  </a:lnTo>
                  <a:cubicBezTo>
                    <a:pt x="2776989" y="2154035"/>
                    <a:pt x="2781385" y="2143303"/>
                    <a:pt x="2777555" y="2133913"/>
                  </a:cubicBezTo>
                  <a:cubicBezTo>
                    <a:pt x="2775030" y="2127709"/>
                    <a:pt x="2769224" y="2123461"/>
                    <a:pt x="2762555" y="2122930"/>
                  </a:cubicBezTo>
                  <a:lnTo>
                    <a:pt x="2742794" y="2132768"/>
                  </a:lnTo>
                  <a:lnTo>
                    <a:pt x="2731817" y="2144799"/>
                  </a:lnTo>
                  <a:cubicBezTo>
                    <a:pt x="2743543" y="2146769"/>
                    <a:pt x="2743569" y="2163593"/>
                    <a:pt x="2731860" y="2165605"/>
                  </a:cubicBezTo>
                  <a:cubicBezTo>
                    <a:pt x="2727455" y="2166373"/>
                    <a:pt x="2723242" y="2163467"/>
                    <a:pt x="2722398" y="2159065"/>
                  </a:cubicBezTo>
                  <a:cubicBezTo>
                    <a:pt x="2714519" y="2162139"/>
                    <a:pt x="2705588" y="2160435"/>
                    <a:pt x="2699389" y="2154678"/>
                  </a:cubicBezTo>
                  <a:cubicBezTo>
                    <a:pt x="2690667" y="2146559"/>
                    <a:pt x="2690048" y="2133732"/>
                    <a:pt x="2690606" y="2121743"/>
                  </a:cubicBezTo>
                  <a:cubicBezTo>
                    <a:pt x="2690849" y="2116615"/>
                    <a:pt x="2691215" y="2111486"/>
                    <a:pt x="2691711" y="2106372"/>
                  </a:cubicBezTo>
                  <a:lnTo>
                    <a:pt x="2695733" y="2092469"/>
                  </a:lnTo>
                  <a:lnTo>
                    <a:pt x="2677295" y="2083694"/>
                  </a:lnTo>
                  <a:lnTo>
                    <a:pt x="2667824" y="2096856"/>
                  </a:lnTo>
                  <a:lnTo>
                    <a:pt x="2650631" y="2104542"/>
                  </a:lnTo>
                  <a:lnTo>
                    <a:pt x="2651728" y="2081542"/>
                  </a:lnTo>
                  <a:lnTo>
                    <a:pt x="2646026" y="2055551"/>
                  </a:lnTo>
                  <a:cubicBezTo>
                    <a:pt x="2628275" y="2058374"/>
                    <a:pt x="2613668" y="2041690"/>
                    <a:pt x="2618804" y="2024461"/>
                  </a:cubicBezTo>
                  <a:cubicBezTo>
                    <a:pt x="2620728" y="2018005"/>
                    <a:pt x="2625603" y="2012849"/>
                    <a:pt x="2631932" y="2010558"/>
                  </a:cubicBezTo>
                  <a:lnTo>
                    <a:pt x="2629189" y="1977623"/>
                  </a:lnTo>
                  <a:lnTo>
                    <a:pt x="2628937" y="1956425"/>
                  </a:lnTo>
                  <a:lnTo>
                    <a:pt x="2643893" y="1951535"/>
                  </a:lnTo>
                  <a:close/>
                  <a:moveTo>
                    <a:pt x="2598719" y="1774900"/>
                  </a:moveTo>
                  <a:lnTo>
                    <a:pt x="2607566" y="1802159"/>
                  </a:lnTo>
                  <a:cubicBezTo>
                    <a:pt x="2608475" y="1810540"/>
                    <a:pt x="2609943" y="1818852"/>
                    <a:pt x="2611957" y="1827040"/>
                  </a:cubicBezTo>
                  <a:cubicBezTo>
                    <a:pt x="2613992" y="1835297"/>
                    <a:pt x="2616585" y="1843453"/>
                    <a:pt x="2617447" y="1851921"/>
                  </a:cubicBezTo>
                  <a:cubicBezTo>
                    <a:pt x="2618107" y="1858400"/>
                    <a:pt x="2617737" y="1864948"/>
                    <a:pt x="2616349" y="1871312"/>
                  </a:cubicBezTo>
                  <a:lnTo>
                    <a:pt x="2595540" y="1873874"/>
                  </a:lnTo>
                  <a:lnTo>
                    <a:pt x="2584557" y="1858505"/>
                  </a:lnTo>
                  <a:cubicBezTo>
                    <a:pt x="2582139" y="1850285"/>
                    <a:pt x="2580545" y="1841845"/>
                    <a:pt x="2579800" y="1833304"/>
                  </a:cubicBezTo>
                  <a:cubicBezTo>
                    <a:pt x="2579205" y="1826490"/>
                    <a:pt x="2579154" y="1819635"/>
                    <a:pt x="2579647" y="1812812"/>
                  </a:cubicBezTo>
                  <a:lnTo>
                    <a:pt x="2583802" y="1786149"/>
                  </a:lnTo>
                  <a:close/>
                  <a:moveTo>
                    <a:pt x="2694153" y="1652391"/>
                  </a:moveTo>
                  <a:lnTo>
                    <a:pt x="2706230" y="1664378"/>
                  </a:lnTo>
                  <a:lnTo>
                    <a:pt x="2704034" y="1685189"/>
                  </a:lnTo>
                  <a:lnTo>
                    <a:pt x="2687936" y="1688848"/>
                  </a:lnTo>
                  <a:lnTo>
                    <a:pt x="2684248" y="1673541"/>
                  </a:lnTo>
                  <a:lnTo>
                    <a:pt x="2684980" y="1662521"/>
                  </a:lnTo>
                  <a:close/>
                  <a:moveTo>
                    <a:pt x="2702591" y="1586965"/>
                  </a:moveTo>
                  <a:lnTo>
                    <a:pt x="2710145" y="1609963"/>
                  </a:lnTo>
                  <a:lnTo>
                    <a:pt x="2696566" y="1620207"/>
                  </a:lnTo>
                  <a:lnTo>
                    <a:pt x="2690103" y="1600546"/>
                  </a:lnTo>
                  <a:close/>
                  <a:moveTo>
                    <a:pt x="2653785" y="883677"/>
                  </a:moveTo>
                  <a:lnTo>
                    <a:pt x="2659799" y="897413"/>
                  </a:lnTo>
                  <a:lnTo>
                    <a:pt x="2673659" y="936058"/>
                  </a:lnTo>
                  <a:lnTo>
                    <a:pt x="2679146" y="964504"/>
                  </a:lnTo>
                  <a:lnTo>
                    <a:pt x="2684355" y="990091"/>
                  </a:lnTo>
                  <a:lnTo>
                    <a:pt x="2683303" y="1013732"/>
                  </a:lnTo>
                  <a:lnTo>
                    <a:pt x="2685502" y="1033865"/>
                  </a:lnTo>
                  <a:lnTo>
                    <a:pt x="2695337" y="1037166"/>
                  </a:lnTo>
                  <a:lnTo>
                    <a:pt x="2693182" y="1050313"/>
                  </a:lnTo>
                  <a:cubicBezTo>
                    <a:pt x="2690222" y="1059835"/>
                    <a:pt x="2688381" y="1069651"/>
                    <a:pt x="2687694" y="1079585"/>
                  </a:cubicBezTo>
                  <a:cubicBezTo>
                    <a:pt x="2687293" y="1085421"/>
                    <a:pt x="2687293" y="1091287"/>
                    <a:pt x="2687694" y="1097124"/>
                  </a:cubicBezTo>
                  <a:lnTo>
                    <a:pt x="2678547" y="1118348"/>
                  </a:lnTo>
                  <a:cubicBezTo>
                    <a:pt x="2669253" y="1117493"/>
                    <a:pt x="2661589" y="1125511"/>
                    <a:pt x="2662816" y="1134767"/>
                  </a:cubicBezTo>
                  <a:cubicBezTo>
                    <a:pt x="2663554" y="1140308"/>
                    <a:pt x="2667624" y="1144818"/>
                    <a:pt x="2673060" y="1146115"/>
                  </a:cubicBezTo>
                  <a:cubicBezTo>
                    <a:pt x="2681155" y="1151775"/>
                    <a:pt x="2689302" y="1157346"/>
                    <a:pt x="2697485" y="1162888"/>
                  </a:cubicBezTo>
                  <a:cubicBezTo>
                    <a:pt x="2702212" y="1166072"/>
                    <a:pt x="2706954" y="1169255"/>
                    <a:pt x="2711711" y="1172409"/>
                  </a:cubicBezTo>
                  <a:lnTo>
                    <a:pt x="2719346" y="1181872"/>
                  </a:lnTo>
                  <a:lnTo>
                    <a:pt x="2727719" y="1190155"/>
                  </a:lnTo>
                  <a:lnTo>
                    <a:pt x="2729918" y="1207635"/>
                  </a:lnTo>
                  <a:lnTo>
                    <a:pt x="2726623" y="1226294"/>
                  </a:lnTo>
                  <a:lnTo>
                    <a:pt x="2741579" y="1244541"/>
                  </a:lnTo>
                  <a:cubicBezTo>
                    <a:pt x="2744268" y="1252176"/>
                    <a:pt x="2747958" y="1259427"/>
                    <a:pt x="2752553" y="1266089"/>
                  </a:cubicBezTo>
                  <a:cubicBezTo>
                    <a:pt x="2757923" y="1273871"/>
                    <a:pt x="2764463" y="1280769"/>
                    <a:pt x="2771944" y="1286576"/>
                  </a:cubicBezTo>
                  <a:lnTo>
                    <a:pt x="2774874" y="1320239"/>
                  </a:lnTo>
                  <a:lnTo>
                    <a:pt x="2764675" y="1329024"/>
                  </a:lnTo>
                  <a:lnTo>
                    <a:pt x="2749309" y="1344381"/>
                  </a:lnTo>
                  <a:lnTo>
                    <a:pt x="2742814" y="1364043"/>
                  </a:lnTo>
                  <a:cubicBezTo>
                    <a:pt x="2755885" y="1373122"/>
                    <a:pt x="2756440" y="1392253"/>
                    <a:pt x="2743910" y="1402069"/>
                  </a:cubicBezTo>
                  <a:cubicBezTo>
                    <a:pt x="2740366" y="1404840"/>
                    <a:pt x="2736012" y="1406373"/>
                    <a:pt x="2731511" y="1406461"/>
                  </a:cubicBezTo>
                  <a:lnTo>
                    <a:pt x="2723101" y="1419638"/>
                  </a:lnTo>
                  <a:lnTo>
                    <a:pt x="2720902" y="1433492"/>
                  </a:lnTo>
                  <a:lnTo>
                    <a:pt x="2714684" y="1452151"/>
                  </a:lnTo>
                  <a:lnTo>
                    <a:pt x="2703790" y="1457634"/>
                  </a:lnTo>
                  <a:lnTo>
                    <a:pt x="2698311" y="1470457"/>
                  </a:lnTo>
                  <a:lnTo>
                    <a:pt x="2698311" y="1485726"/>
                  </a:lnTo>
                  <a:lnTo>
                    <a:pt x="2697207" y="1501792"/>
                  </a:lnTo>
                  <a:lnTo>
                    <a:pt x="2676348" y="1520392"/>
                  </a:lnTo>
                  <a:cubicBezTo>
                    <a:pt x="2688169" y="1509190"/>
                    <a:pt x="2671745" y="1491298"/>
                    <a:pt x="2659565" y="1502086"/>
                  </a:cubicBezTo>
                  <a:cubicBezTo>
                    <a:pt x="2656102" y="1505181"/>
                    <a:pt x="2655619" y="1510428"/>
                    <a:pt x="2658469" y="1514084"/>
                  </a:cubicBezTo>
                  <a:lnTo>
                    <a:pt x="2641357" y="1515086"/>
                  </a:lnTo>
                  <a:lnTo>
                    <a:pt x="2643557" y="1497193"/>
                  </a:lnTo>
                  <a:lnTo>
                    <a:pt x="2647539" y="1479271"/>
                  </a:lnTo>
                  <a:lnTo>
                    <a:pt x="2654852" y="1459933"/>
                  </a:lnTo>
                  <a:lnTo>
                    <a:pt x="2659981" y="1439063"/>
                  </a:lnTo>
                  <a:lnTo>
                    <a:pt x="2664372" y="1423735"/>
                  </a:lnTo>
                  <a:lnTo>
                    <a:pt x="2666199" y="1400742"/>
                  </a:lnTo>
                  <a:lnTo>
                    <a:pt x="2670218" y="1390897"/>
                  </a:lnTo>
                  <a:lnTo>
                    <a:pt x="2679738" y="1375893"/>
                  </a:lnTo>
                  <a:lnTo>
                    <a:pt x="2692181" y="1356880"/>
                  </a:lnTo>
                  <a:lnTo>
                    <a:pt x="2704572" y="1351397"/>
                  </a:lnTo>
                  <a:lnTo>
                    <a:pt x="2710059" y="1329878"/>
                  </a:lnTo>
                  <a:lnTo>
                    <a:pt x="2699129" y="1312369"/>
                  </a:lnTo>
                  <a:lnTo>
                    <a:pt x="2693182" y="1296392"/>
                  </a:lnTo>
                  <a:cubicBezTo>
                    <a:pt x="2702329" y="1292560"/>
                    <a:pt x="2709212" y="1284748"/>
                    <a:pt x="2711842" y="1275198"/>
                  </a:cubicBezTo>
                  <a:cubicBezTo>
                    <a:pt x="2714443" y="1265735"/>
                    <a:pt x="2712573" y="1255890"/>
                    <a:pt x="2710746" y="1246280"/>
                  </a:cubicBezTo>
                  <a:cubicBezTo>
                    <a:pt x="2709292" y="1238616"/>
                    <a:pt x="2707867" y="1230922"/>
                    <a:pt x="2705259" y="1223582"/>
                  </a:cubicBezTo>
                  <a:cubicBezTo>
                    <a:pt x="2702220" y="1215034"/>
                    <a:pt x="2697631" y="1207075"/>
                    <a:pt x="2691720" y="1200177"/>
                  </a:cubicBezTo>
                  <a:lnTo>
                    <a:pt x="2677086" y="1184083"/>
                  </a:lnTo>
                  <a:lnTo>
                    <a:pt x="2658790" y="1169786"/>
                  </a:lnTo>
                  <a:cubicBezTo>
                    <a:pt x="2655437" y="1163566"/>
                    <a:pt x="2651667" y="1157582"/>
                    <a:pt x="2647487" y="1151864"/>
                  </a:cubicBezTo>
                  <a:cubicBezTo>
                    <a:pt x="2642431" y="1144936"/>
                    <a:pt x="2636798" y="1138451"/>
                    <a:pt x="2630661" y="1132467"/>
                  </a:cubicBezTo>
                  <a:lnTo>
                    <a:pt x="2630661" y="1118613"/>
                  </a:lnTo>
                  <a:lnTo>
                    <a:pt x="2636878" y="1102577"/>
                  </a:lnTo>
                  <a:lnTo>
                    <a:pt x="2629331" y="1088339"/>
                  </a:lnTo>
                  <a:lnTo>
                    <a:pt x="2622405" y="1079644"/>
                  </a:lnTo>
                  <a:lnTo>
                    <a:pt x="2617056" y="1061456"/>
                  </a:lnTo>
                  <a:lnTo>
                    <a:pt x="2639604" y="1063637"/>
                  </a:lnTo>
                  <a:lnTo>
                    <a:pt x="2656759" y="1057476"/>
                  </a:lnTo>
                  <a:lnTo>
                    <a:pt x="2664445" y="1040999"/>
                  </a:lnTo>
                  <a:lnTo>
                    <a:pt x="2666637" y="1024521"/>
                  </a:lnTo>
                  <a:lnTo>
                    <a:pt x="2666637" y="1005920"/>
                  </a:lnTo>
                  <a:lnTo>
                    <a:pt x="2671715" y="979567"/>
                  </a:lnTo>
                  <a:cubicBezTo>
                    <a:pt x="2666740" y="972404"/>
                    <a:pt x="2663255" y="964327"/>
                    <a:pt x="2661472" y="955779"/>
                  </a:cubicBezTo>
                  <a:cubicBezTo>
                    <a:pt x="2660135" y="949412"/>
                    <a:pt x="2659762" y="942868"/>
                    <a:pt x="2660369" y="936383"/>
                  </a:cubicBezTo>
                  <a:lnTo>
                    <a:pt x="2657081" y="915955"/>
                  </a:lnTo>
                  <a:lnTo>
                    <a:pt x="2646837" y="899447"/>
                  </a:lnTo>
                  <a:close/>
                  <a:moveTo>
                    <a:pt x="1492064" y="614737"/>
                  </a:moveTo>
                  <a:lnTo>
                    <a:pt x="1496040" y="632212"/>
                  </a:lnTo>
                  <a:lnTo>
                    <a:pt x="1489136" y="643918"/>
                  </a:lnTo>
                  <a:lnTo>
                    <a:pt x="1469374" y="652332"/>
                  </a:lnTo>
                  <a:cubicBezTo>
                    <a:pt x="1463973" y="650980"/>
                    <a:pt x="1458318" y="650980"/>
                    <a:pt x="1452908" y="652332"/>
                  </a:cubicBezTo>
                  <a:cubicBezTo>
                    <a:pt x="1448092" y="653534"/>
                    <a:pt x="1443591" y="655788"/>
                    <a:pt x="1439737" y="658917"/>
                  </a:cubicBezTo>
                  <a:lnTo>
                    <a:pt x="1426933" y="668436"/>
                  </a:lnTo>
                  <a:lnTo>
                    <a:pt x="1413027" y="679045"/>
                  </a:lnTo>
                  <a:lnTo>
                    <a:pt x="1401316" y="685264"/>
                  </a:lnTo>
                  <a:lnTo>
                    <a:pt x="1389656" y="694782"/>
                  </a:lnTo>
                  <a:lnTo>
                    <a:pt x="1377945" y="702098"/>
                  </a:lnTo>
                  <a:lnTo>
                    <a:pt x="1354941" y="710878"/>
                  </a:lnTo>
                  <a:lnTo>
                    <a:pt x="1349452" y="728399"/>
                  </a:lnTo>
                  <a:lnTo>
                    <a:pt x="1348718" y="752550"/>
                  </a:lnTo>
                  <a:lnTo>
                    <a:pt x="1329009" y="755843"/>
                  </a:lnTo>
                  <a:lnTo>
                    <a:pt x="1314003" y="738642"/>
                  </a:lnTo>
                  <a:lnTo>
                    <a:pt x="1307255" y="721814"/>
                  </a:lnTo>
                  <a:cubicBezTo>
                    <a:pt x="1308968" y="713198"/>
                    <a:pt x="1313024" y="705228"/>
                    <a:pt x="1318967" y="698760"/>
                  </a:cubicBezTo>
                  <a:cubicBezTo>
                    <a:pt x="1323835" y="693462"/>
                    <a:pt x="1329848" y="689334"/>
                    <a:pt x="1336543" y="686681"/>
                  </a:cubicBezTo>
                  <a:cubicBezTo>
                    <a:pt x="1343666" y="681658"/>
                    <a:pt x="1350719" y="676536"/>
                    <a:pt x="1357703" y="671316"/>
                  </a:cubicBezTo>
                  <a:cubicBezTo>
                    <a:pt x="1363497" y="666992"/>
                    <a:pt x="1369240" y="662595"/>
                    <a:pt x="1374938" y="658140"/>
                  </a:cubicBezTo>
                  <a:lnTo>
                    <a:pt x="1396745" y="647211"/>
                  </a:lnTo>
                  <a:lnTo>
                    <a:pt x="1415597" y="634818"/>
                  </a:lnTo>
                  <a:lnTo>
                    <a:pt x="1433505" y="623928"/>
                  </a:lnTo>
                  <a:lnTo>
                    <a:pt x="1457060" y="631199"/>
                  </a:lnTo>
                  <a:lnTo>
                    <a:pt x="1478184" y="622694"/>
                  </a:lnTo>
                  <a:close/>
                  <a:moveTo>
                    <a:pt x="1428607" y="513102"/>
                  </a:moveTo>
                  <a:lnTo>
                    <a:pt x="1460049" y="517291"/>
                  </a:lnTo>
                  <a:lnTo>
                    <a:pt x="1486350" y="515049"/>
                  </a:lnTo>
                  <a:lnTo>
                    <a:pt x="1484156" y="532521"/>
                  </a:lnTo>
                  <a:lnTo>
                    <a:pt x="1466998" y="546749"/>
                  </a:lnTo>
                  <a:lnTo>
                    <a:pt x="1454930" y="545651"/>
                  </a:lnTo>
                  <a:cubicBezTo>
                    <a:pt x="1452150" y="539082"/>
                    <a:pt x="1445974" y="534580"/>
                    <a:pt x="1438871" y="533940"/>
                  </a:cubicBezTo>
                  <a:cubicBezTo>
                    <a:pt x="1432208" y="533340"/>
                    <a:pt x="1425707" y="536251"/>
                    <a:pt x="1421721" y="541625"/>
                  </a:cubicBezTo>
                  <a:lnTo>
                    <a:pt x="1393974" y="537645"/>
                  </a:lnTo>
                  <a:lnTo>
                    <a:pt x="1406740" y="515298"/>
                  </a:lnTo>
                  <a:close/>
                  <a:moveTo>
                    <a:pt x="1286449" y="456156"/>
                  </a:moveTo>
                  <a:lnTo>
                    <a:pt x="1303400" y="467207"/>
                  </a:lnTo>
                  <a:lnTo>
                    <a:pt x="1317487" y="463959"/>
                  </a:lnTo>
                  <a:cubicBezTo>
                    <a:pt x="1327135" y="458486"/>
                    <a:pt x="1339397" y="462571"/>
                    <a:pt x="1343836" y="472738"/>
                  </a:cubicBezTo>
                  <a:cubicBezTo>
                    <a:pt x="1347549" y="481256"/>
                    <a:pt x="1344234" y="491207"/>
                    <a:pt x="1336149" y="495789"/>
                  </a:cubicBezTo>
                  <a:cubicBezTo>
                    <a:pt x="1327303" y="492904"/>
                    <a:pt x="1317979" y="491786"/>
                    <a:pt x="1308709" y="492501"/>
                  </a:cubicBezTo>
                  <a:cubicBezTo>
                    <a:pt x="1303494" y="492904"/>
                    <a:pt x="1298340" y="493883"/>
                    <a:pt x="1293341" y="495424"/>
                  </a:cubicBezTo>
                  <a:cubicBezTo>
                    <a:pt x="1297141" y="502428"/>
                    <a:pt x="1295814" y="511105"/>
                    <a:pt x="1290094" y="516649"/>
                  </a:cubicBezTo>
                  <a:cubicBezTo>
                    <a:pt x="1283370" y="523173"/>
                    <a:pt x="1272793" y="523508"/>
                    <a:pt x="1265665" y="517428"/>
                  </a:cubicBezTo>
                  <a:cubicBezTo>
                    <a:pt x="1274854" y="515854"/>
                    <a:pt x="1277792" y="504108"/>
                    <a:pt x="1270421" y="498397"/>
                  </a:cubicBezTo>
                  <a:cubicBezTo>
                    <a:pt x="1266938" y="495698"/>
                    <a:pt x="1262027" y="495850"/>
                    <a:pt x="1258712" y="498763"/>
                  </a:cubicBezTo>
                  <a:lnTo>
                    <a:pt x="1238184" y="512626"/>
                  </a:lnTo>
                  <a:cubicBezTo>
                    <a:pt x="1228779" y="529313"/>
                    <a:pt x="1202026" y="510052"/>
                    <a:pt x="1214867" y="495837"/>
                  </a:cubicBezTo>
                  <a:cubicBezTo>
                    <a:pt x="1222513" y="487373"/>
                    <a:pt x="1238770" y="497585"/>
                    <a:pt x="1245480" y="487468"/>
                  </a:cubicBezTo>
                  <a:cubicBezTo>
                    <a:pt x="1249381" y="481581"/>
                    <a:pt x="1245703" y="473646"/>
                    <a:pt x="1238683" y="472830"/>
                  </a:cubicBezTo>
                  <a:lnTo>
                    <a:pt x="1258328" y="458212"/>
                  </a:lnTo>
                  <a:close/>
                  <a:moveTo>
                    <a:pt x="922662" y="382063"/>
                  </a:moveTo>
                  <a:lnTo>
                    <a:pt x="934900" y="395170"/>
                  </a:lnTo>
                  <a:lnTo>
                    <a:pt x="922827" y="411230"/>
                  </a:lnTo>
                  <a:lnTo>
                    <a:pt x="905351" y="425042"/>
                  </a:lnTo>
                  <a:lnTo>
                    <a:pt x="892177" y="430530"/>
                  </a:lnTo>
                  <a:lnTo>
                    <a:pt x="883445" y="443293"/>
                  </a:lnTo>
                  <a:lnTo>
                    <a:pt x="873563" y="459393"/>
                  </a:lnTo>
                  <a:lnTo>
                    <a:pt x="849825" y="453582"/>
                  </a:lnTo>
                  <a:lnTo>
                    <a:pt x="844114" y="439040"/>
                  </a:lnTo>
                  <a:lnTo>
                    <a:pt x="843874" y="418182"/>
                  </a:lnTo>
                  <a:lnTo>
                    <a:pt x="870651" y="405373"/>
                  </a:lnTo>
                  <a:lnTo>
                    <a:pt x="878245" y="396634"/>
                  </a:lnTo>
                  <a:lnTo>
                    <a:pt x="896931" y="394486"/>
                  </a:lnTo>
                  <a:lnTo>
                    <a:pt x="905233" y="383115"/>
                  </a:lnTo>
                  <a:close/>
                  <a:moveTo>
                    <a:pt x="2107882" y="344690"/>
                  </a:moveTo>
                  <a:lnTo>
                    <a:pt x="2133721" y="356491"/>
                  </a:lnTo>
                  <a:lnTo>
                    <a:pt x="2128598" y="375151"/>
                  </a:lnTo>
                  <a:lnTo>
                    <a:pt x="2104630" y="370759"/>
                  </a:lnTo>
                  <a:lnTo>
                    <a:pt x="2090682" y="349036"/>
                  </a:lnTo>
                  <a:close/>
                  <a:moveTo>
                    <a:pt x="2224726" y="321281"/>
                  </a:moveTo>
                  <a:lnTo>
                    <a:pt x="2241523" y="329694"/>
                  </a:lnTo>
                  <a:lnTo>
                    <a:pt x="2248351" y="337277"/>
                  </a:lnTo>
                  <a:lnTo>
                    <a:pt x="2262144" y="341068"/>
                  </a:lnTo>
                  <a:lnTo>
                    <a:pt x="2275801" y="342727"/>
                  </a:lnTo>
                  <a:lnTo>
                    <a:pt x="2282902" y="353154"/>
                  </a:lnTo>
                  <a:lnTo>
                    <a:pt x="2274845" y="359790"/>
                  </a:lnTo>
                  <a:lnTo>
                    <a:pt x="2268016" y="371283"/>
                  </a:lnTo>
                  <a:lnTo>
                    <a:pt x="2260915" y="370454"/>
                  </a:lnTo>
                  <a:lnTo>
                    <a:pt x="2267197" y="383132"/>
                  </a:lnTo>
                  <a:lnTo>
                    <a:pt x="2254087" y="383961"/>
                  </a:lnTo>
                  <a:lnTo>
                    <a:pt x="2260369" y="396284"/>
                  </a:lnTo>
                  <a:lnTo>
                    <a:pt x="2277030" y="398535"/>
                  </a:lnTo>
                  <a:lnTo>
                    <a:pt x="2285087" y="407540"/>
                  </a:lnTo>
                  <a:lnTo>
                    <a:pt x="2293281" y="416545"/>
                  </a:lnTo>
                  <a:lnTo>
                    <a:pt x="2306937" y="414887"/>
                  </a:lnTo>
                  <a:lnTo>
                    <a:pt x="2340669" y="412398"/>
                  </a:lnTo>
                  <a:lnTo>
                    <a:pt x="2353096" y="414887"/>
                  </a:lnTo>
                  <a:lnTo>
                    <a:pt x="2355281" y="429105"/>
                  </a:lnTo>
                  <a:lnTo>
                    <a:pt x="2348726" y="436452"/>
                  </a:lnTo>
                  <a:lnTo>
                    <a:pt x="2354462" y="445220"/>
                  </a:lnTo>
                  <a:lnTo>
                    <a:pt x="2369757" y="465481"/>
                  </a:lnTo>
                  <a:lnTo>
                    <a:pt x="2379999" y="475434"/>
                  </a:lnTo>
                  <a:lnTo>
                    <a:pt x="2392290" y="485032"/>
                  </a:lnTo>
                  <a:lnTo>
                    <a:pt x="2410316" y="496525"/>
                  </a:lnTo>
                  <a:lnTo>
                    <a:pt x="2419466" y="507426"/>
                  </a:lnTo>
                  <a:lnTo>
                    <a:pt x="2421105" y="517024"/>
                  </a:lnTo>
                  <a:lnTo>
                    <a:pt x="2415369" y="524488"/>
                  </a:lnTo>
                  <a:lnTo>
                    <a:pt x="2406629" y="534915"/>
                  </a:lnTo>
                  <a:lnTo>
                    <a:pt x="2408268" y="546409"/>
                  </a:lnTo>
                  <a:lnTo>
                    <a:pt x="2415915" y="554584"/>
                  </a:lnTo>
                  <a:lnTo>
                    <a:pt x="2416735" y="569040"/>
                  </a:lnTo>
                  <a:lnTo>
                    <a:pt x="2416735" y="580296"/>
                  </a:lnTo>
                  <a:cubicBezTo>
                    <a:pt x="2418374" y="583022"/>
                    <a:pt x="2420285" y="585628"/>
                    <a:pt x="2422471" y="587880"/>
                  </a:cubicBezTo>
                  <a:cubicBezTo>
                    <a:pt x="2427933" y="593804"/>
                    <a:pt x="2434898" y="598188"/>
                    <a:pt x="2442682" y="600439"/>
                  </a:cubicBezTo>
                  <a:lnTo>
                    <a:pt x="2449920" y="616672"/>
                  </a:lnTo>
                  <a:lnTo>
                    <a:pt x="2453197" y="626270"/>
                  </a:lnTo>
                  <a:cubicBezTo>
                    <a:pt x="2457021" y="625796"/>
                    <a:pt x="2460845" y="625440"/>
                    <a:pt x="2464669" y="625203"/>
                  </a:cubicBezTo>
                  <a:cubicBezTo>
                    <a:pt x="2471360" y="624729"/>
                    <a:pt x="2478052" y="624729"/>
                    <a:pt x="2484607" y="624966"/>
                  </a:cubicBezTo>
                  <a:lnTo>
                    <a:pt x="2509872" y="640014"/>
                  </a:lnTo>
                  <a:lnTo>
                    <a:pt x="2514242" y="653048"/>
                  </a:lnTo>
                  <a:lnTo>
                    <a:pt x="2527625" y="665371"/>
                  </a:lnTo>
                  <a:lnTo>
                    <a:pt x="2549202" y="676746"/>
                  </a:lnTo>
                  <a:lnTo>
                    <a:pt x="2553845" y="686699"/>
                  </a:lnTo>
                  <a:lnTo>
                    <a:pt x="2550568" y="700681"/>
                  </a:lnTo>
                  <a:lnTo>
                    <a:pt x="2561493" y="709449"/>
                  </a:lnTo>
                  <a:lnTo>
                    <a:pt x="2572145" y="718217"/>
                  </a:lnTo>
                  <a:lnTo>
                    <a:pt x="2567775" y="738123"/>
                  </a:lnTo>
                  <a:lnTo>
                    <a:pt x="2578427" y="751275"/>
                  </a:lnTo>
                  <a:lnTo>
                    <a:pt x="2586074" y="756370"/>
                  </a:lnTo>
                  <a:lnTo>
                    <a:pt x="2596044" y="769048"/>
                  </a:lnTo>
                  <a:lnTo>
                    <a:pt x="2606422" y="780779"/>
                  </a:lnTo>
                  <a:lnTo>
                    <a:pt x="2610519" y="791206"/>
                  </a:lnTo>
                  <a:lnTo>
                    <a:pt x="2616801" y="801988"/>
                  </a:lnTo>
                  <a:lnTo>
                    <a:pt x="2620079" y="815614"/>
                  </a:lnTo>
                  <a:lnTo>
                    <a:pt x="2617757" y="829003"/>
                  </a:lnTo>
                  <a:lnTo>
                    <a:pt x="2627044" y="837179"/>
                  </a:lnTo>
                  <a:lnTo>
                    <a:pt x="2639881" y="840971"/>
                  </a:lnTo>
                  <a:lnTo>
                    <a:pt x="2644797" y="852464"/>
                  </a:lnTo>
                  <a:cubicBezTo>
                    <a:pt x="2646436" y="855308"/>
                    <a:pt x="2646709" y="858744"/>
                    <a:pt x="2645616" y="861825"/>
                  </a:cubicBezTo>
                  <a:cubicBezTo>
                    <a:pt x="2643431" y="868815"/>
                    <a:pt x="2635647" y="872489"/>
                    <a:pt x="2628682" y="869645"/>
                  </a:cubicBezTo>
                  <a:lnTo>
                    <a:pt x="2625541" y="853056"/>
                  </a:lnTo>
                  <a:cubicBezTo>
                    <a:pt x="2624176" y="850331"/>
                    <a:pt x="2622537" y="847843"/>
                    <a:pt x="2620625" y="845592"/>
                  </a:cubicBezTo>
                  <a:cubicBezTo>
                    <a:pt x="2616665" y="840971"/>
                    <a:pt x="2611475" y="837535"/>
                    <a:pt x="2608061" y="832440"/>
                  </a:cubicBezTo>
                  <a:cubicBezTo>
                    <a:pt x="2604784" y="827700"/>
                    <a:pt x="2603418" y="822013"/>
                    <a:pt x="2603964" y="816325"/>
                  </a:cubicBezTo>
                  <a:lnTo>
                    <a:pt x="2597409" y="805543"/>
                  </a:lnTo>
                  <a:lnTo>
                    <a:pt x="2588259" y="786940"/>
                  </a:lnTo>
                  <a:lnTo>
                    <a:pt x="2580885" y="777105"/>
                  </a:lnTo>
                  <a:cubicBezTo>
                    <a:pt x="2577881" y="775921"/>
                    <a:pt x="2575013" y="774617"/>
                    <a:pt x="2572145" y="773195"/>
                  </a:cubicBezTo>
                  <a:cubicBezTo>
                    <a:pt x="2564497" y="769522"/>
                    <a:pt x="2557396" y="764783"/>
                    <a:pt x="2550977" y="759214"/>
                  </a:cubicBezTo>
                  <a:cubicBezTo>
                    <a:pt x="2544832" y="756015"/>
                    <a:pt x="2538550" y="752697"/>
                    <a:pt x="2532405" y="749379"/>
                  </a:cubicBezTo>
                  <a:cubicBezTo>
                    <a:pt x="2527079" y="746535"/>
                    <a:pt x="2521889" y="743692"/>
                    <a:pt x="2516700" y="740848"/>
                  </a:cubicBezTo>
                  <a:lnTo>
                    <a:pt x="2502770" y="728525"/>
                  </a:lnTo>
                  <a:lnTo>
                    <a:pt x="2487065" y="717861"/>
                  </a:lnTo>
                  <a:lnTo>
                    <a:pt x="2468766" y="698429"/>
                  </a:lnTo>
                  <a:lnTo>
                    <a:pt x="2453334" y="680537"/>
                  </a:lnTo>
                  <a:cubicBezTo>
                    <a:pt x="2450739" y="674376"/>
                    <a:pt x="2447735" y="668333"/>
                    <a:pt x="2444594" y="662527"/>
                  </a:cubicBezTo>
                  <a:cubicBezTo>
                    <a:pt x="2441043" y="655892"/>
                    <a:pt x="2437219" y="649494"/>
                    <a:pt x="2433123" y="643214"/>
                  </a:cubicBezTo>
                  <a:lnTo>
                    <a:pt x="2428070" y="633616"/>
                  </a:lnTo>
                  <a:lnTo>
                    <a:pt x="2412774" y="609089"/>
                  </a:lnTo>
                  <a:lnTo>
                    <a:pt x="2400893" y="582429"/>
                  </a:lnTo>
                  <a:lnTo>
                    <a:pt x="2386827" y="572002"/>
                  </a:lnTo>
                  <a:lnTo>
                    <a:pt x="2374536" y="558850"/>
                  </a:lnTo>
                  <a:lnTo>
                    <a:pt x="2356237" y="551267"/>
                  </a:lnTo>
                  <a:lnTo>
                    <a:pt x="2349545" y="558850"/>
                  </a:lnTo>
                  <a:lnTo>
                    <a:pt x="2363884" y="570106"/>
                  </a:lnTo>
                  <a:lnTo>
                    <a:pt x="2374536" y="580770"/>
                  </a:lnTo>
                  <a:lnTo>
                    <a:pt x="2383823" y="596411"/>
                  </a:lnTo>
                  <a:lnTo>
                    <a:pt x="2387100" y="607075"/>
                  </a:lnTo>
                  <a:lnTo>
                    <a:pt x="2373171" y="604349"/>
                  </a:lnTo>
                  <a:lnTo>
                    <a:pt x="2359241" y="616554"/>
                  </a:lnTo>
                  <a:lnTo>
                    <a:pt x="2360607" y="635156"/>
                  </a:lnTo>
                  <a:lnTo>
                    <a:pt x="2368528" y="645583"/>
                  </a:lnTo>
                  <a:lnTo>
                    <a:pt x="2387647" y="658617"/>
                  </a:lnTo>
                  <a:lnTo>
                    <a:pt x="2397479" y="665252"/>
                  </a:lnTo>
                  <a:lnTo>
                    <a:pt x="2407312" y="673191"/>
                  </a:lnTo>
                  <a:lnTo>
                    <a:pt x="2408131" y="690135"/>
                  </a:lnTo>
                  <a:lnTo>
                    <a:pt x="2404854" y="700562"/>
                  </a:lnTo>
                  <a:lnTo>
                    <a:pt x="2394611" y="707079"/>
                  </a:lnTo>
                  <a:lnTo>
                    <a:pt x="2385598" y="708738"/>
                  </a:lnTo>
                  <a:lnTo>
                    <a:pt x="2376585" y="714425"/>
                  </a:lnTo>
                  <a:lnTo>
                    <a:pt x="2373581" y="728999"/>
                  </a:lnTo>
                  <a:lnTo>
                    <a:pt x="2361836" y="748787"/>
                  </a:lnTo>
                  <a:lnTo>
                    <a:pt x="2354462" y="759095"/>
                  </a:lnTo>
                  <a:lnTo>
                    <a:pt x="2348726" y="774262"/>
                  </a:lnTo>
                  <a:lnTo>
                    <a:pt x="2348726" y="787651"/>
                  </a:lnTo>
                  <a:lnTo>
                    <a:pt x="2352003" y="806254"/>
                  </a:lnTo>
                  <a:lnTo>
                    <a:pt x="2356920" y="827345"/>
                  </a:lnTo>
                  <a:lnTo>
                    <a:pt x="2365523" y="852583"/>
                  </a:lnTo>
                  <a:cubicBezTo>
                    <a:pt x="2367299" y="862180"/>
                    <a:pt x="2368528" y="871778"/>
                    <a:pt x="2369074" y="881375"/>
                  </a:cubicBezTo>
                  <a:cubicBezTo>
                    <a:pt x="2369484" y="890143"/>
                    <a:pt x="2369484" y="898911"/>
                    <a:pt x="2369074" y="907680"/>
                  </a:cubicBezTo>
                  <a:lnTo>
                    <a:pt x="2374536" y="926875"/>
                  </a:lnTo>
                  <a:lnTo>
                    <a:pt x="2382730" y="927704"/>
                  </a:lnTo>
                  <a:lnTo>
                    <a:pt x="2383550" y="911590"/>
                  </a:lnTo>
                  <a:lnTo>
                    <a:pt x="2385188" y="896186"/>
                  </a:lnTo>
                  <a:cubicBezTo>
                    <a:pt x="2388466" y="894883"/>
                    <a:pt x="2392017" y="894409"/>
                    <a:pt x="2395567" y="894883"/>
                  </a:cubicBezTo>
                  <a:cubicBezTo>
                    <a:pt x="2402805" y="895831"/>
                    <a:pt x="2409087" y="900452"/>
                    <a:pt x="2412092" y="907087"/>
                  </a:cubicBezTo>
                  <a:lnTo>
                    <a:pt x="2415642" y="918344"/>
                  </a:lnTo>
                  <a:lnTo>
                    <a:pt x="2424382" y="911827"/>
                  </a:lnTo>
                  <a:cubicBezTo>
                    <a:pt x="2419466" y="908746"/>
                    <a:pt x="2418920" y="901637"/>
                    <a:pt x="2423563" y="898082"/>
                  </a:cubicBezTo>
                  <a:cubicBezTo>
                    <a:pt x="2428206" y="894409"/>
                    <a:pt x="2434488" y="897134"/>
                    <a:pt x="2440360" y="898674"/>
                  </a:cubicBezTo>
                  <a:cubicBezTo>
                    <a:pt x="2445823" y="899978"/>
                    <a:pt x="2451559" y="899978"/>
                    <a:pt x="2457021" y="898319"/>
                  </a:cubicBezTo>
                  <a:cubicBezTo>
                    <a:pt x="2456612" y="894646"/>
                    <a:pt x="2455519" y="891210"/>
                    <a:pt x="2453744" y="887892"/>
                  </a:cubicBezTo>
                  <a:cubicBezTo>
                    <a:pt x="2451012" y="882797"/>
                    <a:pt x="2446779" y="878650"/>
                    <a:pt x="2441726" y="875806"/>
                  </a:cubicBezTo>
                  <a:cubicBezTo>
                    <a:pt x="2441180" y="872963"/>
                    <a:pt x="2442545" y="870000"/>
                    <a:pt x="2445004" y="868460"/>
                  </a:cubicBezTo>
                  <a:cubicBezTo>
                    <a:pt x="2451012" y="864431"/>
                    <a:pt x="2459070" y="869052"/>
                    <a:pt x="2458660" y="876280"/>
                  </a:cubicBezTo>
                  <a:cubicBezTo>
                    <a:pt x="2465625" y="879124"/>
                    <a:pt x="2472316" y="882560"/>
                    <a:pt x="2478598" y="886707"/>
                  </a:cubicBezTo>
                  <a:cubicBezTo>
                    <a:pt x="2483515" y="889906"/>
                    <a:pt x="2488021" y="893579"/>
                    <a:pt x="2492391" y="897490"/>
                  </a:cubicBezTo>
                  <a:cubicBezTo>
                    <a:pt x="2499083" y="900333"/>
                    <a:pt x="2505365" y="903888"/>
                    <a:pt x="2511237" y="908154"/>
                  </a:cubicBezTo>
                  <a:cubicBezTo>
                    <a:pt x="2519704" y="914196"/>
                    <a:pt x="2527079" y="921543"/>
                    <a:pt x="2533224" y="929837"/>
                  </a:cubicBezTo>
                  <a:lnTo>
                    <a:pt x="2552889" y="941330"/>
                  </a:lnTo>
                  <a:lnTo>
                    <a:pt x="2571599" y="952942"/>
                  </a:lnTo>
                  <a:lnTo>
                    <a:pt x="2578973" y="957800"/>
                  </a:lnTo>
                  <a:lnTo>
                    <a:pt x="2565317" y="963369"/>
                  </a:lnTo>
                  <a:lnTo>
                    <a:pt x="2556577" y="965739"/>
                  </a:lnTo>
                  <a:lnTo>
                    <a:pt x="2559854" y="976995"/>
                  </a:lnTo>
                  <a:lnTo>
                    <a:pt x="2569823" y="988252"/>
                  </a:lnTo>
                  <a:cubicBezTo>
                    <a:pt x="2573647" y="990740"/>
                    <a:pt x="2577607" y="993347"/>
                    <a:pt x="2581295" y="996190"/>
                  </a:cubicBezTo>
                  <a:cubicBezTo>
                    <a:pt x="2586894" y="1000456"/>
                    <a:pt x="2592220" y="1004959"/>
                    <a:pt x="2597136" y="1009935"/>
                  </a:cubicBezTo>
                  <a:lnTo>
                    <a:pt x="2603418" y="1019770"/>
                  </a:lnTo>
                  <a:lnTo>
                    <a:pt x="2614616" y="1030434"/>
                  </a:lnTo>
                  <a:lnTo>
                    <a:pt x="2605330" y="1036002"/>
                  </a:lnTo>
                  <a:lnTo>
                    <a:pt x="2610929" y="1046666"/>
                  </a:lnTo>
                  <a:lnTo>
                    <a:pt x="2600141" y="1049984"/>
                  </a:lnTo>
                  <a:cubicBezTo>
                    <a:pt x="2595907" y="1046074"/>
                    <a:pt x="2592356" y="1041690"/>
                    <a:pt x="2589489" y="1036832"/>
                  </a:cubicBezTo>
                  <a:cubicBezTo>
                    <a:pt x="2584982" y="1029249"/>
                    <a:pt x="2582387" y="1020599"/>
                    <a:pt x="2576925" y="1013727"/>
                  </a:cubicBezTo>
                  <a:cubicBezTo>
                    <a:pt x="2573374" y="1009224"/>
                    <a:pt x="2568731" y="1005669"/>
                    <a:pt x="2563405" y="1003300"/>
                  </a:cubicBezTo>
                  <a:cubicBezTo>
                    <a:pt x="2559308" y="1000337"/>
                    <a:pt x="2555484" y="997138"/>
                    <a:pt x="2551933" y="993465"/>
                  </a:cubicBezTo>
                  <a:cubicBezTo>
                    <a:pt x="2545925" y="987185"/>
                    <a:pt x="2540872" y="979957"/>
                    <a:pt x="2537048" y="972019"/>
                  </a:cubicBezTo>
                  <a:lnTo>
                    <a:pt x="2524757" y="958867"/>
                  </a:lnTo>
                  <a:lnTo>
                    <a:pt x="2511647" y="944056"/>
                  </a:lnTo>
                  <a:lnTo>
                    <a:pt x="2503317" y="936709"/>
                  </a:lnTo>
                  <a:lnTo>
                    <a:pt x="2492118" y="939079"/>
                  </a:lnTo>
                  <a:lnTo>
                    <a:pt x="2500039" y="957445"/>
                  </a:lnTo>
                  <a:lnTo>
                    <a:pt x="2508369" y="977232"/>
                  </a:lnTo>
                  <a:cubicBezTo>
                    <a:pt x="2515061" y="986119"/>
                    <a:pt x="2521753" y="995242"/>
                    <a:pt x="2528035" y="1004485"/>
                  </a:cubicBezTo>
                  <a:cubicBezTo>
                    <a:pt x="2532814" y="1011475"/>
                    <a:pt x="2537458" y="1018466"/>
                    <a:pt x="2541964" y="1025575"/>
                  </a:cubicBezTo>
                  <a:cubicBezTo>
                    <a:pt x="2542374" y="1032803"/>
                    <a:pt x="2543193" y="1039913"/>
                    <a:pt x="2544422" y="1047022"/>
                  </a:cubicBezTo>
                  <a:cubicBezTo>
                    <a:pt x="2547427" y="1062662"/>
                    <a:pt x="2552753" y="1077710"/>
                    <a:pt x="2560400" y="1091692"/>
                  </a:cubicBezTo>
                  <a:lnTo>
                    <a:pt x="2567502" y="1112783"/>
                  </a:lnTo>
                  <a:cubicBezTo>
                    <a:pt x="2569140" y="1116101"/>
                    <a:pt x="2570233" y="1119655"/>
                    <a:pt x="2570779" y="1123210"/>
                  </a:cubicBezTo>
                  <a:cubicBezTo>
                    <a:pt x="2571735" y="1128068"/>
                    <a:pt x="2571735" y="1132926"/>
                    <a:pt x="2570779" y="1137665"/>
                  </a:cubicBezTo>
                  <a:lnTo>
                    <a:pt x="2573237" y="1150581"/>
                  </a:lnTo>
                  <a:lnTo>
                    <a:pt x="2574740" y="1161482"/>
                  </a:lnTo>
                  <a:lnTo>
                    <a:pt x="2576515" y="1174634"/>
                  </a:lnTo>
                  <a:lnTo>
                    <a:pt x="2576515" y="1195962"/>
                  </a:lnTo>
                  <a:lnTo>
                    <a:pt x="2566273" y="1214090"/>
                  </a:lnTo>
                  <a:lnTo>
                    <a:pt x="2557533" y="1223688"/>
                  </a:lnTo>
                  <a:lnTo>
                    <a:pt x="2550158" y="1229375"/>
                  </a:lnTo>
                  <a:lnTo>
                    <a:pt x="2542784" y="1247149"/>
                  </a:lnTo>
                  <a:lnTo>
                    <a:pt x="2542784" y="1264093"/>
                  </a:lnTo>
                  <a:lnTo>
                    <a:pt x="2544969" y="1280325"/>
                  </a:lnTo>
                  <a:lnTo>
                    <a:pt x="2546334" y="1296440"/>
                  </a:lnTo>
                  <a:lnTo>
                    <a:pt x="2545515" y="1310895"/>
                  </a:lnTo>
                  <a:lnTo>
                    <a:pt x="2539779" y="1327721"/>
                  </a:lnTo>
                  <a:lnTo>
                    <a:pt x="2533497" y="1347390"/>
                  </a:lnTo>
                  <a:lnTo>
                    <a:pt x="2539233" y="1358054"/>
                  </a:lnTo>
                  <a:lnTo>
                    <a:pt x="2551797" y="1364334"/>
                  </a:lnTo>
                  <a:lnTo>
                    <a:pt x="2565180" y="1370969"/>
                  </a:lnTo>
                  <a:lnTo>
                    <a:pt x="2576105" y="1381040"/>
                  </a:lnTo>
                  <a:lnTo>
                    <a:pt x="2593585" y="1386135"/>
                  </a:lnTo>
                  <a:lnTo>
                    <a:pt x="2602599" y="1398458"/>
                  </a:lnTo>
                  <a:lnTo>
                    <a:pt x="2615026" y="1409952"/>
                  </a:lnTo>
                  <a:lnTo>
                    <a:pt x="2620215" y="1423104"/>
                  </a:lnTo>
                  <a:lnTo>
                    <a:pt x="2621035" y="1439574"/>
                  </a:lnTo>
                  <a:lnTo>
                    <a:pt x="2622401" y="1449764"/>
                  </a:lnTo>
                  <a:lnTo>
                    <a:pt x="2618577" y="1463153"/>
                  </a:lnTo>
                  <a:lnTo>
                    <a:pt x="2612295" y="1474409"/>
                  </a:lnTo>
                  <a:lnTo>
                    <a:pt x="2608198" y="1488391"/>
                  </a:lnTo>
                  <a:lnTo>
                    <a:pt x="2590308" y="1499529"/>
                  </a:lnTo>
                  <a:lnTo>
                    <a:pt x="2602735" y="1507468"/>
                  </a:lnTo>
                  <a:lnTo>
                    <a:pt x="2611202" y="1504150"/>
                  </a:lnTo>
                  <a:lnTo>
                    <a:pt x="2612022" y="1515169"/>
                  </a:lnTo>
                  <a:lnTo>
                    <a:pt x="2604101" y="1524885"/>
                  </a:lnTo>
                  <a:lnTo>
                    <a:pt x="2588259" y="1516710"/>
                  </a:lnTo>
                  <a:lnTo>
                    <a:pt x="2583616" y="1510074"/>
                  </a:lnTo>
                  <a:lnTo>
                    <a:pt x="2574057" y="1500240"/>
                  </a:lnTo>
                  <a:lnTo>
                    <a:pt x="2571872" y="1490642"/>
                  </a:lnTo>
                  <a:lnTo>
                    <a:pt x="2571872" y="1477135"/>
                  </a:lnTo>
                  <a:lnTo>
                    <a:pt x="2568594" y="1459124"/>
                  </a:lnTo>
                  <a:lnTo>
                    <a:pt x="2563678" y="1452607"/>
                  </a:lnTo>
                  <a:lnTo>
                    <a:pt x="2550568" y="1436138"/>
                  </a:lnTo>
                  <a:cubicBezTo>
                    <a:pt x="2551387" y="1432938"/>
                    <a:pt x="2551387" y="1429621"/>
                    <a:pt x="2550568" y="1426540"/>
                  </a:cubicBezTo>
                  <a:cubicBezTo>
                    <a:pt x="2548246" y="1418601"/>
                    <a:pt x="2541145" y="1413151"/>
                    <a:pt x="2532951" y="1413032"/>
                  </a:cubicBezTo>
                  <a:lnTo>
                    <a:pt x="2529673" y="1421208"/>
                  </a:lnTo>
                  <a:lnTo>
                    <a:pt x="2518065" y="1420142"/>
                  </a:lnTo>
                  <a:lnTo>
                    <a:pt x="2511510" y="1407819"/>
                  </a:lnTo>
                  <a:lnTo>
                    <a:pt x="2507277" y="1396799"/>
                  </a:lnTo>
                  <a:lnTo>
                    <a:pt x="2500722" y="1385306"/>
                  </a:lnTo>
                  <a:lnTo>
                    <a:pt x="2492801" y="1381396"/>
                  </a:lnTo>
                  <a:lnTo>
                    <a:pt x="2485700" y="1386609"/>
                  </a:lnTo>
                  <a:lnTo>
                    <a:pt x="2475321" y="1402487"/>
                  </a:lnTo>
                  <a:lnTo>
                    <a:pt x="2473955" y="1412321"/>
                  </a:lnTo>
                  <a:lnTo>
                    <a:pt x="2464259" y="1416113"/>
                  </a:lnTo>
                  <a:cubicBezTo>
                    <a:pt x="2460982" y="1417061"/>
                    <a:pt x="2457977" y="1419075"/>
                    <a:pt x="2455792" y="1421919"/>
                  </a:cubicBezTo>
                  <a:cubicBezTo>
                    <a:pt x="2452924" y="1425592"/>
                    <a:pt x="2451832" y="1430213"/>
                    <a:pt x="2452515" y="1434834"/>
                  </a:cubicBezTo>
                  <a:lnTo>
                    <a:pt x="2442955" y="1438863"/>
                  </a:lnTo>
                  <a:lnTo>
                    <a:pt x="2439678" y="1425118"/>
                  </a:lnTo>
                  <a:cubicBezTo>
                    <a:pt x="2439131" y="1421563"/>
                    <a:pt x="2438585" y="1418009"/>
                    <a:pt x="2438039" y="1414454"/>
                  </a:cubicBezTo>
                  <a:cubicBezTo>
                    <a:pt x="2437356" y="1409478"/>
                    <a:pt x="2436810" y="1404501"/>
                    <a:pt x="2436400" y="1399643"/>
                  </a:cubicBezTo>
                  <a:lnTo>
                    <a:pt x="2432303" y="1385069"/>
                  </a:lnTo>
                  <a:lnTo>
                    <a:pt x="2417008" y="1382581"/>
                  </a:lnTo>
                  <a:lnTo>
                    <a:pt x="2417008" y="1403435"/>
                  </a:lnTo>
                  <a:lnTo>
                    <a:pt x="2413867" y="1416113"/>
                  </a:lnTo>
                  <a:lnTo>
                    <a:pt x="2400757" y="1439100"/>
                  </a:lnTo>
                  <a:lnTo>
                    <a:pt x="2392836" y="1451541"/>
                  </a:lnTo>
                  <a:lnTo>
                    <a:pt x="2384233" y="1461613"/>
                  </a:lnTo>
                  <a:lnTo>
                    <a:pt x="2389832" y="1471921"/>
                  </a:lnTo>
                  <a:lnTo>
                    <a:pt x="2400484" y="1471447"/>
                  </a:lnTo>
                  <a:lnTo>
                    <a:pt x="2409770" y="1470618"/>
                  </a:lnTo>
                  <a:lnTo>
                    <a:pt x="2418783" y="1477253"/>
                  </a:lnTo>
                  <a:lnTo>
                    <a:pt x="2428889" y="1486614"/>
                  </a:lnTo>
                  <a:lnTo>
                    <a:pt x="2434352" y="1480808"/>
                  </a:lnTo>
                  <a:lnTo>
                    <a:pt x="2439814" y="1466352"/>
                  </a:lnTo>
                  <a:lnTo>
                    <a:pt x="2453061" y="1459006"/>
                  </a:lnTo>
                  <a:lnTo>
                    <a:pt x="2469449" y="1463034"/>
                  </a:lnTo>
                  <a:lnTo>
                    <a:pt x="2485017" y="1460665"/>
                  </a:lnTo>
                  <a:lnTo>
                    <a:pt x="2495805" y="1468248"/>
                  </a:lnTo>
                  <a:cubicBezTo>
                    <a:pt x="2496625" y="1471210"/>
                    <a:pt x="2496488" y="1474291"/>
                    <a:pt x="2495532" y="1477135"/>
                  </a:cubicBezTo>
                  <a:cubicBezTo>
                    <a:pt x="2493211" y="1483414"/>
                    <a:pt x="2486792" y="1487206"/>
                    <a:pt x="2480237" y="1486377"/>
                  </a:cubicBezTo>
                  <a:cubicBezTo>
                    <a:pt x="2479281" y="1491235"/>
                    <a:pt x="2478189" y="1496093"/>
                    <a:pt x="2476960" y="1500951"/>
                  </a:cubicBezTo>
                  <a:cubicBezTo>
                    <a:pt x="2475321" y="1507349"/>
                    <a:pt x="2473409" y="1513629"/>
                    <a:pt x="2471360" y="1519909"/>
                  </a:cubicBezTo>
                  <a:cubicBezTo>
                    <a:pt x="2469858" y="1523108"/>
                    <a:pt x="2467946" y="1526189"/>
                    <a:pt x="2465898" y="1529151"/>
                  </a:cubicBezTo>
                  <a:cubicBezTo>
                    <a:pt x="2463576" y="1532706"/>
                    <a:pt x="2460845" y="1536023"/>
                    <a:pt x="2457704" y="1538985"/>
                  </a:cubicBezTo>
                  <a:cubicBezTo>
                    <a:pt x="2457841" y="1544080"/>
                    <a:pt x="2459889" y="1549057"/>
                    <a:pt x="2463576" y="1552730"/>
                  </a:cubicBezTo>
                  <a:cubicBezTo>
                    <a:pt x="2466854" y="1556048"/>
                    <a:pt x="2471224" y="1558181"/>
                    <a:pt x="2475867" y="1558773"/>
                  </a:cubicBezTo>
                  <a:lnTo>
                    <a:pt x="2490479" y="1566949"/>
                  </a:lnTo>
                  <a:lnTo>
                    <a:pt x="2504409" y="1577850"/>
                  </a:lnTo>
                  <a:lnTo>
                    <a:pt x="2513422" y="1588514"/>
                  </a:lnTo>
                  <a:lnTo>
                    <a:pt x="2527352" y="1594201"/>
                  </a:lnTo>
                  <a:lnTo>
                    <a:pt x="2538004" y="1602377"/>
                  </a:lnTo>
                  <a:lnTo>
                    <a:pt x="2548246" y="1618017"/>
                  </a:lnTo>
                  <a:lnTo>
                    <a:pt x="2545925" y="1633658"/>
                  </a:lnTo>
                  <a:lnTo>
                    <a:pt x="2543603" y="1648469"/>
                  </a:lnTo>
                  <a:lnTo>
                    <a:pt x="2552343" y="1654156"/>
                  </a:lnTo>
                  <a:lnTo>
                    <a:pt x="2563268" y="1643492"/>
                  </a:lnTo>
                  <a:lnTo>
                    <a:pt x="2573374" y="1657829"/>
                  </a:lnTo>
                  <a:lnTo>
                    <a:pt x="2573374" y="1687925"/>
                  </a:lnTo>
                  <a:cubicBezTo>
                    <a:pt x="2573784" y="1692428"/>
                    <a:pt x="2573784" y="1697049"/>
                    <a:pt x="2573374" y="1701670"/>
                  </a:cubicBezTo>
                  <a:cubicBezTo>
                    <a:pt x="2572555" y="1710438"/>
                    <a:pt x="2570233" y="1719088"/>
                    <a:pt x="2566546" y="1727145"/>
                  </a:cubicBezTo>
                  <a:lnTo>
                    <a:pt x="2565726" y="1742193"/>
                  </a:lnTo>
                  <a:lnTo>
                    <a:pt x="2564361" y="1753449"/>
                  </a:lnTo>
                  <a:lnTo>
                    <a:pt x="2561083" y="1769564"/>
                  </a:lnTo>
                  <a:lnTo>
                    <a:pt x="2562039" y="1786034"/>
                  </a:lnTo>
                  <a:lnTo>
                    <a:pt x="2560264" y="1805229"/>
                  </a:lnTo>
                  <a:cubicBezTo>
                    <a:pt x="2557533" y="1809731"/>
                    <a:pt x="2555211" y="1814589"/>
                    <a:pt x="2553162" y="1819447"/>
                  </a:cubicBezTo>
                  <a:cubicBezTo>
                    <a:pt x="2550568" y="1826083"/>
                    <a:pt x="2548656" y="1833073"/>
                    <a:pt x="2547427" y="1840064"/>
                  </a:cubicBezTo>
                  <a:lnTo>
                    <a:pt x="2542510" y="1859022"/>
                  </a:lnTo>
                  <a:lnTo>
                    <a:pt x="2537867" y="1874900"/>
                  </a:lnTo>
                  <a:lnTo>
                    <a:pt x="2531585" y="1892673"/>
                  </a:lnTo>
                  <a:lnTo>
                    <a:pt x="2525303" y="1904759"/>
                  </a:lnTo>
                  <a:lnTo>
                    <a:pt x="2516290" y="1912935"/>
                  </a:lnTo>
                  <a:lnTo>
                    <a:pt x="2508369" y="1916963"/>
                  </a:lnTo>
                  <a:lnTo>
                    <a:pt x="2492801" y="1923480"/>
                  </a:lnTo>
                  <a:lnTo>
                    <a:pt x="2485427" y="1929286"/>
                  </a:lnTo>
                  <a:lnTo>
                    <a:pt x="2468083" y="1947889"/>
                  </a:lnTo>
                  <a:lnTo>
                    <a:pt x="2457704" y="1960211"/>
                  </a:lnTo>
                  <a:lnTo>
                    <a:pt x="2441999" y="1973364"/>
                  </a:lnTo>
                  <a:lnTo>
                    <a:pt x="2434078" y="1977985"/>
                  </a:lnTo>
                  <a:lnTo>
                    <a:pt x="2412092" y="1986753"/>
                  </a:lnTo>
                  <a:lnTo>
                    <a:pt x="2402532" y="1996113"/>
                  </a:lnTo>
                  <a:lnTo>
                    <a:pt x="2392563" y="2011991"/>
                  </a:lnTo>
                  <a:lnTo>
                    <a:pt x="2402532" y="2025972"/>
                  </a:lnTo>
                  <a:lnTo>
                    <a:pt x="2414004" y="2042561"/>
                  </a:lnTo>
                  <a:lnTo>
                    <a:pt x="2409360" y="2054291"/>
                  </a:lnTo>
                  <a:lnTo>
                    <a:pt x="2408404" y="2071117"/>
                  </a:lnTo>
                  <a:lnTo>
                    <a:pt x="2399118" y="2087231"/>
                  </a:lnTo>
                  <a:lnTo>
                    <a:pt x="2381092" y="2100739"/>
                  </a:lnTo>
                  <a:cubicBezTo>
                    <a:pt x="2377404" y="2101331"/>
                    <a:pt x="2373717" y="2100976"/>
                    <a:pt x="2370440" y="2099554"/>
                  </a:cubicBezTo>
                  <a:cubicBezTo>
                    <a:pt x="2362929" y="2096710"/>
                    <a:pt x="2357739" y="2089601"/>
                    <a:pt x="2357329" y="2081662"/>
                  </a:cubicBezTo>
                  <a:cubicBezTo>
                    <a:pt x="2357739" y="2075382"/>
                    <a:pt x="2359378" y="2069221"/>
                    <a:pt x="2361973" y="2063533"/>
                  </a:cubicBezTo>
                  <a:cubicBezTo>
                    <a:pt x="2364977" y="2057016"/>
                    <a:pt x="2369347" y="2051092"/>
                    <a:pt x="2374810" y="2046352"/>
                  </a:cubicBezTo>
                  <a:lnTo>
                    <a:pt x="2376448" y="2028461"/>
                  </a:lnTo>
                  <a:lnTo>
                    <a:pt x="2369347" y="2015545"/>
                  </a:lnTo>
                  <a:lnTo>
                    <a:pt x="2349545" y="2011517"/>
                  </a:lnTo>
                  <a:lnTo>
                    <a:pt x="2335069" y="2028698"/>
                  </a:lnTo>
                  <a:cubicBezTo>
                    <a:pt x="2332065" y="2035689"/>
                    <a:pt x="2327422" y="2041968"/>
                    <a:pt x="2321686" y="2046826"/>
                  </a:cubicBezTo>
                  <a:cubicBezTo>
                    <a:pt x="2316497" y="2051210"/>
                    <a:pt x="2310488" y="2054410"/>
                    <a:pt x="2304069" y="2056424"/>
                  </a:cubicBezTo>
                  <a:lnTo>
                    <a:pt x="2289320" y="2078107"/>
                  </a:lnTo>
                  <a:lnTo>
                    <a:pt x="2288501" y="2094222"/>
                  </a:lnTo>
                  <a:lnTo>
                    <a:pt x="2296422" y="2110692"/>
                  </a:lnTo>
                  <a:lnTo>
                    <a:pt x="2310215" y="2121000"/>
                  </a:lnTo>
                  <a:lnTo>
                    <a:pt x="2320867" y="2129294"/>
                  </a:lnTo>
                  <a:lnTo>
                    <a:pt x="2343946" y="2145053"/>
                  </a:lnTo>
                  <a:lnTo>
                    <a:pt x="2361153" y="2157139"/>
                  </a:lnTo>
                  <a:lnTo>
                    <a:pt x="2370303" y="2164367"/>
                  </a:lnTo>
                  <a:lnTo>
                    <a:pt x="2379316" y="2179889"/>
                  </a:lnTo>
                  <a:lnTo>
                    <a:pt x="2389149" y="2191145"/>
                  </a:lnTo>
                  <a:lnTo>
                    <a:pt x="2397616" y="2200150"/>
                  </a:lnTo>
                  <a:lnTo>
                    <a:pt x="2404990" y="2213303"/>
                  </a:lnTo>
                  <a:lnTo>
                    <a:pt x="2405810" y="2228824"/>
                  </a:lnTo>
                  <a:lnTo>
                    <a:pt x="2408541" y="2249915"/>
                  </a:lnTo>
                  <a:lnTo>
                    <a:pt x="2405263" y="2269703"/>
                  </a:lnTo>
                  <a:lnTo>
                    <a:pt x="2401166" y="2282263"/>
                  </a:lnTo>
                  <a:lnTo>
                    <a:pt x="2380682" y="2299444"/>
                  </a:lnTo>
                  <a:lnTo>
                    <a:pt x="2357603" y="2311885"/>
                  </a:lnTo>
                  <a:lnTo>
                    <a:pt x="2344492" y="2324919"/>
                  </a:lnTo>
                  <a:cubicBezTo>
                    <a:pt x="2343127" y="2330251"/>
                    <a:pt x="2341488" y="2335464"/>
                    <a:pt x="2339849" y="2340559"/>
                  </a:cubicBezTo>
                  <a:cubicBezTo>
                    <a:pt x="2336572" y="2350630"/>
                    <a:pt x="2332748" y="2360465"/>
                    <a:pt x="2328378" y="2370181"/>
                  </a:cubicBezTo>
                  <a:lnTo>
                    <a:pt x="2317589" y="2384874"/>
                  </a:lnTo>
                  <a:lnTo>
                    <a:pt x="2306118" y="2391983"/>
                  </a:lnTo>
                  <a:lnTo>
                    <a:pt x="2298470" y="2380845"/>
                  </a:lnTo>
                  <a:cubicBezTo>
                    <a:pt x="2299972" y="2376698"/>
                    <a:pt x="2301065" y="2372314"/>
                    <a:pt x="2301748" y="2367930"/>
                  </a:cubicBezTo>
                  <a:cubicBezTo>
                    <a:pt x="2302840" y="2360820"/>
                    <a:pt x="2302840" y="2353711"/>
                    <a:pt x="2301748" y="2346602"/>
                  </a:cubicBezTo>
                  <a:lnTo>
                    <a:pt x="2282765" y="2350986"/>
                  </a:lnTo>
                  <a:cubicBezTo>
                    <a:pt x="2283312" y="2355133"/>
                    <a:pt x="2280990" y="2359162"/>
                    <a:pt x="2277030" y="2360820"/>
                  </a:cubicBezTo>
                  <a:cubicBezTo>
                    <a:pt x="2272113" y="2362835"/>
                    <a:pt x="2266514" y="2360702"/>
                    <a:pt x="2264329" y="2355844"/>
                  </a:cubicBezTo>
                  <a:lnTo>
                    <a:pt x="2251082" y="2346009"/>
                  </a:lnTo>
                  <a:lnTo>
                    <a:pt x="2242342" y="2324445"/>
                  </a:lnTo>
                  <a:lnTo>
                    <a:pt x="2232100" y="2321956"/>
                  </a:lnTo>
                  <a:lnTo>
                    <a:pt x="2222131" y="2316269"/>
                  </a:lnTo>
                  <a:cubicBezTo>
                    <a:pt x="2217624" y="2314610"/>
                    <a:pt x="2212981" y="2313188"/>
                    <a:pt x="2208201" y="2312122"/>
                  </a:cubicBezTo>
                  <a:cubicBezTo>
                    <a:pt x="2200827" y="2310463"/>
                    <a:pt x="2193316" y="2309634"/>
                    <a:pt x="2185668" y="2309634"/>
                  </a:cubicBezTo>
                  <a:cubicBezTo>
                    <a:pt x="2183756" y="2305723"/>
                    <a:pt x="2180206" y="2302761"/>
                    <a:pt x="2175972" y="2301695"/>
                  </a:cubicBezTo>
                  <a:cubicBezTo>
                    <a:pt x="2169417" y="2300036"/>
                    <a:pt x="2162452" y="2303117"/>
                    <a:pt x="2159175" y="2309041"/>
                  </a:cubicBezTo>
                  <a:lnTo>
                    <a:pt x="2167505" y="2332383"/>
                  </a:lnTo>
                  <a:cubicBezTo>
                    <a:pt x="2167095" y="2336412"/>
                    <a:pt x="2166276" y="2340441"/>
                    <a:pt x="2165047" y="2344351"/>
                  </a:cubicBezTo>
                  <a:cubicBezTo>
                    <a:pt x="2163135" y="2350986"/>
                    <a:pt x="2160267" y="2357266"/>
                    <a:pt x="2156580" y="2363072"/>
                  </a:cubicBezTo>
                  <a:lnTo>
                    <a:pt x="2152620" y="2377883"/>
                  </a:lnTo>
                  <a:lnTo>
                    <a:pt x="2149479" y="2392338"/>
                  </a:lnTo>
                  <a:lnTo>
                    <a:pt x="2156034" y="2398855"/>
                  </a:lnTo>
                  <a:lnTo>
                    <a:pt x="2165320" y="2403239"/>
                  </a:lnTo>
                  <a:lnTo>
                    <a:pt x="2171875" y="2411415"/>
                  </a:lnTo>
                  <a:lnTo>
                    <a:pt x="2191540" y="2439141"/>
                  </a:lnTo>
                  <a:lnTo>
                    <a:pt x="2199871" y="2453952"/>
                  </a:lnTo>
                  <a:lnTo>
                    <a:pt x="2215985" y="2453952"/>
                  </a:lnTo>
                  <a:lnTo>
                    <a:pt x="2224452" y="2453123"/>
                  </a:lnTo>
                  <a:lnTo>
                    <a:pt x="2237289" y="2460469"/>
                  </a:lnTo>
                  <a:lnTo>
                    <a:pt x="2246439" y="2467105"/>
                  </a:lnTo>
                  <a:lnTo>
                    <a:pt x="2256545" y="2472318"/>
                  </a:lnTo>
                  <a:lnTo>
                    <a:pt x="2265831" y="2479901"/>
                  </a:lnTo>
                  <a:lnTo>
                    <a:pt x="2270748" y="2490921"/>
                  </a:lnTo>
                  <a:lnTo>
                    <a:pt x="2275391" y="2507628"/>
                  </a:lnTo>
                  <a:lnTo>
                    <a:pt x="2284950" y="2521135"/>
                  </a:lnTo>
                  <a:lnTo>
                    <a:pt x="2291505" y="2528482"/>
                  </a:lnTo>
                  <a:lnTo>
                    <a:pt x="2296285" y="2536420"/>
                  </a:lnTo>
                  <a:lnTo>
                    <a:pt x="2311580" y="2563080"/>
                  </a:lnTo>
                  <a:lnTo>
                    <a:pt x="2318955" y="2567938"/>
                  </a:lnTo>
                  <a:lnTo>
                    <a:pt x="2316770" y="2581683"/>
                  </a:lnTo>
                  <a:lnTo>
                    <a:pt x="2317862" y="2596375"/>
                  </a:lnTo>
                  <a:lnTo>
                    <a:pt x="2308303" y="2605499"/>
                  </a:lnTo>
                  <a:cubicBezTo>
                    <a:pt x="2305435" y="2610594"/>
                    <a:pt x="2299290" y="2612845"/>
                    <a:pt x="2293690" y="2610831"/>
                  </a:cubicBezTo>
                  <a:cubicBezTo>
                    <a:pt x="2290686" y="2609765"/>
                    <a:pt x="2288228" y="2607632"/>
                    <a:pt x="2286862" y="2604907"/>
                  </a:cubicBezTo>
                  <a:cubicBezTo>
                    <a:pt x="2285497" y="2602181"/>
                    <a:pt x="2285087" y="2598982"/>
                    <a:pt x="2286043" y="2595783"/>
                  </a:cubicBezTo>
                  <a:lnTo>
                    <a:pt x="2283585" y="2614149"/>
                  </a:lnTo>
                  <a:lnTo>
                    <a:pt x="2289320" y="2622798"/>
                  </a:lnTo>
                  <a:lnTo>
                    <a:pt x="2305298" y="2622798"/>
                  </a:lnTo>
                  <a:lnTo>
                    <a:pt x="2313219" y="2633225"/>
                  </a:lnTo>
                  <a:lnTo>
                    <a:pt x="2319501" y="2640335"/>
                  </a:lnTo>
                  <a:lnTo>
                    <a:pt x="2328787" y="2628367"/>
                  </a:lnTo>
                  <a:lnTo>
                    <a:pt x="2347770" y="2622798"/>
                  </a:lnTo>
                  <a:lnTo>
                    <a:pt x="2354325" y="2634647"/>
                  </a:lnTo>
                  <a:lnTo>
                    <a:pt x="2373444" y="2637609"/>
                  </a:lnTo>
                  <a:lnTo>
                    <a:pt x="2383823" y="2626116"/>
                  </a:lnTo>
                  <a:cubicBezTo>
                    <a:pt x="2386554" y="2621021"/>
                    <a:pt x="2392153" y="2618059"/>
                    <a:pt x="2397889" y="2618651"/>
                  </a:cubicBezTo>
                  <a:cubicBezTo>
                    <a:pt x="2404581" y="2619362"/>
                    <a:pt x="2409907" y="2624576"/>
                    <a:pt x="2410726" y="2631329"/>
                  </a:cubicBezTo>
                  <a:lnTo>
                    <a:pt x="2395294" y="2643889"/>
                  </a:lnTo>
                  <a:lnTo>
                    <a:pt x="2366889" y="2649695"/>
                  </a:lnTo>
                  <a:lnTo>
                    <a:pt x="2355554" y="2652894"/>
                  </a:lnTo>
                  <a:cubicBezTo>
                    <a:pt x="2355417" y="2657278"/>
                    <a:pt x="2355144" y="2661662"/>
                    <a:pt x="2354735" y="2666047"/>
                  </a:cubicBezTo>
                  <a:cubicBezTo>
                    <a:pt x="2354188" y="2670905"/>
                    <a:pt x="2353369" y="2675644"/>
                    <a:pt x="2352140" y="2680384"/>
                  </a:cubicBezTo>
                  <a:cubicBezTo>
                    <a:pt x="2348862" y="2683820"/>
                    <a:pt x="2346404" y="2688204"/>
                    <a:pt x="2345448" y="2692943"/>
                  </a:cubicBezTo>
                  <a:cubicBezTo>
                    <a:pt x="2344356" y="2697564"/>
                    <a:pt x="2344492" y="2702422"/>
                    <a:pt x="2345995" y="2706925"/>
                  </a:cubicBezTo>
                  <a:cubicBezTo>
                    <a:pt x="2348043" y="2709176"/>
                    <a:pt x="2350911" y="2710480"/>
                    <a:pt x="2353915" y="2710717"/>
                  </a:cubicBezTo>
                  <a:cubicBezTo>
                    <a:pt x="2358832" y="2711191"/>
                    <a:pt x="2363338" y="2708584"/>
                    <a:pt x="2367845" y="2706688"/>
                  </a:cubicBezTo>
                  <a:cubicBezTo>
                    <a:pt x="2374810" y="2703607"/>
                    <a:pt x="2382048" y="2701711"/>
                    <a:pt x="2389559" y="2701119"/>
                  </a:cubicBezTo>
                  <a:lnTo>
                    <a:pt x="2407995" y="2702541"/>
                  </a:lnTo>
                  <a:lnTo>
                    <a:pt x="2422471" y="2702541"/>
                  </a:lnTo>
                  <a:lnTo>
                    <a:pt x="2438039" y="2697564"/>
                  </a:lnTo>
                  <a:lnTo>
                    <a:pt x="2448281" y="2692943"/>
                  </a:lnTo>
                  <a:lnTo>
                    <a:pt x="2470131" y="2677066"/>
                  </a:lnTo>
                  <a:lnTo>
                    <a:pt x="2484061" y="2674578"/>
                  </a:lnTo>
                  <a:lnTo>
                    <a:pt x="2504272" y="2668890"/>
                  </a:lnTo>
                  <a:lnTo>
                    <a:pt x="2517792" y="2665810"/>
                  </a:lnTo>
                  <a:lnTo>
                    <a:pt x="2538140" y="2657634"/>
                  </a:lnTo>
                  <a:lnTo>
                    <a:pt x="2550431" y="2660004"/>
                  </a:lnTo>
                  <a:lnTo>
                    <a:pt x="2557942" y="2668772"/>
                  </a:lnTo>
                  <a:lnTo>
                    <a:pt x="2571189" y="2665454"/>
                  </a:lnTo>
                  <a:lnTo>
                    <a:pt x="2587304" y="2661307"/>
                  </a:lnTo>
                  <a:lnTo>
                    <a:pt x="2606832" y="2651709"/>
                  </a:lnTo>
                  <a:lnTo>
                    <a:pt x="2620489" y="2641875"/>
                  </a:lnTo>
                  <a:lnTo>
                    <a:pt x="2641383" y="2628130"/>
                  </a:lnTo>
                  <a:lnTo>
                    <a:pt x="2661048" y="2622917"/>
                  </a:lnTo>
                  <a:lnTo>
                    <a:pt x="2676890" y="2617229"/>
                  </a:lnTo>
                  <a:lnTo>
                    <a:pt x="2683308" y="2610120"/>
                  </a:lnTo>
                  <a:lnTo>
                    <a:pt x="2692048" y="2602655"/>
                  </a:lnTo>
                  <a:lnTo>
                    <a:pt x="2700515" y="2598034"/>
                  </a:lnTo>
                  <a:lnTo>
                    <a:pt x="2722912" y="2587844"/>
                  </a:lnTo>
                  <a:lnTo>
                    <a:pt x="2731106" y="2578839"/>
                  </a:lnTo>
                  <a:lnTo>
                    <a:pt x="2740665" y="2569834"/>
                  </a:lnTo>
                  <a:cubicBezTo>
                    <a:pt x="2745035" y="2567346"/>
                    <a:pt x="2749542" y="2565094"/>
                    <a:pt x="2754048" y="2562962"/>
                  </a:cubicBezTo>
                  <a:cubicBezTo>
                    <a:pt x="2763744" y="2558459"/>
                    <a:pt x="2773714" y="2554667"/>
                    <a:pt x="2783956" y="2551705"/>
                  </a:cubicBezTo>
                  <a:lnTo>
                    <a:pt x="2792696" y="2547084"/>
                  </a:lnTo>
                  <a:lnTo>
                    <a:pt x="2801709" y="2533340"/>
                  </a:lnTo>
                  <a:cubicBezTo>
                    <a:pt x="2801573" y="2530259"/>
                    <a:pt x="2802119" y="2527178"/>
                    <a:pt x="2803348" y="2524334"/>
                  </a:cubicBezTo>
                  <a:cubicBezTo>
                    <a:pt x="2806216" y="2518173"/>
                    <a:pt x="2811952" y="2513789"/>
                    <a:pt x="2818780" y="2512841"/>
                  </a:cubicBezTo>
                  <a:cubicBezTo>
                    <a:pt x="2822604" y="2512604"/>
                    <a:pt x="2826427" y="2511775"/>
                    <a:pt x="2829978" y="2510353"/>
                  </a:cubicBezTo>
                  <a:cubicBezTo>
                    <a:pt x="2837079" y="2507628"/>
                    <a:pt x="2843088" y="2502651"/>
                    <a:pt x="2847322" y="2496371"/>
                  </a:cubicBezTo>
                  <a:lnTo>
                    <a:pt x="2855516" y="2491395"/>
                  </a:lnTo>
                  <a:lnTo>
                    <a:pt x="2865348" y="2479072"/>
                  </a:lnTo>
                  <a:lnTo>
                    <a:pt x="2874088" y="2467342"/>
                  </a:lnTo>
                  <a:cubicBezTo>
                    <a:pt x="2876273" y="2461299"/>
                    <a:pt x="2879005" y="2455493"/>
                    <a:pt x="2882282" y="2450042"/>
                  </a:cubicBezTo>
                  <a:cubicBezTo>
                    <a:pt x="2886379" y="2443288"/>
                    <a:pt x="2891432" y="2437127"/>
                    <a:pt x="2897031" y="2431677"/>
                  </a:cubicBezTo>
                  <a:lnTo>
                    <a:pt x="2913009" y="2425160"/>
                  </a:lnTo>
                  <a:lnTo>
                    <a:pt x="2909185" y="2436298"/>
                  </a:lnTo>
                  <a:cubicBezTo>
                    <a:pt x="2906317" y="2439852"/>
                    <a:pt x="2903450" y="2443407"/>
                    <a:pt x="2900582" y="2447080"/>
                  </a:cubicBezTo>
                  <a:cubicBezTo>
                    <a:pt x="2895939" y="2453004"/>
                    <a:pt x="2891432" y="2459047"/>
                    <a:pt x="2886925" y="2465090"/>
                  </a:cubicBezTo>
                  <a:cubicBezTo>
                    <a:pt x="2882965" y="2470304"/>
                    <a:pt x="2878868" y="2475399"/>
                    <a:pt x="2874498" y="2480257"/>
                  </a:cubicBezTo>
                  <a:cubicBezTo>
                    <a:pt x="2860432" y="2495897"/>
                    <a:pt x="2844181" y="2509523"/>
                    <a:pt x="2826154" y="2520543"/>
                  </a:cubicBezTo>
                  <a:lnTo>
                    <a:pt x="2812908" y="2532036"/>
                  </a:lnTo>
                  <a:cubicBezTo>
                    <a:pt x="2814137" y="2536183"/>
                    <a:pt x="2814410" y="2540567"/>
                    <a:pt x="2813727" y="2544833"/>
                  </a:cubicBezTo>
                  <a:cubicBezTo>
                    <a:pt x="2811542" y="2558222"/>
                    <a:pt x="2800890" y="2568531"/>
                    <a:pt x="2787370" y="2570071"/>
                  </a:cubicBezTo>
                  <a:cubicBezTo>
                    <a:pt x="2782590" y="2576588"/>
                    <a:pt x="2778084" y="2583342"/>
                    <a:pt x="2773714" y="2590095"/>
                  </a:cubicBezTo>
                  <a:cubicBezTo>
                    <a:pt x="2769753" y="2596494"/>
                    <a:pt x="2765793" y="2602892"/>
                    <a:pt x="2760603" y="2608224"/>
                  </a:cubicBezTo>
                  <a:cubicBezTo>
                    <a:pt x="2756370" y="2612371"/>
                    <a:pt x="2751454" y="2615570"/>
                    <a:pt x="2745991" y="2617822"/>
                  </a:cubicBezTo>
                  <a:lnTo>
                    <a:pt x="2723048" y="2614504"/>
                  </a:lnTo>
                  <a:lnTo>
                    <a:pt x="2742167" y="2592110"/>
                  </a:lnTo>
                  <a:lnTo>
                    <a:pt x="2755004" y="2588792"/>
                  </a:lnTo>
                  <a:lnTo>
                    <a:pt x="2767022" y="2573981"/>
                  </a:lnTo>
                  <a:lnTo>
                    <a:pt x="2751454" y="2578128"/>
                  </a:lnTo>
                  <a:lnTo>
                    <a:pt x="2741894" y="2582275"/>
                  </a:lnTo>
                  <a:lnTo>
                    <a:pt x="2729603" y="2593769"/>
                  </a:lnTo>
                  <a:cubicBezTo>
                    <a:pt x="2726736" y="2597323"/>
                    <a:pt x="2723458" y="2600641"/>
                    <a:pt x="2719771" y="2603603"/>
                  </a:cubicBezTo>
                  <a:cubicBezTo>
                    <a:pt x="2714581" y="2607750"/>
                    <a:pt x="2708709" y="2610949"/>
                    <a:pt x="2702700" y="2614030"/>
                  </a:cubicBezTo>
                  <a:cubicBezTo>
                    <a:pt x="2697238" y="2616874"/>
                    <a:pt x="2691775" y="2619599"/>
                    <a:pt x="2686313" y="2622206"/>
                  </a:cubicBezTo>
                  <a:lnTo>
                    <a:pt x="2673612" y="2627419"/>
                  </a:lnTo>
                  <a:lnTo>
                    <a:pt x="2655312" y="2635358"/>
                  </a:lnTo>
                  <a:lnTo>
                    <a:pt x="2638652" y="2646022"/>
                  </a:lnTo>
                  <a:cubicBezTo>
                    <a:pt x="2632233" y="2652657"/>
                    <a:pt x="2624995" y="2658345"/>
                    <a:pt x="2617211" y="2662966"/>
                  </a:cubicBezTo>
                  <a:cubicBezTo>
                    <a:pt x="2609290" y="2667705"/>
                    <a:pt x="2600823" y="2671260"/>
                    <a:pt x="2591947" y="2673748"/>
                  </a:cubicBezTo>
                  <a:cubicBezTo>
                    <a:pt x="2586757" y="2675052"/>
                    <a:pt x="2581568" y="2676355"/>
                    <a:pt x="2576378" y="2677777"/>
                  </a:cubicBezTo>
                  <a:cubicBezTo>
                    <a:pt x="2565044" y="2680858"/>
                    <a:pt x="2553572" y="2683938"/>
                    <a:pt x="2542374" y="2687374"/>
                  </a:cubicBezTo>
                  <a:cubicBezTo>
                    <a:pt x="2536092" y="2690100"/>
                    <a:pt x="2529673" y="2692588"/>
                    <a:pt x="2523118" y="2695076"/>
                  </a:cubicBezTo>
                  <a:cubicBezTo>
                    <a:pt x="2516973" y="2697327"/>
                    <a:pt x="2510828" y="2699342"/>
                    <a:pt x="2504546" y="2701356"/>
                  </a:cubicBezTo>
                  <a:cubicBezTo>
                    <a:pt x="2500312" y="2703133"/>
                    <a:pt x="2496079" y="2704911"/>
                    <a:pt x="2491845" y="2706806"/>
                  </a:cubicBezTo>
                  <a:cubicBezTo>
                    <a:pt x="2482968" y="2710835"/>
                    <a:pt x="2474092" y="2715101"/>
                    <a:pt x="2465352" y="2719722"/>
                  </a:cubicBezTo>
                  <a:lnTo>
                    <a:pt x="2420968" y="2729556"/>
                  </a:lnTo>
                  <a:lnTo>
                    <a:pt x="2372351" y="2740220"/>
                  </a:lnTo>
                  <a:cubicBezTo>
                    <a:pt x="2368528" y="2739272"/>
                    <a:pt x="2364567" y="2739509"/>
                    <a:pt x="2360880" y="2741050"/>
                  </a:cubicBezTo>
                  <a:cubicBezTo>
                    <a:pt x="2353642" y="2744130"/>
                    <a:pt x="2349136" y="2751358"/>
                    <a:pt x="2349409" y="2759178"/>
                  </a:cubicBezTo>
                  <a:lnTo>
                    <a:pt x="2333431" y="2748277"/>
                  </a:lnTo>
                  <a:cubicBezTo>
                    <a:pt x="2329880" y="2748988"/>
                    <a:pt x="2326193" y="2747329"/>
                    <a:pt x="2324417" y="2744130"/>
                  </a:cubicBezTo>
                  <a:cubicBezTo>
                    <a:pt x="2321140" y="2737969"/>
                    <a:pt x="2325373" y="2730504"/>
                    <a:pt x="2332338" y="2730386"/>
                  </a:cubicBezTo>
                  <a:cubicBezTo>
                    <a:pt x="2330426" y="2725765"/>
                    <a:pt x="2326466" y="2722210"/>
                    <a:pt x="2321686" y="2720551"/>
                  </a:cubicBezTo>
                  <a:cubicBezTo>
                    <a:pt x="2314858" y="2718300"/>
                    <a:pt x="2307483" y="2720077"/>
                    <a:pt x="2302567" y="2725172"/>
                  </a:cubicBezTo>
                  <a:lnTo>
                    <a:pt x="2287135" y="2724343"/>
                  </a:lnTo>
                  <a:lnTo>
                    <a:pt x="2239884" y="2701001"/>
                  </a:lnTo>
                  <a:cubicBezTo>
                    <a:pt x="2233739" y="2699697"/>
                    <a:pt x="2227867" y="2696972"/>
                    <a:pt x="2223087" y="2692825"/>
                  </a:cubicBezTo>
                  <a:cubicBezTo>
                    <a:pt x="2217624" y="2688322"/>
                    <a:pt x="2213527" y="2682516"/>
                    <a:pt x="2211206" y="2675881"/>
                  </a:cubicBezTo>
                  <a:lnTo>
                    <a:pt x="2193999" y="2655264"/>
                  </a:lnTo>
                  <a:lnTo>
                    <a:pt x="2173377" y="2633818"/>
                  </a:lnTo>
                  <a:lnTo>
                    <a:pt x="2155624" y="2622443"/>
                  </a:lnTo>
                  <a:lnTo>
                    <a:pt x="2152483" y="2615215"/>
                  </a:lnTo>
                  <a:lnTo>
                    <a:pt x="2136778" y="2603129"/>
                  </a:lnTo>
                  <a:lnTo>
                    <a:pt x="2126809" y="2600049"/>
                  </a:lnTo>
                  <a:lnTo>
                    <a:pt x="2114245" y="2600049"/>
                  </a:lnTo>
                  <a:lnTo>
                    <a:pt x="2105095" y="2607395"/>
                  </a:lnTo>
                  <a:lnTo>
                    <a:pt x="2105915" y="2591280"/>
                  </a:lnTo>
                  <a:lnTo>
                    <a:pt x="2103593" y="2580616"/>
                  </a:lnTo>
                  <a:lnTo>
                    <a:pt x="2079694" y="2574810"/>
                  </a:lnTo>
                  <a:lnTo>
                    <a:pt x="2061395" y="2566635"/>
                  </a:lnTo>
                  <a:lnTo>
                    <a:pt x="2055249" y="2553720"/>
                  </a:lnTo>
                  <a:lnTo>
                    <a:pt x="2036540" y="2537250"/>
                  </a:lnTo>
                  <a:lnTo>
                    <a:pt x="2037769" y="2520780"/>
                  </a:lnTo>
                  <a:cubicBezTo>
                    <a:pt x="2040774" y="2518884"/>
                    <a:pt x="2044188" y="2517581"/>
                    <a:pt x="2047738" y="2517225"/>
                  </a:cubicBezTo>
                  <a:cubicBezTo>
                    <a:pt x="2054567" y="2516514"/>
                    <a:pt x="2061258" y="2518884"/>
                    <a:pt x="2066175" y="2523505"/>
                  </a:cubicBezTo>
                  <a:lnTo>
                    <a:pt x="2082562" y="2522676"/>
                  </a:lnTo>
                  <a:cubicBezTo>
                    <a:pt x="2085976" y="2521017"/>
                    <a:pt x="2089800" y="2520187"/>
                    <a:pt x="2093624" y="2520187"/>
                  </a:cubicBezTo>
                  <a:cubicBezTo>
                    <a:pt x="2099086" y="2520306"/>
                    <a:pt x="2104412" y="2522202"/>
                    <a:pt x="2108646" y="2525756"/>
                  </a:cubicBezTo>
                  <a:cubicBezTo>
                    <a:pt x="2111650" y="2530496"/>
                    <a:pt x="2115747" y="2534287"/>
                    <a:pt x="2120664" y="2536894"/>
                  </a:cubicBezTo>
                  <a:cubicBezTo>
                    <a:pt x="2125716" y="2539619"/>
                    <a:pt x="2131452" y="2540804"/>
                    <a:pt x="2136915" y="2542463"/>
                  </a:cubicBezTo>
                  <a:cubicBezTo>
                    <a:pt x="2144016" y="2544477"/>
                    <a:pt x="2150981" y="2547084"/>
                    <a:pt x="2157673" y="2550402"/>
                  </a:cubicBezTo>
                  <a:lnTo>
                    <a:pt x="2175836" y="2554430"/>
                  </a:lnTo>
                  <a:lnTo>
                    <a:pt x="2187034" y="2563199"/>
                  </a:lnTo>
                  <a:lnTo>
                    <a:pt x="2200963" y="2570071"/>
                  </a:lnTo>
                  <a:lnTo>
                    <a:pt x="2227320" y="2570071"/>
                  </a:lnTo>
                  <a:cubicBezTo>
                    <a:pt x="2228686" y="2570900"/>
                    <a:pt x="2230188" y="2571611"/>
                    <a:pt x="2231690" y="2572085"/>
                  </a:cubicBezTo>
                  <a:cubicBezTo>
                    <a:pt x="2234968" y="2573270"/>
                    <a:pt x="2238519" y="2573626"/>
                    <a:pt x="2241933" y="2574218"/>
                  </a:cubicBezTo>
                  <a:cubicBezTo>
                    <a:pt x="2248624" y="2575403"/>
                    <a:pt x="2255179" y="2577536"/>
                    <a:pt x="2261325" y="2580498"/>
                  </a:cubicBezTo>
                  <a:lnTo>
                    <a:pt x="2276074" y="2574810"/>
                  </a:lnTo>
                  <a:lnTo>
                    <a:pt x="2258593" y="2566872"/>
                  </a:lnTo>
                  <a:lnTo>
                    <a:pt x="2227730" y="2561895"/>
                  </a:lnTo>
                  <a:cubicBezTo>
                    <a:pt x="2220902" y="2563554"/>
                    <a:pt x="2213664" y="2560592"/>
                    <a:pt x="2210113" y="2554549"/>
                  </a:cubicBezTo>
                  <a:cubicBezTo>
                    <a:pt x="2207382" y="2549691"/>
                    <a:pt x="2207382" y="2543767"/>
                    <a:pt x="2210113" y="2538909"/>
                  </a:cubicBezTo>
                  <a:lnTo>
                    <a:pt x="2202602" y="2533577"/>
                  </a:lnTo>
                  <a:lnTo>
                    <a:pt x="2197549" y="2511893"/>
                  </a:lnTo>
                  <a:lnTo>
                    <a:pt x="2194272" y="2502888"/>
                  </a:lnTo>
                  <a:lnTo>
                    <a:pt x="2181435" y="2485589"/>
                  </a:lnTo>
                  <a:cubicBezTo>
                    <a:pt x="2179523" y="2481442"/>
                    <a:pt x="2177065" y="2477532"/>
                    <a:pt x="2174060" y="2474095"/>
                  </a:cubicBezTo>
                  <a:cubicBezTo>
                    <a:pt x="2167095" y="2466157"/>
                    <a:pt x="2157673" y="2460825"/>
                    <a:pt x="2147430" y="2458929"/>
                  </a:cubicBezTo>
                  <a:lnTo>
                    <a:pt x="2135139" y="2455730"/>
                  </a:lnTo>
                  <a:lnTo>
                    <a:pt x="2128857" y="2441156"/>
                  </a:lnTo>
                  <a:lnTo>
                    <a:pt x="2122985" y="2424212"/>
                  </a:lnTo>
                  <a:cubicBezTo>
                    <a:pt x="2122985" y="2415799"/>
                    <a:pt x="2122985" y="2407386"/>
                    <a:pt x="2122985" y="2398974"/>
                  </a:cubicBezTo>
                  <a:cubicBezTo>
                    <a:pt x="2122985" y="2392101"/>
                    <a:pt x="2122985" y="2385229"/>
                    <a:pt x="2122985" y="2378475"/>
                  </a:cubicBezTo>
                  <a:lnTo>
                    <a:pt x="2115338" y="2364968"/>
                  </a:lnTo>
                  <a:lnTo>
                    <a:pt x="2106598" y="2353237"/>
                  </a:lnTo>
                  <a:lnTo>
                    <a:pt x="2105778" y="2342218"/>
                  </a:lnTo>
                  <a:cubicBezTo>
                    <a:pt x="2108919" y="2338900"/>
                    <a:pt x="2111241" y="2334753"/>
                    <a:pt x="2112333" y="2330251"/>
                  </a:cubicBezTo>
                  <a:cubicBezTo>
                    <a:pt x="2113835" y="2323378"/>
                    <a:pt x="2112743" y="2316269"/>
                    <a:pt x="2110694" y="2309634"/>
                  </a:cubicBezTo>
                  <a:cubicBezTo>
                    <a:pt x="2107690" y="2299917"/>
                    <a:pt x="2102774" y="2290794"/>
                    <a:pt x="2098267" y="2281670"/>
                  </a:cubicBezTo>
                  <a:cubicBezTo>
                    <a:pt x="2094580" y="2274087"/>
                    <a:pt x="2091029" y="2266385"/>
                    <a:pt x="2087615" y="2258684"/>
                  </a:cubicBezTo>
                  <a:lnTo>
                    <a:pt x="2080241" y="2239014"/>
                  </a:lnTo>
                  <a:lnTo>
                    <a:pt x="2072320" y="2232142"/>
                  </a:lnTo>
                  <a:cubicBezTo>
                    <a:pt x="2067677" y="2233090"/>
                    <a:pt x="2063443" y="2234986"/>
                    <a:pt x="2059619" y="2237593"/>
                  </a:cubicBezTo>
                  <a:cubicBezTo>
                    <a:pt x="2055113" y="2240792"/>
                    <a:pt x="2051426" y="2245057"/>
                    <a:pt x="2048967" y="2250034"/>
                  </a:cubicBezTo>
                  <a:lnTo>
                    <a:pt x="2038589" y="2257025"/>
                  </a:lnTo>
                  <a:lnTo>
                    <a:pt x="2026025" y="2266385"/>
                  </a:lnTo>
                  <a:lnTo>
                    <a:pt x="2007042" y="2268755"/>
                  </a:lnTo>
                  <a:lnTo>
                    <a:pt x="1997210" y="2267926"/>
                  </a:lnTo>
                  <a:lnTo>
                    <a:pt x="1992566" y="2243043"/>
                  </a:lnTo>
                  <a:lnTo>
                    <a:pt x="1992840" y="2229891"/>
                  </a:lnTo>
                  <a:lnTo>
                    <a:pt x="1988743" y="2210459"/>
                  </a:lnTo>
                  <a:lnTo>
                    <a:pt x="1979456" y="2196951"/>
                  </a:lnTo>
                  <a:lnTo>
                    <a:pt x="1967848" y="2185813"/>
                  </a:lnTo>
                  <a:lnTo>
                    <a:pt x="1936575" y="2166026"/>
                  </a:lnTo>
                  <a:cubicBezTo>
                    <a:pt x="1931386" y="2163656"/>
                    <a:pt x="1926879" y="2159983"/>
                    <a:pt x="1923328" y="2155362"/>
                  </a:cubicBezTo>
                  <a:cubicBezTo>
                    <a:pt x="1917320" y="2147423"/>
                    <a:pt x="1914861" y="2137233"/>
                    <a:pt x="1916500" y="2127398"/>
                  </a:cubicBezTo>
                  <a:cubicBezTo>
                    <a:pt x="1916637" y="2120882"/>
                    <a:pt x="1914452" y="2114483"/>
                    <a:pt x="1910355" y="2109270"/>
                  </a:cubicBezTo>
                  <a:cubicBezTo>
                    <a:pt x="1905575" y="2103227"/>
                    <a:pt x="1898610" y="2099317"/>
                    <a:pt x="1890963" y="2098369"/>
                  </a:cubicBezTo>
                  <a:lnTo>
                    <a:pt x="1879355" y="2109862"/>
                  </a:lnTo>
                  <a:cubicBezTo>
                    <a:pt x="1875804" y="2112469"/>
                    <a:pt x="1872253" y="2114957"/>
                    <a:pt x="1868566" y="2117327"/>
                  </a:cubicBezTo>
                  <a:cubicBezTo>
                    <a:pt x="1862830" y="2120882"/>
                    <a:pt x="1856958" y="2124318"/>
                    <a:pt x="1850949" y="2127398"/>
                  </a:cubicBezTo>
                  <a:lnTo>
                    <a:pt x="1828963" y="2134745"/>
                  </a:lnTo>
                  <a:lnTo>
                    <a:pt x="1811073" y="2140195"/>
                  </a:lnTo>
                  <a:lnTo>
                    <a:pt x="1792500" y="2138536"/>
                  </a:lnTo>
                  <a:lnTo>
                    <a:pt x="1776522" y="2141025"/>
                  </a:lnTo>
                  <a:lnTo>
                    <a:pt x="1775156" y="2153703"/>
                  </a:lnTo>
                  <a:cubicBezTo>
                    <a:pt x="1774337" y="2158798"/>
                    <a:pt x="1772698" y="2163774"/>
                    <a:pt x="1770103" y="2168158"/>
                  </a:cubicBezTo>
                  <a:cubicBezTo>
                    <a:pt x="1765733" y="2175860"/>
                    <a:pt x="1759042" y="2182022"/>
                    <a:pt x="1751121" y="2185813"/>
                  </a:cubicBezTo>
                  <a:lnTo>
                    <a:pt x="1740196" y="2192923"/>
                  </a:lnTo>
                  <a:cubicBezTo>
                    <a:pt x="1737601" y="2197544"/>
                    <a:pt x="1734460" y="2201928"/>
                    <a:pt x="1730909" y="2206075"/>
                  </a:cubicBezTo>
                  <a:cubicBezTo>
                    <a:pt x="1724491" y="2213539"/>
                    <a:pt x="1716843" y="2219701"/>
                    <a:pt x="1709469" y="2226336"/>
                  </a:cubicBezTo>
                  <a:cubicBezTo>
                    <a:pt x="1703870" y="2231313"/>
                    <a:pt x="1698407" y="2236526"/>
                    <a:pt x="1693218" y="2241977"/>
                  </a:cubicBezTo>
                  <a:cubicBezTo>
                    <a:pt x="1689530" y="2245650"/>
                    <a:pt x="1685570" y="2248968"/>
                    <a:pt x="1681200" y="2251811"/>
                  </a:cubicBezTo>
                  <a:cubicBezTo>
                    <a:pt x="1676557" y="2254773"/>
                    <a:pt x="1671504" y="2257143"/>
                    <a:pt x="1666315" y="2258921"/>
                  </a:cubicBezTo>
                  <a:cubicBezTo>
                    <a:pt x="1659486" y="2260461"/>
                    <a:pt x="1653068" y="2263305"/>
                    <a:pt x="1647332" y="2267215"/>
                  </a:cubicBezTo>
                  <a:cubicBezTo>
                    <a:pt x="1641187" y="2271362"/>
                    <a:pt x="1635997" y="2276694"/>
                    <a:pt x="1631900" y="2282855"/>
                  </a:cubicBezTo>
                  <a:cubicBezTo>
                    <a:pt x="1624116" y="2287002"/>
                    <a:pt x="1616332" y="2291268"/>
                    <a:pt x="1608548" y="2295652"/>
                  </a:cubicBezTo>
                  <a:cubicBezTo>
                    <a:pt x="1602812" y="2298970"/>
                    <a:pt x="1597077" y="2302169"/>
                    <a:pt x="1591341" y="2305486"/>
                  </a:cubicBezTo>
                  <a:lnTo>
                    <a:pt x="1584786" y="2313425"/>
                  </a:lnTo>
                  <a:lnTo>
                    <a:pt x="1584103" y="2334042"/>
                  </a:lnTo>
                  <a:lnTo>
                    <a:pt x="1588336" y="2354304"/>
                  </a:lnTo>
                  <a:lnTo>
                    <a:pt x="1588883" y="2372432"/>
                  </a:lnTo>
                  <a:lnTo>
                    <a:pt x="1588883" y="2393642"/>
                  </a:lnTo>
                  <a:lnTo>
                    <a:pt x="1584239" y="2413548"/>
                  </a:lnTo>
                  <a:lnTo>
                    <a:pt x="1584239" y="2435824"/>
                  </a:lnTo>
                  <a:lnTo>
                    <a:pt x="1576592" y="2453123"/>
                  </a:lnTo>
                  <a:cubicBezTo>
                    <a:pt x="1570720" y="2453834"/>
                    <a:pt x="1565394" y="2456796"/>
                    <a:pt x="1561706" y="2461299"/>
                  </a:cubicBezTo>
                  <a:cubicBezTo>
                    <a:pt x="1555288" y="2469119"/>
                    <a:pt x="1554605" y="2480138"/>
                    <a:pt x="1559931" y="2488788"/>
                  </a:cubicBezTo>
                  <a:cubicBezTo>
                    <a:pt x="1557883" y="2491039"/>
                    <a:pt x="1555698" y="2493172"/>
                    <a:pt x="1553239" y="2495068"/>
                  </a:cubicBezTo>
                  <a:cubicBezTo>
                    <a:pt x="1548187" y="2499096"/>
                    <a:pt x="1542314" y="2502177"/>
                    <a:pt x="1536169" y="2504073"/>
                  </a:cubicBezTo>
                  <a:lnTo>
                    <a:pt x="1519372" y="2510353"/>
                  </a:lnTo>
                  <a:lnTo>
                    <a:pt x="1510222" y="2510945"/>
                  </a:lnTo>
                  <a:lnTo>
                    <a:pt x="1498887" y="2505139"/>
                  </a:lnTo>
                  <a:lnTo>
                    <a:pt x="1485913" y="2491987"/>
                  </a:lnTo>
                  <a:lnTo>
                    <a:pt x="1477719" y="2479901"/>
                  </a:lnTo>
                  <a:lnTo>
                    <a:pt x="1471164" y="2459284"/>
                  </a:lnTo>
                  <a:lnTo>
                    <a:pt x="1468843" y="2444829"/>
                  </a:lnTo>
                  <a:lnTo>
                    <a:pt x="1457918" y="2427411"/>
                  </a:lnTo>
                  <a:lnTo>
                    <a:pt x="1446310" y="2418406"/>
                  </a:lnTo>
                  <a:lnTo>
                    <a:pt x="1436340" y="2396249"/>
                  </a:lnTo>
                  <a:lnTo>
                    <a:pt x="1428283" y="2381319"/>
                  </a:lnTo>
                  <a:lnTo>
                    <a:pt x="1424186" y="2369115"/>
                  </a:lnTo>
                  <a:cubicBezTo>
                    <a:pt x="1423094" y="2363783"/>
                    <a:pt x="1421455" y="2358688"/>
                    <a:pt x="1419270" y="2353711"/>
                  </a:cubicBezTo>
                  <a:cubicBezTo>
                    <a:pt x="1416266" y="2347194"/>
                    <a:pt x="1412442" y="2341151"/>
                    <a:pt x="1407799" y="2335701"/>
                  </a:cubicBezTo>
                  <a:lnTo>
                    <a:pt x="1399468" y="2320890"/>
                  </a:lnTo>
                  <a:lnTo>
                    <a:pt x="1392094" y="2302761"/>
                  </a:lnTo>
                  <a:lnTo>
                    <a:pt x="1381715" y="2262949"/>
                  </a:lnTo>
                  <a:lnTo>
                    <a:pt x="1381715" y="2231905"/>
                  </a:lnTo>
                  <a:cubicBezTo>
                    <a:pt x="1381715" y="2226455"/>
                    <a:pt x="1381715" y="2221004"/>
                    <a:pt x="1381715" y="2215554"/>
                  </a:cubicBezTo>
                  <a:cubicBezTo>
                    <a:pt x="1381578" y="2204890"/>
                    <a:pt x="1381305" y="2194344"/>
                    <a:pt x="1380895" y="2183680"/>
                  </a:cubicBezTo>
                  <a:lnTo>
                    <a:pt x="1368468" y="2159035"/>
                  </a:lnTo>
                  <a:lnTo>
                    <a:pt x="1354265" y="2154651"/>
                  </a:lnTo>
                  <a:lnTo>
                    <a:pt x="1339243" y="2162590"/>
                  </a:lnTo>
                  <a:lnTo>
                    <a:pt x="1324904" y="2166855"/>
                  </a:lnTo>
                  <a:lnTo>
                    <a:pt x="1311521" y="2157968"/>
                  </a:lnTo>
                  <a:lnTo>
                    <a:pt x="1299776" y="2150030"/>
                  </a:lnTo>
                  <a:lnTo>
                    <a:pt x="1277380" y="2136285"/>
                  </a:lnTo>
                  <a:lnTo>
                    <a:pt x="1271644" y="2126451"/>
                  </a:lnTo>
                  <a:lnTo>
                    <a:pt x="1272737" y="2114602"/>
                  </a:lnTo>
                  <a:lnTo>
                    <a:pt x="1276697" y="2103701"/>
                  </a:lnTo>
                  <a:lnTo>
                    <a:pt x="1263450" y="2089719"/>
                  </a:lnTo>
                  <a:cubicBezTo>
                    <a:pt x="1259353" y="2086283"/>
                    <a:pt x="1255120" y="2083084"/>
                    <a:pt x="1250750" y="2080122"/>
                  </a:cubicBezTo>
                  <a:cubicBezTo>
                    <a:pt x="1244468" y="2075738"/>
                    <a:pt x="1238049" y="2071827"/>
                    <a:pt x="1231221" y="2068273"/>
                  </a:cubicBezTo>
                  <a:lnTo>
                    <a:pt x="1229582" y="2048604"/>
                  </a:lnTo>
                  <a:lnTo>
                    <a:pt x="1210873" y="2021707"/>
                  </a:lnTo>
                  <a:lnTo>
                    <a:pt x="1190525" y="2020048"/>
                  </a:lnTo>
                  <a:lnTo>
                    <a:pt x="1153379" y="2017797"/>
                  </a:lnTo>
                  <a:lnTo>
                    <a:pt x="1124838" y="2014479"/>
                  </a:lnTo>
                  <a:lnTo>
                    <a:pt x="1110089" y="2007962"/>
                  </a:lnTo>
                  <a:lnTo>
                    <a:pt x="1095340" y="2008792"/>
                  </a:lnTo>
                  <a:cubicBezTo>
                    <a:pt x="1089604" y="2012939"/>
                    <a:pt x="1082229" y="2013768"/>
                    <a:pt x="1075538" y="2011280"/>
                  </a:cubicBezTo>
                  <a:cubicBezTo>
                    <a:pt x="1069119" y="2008792"/>
                    <a:pt x="1064340" y="2003223"/>
                    <a:pt x="1062701" y="1996469"/>
                  </a:cubicBezTo>
                  <a:cubicBezTo>
                    <a:pt x="1057238" y="1992796"/>
                    <a:pt x="1051229" y="1990070"/>
                    <a:pt x="1044947" y="1988175"/>
                  </a:cubicBezTo>
                  <a:cubicBezTo>
                    <a:pt x="1033613" y="1984857"/>
                    <a:pt x="1021732" y="1984620"/>
                    <a:pt x="1010397" y="1987345"/>
                  </a:cubicBezTo>
                  <a:lnTo>
                    <a:pt x="989776" y="1968743"/>
                  </a:lnTo>
                  <a:lnTo>
                    <a:pt x="995648" y="1941846"/>
                  </a:lnTo>
                  <a:lnTo>
                    <a:pt x="989229" y="1926561"/>
                  </a:lnTo>
                  <a:lnTo>
                    <a:pt x="969291" y="1930352"/>
                  </a:lnTo>
                  <a:lnTo>
                    <a:pt x="930507" y="1930352"/>
                  </a:lnTo>
                  <a:lnTo>
                    <a:pt x="904833" y="1907366"/>
                  </a:lnTo>
                  <a:lnTo>
                    <a:pt x="893225" y="1889829"/>
                  </a:lnTo>
                  <a:cubicBezTo>
                    <a:pt x="891176" y="1884497"/>
                    <a:pt x="888035" y="1879639"/>
                    <a:pt x="883938" y="1875611"/>
                  </a:cubicBezTo>
                  <a:cubicBezTo>
                    <a:pt x="879022" y="1870634"/>
                    <a:pt x="872877" y="1867080"/>
                    <a:pt x="866185" y="1865184"/>
                  </a:cubicBezTo>
                  <a:cubicBezTo>
                    <a:pt x="866322" y="1859615"/>
                    <a:pt x="866048" y="1854046"/>
                    <a:pt x="865366" y="1848477"/>
                  </a:cubicBezTo>
                  <a:cubicBezTo>
                    <a:pt x="864273" y="1838761"/>
                    <a:pt x="862088" y="1829163"/>
                    <a:pt x="857991" y="1820277"/>
                  </a:cubicBezTo>
                  <a:cubicBezTo>
                    <a:pt x="853348" y="1809850"/>
                    <a:pt x="846383" y="1800608"/>
                    <a:pt x="837097" y="1793972"/>
                  </a:cubicBezTo>
                  <a:cubicBezTo>
                    <a:pt x="830542" y="1789233"/>
                    <a:pt x="823031" y="1785915"/>
                    <a:pt x="815110" y="1784375"/>
                  </a:cubicBezTo>
                  <a:lnTo>
                    <a:pt x="813061" y="1807361"/>
                  </a:lnTo>
                  <a:cubicBezTo>
                    <a:pt x="814564" y="1813523"/>
                    <a:pt x="815656" y="1819921"/>
                    <a:pt x="816339" y="1826201"/>
                  </a:cubicBezTo>
                  <a:cubicBezTo>
                    <a:pt x="817158" y="1834614"/>
                    <a:pt x="817158" y="1842908"/>
                    <a:pt x="816339" y="1851202"/>
                  </a:cubicBezTo>
                  <a:cubicBezTo>
                    <a:pt x="819890" y="1859259"/>
                    <a:pt x="822484" y="1867791"/>
                    <a:pt x="823987" y="1876440"/>
                  </a:cubicBezTo>
                  <a:cubicBezTo>
                    <a:pt x="825625" y="1885445"/>
                    <a:pt x="826035" y="1894569"/>
                    <a:pt x="825352" y="1903574"/>
                  </a:cubicBezTo>
                  <a:cubicBezTo>
                    <a:pt x="822211" y="1908906"/>
                    <a:pt x="823850" y="1915778"/>
                    <a:pt x="829313" y="1918977"/>
                  </a:cubicBezTo>
                  <a:cubicBezTo>
                    <a:pt x="838599" y="1924428"/>
                    <a:pt x="849934" y="1916371"/>
                    <a:pt x="847885" y="1905825"/>
                  </a:cubicBezTo>
                  <a:cubicBezTo>
                    <a:pt x="850753" y="1903337"/>
                    <a:pt x="854850" y="1902745"/>
                    <a:pt x="858264" y="1904166"/>
                  </a:cubicBezTo>
                  <a:cubicBezTo>
                    <a:pt x="868780" y="1908551"/>
                    <a:pt x="868233" y="1923599"/>
                    <a:pt x="857445" y="1927272"/>
                  </a:cubicBezTo>
                  <a:lnTo>
                    <a:pt x="854440" y="1951680"/>
                  </a:lnTo>
                  <a:lnTo>
                    <a:pt x="864410" y="1969217"/>
                  </a:lnTo>
                  <a:lnTo>
                    <a:pt x="883529" y="1970046"/>
                  </a:lnTo>
                  <a:lnTo>
                    <a:pt x="902101" y="1971586"/>
                  </a:lnTo>
                  <a:lnTo>
                    <a:pt x="928458" y="1971586"/>
                  </a:lnTo>
                  <a:cubicBezTo>
                    <a:pt x="932419" y="1967439"/>
                    <a:pt x="936652" y="1963529"/>
                    <a:pt x="941159" y="1959856"/>
                  </a:cubicBezTo>
                  <a:cubicBezTo>
                    <a:pt x="947031" y="1954879"/>
                    <a:pt x="953176" y="1950495"/>
                    <a:pt x="959731" y="1946585"/>
                  </a:cubicBezTo>
                  <a:lnTo>
                    <a:pt x="976802" y="1944216"/>
                  </a:lnTo>
                  <a:lnTo>
                    <a:pt x="979397" y="1956183"/>
                  </a:lnTo>
                  <a:lnTo>
                    <a:pt x="970657" y="1969335"/>
                  </a:lnTo>
                  <a:cubicBezTo>
                    <a:pt x="968472" y="1974904"/>
                    <a:pt x="968472" y="1981065"/>
                    <a:pt x="970657" y="1986634"/>
                  </a:cubicBezTo>
                  <a:cubicBezTo>
                    <a:pt x="973524" y="1993744"/>
                    <a:pt x="979533" y="1998957"/>
                    <a:pt x="986908" y="2000853"/>
                  </a:cubicBezTo>
                  <a:lnTo>
                    <a:pt x="1019820" y="2022299"/>
                  </a:lnTo>
                  <a:lnTo>
                    <a:pt x="1022824" y="2036636"/>
                  </a:lnTo>
                  <a:lnTo>
                    <a:pt x="1027467" y="2049196"/>
                  </a:lnTo>
                  <a:cubicBezTo>
                    <a:pt x="1031564" y="2053936"/>
                    <a:pt x="1034569" y="2059623"/>
                    <a:pt x="1035934" y="2065666"/>
                  </a:cubicBezTo>
                  <a:cubicBezTo>
                    <a:pt x="1037436" y="2071472"/>
                    <a:pt x="1037436" y="2077633"/>
                    <a:pt x="1035934" y="2083558"/>
                  </a:cubicBezTo>
                  <a:lnTo>
                    <a:pt x="1028560" y="2094696"/>
                  </a:lnTo>
                  <a:lnTo>
                    <a:pt x="1015040" y="2105123"/>
                  </a:lnTo>
                  <a:lnTo>
                    <a:pt x="1015040" y="2114957"/>
                  </a:lnTo>
                  <a:lnTo>
                    <a:pt x="1005480" y="2119934"/>
                  </a:lnTo>
                  <a:lnTo>
                    <a:pt x="997287" y="2115787"/>
                  </a:lnTo>
                  <a:lnTo>
                    <a:pt x="987181" y="2128109"/>
                  </a:lnTo>
                  <a:lnTo>
                    <a:pt x="986361" y="2143157"/>
                  </a:lnTo>
                  <a:lnTo>
                    <a:pt x="972705" y="2153703"/>
                  </a:lnTo>
                  <a:lnTo>
                    <a:pt x="961097" y="2156191"/>
                  </a:lnTo>
                  <a:lnTo>
                    <a:pt x="952903" y="2166855"/>
                  </a:lnTo>
                  <a:lnTo>
                    <a:pt x="944709" y="2171358"/>
                  </a:lnTo>
                  <a:cubicBezTo>
                    <a:pt x="937608" y="2171358"/>
                    <a:pt x="930643" y="2171713"/>
                    <a:pt x="923542" y="2172187"/>
                  </a:cubicBezTo>
                  <a:cubicBezTo>
                    <a:pt x="912344" y="2173016"/>
                    <a:pt x="901009" y="2174557"/>
                    <a:pt x="889947" y="2176808"/>
                  </a:cubicBezTo>
                  <a:lnTo>
                    <a:pt x="873423" y="2180718"/>
                  </a:lnTo>
                  <a:lnTo>
                    <a:pt x="855806" y="2183206"/>
                  </a:lnTo>
                  <a:lnTo>
                    <a:pt x="844335" y="2187235"/>
                  </a:lnTo>
                  <a:lnTo>
                    <a:pt x="832044" y="2198728"/>
                  </a:lnTo>
                  <a:lnTo>
                    <a:pt x="816885" y="2204771"/>
                  </a:lnTo>
                  <a:lnTo>
                    <a:pt x="798039" y="2205601"/>
                  </a:lnTo>
                  <a:lnTo>
                    <a:pt x="781925" y="2205601"/>
                  </a:lnTo>
                  <a:cubicBezTo>
                    <a:pt x="777145" y="2206193"/>
                    <a:pt x="772365" y="2207023"/>
                    <a:pt x="767722" y="2208089"/>
                  </a:cubicBezTo>
                  <a:cubicBezTo>
                    <a:pt x="758436" y="2210103"/>
                    <a:pt x="749423" y="2212829"/>
                    <a:pt x="740546" y="2216265"/>
                  </a:cubicBezTo>
                  <a:cubicBezTo>
                    <a:pt x="732898" y="2216502"/>
                    <a:pt x="725114" y="2216146"/>
                    <a:pt x="717330" y="2215435"/>
                  </a:cubicBezTo>
                  <a:cubicBezTo>
                    <a:pt x="708453" y="2214724"/>
                    <a:pt x="699577" y="2213303"/>
                    <a:pt x="690837" y="2211407"/>
                  </a:cubicBezTo>
                  <a:lnTo>
                    <a:pt x="659154" y="2206430"/>
                  </a:lnTo>
                  <a:lnTo>
                    <a:pt x="631158" y="2206430"/>
                  </a:lnTo>
                  <a:lnTo>
                    <a:pt x="619550" y="2213776"/>
                  </a:lnTo>
                  <a:cubicBezTo>
                    <a:pt x="618867" y="2218753"/>
                    <a:pt x="619276" y="2223848"/>
                    <a:pt x="620915" y="2228706"/>
                  </a:cubicBezTo>
                  <a:cubicBezTo>
                    <a:pt x="622691" y="2234038"/>
                    <a:pt x="625832" y="2238896"/>
                    <a:pt x="629246" y="2243517"/>
                  </a:cubicBezTo>
                  <a:cubicBezTo>
                    <a:pt x="634845" y="2250745"/>
                    <a:pt x="640990" y="2257262"/>
                    <a:pt x="647955" y="2263186"/>
                  </a:cubicBezTo>
                  <a:cubicBezTo>
                    <a:pt x="653554" y="2267096"/>
                    <a:pt x="660110" y="2269584"/>
                    <a:pt x="666801" y="2270651"/>
                  </a:cubicBezTo>
                  <a:cubicBezTo>
                    <a:pt x="678819" y="2272428"/>
                    <a:pt x="691110" y="2269348"/>
                    <a:pt x="703127" y="2271125"/>
                  </a:cubicBezTo>
                  <a:cubicBezTo>
                    <a:pt x="710365" y="2272310"/>
                    <a:pt x="717330" y="2275272"/>
                    <a:pt x="724158" y="2277997"/>
                  </a:cubicBezTo>
                  <a:cubicBezTo>
                    <a:pt x="730440" y="2280485"/>
                    <a:pt x="736586" y="2282855"/>
                    <a:pt x="742867" y="2285106"/>
                  </a:cubicBezTo>
                  <a:lnTo>
                    <a:pt x="759119" y="2286765"/>
                  </a:lnTo>
                  <a:cubicBezTo>
                    <a:pt x="765401" y="2286765"/>
                    <a:pt x="771683" y="2287002"/>
                    <a:pt x="777964" y="2287595"/>
                  </a:cubicBezTo>
                  <a:cubicBezTo>
                    <a:pt x="785749" y="2288306"/>
                    <a:pt x="793533" y="2289491"/>
                    <a:pt x="801180" y="2291149"/>
                  </a:cubicBezTo>
                  <a:lnTo>
                    <a:pt x="806097" y="2307619"/>
                  </a:lnTo>
                  <a:lnTo>
                    <a:pt x="803639" y="2322430"/>
                  </a:lnTo>
                  <a:lnTo>
                    <a:pt x="806097" y="2332857"/>
                  </a:lnTo>
                  <a:lnTo>
                    <a:pt x="790802" y="2345062"/>
                  </a:lnTo>
                  <a:lnTo>
                    <a:pt x="785885" y="2357977"/>
                  </a:lnTo>
                  <a:lnTo>
                    <a:pt x="779740" y="2378594"/>
                  </a:lnTo>
                  <a:lnTo>
                    <a:pt x="772092" y="2389258"/>
                  </a:lnTo>
                  <a:lnTo>
                    <a:pt x="760621" y="2400988"/>
                  </a:lnTo>
                  <a:lnTo>
                    <a:pt x="754339" y="2411178"/>
                  </a:lnTo>
                  <a:lnTo>
                    <a:pt x="741502" y="2421842"/>
                  </a:lnTo>
                  <a:lnTo>
                    <a:pt x="734400" y="2433572"/>
                  </a:lnTo>
                  <a:lnTo>
                    <a:pt x="727709" y="2442341"/>
                  </a:lnTo>
                  <a:lnTo>
                    <a:pt x="721700" y="2447791"/>
                  </a:lnTo>
                  <a:lnTo>
                    <a:pt x="711048" y="2457626"/>
                  </a:lnTo>
                  <a:lnTo>
                    <a:pt x="694797" y="2471252"/>
                  </a:lnTo>
                  <a:lnTo>
                    <a:pt x="667894" y="2483337"/>
                  </a:lnTo>
                  <a:lnTo>
                    <a:pt x="650687" y="2485707"/>
                  </a:lnTo>
                  <a:lnTo>
                    <a:pt x="631158" y="2496727"/>
                  </a:lnTo>
                  <a:lnTo>
                    <a:pt x="615453" y="2504902"/>
                  </a:lnTo>
                  <a:cubicBezTo>
                    <a:pt x="608898" y="2509760"/>
                    <a:pt x="602069" y="2514263"/>
                    <a:pt x="595105" y="2518529"/>
                  </a:cubicBezTo>
                  <a:cubicBezTo>
                    <a:pt x="588686" y="2522439"/>
                    <a:pt x="582131" y="2526112"/>
                    <a:pt x="575439" y="2529548"/>
                  </a:cubicBezTo>
                  <a:lnTo>
                    <a:pt x="553179" y="2539382"/>
                  </a:lnTo>
                  <a:lnTo>
                    <a:pt x="550175" y="2564028"/>
                  </a:lnTo>
                  <a:cubicBezTo>
                    <a:pt x="545668" y="2566279"/>
                    <a:pt x="541981" y="2569597"/>
                    <a:pt x="539523" y="2573863"/>
                  </a:cubicBezTo>
                  <a:cubicBezTo>
                    <a:pt x="535699" y="2580142"/>
                    <a:pt x="534743" y="2587726"/>
                    <a:pt x="536928" y="2594717"/>
                  </a:cubicBezTo>
                  <a:lnTo>
                    <a:pt x="546624" y="2612608"/>
                  </a:lnTo>
                  <a:lnTo>
                    <a:pt x="548809" y="2631448"/>
                  </a:lnTo>
                  <a:lnTo>
                    <a:pt x="547990" y="2641875"/>
                  </a:lnTo>
                  <a:lnTo>
                    <a:pt x="575439" y="2682042"/>
                  </a:lnTo>
                  <a:lnTo>
                    <a:pt x="586911" y="2701830"/>
                  </a:lnTo>
                  <a:lnTo>
                    <a:pt x="579809" y="2710006"/>
                  </a:lnTo>
                  <a:cubicBezTo>
                    <a:pt x="580629" y="2714508"/>
                    <a:pt x="581994" y="2718774"/>
                    <a:pt x="583906" y="2722921"/>
                  </a:cubicBezTo>
                  <a:cubicBezTo>
                    <a:pt x="586774" y="2729082"/>
                    <a:pt x="590735" y="2734651"/>
                    <a:pt x="595651" y="2739272"/>
                  </a:cubicBezTo>
                  <a:cubicBezTo>
                    <a:pt x="598655" y="2745552"/>
                    <a:pt x="601933" y="2751595"/>
                    <a:pt x="605620" y="2757401"/>
                  </a:cubicBezTo>
                  <a:cubicBezTo>
                    <a:pt x="609171" y="2763207"/>
                    <a:pt x="613131" y="2768894"/>
                    <a:pt x="615726" y="2775293"/>
                  </a:cubicBezTo>
                  <a:cubicBezTo>
                    <a:pt x="618320" y="2781573"/>
                    <a:pt x="619686" y="2788326"/>
                    <a:pt x="619550" y="2795199"/>
                  </a:cubicBezTo>
                  <a:cubicBezTo>
                    <a:pt x="613268" y="2797095"/>
                    <a:pt x="606576" y="2797332"/>
                    <a:pt x="600021" y="2796028"/>
                  </a:cubicBezTo>
                  <a:cubicBezTo>
                    <a:pt x="592373" y="2794369"/>
                    <a:pt x="584999" y="2790459"/>
                    <a:pt x="577078" y="2791052"/>
                  </a:cubicBezTo>
                  <a:cubicBezTo>
                    <a:pt x="554272" y="2792829"/>
                    <a:pt x="544576" y="2821029"/>
                    <a:pt x="561783" y="2836314"/>
                  </a:cubicBezTo>
                  <a:lnTo>
                    <a:pt x="591827" y="2880629"/>
                  </a:lnTo>
                  <a:cubicBezTo>
                    <a:pt x="314329" y="2654553"/>
                    <a:pt x="120271" y="2342336"/>
                    <a:pt x="40381" y="1993388"/>
                  </a:cubicBezTo>
                  <a:cubicBezTo>
                    <a:pt x="-36778" y="1656052"/>
                    <a:pt x="-2774" y="1302720"/>
                    <a:pt x="137341" y="986237"/>
                  </a:cubicBezTo>
                  <a:lnTo>
                    <a:pt x="170117" y="1017637"/>
                  </a:lnTo>
                  <a:lnTo>
                    <a:pt x="190192" y="1023087"/>
                  </a:lnTo>
                  <a:lnTo>
                    <a:pt x="197156" y="1008869"/>
                  </a:lnTo>
                  <a:lnTo>
                    <a:pt x="214637" y="979247"/>
                  </a:lnTo>
                  <a:cubicBezTo>
                    <a:pt x="218734" y="978773"/>
                    <a:pt x="222694" y="978417"/>
                    <a:pt x="226654" y="978062"/>
                  </a:cubicBezTo>
                  <a:cubicBezTo>
                    <a:pt x="233346" y="977588"/>
                    <a:pt x="240174" y="977469"/>
                    <a:pt x="246456" y="979957"/>
                  </a:cubicBezTo>
                  <a:cubicBezTo>
                    <a:pt x="254513" y="983157"/>
                    <a:pt x="260249" y="990384"/>
                    <a:pt x="261615" y="999034"/>
                  </a:cubicBezTo>
                  <a:lnTo>
                    <a:pt x="278412" y="1043230"/>
                  </a:lnTo>
                  <a:lnTo>
                    <a:pt x="298214" y="1070483"/>
                  </a:lnTo>
                  <a:lnTo>
                    <a:pt x="313509" y="1094654"/>
                  </a:lnTo>
                  <a:lnTo>
                    <a:pt x="312417" y="1121077"/>
                  </a:lnTo>
                  <a:lnTo>
                    <a:pt x="329214" y="1137073"/>
                  </a:lnTo>
                  <a:lnTo>
                    <a:pt x="344509" y="1155676"/>
                  </a:lnTo>
                  <a:lnTo>
                    <a:pt x="351064" y="1179847"/>
                  </a:lnTo>
                  <a:lnTo>
                    <a:pt x="335769" y="1213853"/>
                  </a:lnTo>
                  <a:cubicBezTo>
                    <a:pt x="331672" y="1218119"/>
                    <a:pt x="328122" y="1222859"/>
                    <a:pt x="325117" y="1228072"/>
                  </a:cubicBezTo>
                  <a:cubicBezTo>
                    <a:pt x="319655" y="1237788"/>
                    <a:pt x="316514" y="1248689"/>
                    <a:pt x="315967" y="1259945"/>
                  </a:cubicBezTo>
                  <a:cubicBezTo>
                    <a:pt x="311051" y="1256746"/>
                    <a:pt x="304906" y="1256272"/>
                    <a:pt x="299580" y="1258761"/>
                  </a:cubicBezTo>
                  <a:cubicBezTo>
                    <a:pt x="281963" y="1267173"/>
                    <a:pt x="284421" y="1293004"/>
                    <a:pt x="303267" y="1297980"/>
                  </a:cubicBezTo>
                  <a:cubicBezTo>
                    <a:pt x="306681" y="1306867"/>
                    <a:pt x="310368" y="1315635"/>
                    <a:pt x="314192" y="1324285"/>
                  </a:cubicBezTo>
                  <a:cubicBezTo>
                    <a:pt x="319245" y="1335422"/>
                    <a:pt x="324707" y="1346560"/>
                    <a:pt x="326619" y="1358646"/>
                  </a:cubicBezTo>
                  <a:cubicBezTo>
                    <a:pt x="328531" y="1370258"/>
                    <a:pt x="326892" y="1382107"/>
                    <a:pt x="327712" y="1393837"/>
                  </a:cubicBezTo>
                  <a:cubicBezTo>
                    <a:pt x="328941" y="1409596"/>
                    <a:pt x="334403" y="1424763"/>
                    <a:pt x="340959" y="1439218"/>
                  </a:cubicBezTo>
                  <a:cubicBezTo>
                    <a:pt x="344373" y="1446801"/>
                    <a:pt x="348196" y="1454385"/>
                    <a:pt x="352293" y="1461731"/>
                  </a:cubicBezTo>
                  <a:cubicBezTo>
                    <a:pt x="360487" y="1451423"/>
                    <a:pt x="367862" y="1440403"/>
                    <a:pt x="374553" y="1428910"/>
                  </a:cubicBezTo>
                  <a:cubicBezTo>
                    <a:pt x="377831" y="1423104"/>
                    <a:pt x="381245" y="1416942"/>
                    <a:pt x="387254" y="1413862"/>
                  </a:cubicBezTo>
                  <a:cubicBezTo>
                    <a:pt x="402139" y="1406397"/>
                    <a:pt x="419073" y="1419549"/>
                    <a:pt x="415386" y="1435901"/>
                  </a:cubicBezTo>
                  <a:cubicBezTo>
                    <a:pt x="420576" y="1438270"/>
                    <a:pt x="424536" y="1442536"/>
                    <a:pt x="426448" y="1447868"/>
                  </a:cubicBezTo>
                  <a:cubicBezTo>
                    <a:pt x="428087" y="1452489"/>
                    <a:pt x="428087" y="1457584"/>
                    <a:pt x="426448" y="1462086"/>
                  </a:cubicBezTo>
                  <a:cubicBezTo>
                    <a:pt x="428360" y="1468248"/>
                    <a:pt x="430408" y="1474291"/>
                    <a:pt x="432593" y="1480334"/>
                  </a:cubicBezTo>
                  <a:cubicBezTo>
                    <a:pt x="436827" y="1491235"/>
                    <a:pt x="441606" y="1501899"/>
                    <a:pt x="446932" y="1512207"/>
                  </a:cubicBezTo>
                  <a:cubicBezTo>
                    <a:pt x="457448" y="1515880"/>
                    <a:pt x="464959" y="1525004"/>
                    <a:pt x="466598" y="1536023"/>
                  </a:cubicBezTo>
                  <a:cubicBezTo>
                    <a:pt x="467690" y="1542896"/>
                    <a:pt x="466188" y="1550242"/>
                    <a:pt x="468783" y="1556877"/>
                  </a:cubicBezTo>
                  <a:cubicBezTo>
                    <a:pt x="474109" y="1569792"/>
                    <a:pt x="490633" y="1573466"/>
                    <a:pt x="501012" y="1564105"/>
                  </a:cubicBezTo>
                  <a:lnTo>
                    <a:pt x="525457" y="1567423"/>
                  </a:lnTo>
                  <a:lnTo>
                    <a:pt x="530783" y="1586381"/>
                  </a:lnTo>
                  <a:lnTo>
                    <a:pt x="540342" y="1596571"/>
                  </a:lnTo>
                  <a:lnTo>
                    <a:pt x="562329" y="1598348"/>
                  </a:lnTo>
                  <a:lnTo>
                    <a:pt x="586364" y="1595149"/>
                  </a:lnTo>
                  <a:cubicBezTo>
                    <a:pt x="591008" y="1586736"/>
                    <a:pt x="595514" y="1578324"/>
                    <a:pt x="600021" y="1569911"/>
                  </a:cubicBezTo>
                  <a:cubicBezTo>
                    <a:pt x="609171" y="1552256"/>
                    <a:pt x="617911" y="1534246"/>
                    <a:pt x="626241" y="1516117"/>
                  </a:cubicBezTo>
                  <a:cubicBezTo>
                    <a:pt x="644951" y="1518131"/>
                    <a:pt x="652052" y="1492538"/>
                    <a:pt x="635118" y="1484599"/>
                  </a:cubicBezTo>
                  <a:cubicBezTo>
                    <a:pt x="621871" y="1478556"/>
                    <a:pt x="611356" y="1494789"/>
                    <a:pt x="598109" y="1496685"/>
                  </a:cubicBezTo>
                  <a:cubicBezTo>
                    <a:pt x="580492" y="1499292"/>
                    <a:pt x="567245" y="1480808"/>
                    <a:pt x="575439" y="1464930"/>
                  </a:cubicBezTo>
                  <a:lnTo>
                    <a:pt x="532012" y="1440166"/>
                  </a:lnTo>
                  <a:lnTo>
                    <a:pt x="522589" y="1420734"/>
                  </a:lnTo>
                  <a:lnTo>
                    <a:pt x="528325" y="1386728"/>
                  </a:lnTo>
                  <a:lnTo>
                    <a:pt x="543347" y="1350589"/>
                  </a:lnTo>
                  <a:lnTo>
                    <a:pt x="556457" y="1307815"/>
                  </a:lnTo>
                  <a:lnTo>
                    <a:pt x="533514" y="1277126"/>
                  </a:lnTo>
                  <a:cubicBezTo>
                    <a:pt x="530919" y="1283999"/>
                    <a:pt x="528871" y="1290989"/>
                    <a:pt x="527232" y="1297980"/>
                  </a:cubicBezTo>
                  <a:cubicBezTo>
                    <a:pt x="523545" y="1314450"/>
                    <a:pt x="522179" y="1331275"/>
                    <a:pt x="523272" y="1348101"/>
                  </a:cubicBezTo>
                  <a:lnTo>
                    <a:pt x="510435" y="1366822"/>
                  </a:lnTo>
                  <a:lnTo>
                    <a:pt x="495959" y="1389453"/>
                  </a:lnTo>
                  <a:lnTo>
                    <a:pt x="473153" y="1379500"/>
                  </a:lnTo>
                  <a:cubicBezTo>
                    <a:pt x="469875" y="1373457"/>
                    <a:pt x="467007" y="1367059"/>
                    <a:pt x="464549" y="1360542"/>
                  </a:cubicBezTo>
                  <a:cubicBezTo>
                    <a:pt x="459496" y="1347271"/>
                    <a:pt x="456492" y="1332816"/>
                    <a:pt x="460452" y="1319190"/>
                  </a:cubicBezTo>
                  <a:cubicBezTo>
                    <a:pt x="464822" y="1304260"/>
                    <a:pt x="477250" y="1292885"/>
                    <a:pt x="481347" y="1277837"/>
                  </a:cubicBezTo>
                  <a:cubicBezTo>
                    <a:pt x="484761" y="1265040"/>
                    <a:pt x="481756" y="1251533"/>
                    <a:pt x="482712" y="1238381"/>
                  </a:cubicBezTo>
                  <a:cubicBezTo>
                    <a:pt x="483941" y="1221674"/>
                    <a:pt x="491452" y="1206033"/>
                    <a:pt x="503607" y="1194540"/>
                  </a:cubicBezTo>
                  <a:cubicBezTo>
                    <a:pt x="499919" y="1183639"/>
                    <a:pt x="497188" y="1172383"/>
                    <a:pt x="495549" y="1161008"/>
                  </a:cubicBezTo>
                  <a:cubicBezTo>
                    <a:pt x="493774" y="1147855"/>
                    <a:pt x="493501" y="1134585"/>
                    <a:pt x="494457" y="1121433"/>
                  </a:cubicBezTo>
                  <a:cubicBezTo>
                    <a:pt x="495822" y="1105081"/>
                    <a:pt x="499236" y="1088967"/>
                    <a:pt x="504699" y="1073445"/>
                  </a:cubicBezTo>
                  <a:lnTo>
                    <a:pt x="506884" y="1038135"/>
                  </a:lnTo>
                  <a:lnTo>
                    <a:pt x="489814" y="1051287"/>
                  </a:lnTo>
                  <a:cubicBezTo>
                    <a:pt x="484488" y="1061004"/>
                    <a:pt x="480391" y="1071312"/>
                    <a:pt x="477796" y="1081976"/>
                  </a:cubicBezTo>
                  <a:cubicBezTo>
                    <a:pt x="474245" y="1095958"/>
                    <a:pt x="473289" y="1110532"/>
                    <a:pt x="474791" y="1124869"/>
                  </a:cubicBezTo>
                  <a:cubicBezTo>
                    <a:pt x="471514" y="1132452"/>
                    <a:pt x="469739" y="1140628"/>
                    <a:pt x="469329" y="1148922"/>
                  </a:cubicBezTo>
                  <a:cubicBezTo>
                    <a:pt x="469056" y="1155913"/>
                    <a:pt x="469739" y="1162903"/>
                    <a:pt x="471514" y="1169657"/>
                  </a:cubicBezTo>
                  <a:lnTo>
                    <a:pt x="475884" y="1192644"/>
                  </a:lnTo>
                  <a:lnTo>
                    <a:pt x="465369" y="1218711"/>
                  </a:lnTo>
                  <a:lnTo>
                    <a:pt x="443518" y="1209943"/>
                  </a:lnTo>
                  <a:lnTo>
                    <a:pt x="426721" y="1226769"/>
                  </a:lnTo>
                  <a:lnTo>
                    <a:pt x="409514" y="1238499"/>
                  </a:lnTo>
                  <a:lnTo>
                    <a:pt x="398589" y="1247149"/>
                  </a:lnTo>
                  <a:lnTo>
                    <a:pt x="384796" y="1257694"/>
                  </a:lnTo>
                  <a:cubicBezTo>
                    <a:pt x="380016" y="1251533"/>
                    <a:pt x="376738" y="1244423"/>
                    <a:pt x="374827" y="1236840"/>
                  </a:cubicBezTo>
                  <a:cubicBezTo>
                    <a:pt x="372778" y="1228309"/>
                    <a:pt x="372778" y="1219422"/>
                    <a:pt x="374827" y="1210891"/>
                  </a:cubicBezTo>
                  <a:lnTo>
                    <a:pt x="377012" y="1188260"/>
                  </a:lnTo>
                  <a:lnTo>
                    <a:pt x="406646" y="1188615"/>
                  </a:lnTo>
                  <a:lnTo>
                    <a:pt x="416615" y="1201057"/>
                  </a:lnTo>
                  <a:cubicBezTo>
                    <a:pt x="420439" y="1203426"/>
                    <a:pt x="425082" y="1204019"/>
                    <a:pt x="429316" y="1202479"/>
                  </a:cubicBezTo>
                  <a:cubicBezTo>
                    <a:pt x="439558" y="1198805"/>
                    <a:pt x="443382" y="1186364"/>
                    <a:pt x="436963" y="1177596"/>
                  </a:cubicBezTo>
                  <a:cubicBezTo>
                    <a:pt x="437236" y="1168235"/>
                    <a:pt x="437236" y="1158875"/>
                    <a:pt x="436963" y="1149396"/>
                  </a:cubicBezTo>
                  <a:cubicBezTo>
                    <a:pt x="436690" y="1136718"/>
                    <a:pt x="436007" y="1124039"/>
                    <a:pt x="434778" y="1111361"/>
                  </a:cubicBezTo>
                  <a:cubicBezTo>
                    <a:pt x="436417" y="1101408"/>
                    <a:pt x="437509" y="1091218"/>
                    <a:pt x="438056" y="1081147"/>
                  </a:cubicBezTo>
                  <a:cubicBezTo>
                    <a:pt x="438602" y="1072971"/>
                    <a:pt x="438739" y="1064795"/>
                    <a:pt x="438602" y="1056619"/>
                  </a:cubicBezTo>
                  <a:lnTo>
                    <a:pt x="419893" y="1085175"/>
                  </a:lnTo>
                  <a:lnTo>
                    <a:pt x="383703" y="1119181"/>
                  </a:lnTo>
                  <a:lnTo>
                    <a:pt x="368681" y="1132689"/>
                  </a:lnTo>
                  <a:lnTo>
                    <a:pt x="356663" y="1106385"/>
                  </a:lnTo>
                  <a:cubicBezTo>
                    <a:pt x="368408" y="1096787"/>
                    <a:pt x="379470" y="1086479"/>
                    <a:pt x="389849" y="1075341"/>
                  </a:cubicBezTo>
                  <a:cubicBezTo>
                    <a:pt x="402276" y="1062188"/>
                    <a:pt x="413474" y="1047970"/>
                    <a:pt x="423443" y="1032922"/>
                  </a:cubicBezTo>
                  <a:lnTo>
                    <a:pt x="443655" y="1032922"/>
                  </a:lnTo>
                  <a:lnTo>
                    <a:pt x="454170" y="1045245"/>
                  </a:lnTo>
                  <a:lnTo>
                    <a:pt x="470285" y="1018940"/>
                  </a:lnTo>
                  <a:lnTo>
                    <a:pt x="454307" y="1008395"/>
                  </a:lnTo>
                  <a:lnTo>
                    <a:pt x="428906" y="1012660"/>
                  </a:lnTo>
                  <a:lnTo>
                    <a:pt x="417981" y="1000693"/>
                  </a:lnTo>
                  <a:lnTo>
                    <a:pt x="417981" y="982327"/>
                  </a:lnTo>
                  <a:cubicBezTo>
                    <a:pt x="418800" y="973678"/>
                    <a:pt x="413201" y="965739"/>
                    <a:pt x="404734" y="963725"/>
                  </a:cubicBezTo>
                  <a:cubicBezTo>
                    <a:pt x="391078" y="960525"/>
                    <a:pt x="378923" y="972730"/>
                    <a:pt x="382064" y="986356"/>
                  </a:cubicBezTo>
                  <a:lnTo>
                    <a:pt x="362809" y="990740"/>
                  </a:lnTo>
                  <a:lnTo>
                    <a:pt x="337544" y="986356"/>
                  </a:lnTo>
                  <a:lnTo>
                    <a:pt x="325254" y="1001641"/>
                  </a:lnTo>
                  <a:lnTo>
                    <a:pt x="316514" y="1013253"/>
                  </a:lnTo>
                  <a:lnTo>
                    <a:pt x="296029" y="1014082"/>
                  </a:lnTo>
                  <a:lnTo>
                    <a:pt x="282236" y="1003181"/>
                  </a:lnTo>
                  <a:lnTo>
                    <a:pt x="260386" y="966450"/>
                  </a:lnTo>
                  <a:lnTo>
                    <a:pt x="271311" y="947847"/>
                  </a:lnTo>
                  <a:lnTo>
                    <a:pt x="280051" y="925571"/>
                  </a:lnTo>
                  <a:lnTo>
                    <a:pt x="289610" y="904006"/>
                  </a:lnTo>
                  <a:lnTo>
                    <a:pt x="297258" y="885285"/>
                  </a:lnTo>
                  <a:lnTo>
                    <a:pt x="307227" y="868105"/>
                  </a:lnTo>
                  <a:lnTo>
                    <a:pt x="324707" y="848435"/>
                  </a:lnTo>
                  <a:cubicBezTo>
                    <a:pt x="328122" y="846421"/>
                    <a:pt x="331399" y="844288"/>
                    <a:pt x="334540" y="841919"/>
                  </a:cubicBezTo>
                  <a:cubicBezTo>
                    <a:pt x="342597" y="835876"/>
                    <a:pt x="349699" y="828766"/>
                    <a:pt x="355708" y="820709"/>
                  </a:cubicBezTo>
                  <a:lnTo>
                    <a:pt x="367725" y="807557"/>
                  </a:lnTo>
                  <a:lnTo>
                    <a:pt x="382747" y="793575"/>
                  </a:lnTo>
                  <a:cubicBezTo>
                    <a:pt x="384523" y="786466"/>
                    <a:pt x="392716" y="783148"/>
                    <a:pt x="398862" y="787058"/>
                  </a:cubicBezTo>
                  <a:cubicBezTo>
                    <a:pt x="406100" y="791680"/>
                    <a:pt x="404871" y="801751"/>
                    <a:pt x="402139" y="810519"/>
                  </a:cubicBezTo>
                  <a:cubicBezTo>
                    <a:pt x="400227" y="816325"/>
                    <a:pt x="398316" y="822250"/>
                    <a:pt x="396267" y="828055"/>
                  </a:cubicBezTo>
                  <a:cubicBezTo>
                    <a:pt x="396131" y="835520"/>
                    <a:pt x="396540" y="843103"/>
                    <a:pt x="397360" y="850568"/>
                  </a:cubicBezTo>
                  <a:cubicBezTo>
                    <a:pt x="398725" y="862417"/>
                    <a:pt x="401183" y="874029"/>
                    <a:pt x="405007" y="885404"/>
                  </a:cubicBezTo>
                  <a:cubicBezTo>
                    <a:pt x="410606" y="885522"/>
                    <a:pt x="416205" y="884337"/>
                    <a:pt x="421395" y="882086"/>
                  </a:cubicBezTo>
                  <a:cubicBezTo>
                    <a:pt x="435051" y="875925"/>
                    <a:pt x="444201" y="862654"/>
                    <a:pt x="444747" y="847725"/>
                  </a:cubicBezTo>
                  <a:lnTo>
                    <a:pt x="455809" y="832321"/>
                  </a:lnTo>
                  <a:lnTo>
                    <a:pt x="461954" y="816325"/>
                  </a:lnTo>
                  <a:cubicBezTo>
                    <a:pt x="465095" y="807912"/>
                    <a:pt x="467280" y="799144"/>
                    <a:pt x="468510" y="790258"/>
                  </a:cubicBezTo>
                  <a:cubicBezTo>
                    <a:pt x="469739" y="781371"/>
                    <a:pt x="470285" y="771892"/>
                    <a:pt x="476157" y="765138"/>
                  </a:cubicBezTo>
                  <a:cubicBezTo>
                    <a:pt x="480664" y="760043"/>
                    <a:pt x="487355" y="757555"/>
                    <a:pt x="494047" y="758621"/>
                  </a:cubicBezTo>
                  <a:cubicBezTo>
                    <a:pt x="496096" y="763124"/>
                    <a:pt x="497734" y="767745"/>
                    <a:pt x="498827" y="772484"/>
                  </a:cubicBezTo>
                  <a:cubicBezTo>
                    <a:pt x="499783" y="776039"/>
                    <a:pt x="500329" y="779594"/>
                    <a:pt x="500739" y="783267"/>
                  </a:cubicBezTo>
                  <a:cubicBezTo>
                    <a:pt x="501012" y="786822"/>
                    <a:pt x="501148" y="790495"/>
                    <a:pt x="501012" y="794049"/>
                  </a:cubicBezTo>
                  <a:lnTo>
                    <a:pt x="521223" y="775091"/>
                  </a:lnTo>
                  <a:lnTo>
                    <a:pt x="524774" y="788954"/>
                  </a:lnTo>
                  <a:cubicBezTo>
                    <a:pt x="520541" y="791087"/>
                    <a:pt x="518492" y="796064"/>
                    <a:pt x="519994" y="800566"/>
                  </a:cubicBezTo>
                  <a:cubicBezTo>
                    <a:pt x="522999" y="809216"/>
                    <a:pt x="534470" y="810638"/>
                    <a:pt x="539386" y="803173"/>
                  </a:cubicBezTo>
                  <a:lnTo>
                    <a:pt x="544576" y="786348"/>
                  </a:lnTo>
                  <a:lnTo>
                    <a:pt x="540069" y="766205"/>
                  </a:lnTo>
                  <a:lnTo>
                    <a:pt x="524774" y="750920"/>
                  </a:lnTo>
                  <a:cubicBezTo>
                    <a:pt x="516717" y="746535"/>
                    <a:pt x="515488" y="735279"/>
                    <a:pt x="522589" y="729355"/>
                  </a:cubicBezTo>
                  <a:cubicBezTo>
                    <a:pt x="527505" y="725208"/>
                    <a:pt x="534607" y="725563"/>
                    <a:pt x="539113" y="730066"/>
                  </a:cubicBezTo>
                  <a:lnTo>
                    <a:pt x="559871" y="724615"/>
                  </a:lnTo>
                  <a:lnTo>
                    <a:pt x="562193" y="705183"/>
                  </a:lnTo>
                  <a:lnTo>
                    <a:pt x="574893" y="698903"/>
                  </a:lnTo>
                  <a:lnTo>
                    <a:pt x="589779" y="694164"/>
                  </a:lnTo>
                  <a:lnTo>
                    <a:pt x="623373" y="685396"/>
                  </a:lnTo>
                  <a:lnTo>
                    <a:pt x="631840" y="656603"/>
                  </a:lnTo>
                  <a:lnTo>
                    <a:pt x="599611" y="662764"/>
                  </a:lnTo>
                  <a:cubicBezTo>
                    <a:pt x="596470" y="669163"/>
                    <a:pt x="591690" y="674613"/>
                    <a:pt x="585818" y="678523"/>
                  </a:cubicBezTo>
                  <a:cubicBezTo>
                    <a:pt x="582268" y="680893"/>
                    <a:pt x="578444" y="682552"/>
                    <a:pt x="574483" y="683618"/>
                  </a:cubicBezTo>
                  <a:lnTo>
                    <a:pt x="557003" y="665016"/>
                  </a:lnTo>
                  <a:lnTo>
                    <a:pt x="565743" y="643095"/>
                  </a:lnTo>
                  <a:lnTo>
                    <a:pt x="582131" y="637645"/>
                  </a:lnTo>
                  <a:lnTo>
                    <a:pt x="601387" y="629469"/>
                  </a:lnTo>
                  <a:lnTo>
                    <a:pt x="617501" y="610866"/>
                  </a:lnTo>
                  <a:lnTo>
                    <a:pt x="625832" y="621886"/>
                  </a:lnTo>
                  <a:lnTo>
                    <a:pt x="638669" y="632787"/>
                  </a:lnTo>
                  <a:lnTo>
                    <a:pt x="660246" y="631720"/>
                  </a:lnTo>
                  <a:lnTo>
                    <a:pt x="678955" y="616317"/>
                  </a:lnTo>
                  <a:lnTo>
                    <a:pt x="663114" y="603520"/>
                  </a:lnTo>
                  <a:lnTo>
                    <a:pt x="679638" y="592145"/>
                  </a:lnTo>
                  <a:lnTo>
                    <a:pt x="711048" y="585628"/>
                  </a:lnTo>
                  <a:cubicBezTo>
                    <a:pt x="713779" y="589420"/>
                    <a:pt x="714872" y="594159"/>
                    <a:pt x="714052" y="598781"/>
                  </a:cubicBezTo>
                  <a:cubicBezTo>
                    <a:pt x="713096" y="603639"/>
                    <a:pt x="710229" y="607786"/>
                    <a:pt x="705995" y="610392"/>
                  </a:cubicBezTo>
                  <a:lnTo>
                    <a:pt x="721290" y="619042"/>
                  </a:lnTo>
                  <a:lnTo>
                    <a:pt x="718696" y="631483"/>
                  </a:lnTo>
                  <a:lnTo>
                    <a:pt x="697938" y="639185"/>
                  </a:lnTo>
                  <a:lnTo>
                    <a:pt x="695753" y="656010"/>
                  </a:lnTo>
                  <a:lnTo>
                    <a:pt x="677044" y="673073"/>
                  </a:lnTo>
                  <a:lnTo>
                    <a:pt x="658061" y="688121"/>
                  </a:lnTo>
                  <a:lnTo>
                    <a:pt x="640580" y="703524"/>
                  </a:lnTo>
                  <a:lnTo>
                    <a:pt x="620779" y="724615"/>
                  </a:lnTo>
                  <a:lnTo>
                    <a:pt x="610536" y="742625"/>
                  </a:lnTo>
                  <a:cubicBezTo>
                    <a:pt x="607668" y="746772"/>
                    <a:pt x="604664" y="750801"/>
                    <a:pt x="601387" y="754711"/>
                  </a:cubicBezTo>
                  <a:cubicBezTo>
                    <a:pt x="595651" y="761347"/>
                    <a:pt x="589232" y="767508"/>
                    <a:pt x="582404" y="772958"/>
                  </a:cubicBezTo>
                  <a:lnTo>
                    <a:pt x="568884" y="780897"/>
                  </a:lnTo>
                  <a:lnTo>
                    <a:pt x="559734" y="797012"/>
                  </a:lnTo>
                  <a:lnTo>
                    <a:pt x="589642" y="801396"/>
                  </a:lnTo>
                  <a:cubicBezTo>
                    <a:pt x="594285" y="799026"/>
                    <a:pt x="599611" y="797959"/>
                    <a:pt x="604937" y="798078"/>
                  </a:cubicBezTo>
                  <a:cubicBezTo>
                    <a:pt x="615180" y="798433"/>
                    <a:pt x="624602" y="803647"/>
                    <a:pt x="630475" y="812060"/>
                  </a:cubicBezTo>
                  <a:lnTo>
                    <a:pt x="659017" y="819761"/>
                  </a:lnTo>
                  <a:cubicBezTo>
                    <a:pt x="661339" y="814548"/>
                    <a:pt x="663933" y="809571"/>
                    <a:pt x="666665" y="804713"/>
                  </a:cubicBezTo>
                  <a:cubicBezTo>
                    <a:pt x="672264" y="794879"/>
                    <a:pt x="678546" y="785637"/>
                    <a:pt x="685647" y="776869"/>
                  </a:cubicBezTo>
                  <a:lnTo>
                    <a:pt x="711731" y="768456"/>
                  </a:lnTo>
                  <a:lnTo>
                    <a:pt x="727436" y="777935"/>
                  </a:lnTo>
                  <a:cubicBezTo>
                    <a:pt x="727026" y="782556"/>
                    <a:pt x="725524" y="786940"/>
                    <a:pt x="722929" y="790732"/>
                  </a:cubicBezTo>
                  <a:cubicBezTo>
                    <a:pt x="717603" y="798907"/>
                    <a:pt x="708317" y="803647"/>
                    <a:pt x="698484" y="803173"/>
                  </a:cubicBezTo>
                  <a:lnTo>
                    <a:pt x="722656" y="813007"/>
                  </a:lnTo>
                  <a:cubicBezTo>
                    <a:pt x="726207" y="804358"/>
                    <a:pt x="730986" y="796064"/>
                    <a:pt x="736586" y="788480"/>
                  </a:cubicBezTo>
                  <a:cubicBezTo>
                    <a:pt x="744916" y="777224"/>
                    <a:pt x="755295" y="767626"/>
                    <a:pt x="767176" y="760043"/>
                  </a:cubicBezTo>
                  <a:lnTo>
                    <a:pt x="730713" y="748313"/>
                  </a:lnTo>
                  <a:cubicBezTo>
                    <a:pt x="729484" y="739426"/>
                    <a:pt x="730577" y="730421"/>
                    <a:pt x="733991" y="722008"/>
                  </a:cubicBezTo>
                  <a:cubicBezTo>
                    <a:pt x="738634" y="710160"/>
                    <a:pt x="747374" y="700562"/>
                    <a:pt x="757070" y="692386"/>
                  </a:cubicBezTo>
                  <a:cubicBezTo>
                    <a:pt x="766220" y="684566"/>
                    <a:pt x="776462" y="677931"/>
                    <a:pt x="787387" y="672599"/>
                  </a:cubicBezTo>
                  <a:lnTo>
                    <a:pt x="809238" y="661579"/>
                  </a:lnTo>
                  <a:cubicBezTo>
                    <a:pt x="815929" y="656958"/>
                    <a:pt x="823713" y="654233"/>
                    <a:pt x="831907" y="653996"/>
                  </a:cubicBezTo>
                  <a:cubicBezTo>
                    <a:pt x="842150" y="653522"/>
                    <a:pt x="852119" y="656840"/>
                    <a:pt x="860040" y="663120"/>
                  </a:cubicBezTo>
                  <a:lnTo>
                    <a:pt x="873150" y="656484"/>
                  </a:lnTo>
                  <a:lnTo>
                    <a:pt x="895683" y="656484"/>
                  </a:lnTo>
                  <a:lnTo>
                    <a:pt x="916441" y="647598"/>
                  </a:lnTo>
                  <a:lnTo>
                    <a:pt x="944163" y="648783"/>
                  </a:lnTo>
                  <a:lnTo>
                    <a:pt x="982538" y="641436"/>
                  </a:lnTo>
                  <a:lnTo>
                    <a:pt x="992780" y="633735"/>
                  </a:lnTo>
                  <a:cubicBezTo>
                    <a:pt x="989366" y="628521"/>
                    <a:pt x="988956" y="621886"/>
                    <a:pt x="991687" y="616317"/>
                  </a:cubicBezTo>
                  <a:cubicBezTo>
                    <a:pt x="997969" y="603757"/>
                    <a:pt x="1014903" y="601387"/>
                    <a:pt x="1024190" y="611933"/>
                  </a:cubicBezTo>
                  <a:lnTo>
                    <a:pt x="1043582" y="618450"/>
                  </a:lnTo>
                  <a:lnTo>
                    <a:pt x="1057102" y="619516"/>
                  </a:lnTo>
                  <a:cubicBezTo>
                    <a:pt x="1062564" y="619990"/>
                    <a:pt x="1068027" y="620938"/>
                    <a:pt x="1073216" y="622478"/>
                  </a:cubicBezTo>
                  <a:cubicBezTo>
                    <a:pt x="1083322" y="625440"/>
                    <a:pt x="1093018" y="630535"/>
                    <a:pt x="1103670" y="630180"/>
                  </a:cubicBezTo>
                  <a:cubicBezTo>
                    <a:pt x="1109815" y="629943"/>
                    <a:pt x="1116097" y="627810"/>
                    <a:pt x="1122243" y="629114"/>
                  </a:cubicBezTo>
                  <a:cubicBezTo>
                    <a:pt x="1132895" y="631365"/>
                    <a:pt x="1139586" y="642266"/>
                    <a:pt x="1136445" y="652811"/>
                  </a:cubicBezTo>
                  <a:lnTo>
                    <a:pt x="1130983" y="666793"/>
                  </a:lnTo>
                  <a:cubicBezTo>
                    <a:pt x="1136992" y="671888"/>
                    <a:pt x="1142591" y="677694"/>
                    <a:pt x="1147371" y="683974"/>
                  </a:cubicBezTo>
                  <a:cubicBezTo>
                    <a:pt x="1152970" y="691083"/>
                    <a:pt x="1157613" y="698785"/>
                    <a:pt x="1161300" y="706960"/>
                  </a:cubicBezTo>
                  <a:lnTo>
                    <a:pt x="1161300" y="729710"/>
                  </a:lnTo>
                  <a:lnTo>
                    <a:pt x="1160208" y="756725"/>
                  </a:lnTo>
                  <a:cubicBezTo>
                    <a:pt x="1160481" y="760991"/>
                    <a:pt x="1160071" y="765375"/>
                    <a:pt x="1159115" y="769522"/>
                  </a:cubicBezTo>
                  <a:cubicBezTo>
                    <a:pt x="1156794" y="779475"/>
                    <a:pt x="1150921" y="788243"/>
                    <a:pt x="1142727" y="794405"/>
                  </a:cubicBezTo>
                  <a:lnTo>
                    <a:pt x="1115551" y="803173"/>
                  </a:lnTo>
                  <a:lnTo>
                    <a:pt x="1101758" y="788125"/>
                  </a:lnTo>
                  <a:cubicBezTo>
                    <a:pt x="1101212" y="781727"/>
                    <a:pt x="1096432" y="776395"/>
                    <a:pt x="1090014" y="775328"/>
                  </a:cubicBezTo>
                  <a:cubicBezTo>
                    <a:pt x="1081274" y="773906"/>
                    <a:pt x="1073080" y="780660"/>
                    <a:pt x="1072943" y="789547"/>
                  </a:cubicBezTo>
                  <a:lnTo>
                    <a:pt x="1065296" y="807794"/>
                  </a:lnTo>
                  <a:lnTo>
                    <a:pt x="1061608" y="824619"/>
                  </a:lnTo>
                  <a:lnTo>
                    <a:pt x="1072670" y="838601"/>
                  </a:lnTo>
                  <a:lnTo>
                    <a:pt x="1077723" y="821776"/>
                  </a:lnTo>
                  <a:lnTo>
                    <a:pt x="1078133" y="810756"/>
                  </a:lnTo>
                  <a:cubicBezTo>
                    <a:pt x="1084824" y="805424"/>
                    <a:pt x="1094930" y="807675"/>
                    <a:pt x="1098617" y="815496"/>
                  </a:cubicBezTo>
                  <a:cubicBezTo>
                    <a:pt x="1101212" y="821302"/>
                    <a:pt x="1099573" y="829240"/>
                    <a:pt x="1105172" y="832677"/>
                  </a:cubicBezTo>
                  <a:cubicBezTo>
                    <a:pt x="1111864" y="836942"/>
                    <a:pt x="1118965" y="829951"/>
                    <a:pt x="1124564" y="823197"/>
                  </a:cubicBezTo>
                  <a:cubicBezTo>
                    <a:pt x="1128388" y="818458"/>
                    <a:pt x="1133031" y="814311"/>
                    <a:pt x="1138767" y="812178"/>
                  </a:cubicBezTo>
                  <a:cubicBezTo>
                    <a:pt x="1148053" y="808860"/>
                    <a:pt x="1158296" y="811467"/>
                    <a:pt x="1164851" y="818813"/>
                  </a:cubicBezTo>
                  <a:cubicBezTo>
                    <a:pt x="1167719" y="813837"/>
                    <a:pt x="1170177" y="808505"/>
                    <a:pt x="1172089" y="803054"/>
                  </a:cubicBezTo>
                  <a:cubicBezTo>
                    <a:pt x="1175913" y="792035"/>
                    <a:pt x="1177824" y="779949"/>
                    <a:pt x="1185609" y="771181"/>
                  </a:cubicBezTo>
                  <a:cubicBezTo>
                    <a:pt x="1191208" y="765020"/>
                    <a:pt x="1199265" y="761465"/>
                    <a:pt x="1207595" y="761347"/>
                  </a:cubicBezTo>
                  <a:lnTo>
                    <a:pt x="1218521" y="777461"/>
                  </a:lnTo>
                  <a:cubicBezTo>
                    <a:pt x="1211283" y="779357"/>
                    <a:pt x="1205137" y="784452"/>
                    <a:pt x="1202133" y="791324"/>
                  </a:cubicBezTo>
                  <a:cubicBezTo>
                    <a:pt x="1198446" y="799618"/>
                    <a:pt x="1199675" y="809097"/>
                    <a:pt x="1205001" y="816207"/>
                  </a:cubicBezTo>
                  <a:lnTo>
                    <a:pt x="1229992" y="810756"/>
                  </a:lnTo>
                  <a:cubicBezTo>
                    <a:pt x="1233679" y="807320"/>
                    <a:pt x="1237913" y="804358"/>
                    <a:pt x="1242419" y="801870"/>
                  </a:cubicBezTo>
                  <a:cubicBezTo>
                    <a:pt x="1251023" y="797248"/>
                    <a:pt x="1260719" y="794642"/>
                    <a:pt x="1270552" y="794286"/>
                  </a:cubicBezTo>
                  <a:lnTo>
                    <a:pt x="1287759" y="793101"/>
                  </a:lnTo>
                  <a:lnTo>
                    <a:pt x="1318349" y="807320"/>
                  </a:lnTo>
                  <a:lnTo>
                    <a:pt x="1362186" y="810638"/>
                  </a:lnTo>
                  <a:lnTo>
                    <a:pt x="1351261" y="789073"/>
                  </a:lnTo>
                  <a:lnTo>
                    <a:pt x="1350168" y="769759"/>
                  </a:lnTo>
                  <a:cubicBezTo>
                    <a:pt x="1354129" y="762650"/>
                    <a:pt x="1362596" y="759451"/>
                    <a:pt x="1370243" y="762057"/>
                  </a:cubicBezTo>
                  <a:cubicBezTo>
                    <a:pt x="1376389" y="764190"/>
                    <a:pt x="1380486" y="769759"/>
                    <a:pt x="1384856" y="774499"/>
                  </a:cubicBezTo>
                  <a:cubicBezTo>
                    <a:pt x="1393459" y="783741"/>
                    <a:pt x="1404111" y="790613"/>
                    <a:pt x="1415992" y="794642"/>
                  </a:cubicBezTo>
                  <a:cubicBezTo>
                    <a:pt x="1417085" y="794879"/>
                    <a:pt x="1418177" y="795471"/>
                    <a:pt x="1419133" y="796301"/>
                  </a:cubicBezTo>
                  <a:cubicBezTo>
                    <a:pt x="1421728" y="799026"/>
                    <a:pt x="1421865" y="803054"/>
                    <a:pt x="1422547" y="806728"/>
                  </a:cubicBezTo>
                  <a:cubicBezTo>
                    <a:pt x="1424323" y="815614"/>
                    <a:pt x="1430468" y="823197"/>
                    <a:pt x="1438935" y="826634"/>
                  </a:cubicBezTo>
                  <a:cubicBezTo>
                    <a:pt x="1442486" y="824856"/>
                    <a:pt x="1445490" y="822250"/>
                    <a:pt x="1447812" y="818932"/>
                  </a:cubicBezTo>
                  <a:cubicBezTo>
                    <a:pt x="1459693" y="801633"/>
                    <a:pt x="1449041" y="777698"/>
                    <a:pt x="1428010" y="775091"/>
                  </a:cubicBezTo>
                  <a:lnTo>
                    <a:pt x="1440028" y="761228"/>
                  </a:lnTo>
                  <a:cubicBezTo>
                    <a:pt x="1444807" y="756489"/>
                    <a:pt x="1449041" y="751275"/>
                    <a:pt x="1452865" y="745825"/>
                  </a:cubicBezTo>
                  <a:cubicBezTo>
                    <a:pt x="1462424" y="732198"/>
                    <a:pt x="1469116" y="716558"/>
                    <a:pt x="1472257" y="700207"/>
                  </a:cubicBezTo>
                  <a:cubicBezTo>
                    <a:pt x="1481953" y="693690"/>
                    <a:pt x="1495063" y="695941"/>
                    <a:pt x="1501891" y="705302"/>
                  </a:cubicBezTo>
                  <a:cubicBezTo>
                    <a:pt x="1506534" y="711581"/>
                    <a:pt x="1507217" y="719876"/>
                    <a:pt x="1503803" y="726866"/>
                  </a:cubicBezTo>
                  <a:cubicBezTo>
                    <a:pt x="1498341" y="736109"/>
                    <a:pt x="1494380" y="746062"/>
                    <a:pt x="1492059" y="756489"/>
                  </a:cubicBezTo>
                  <a:cubicBezTo>
                    <a:pt x="1489737" y="766797"/>
                    <a:pt x="1488918" y="777461"/>
                    <a:pt x="1489874" y="788006"/>
                  </a:cubicBezTo>
                  <a:lnTo>
                    <a:pt x="1491649" y="808742"/>
                  </a:lnTo>
                  <a:lnTo>
                    <a:pt x="1490556" y="824027"/>
                  </a:lnTo>
                  <a:lnTo>
                    <a:pt x="1477856" y="843814"/>
                  </a:lnTo>
                  <a:cubicBezTo>
                    <a:pt x="1473896" y="849857"/>
                    <a:pt x="1470891" y="856493"/>
                    <a:pt x="1468979" y="863483"/>
                  </a:cubicBezTo>
                  <a:cubicBezTo>
                    <a:pt x="1467750" y="868578"/>
                    <a:pt x="1466931" y="873673"/>
                    <a:pt x="1466794" y="878887"/>
                  </a:cubicBezTo>
                  <a:lnTo>
                    <a:pt x="1487689" y="871896"/>
                  </a:lnTo>
                  <a:cubicBezTo>
                    <a:pt x="1493834" y="864431"/>
                    <a:pt x="1498750" y="855900"/>
                    <a:pt x="1501891" y="846658"/>
                  </a:cubicBezTo>
                  <a:cubicBezTo>
                    <a:pt x="1505579" y="836231"/>
                    <a:pt x="1507081" y="825212"/>
                    <a:pt x="1506261" y="814192"/>
                  </a:cubicBezTo>
                  <a:lnTo>
                    <a:pt x="1503393" y="787888"/>
                  </a:lnTo>
                  <a:lnTo>
                    <a:pt x="1514865" y="740730"/>
                  </a:lnTo>
                  <a:lnTo>
                    <a:pt x="1531935" y="730421"/>
                  </a:lnTo>
                  <a:lnTo>
                    <a:pt x="1543270" y="731487"/>
                  </a:lnTo>
                  <a:lnTo>
                    <a:pt x="1559248" y="734450"/>
                  </a:lnTo>
                  <a:lnTo>
                    <a:pt x="1566896" y="714662"/>
                  </a:lnTo>
                  <a:cubicBezTo>
                    <a:pt x="1567852" y="710041"/>
                    <a:pt x="1570173" y="705894"/>
                    <a:pt x="1573587" y="702576"/>
                  </a:cubicBezTo>
                  <a:cubicBezTo>
                    <a:pt x="1582601" y="693927"/>
                    <a:pt x="1596803" y="693453"/>
                    <a:pt x="1606499" y="701510"/>
                  </a:cubicBezTo>
                  <a:lnTo>
                    <a:pt x="1621795" y="690609"/>
                  </a:lnTo>
                  <a:lnTo>
                    <a:pt x="1616605" y="675561"/>
                  </a:lnTo>
                  <a:lnTo>
                    <a:pt x="1638182" y="663238"/>
                  </a:lnTo>
                  <a:lnTo>
                    <a:pt x="1657984" y="645702"/>
                  </a:lnTo>
                  <a:lnTo>
                    <a:pt x="1665222" y="625677"/>
                  </a:lnTo>
                  <a:lnTo>
                    <a:pt x="1682839" y="613947"/>
                  </a:lnTo>
                  <a:cubicBezTo>
                    <a:pt x="1685980" y="620819"/>
                    <a:pt x="1692262" y="625796"/>
                    <a:pt x="1699636" y="627455"/>
                  </a:cubicBezTo>
                  <a:cubicBezTo>
                    <a:pt x="1708786" y="629588"/>
                    <a:pt x="1718482" y="626270"/>
                    <a:pt x="1724491" y="619042"/>
                  </a:cubicBezTo>
                  <a:cubicBezTo>
                    <a:pt x="1720121" y="614776"/>
                    <a:pt x="1716707" y="609444"/>
                    <a:pt x="1714658" y="603639"/>
                  </a:cubicBezTo>
                  <a:cubicBezTo>
                    <a:pt x="1707967" y="585273"/>
                    <a:pt x="1714385" y="564656"/>
                    <a:pt x="1730363" y="553281"/>
                  </a:cubicBezTo>
                  <a:lnTo>
                    <a:pt x="1680244" y="582192"/>
                  </a:lnTo>
                  <a:cubicBezTo>
                    <a:pt x="1678469" y="576505"/>
                    <a:pt x="1674508" y="571765"/>
                    <a:pt x="1669319" y="569040"/>
                  </a:cubicBezTo>
                  <a:cubicBezTo>
                    <a:pt x="1659760" y="564063"/>
                    <a:pt x="1648425" y="566552"/>
                    <a:pt x="1637773" y="565722"/>
                  </a:cubicBezTo>
                  <a:cubicBezTo>
                    <a:pt x="1623570" y="564537"/>
                    <a:pt x="1610460" y="557428"/>
                    <a:pt x="1601993" y="545935"/>
                  </a:cubicBezTo>
                  <a:lnTo>
                    <a:pt x="1622751" y="525436"/>
                  </a:lnTo>
                  <a:cubicBezTo>
                    <a:pt x="1630262" y="523896"/>
                    <a:pt x="1638046" y="523540"/>
                    <a:pt x="1645693" y="524370"/>
                  </a:cubicBezTo>
                  <a:cubicBezTo>
                    <a:pt x="1659213" y="526029"/>
                    <a:pt x="1672050" y="531242"/>
                    <a:pt x="1682566" y="539773"/>
                  </a:cubicBezTo>
                  <a:lnTo>
                    <a:pt x="1693491" y="546409"/>
                  </a:lnTo>
                  <a:lnTo>
                    <a:pt x="1742244" y="554110"/>
                  </a:lnTo>
                  <a:lnTo>
                    <a:pt x="1732139" y="575201"/>
                  </a:lnTo>
                  <a:lnTo>
                    <a:pt x="1738420" y="592264"/>
                  </a:lnTo>
                  <a:lnTo>
                    <a:pt x="1753716" y="594515"/>
                  </a:lnTo>
                  <a:lnTo>
                    <a:pt x="1777478" y="591197"/>
                  </a:lnTo>
                  <a:lnTo>
                    <a:pt x="1794685" y="602217"/>
                  </a:lnTo>
                  <a:lnTo>
                    <a:pt x="1804108" y="620464"/>
                  </a:lnTo>
                  <a:lnTo>
                    <a:pt x="1800421" y="635038"/>
                  </a:lnTo>
                  <a:lnTo>
                    <a:pt x="1806976" y="646294"/>
                  </a:lnTo>
                  <a:cubicBezTo>
                    <a:pt x="1817764" y="647598"/>
                    <a:pt x="1828689" y="647953"/>
                    <a:pt x="1839615" y="647361"/>
                  </a:cubicBezTo>
                  <a:cubicBezTo>
                    <a:pt x="1849993" y="646650"/>
                    <a:pt x="1860372" y="645109"/>
                    <a:pt x="1870615" y="644043"/>
                  </a:cubicBezTo>
                  <a:cubicBezTo>
                    <a:pt x="1881949" y="642858"/>
                    <a:pt x="1893284" y="642384"/>
                    <a:pt x="1904619" y="642621"/>
                  </a:cubicBezTo>
                  <a:lnTo>
                    <a:pt x="1889597" y="623663"/>
                  </a:lnTo>
                  <a:cubicBezTo>
                    <a:pt x="1889734" y="618687"/>
                    <a:pt x="1891646" y="613947"/>
                    <a:pt x="1895196" y="610511"/>
                  </a:cubicBezTo>
                  <a:cubicBezTo>
                    <a:pt x="1906121" y="599373"/>
                    <a:pt x="1923602" y="604113"/>
                    <a:pt x="1938350" y="611577"/>
                  </a:cubicBezTo>
                  <a:cubicBezTo>
                    <a:pt x="1953373" y="619279"/>
                    <a:pt x="1967712" y="628284"/>
                    <a:pt x="1981095" y="638593"/>
                  </a:cubicBezTo>
                  <a:lnTo>
                    <a:pt x="2010320" y="633853"/>
                  </a:lnTo>
                  <a:lnTo>
                    <a:pt x="1992840" y="612051"/>
                  </a:lnTo>
                  <a:lnTo>
                    <a:pt x="2020289" y="606838"/>
                  </a:lnTo>
                  <a:lnTo>
                    <a:pt x="2018787" y="581718"/>
                  </a:lnTo>
                  <a:lnTo>
                    <a:pt x="2001716" y="561220"/>
                  </a:lnTo>
                  <a:lnTo>
                    <a:pt x="1983007" y="554703"/>
                  </a:lnTo>
                  <a:cubicBezTo>
                    <a:pt x="1969624" y="563708"/>
                    <a:pt x="1951870" y="563708"/>
                    <a:pt x="1938487" y="554703"/>
                  </a:cubicBezTo>
                  <a:cubicBezTo>
                    <a:pt x="1927698" y="547475"/>
                    <a:pt x="1921280" y="535389"/>
                    <a:pt x="1921280" y="522474"/>
                  </a:cubicBezTo>
                  <a:cubicBezTo>
                    <a:pt x="1921143" y="512166"/>
                    <a:pt x="1931386" y="505056"/>
                    <a:pt x="1940945" y="508611"/>
                  </a:cubicBezTo>
                  <a:cubicBezTo>
                    <a:pt x="1949822" y="511929"/>
                    <a:pt x="1953373" y="524370"/>
                    <a:pt x="1963342" y="525081"/>
                  </a:cubicBezTo>
                  <a:cubicBezTo>
                    <a:pt x="1969897" y="525555"/>
                    <a:pt x="1974950" y="519986"/>
                    <a:pt x="1981232" y="518445"/>
                  </a:cubicBezTo>
                  <a:cubicBezTo>
                    <a:pt x="1990928" y="516076"/>
                    <a:pt x="2000624" y="522830"/>
                    <a:pt x="2001716" y="532783"/>
                  </a:cubicBezTo>
                  <a:lnTo>
                    <a:pt x="2018241" y="542262"/>
                  </a:lnTo>
                  <a:lnTo>
                    <a:pt x="2030531" y="544157"/>
                  </a:lnTo>
                  <a:cubicBezTo>
                    <a:pt x="2037906" y="549134"/>
                    <a:pt x="2047875" y="547001"/>
                    <a:pt x="2052518" y="539418"/>
                  </a:cubicBezTo>
                  <a:cubicBezTo>
                    <a:pt x="2055113" y="535152"/>
                    <a:pt x="2055386" y="529465"/>
                    <a:pt x="2059346" y="526266"/>
                  </a:cubicBezTo>
                  <a:cubicBezTo>
                    <a:pt x="2064809" y="522000"/>
                    <a:pt x="2072183" y="524962"/>
                    <a:pt x="2078738" y="527332"/>
                  </a:cubicBezTo>
                  <a:cubicBezTo>
                    <a:pt x="2088981" y="531005"/>
                    <a:pt x="2099906" y="531835"/>
                    <a:pt x="2110421" y="530057"/>
                  </a:cubicBezTo>
                  <a:lnTo>
                    <a:pt x="2096219" y="501502"/>
                  </a:lnTo>
                  <a:lnTo>
                    <a:pt x="2111104" y="493089"/>
                  </a:lnTo>
                  <a:cubicBezTo>
                    <a:pt x="2118342" y="491667"/>
                    <a:pt x="2125580" y="491667"/>
                    <a:pt x="2132681" y="493089"/>
                  </a:cubicBezTo>
                  <a:cubicBezTo>
                    <a:pt x="2138280" y="494274"/>
                    <a:pt x="2143743" y="496170"/>
                    <a:pt x="2149206" y="494748"/>
                  </a:cubicBezTo>
                  <a:cubicBezTo>
                    <a:pt x="2161360" y="491312"/>
                    <a:pt x="2164910" y="475553"/>
                    <a:pt x="2155351" y="467258"/>
                  </a:cubicBezTo>
                  <a:lnTo>
                    <a:pt x="2166276" y="453395"/>
                  </a:lnTo>
                  <a:lnTo>
                    <a:pt x="2153166" y="435148"/>
                  </a:lnTo>
                  <a:lnTo>
                    <a:pt x="2164091" y="416901"/>
                  </a:lnTo>
                  <a:lnTo>
                    <a:pt x="2161633" y="400787"/>
                  </a:lnTo>
                  <a:lnTo>
                    <a:pt x="2161906" y="379933"/>
                  </a:lnTo>
                  <a:lnTo>
                    <a:pt x="2180615" y="372231"/>
                  </a:lnTo>
                  <a:lnTo>
                    <a:pt x="2194408" y="359553"/>
                  </a:lnTo>
                  <a:lnTo>
                    <a:pt x="2205743" y="348889"/>
                  </a:lnTo>
                  <a:lnTo>
                    <a:pt x="2203695" y="332182"/>
                  </a:lnTo>
                  <a:lnTo>
                    <a:pt x="2210113" y="323532"/>
                  </a:lnTo>
                  <a:close/>
                  <a:moveTo>
                    <a:pt x="2287205" y="317617"/>
                  </a:moveTo>
                  <a:lnTo>
                    <a:pt x="2293247" y="328060"/>
                  </a:lnTo>
                  <a:lnTo>
                    <a:pt x="2301660" y="346679"/>
                  </a:lnTo>
                  <a:lnTo>
                    <a:pt x="2285454" y="346679"/>
                  </a:lnTo>
                  <a:lnTo>
                    <a:pt x="2277871" y="325940"/>
                  </a:lnTo>
                  <a:close/>
                  <a:moveTo>
                    <a:pt x="1657237" y="137874"/>
                  </a:moveTo>
                  <a:lnTo>
                    <a:pt x="1671865" y="140295"/>
                  </a:lnTo>
                  <a:lnTo>
                    <a:pt x="1684937" y="139504"/>
                  </a:lnTo>
                  <a:lnTo>
                    <a:pt x="1694940" y="143207"/>
                  </a:lnTo>
                  <a:lnTo>
                    <a:pt x="1710137" y="145911"/>
                  </a:lnTo>
                  <a:lnTo>
                    <a:pt x="1715938" y="154901"/>
                  </a:lnTo>
                  <a:lnTo>
                    <a:pt x="1728254" y="159019"/>
                  </a:lnTo>
                  <a:lnTo>
                    <a:pt x="1740875" y="160390"/>
                  </a:lnTo>
                  <a:lnTo>
                    <a:pt x="1745200" y="167972"/>
                  </a:lnTo>
                  <a:lnTo>
                    <a:pt x="1733706" y="169309"/>
                  </a:lnTo>
                  <a:cubicBezTo>
                    <a:pt x="1730126" y="169396"/>
                    <a:pt x="1726558" y="169671"/>
                    <a:pt x="1723005" y="170134"/>
                  </a:cubicBezTo>
                  <a:cubicBezTo>
                    <a:pt x="1714645" y="171222"/>
                    <a:pt x="1706456" y="173343"/>
                    <a:pt x="1698616" y="176446"/>
                  </a:cubicBezTo>
                  <a:lnTo>
                    <a:pt x="1688737" y="178641"/>
                  </a:lnTo>
                  <a:lnTo>
                    <a:pt x="1675079" y="174559"/>
                  </a:lnTo>
                  <a:lnTo>
                    <a:pt x="1669150" y="185401"/>
                  </a:lnTo>
                  <a:lnTo>
                    <a:pt x="1653861" y="192810"/>
                  </a:lnTo>
                  <a:lnTo>
                    <a:pt x="1643021" y="191986"/>
                  </a:lnTo>
                  <a:lnTo>
                    <a:pt x="1634956" y="186225"/>
                  </a:lnTo>
                  <a:lnTo>
                    <a:pt x="1640059" y="177234"/>
                  </a:lnTo>
                  <a:lnTo>
                    <a:pt x="1654446" y="172295"/>
                  </a:lnTo>
                  <a:lnTo>
                    <a:pt x="1662640" y="171471"/>
                  </a:lnTo>
                  <a:lnTo>
                    <a:pt x="1677360" y="163582"/>
                  </a:lnTo>
                  <a:lnTo>
                    <a:pt x="1671114" y="153495"/>
                  </a:lnTo>
                  <a:lnTo>
                    <a:pt x="1660725" y="151847"/>
                  </a:lnTo>
                  <a:lnTo>
                    <a:pt x="1656603" y="162486"/>
                  </a:lnTo>
                  <a:lnTo>
                    <a:pt x="1640413" y="165779"/>
                  </a:lnTo>
                  <a:lnTo>
                    <a:pt x="1633931" y="155382"/>
                  </a:lnTo>
                  <a:lnTo>
                    <a:pt x="1629289" y="147457"/>
                  </a:lnTo>
                  <a:lnTo>
                    <a:pt x="1632557" y="140323"/>
                  </a:lnTo>
                  <a:lnTo>
                    <a:pt x="1645742" y="138675"/>
                  </a:lnTo>
                  <a:close/>
                  <a:moveTo>
                    <a:pt x="1549310" y="135684"/>
                  </a:moveTo>
                  <a:lnTo>
                    <a:pt x="1565889" y="139254"/>
                  </a:lnTo>
                  <a:lnTo>
                    <a:pt x="1575463" y="137610"/>
                  </a:lnTo>
                  <a:lnTo>
                    <a:pt x="1588372" y="139232"/>
                  </a:lnTo>
                  <a:cubicBezTo>
                    <a:pt x="1594777" y="137801"/>
                    <a:pt x="1601382" y="137565"/>
                    <a:pt x="1607854" y="138545"/>
                  </a:cubicBezTo>
                  <a:cubicBezTo>
                    <a:pt x="1611890" y="139153"/>
                    <a:pt x="1615860" y="140234"/>
                    <a:pt x="1619663" y="141766"/>
                  </a:cubicBezTo>
                  <a:lnTo>
                    <a:pt x="1621297" y="158977"/>
                  </a:lnTo>
                  <a:lnTo>
                    <a:pt x="1609789" y="162278"/>
                  </a:lnTo>
                  <a:lnTo>
                    <a:pt x="1590974" y="158944"/>
                  </a:lnTo>
                  <a:lnTo>
                    <a:pt x="1602817" y="173530"/>
                  </a:lnTo>
                  <a:lnTo>
                    <a:pt x="1612657" y="178745"/>
                  </a:lnTo>
                  <a:lnTo>
                    <a:pt x="1611823" y="194661"/>
                  </a:lnTo>
                  <a:lnTo>
                    <a:pt x="1602250" y="193872"/>
                  </a:lnTo>
                  <a:lnTo>
                    <a:pt x="1588573" y="189209"/>
                  </a:lnTo>
                  <a:lnTo>
                    <a:pt x="1587505" y="167346"/>
                  </a:lnTo>
                  <a:cubicBezTo>
                    <a:pt x="1585537" y="166085"/>
                    <a:pt x="1583569" y="164823"/>
                    <a:pt x="1581601" y="163562"/>
                  </a:cubicBezTo>
                  <a:cubicBezTo>
                    <a:pt x="1579633" y="162300"/>
                    <a:pt x="1577664" y="161039"/>
                    <a:pt x="1575696" y="159777"/>
                  </a:cubicBezTo>
                  <a:lnTo>
                    <a:pt x="1561519" y="151859"/>
                  </a:lnTo>
                  <a:lnTo>
                    <a:pt x="1557416" y="160284"/>
                  </a:lnTo>
                  <a:lnTo>
                    <a:pt x="1562920" y="170984"/>
                  </a:lnTo>
                  <a:lnTo>
                    <a:pt x="1573895" y="175096"/>
                  </a:lnTo>
                  <a:lnTo>
                    <a:pt x="1568991" y="187722"/>
                  </a:lnTo>
                  <a:lnTo>
                    <a:pt x="1546508" y="181088"/>
                  </a:lnTo>
                  <a:lnTo>
                    <a:pt x="1528761" y="165071"/>
                  </a:lnTo>
                  <a:lnTo>
                    <a:pt x="1516719" y="167538"/>
                  </a:lnTo>
                  <a:lnTo>
                    <a:pt x="1512582" y="176706"/>
                  </a:lnTo>
                  <a:lnTo>
                    <a:pt x="1515885" y="184141"/>
                  </a:lnTo>
                  <a:lnTo>
                    <a:pt x="1527927" y="189908"/>
                  </a:lnTo>
                  <a:lnTo>
                    <a:pt x="1537534" y="189908"/>
                  </a:lnTo>
                  <a:lnTo>
                    <a:pt x="1553446" y="189525"/>
                  </a:lnTo>
                  <a:lnTo>
                    <a:pt x="1561119" y="192431"/>
                  </a:lnTo>
                  <a:lnTo>
                    <a:pt x="1567724" y="205260"/>
                  </a:lnTo>
                  <a:lnTo>
                    <a:pt x="1559517" y="217571"/>
                  </a:lnTo>
                  <a:lnTo>
                    <a:pt x="1546374" y="225467"/>
                  </a:lnTo>
                  <a:lnTo>
                    <a:pt x="1546908" y="211534"/>
                  </a:lnTo>
                  <a:lnTo>
                    <a:pt x="1529328" y="207423"/>
                  </a:lnTo>
                  <a:lnTo>
                    <a:pt x="1536700" y="218089"/>
                  </a:lnTo>
                  <a:cubicBezTo>
                    <a:pt x="1536600" y="220601"/>
                    <a:pt x="1536500" y="223124"/>
                    <a:pt x="1536400" y="225636"/>
                  </a:cubicBezTo>
                  <a:cubicBezTo>
                    <a:pt x="1536333" y="228148"/>
                    <a:pt x="1536233" y="230671"/>
                    <a:pt x="1536133" y="233183"/>
                  </a:cubicBezTo>
                  <a:lnTo>
                    <a:pt x="1528194" y="236472"/>
                  </a:lnTo>
                  <a:lnTo>
                    <a:pt x="1512249" y="235931"/>
                  </a:lnTo>
                  <a:lnTo>
                    <a:pt x="1509814" y="246632"/>
                  </a:lnTo>
                  <a:lnTo>
                    <a:pt x="1492767" y="258977"/>
                  </a:lnTo>
                  <a:lnTo>
                    <a:pt x="1483994" y="263066"/>
                  </a:lnTo>
                  <a:lnTo>
                    <a:pt x="1468116" y="265262"/>
                  </a:lnTo>
                  <a:cubicBezTo>
                    <a:pt x="1465247" y="264102"/>
                    <a:pt x="1462178" y="263539"/>
                    <a:pt x="1459109" y="263606"/>
                  </a:cubicBezTo>
                  <a:cubicBezTo>
                    <a:pt x="1455106" y="263708"/>
                    <a:pt x="1451236" y="264834"/>
                    <a:pt x="1447834" y="266907"/>
                  </a:cubicBezTo>
                  <a:lnTo>
                    <a:pt x="1437993" y="266907"/>
                  </a:lnTo>
                  <a:lnTo>
                    <a:pt x="1424550" y="260317"/>
                  </a:lnTo>
                  <a:cubicBezTo>
                    <a:pt x="1422548" y="262852"/>
                    <a:pt x="1420346" y="265228"/>
                    <a:pt x="1417978" y="267413"/>
                  </a:cubicBezTo>
                  <a:cubicBezTo>
                    <a:pt x="1415042" y="270105"/>
                    <a:pt x="1411873" y="272493"/>
                    <a:pt x="1408471" y="274555"/>
                  </a:cubicBezTo>
                  <a:lnTo>
                    <a:pt x="1401899" y="279466"/>
                  </a:lnTo>
                  <a:lnTo>
                    <a:pt x="1405202" y="288206"/>
                  </a:lnTo>
                  <a:lnTo>
                    <a:pt x="1411707" y="293084"/>
                  </a:lnTo>
                  <a:lnTo>
                    <a:pt x="1411707" y="300495"/>
                  </a:lnTo>
                  <a:lnTo>
                    <a:pt x="1409238" y="311736"/>
                  </a:lnTo>
                  <a:lnTo>
                    <a:pt x="1400198" y="323270"/>
                  </a:lnTo>
                  <a:lnTo>
                    <a:pt x="1388956" y="335311"/>
                  </a:lnTo>
                  <a:lnTo>
                    <a:pt x="1381817" y="340245"/>
                  </a:lnTo>
                  <a:lnTo>
                    <a:pt x="1361836" y="345742"/>
                  </a:lnTo>
                  <a:lnTo>
                    <a:pt x="1346491" y="348208"/>
                  </a:lnTo>
                  <a:lnTo>
                    <a:pt x="1337484" y="357197"/>
                  </a:lnTo>
                  <a:lnTo>
                    <a:pt x="1328744" y="371941"/>
                  </a:lnTo>
                  <a:lnTo>
                    <a:pt x="1316669" y="371400"/>
                  </a:lnTo>
                  <a:lnTo>
                    <a:pt x="1307095" y="364811"/>
                  </a:lnTo>
                  <a:lnTo>
                    <a:pt x="1294986" y="371333"/>
                  </a:lnTo>
                  <a:lnTo>
                    <a:pt x="1269500" y="369959"/>
                  </a:lnTo>
                  <a:lnTo>
                    <a:pt x="1261527" y="361173"/>
                  </a:lnTo>
                  <a:lnTo>
                    <a:pt x="1241779" y="355417"/>
                  </a:lnTo>
                  <a:lnTo>
                    <a:pt x="1222031" y="359528"/>
                  </a:lnTo>
                  <a:lnTo>
                    <a:pt x="1211590" y="364473"/>
                  </a:lnTo>
                  <a:lnTo>
                    <a:pt x="1203383" y="366906"/>
                  </a:lnTo>
                  <a:cubicBezTo>
                    <a:pt x="1198079" y="368201"/>
                    <a:pt x="1192542" y="368201"/>
                    <a:pt x="1187205" y="366906"/>
                  </a:cubicBezTo>
                  <a:cubicBezTo>
                    <a:pt x="1183735" y="366061"/>
                    <a:pt x="1180433" y="364687"/>
                    <a:pt x="1177397" y="362829"/>
                  </a:cubicBezTo>
                  <a:lnTo>
                    <a:pt x="1156348" y="355417"/>
                  </a:lnTo>
                  <a:lnTo>
                    <a:pt x="1145607" y="367492"/>
                  </a:lnTo>
                  <a:lnTo>
                    <a:pt x="1161752" y="368280"/>
                  </a:lnTo>
                  <a:lnTo>
                    <a:pt x="1160685" y="377336"/>
                  </a:lnTo>
                  <a:lnTo>
                    <a:pt x="1141203" y="378981"/>
                  </a:lnTo>
                  <a:lnTo>
                    <a:pt x="1131630" y="372977"/>
                  </a:lnTo>
                  <a:lnTo>
                    <a:pt x="1119587" y="368348"/>
                  </a:lnTo>
                  <a:lnTo>
                    <a:pt x="1106911" y="366940"/>
                  </a:lnTo>
                  <a:lnTo>
                    <a:pt x="1075888" y="363099"/>
                  </a:lnTo>
                  <a:lnTo>
                    <a:pt x="1059175" y="362277"/>
                  </a:lnTo>
                  <a:lnTo>
                    <a:pt x="1036992" y="368033"/>
                  </a:lnTo>
                  <a:lnTo>
                    <a:pt x="1026317" y="372977"/>
                  </a:lnTo>
                  <a:lnTo>
                    <a:pt x="1005235" y="366422"/>
                  </a:lnTo>
                  <a:lnTo>
                    <a:pt x="996728" y="357951"/>
                  </a:lnTo>
                  <a:lnTo>
                    <a:pt x="989456" y="341653"/>
                  </a:lnTo>
                  <a:lnTo>
                    <a:pt x="992458" y="328790"/>
                  </a:lnTo>
                  <a:lnTo>
                    <a:pt x="989156" y="316715"/>
                  </a:lnTo>
                  <a:lnTo>
                    <a:pt x="977447" y="315070"/>
                  </a:lnTo>
                  <a:lnTo>
                    <a:pt x="970042" y="297780"/>
                  </a:lnTo>
                  <a:lnTo>
                    <a:pt x="979649" y="290639"/>
                  </a:lnTo>
                  <a:lnTo>
                    <a:pt x="973911" y="283228"/>
                  </a:lnTo>
                  <a:lnTo>
                    <a:pt x="958800" y="284061"/>
                  </a:lnTo>
                  <a:cubicBezTo>
                    <a:pt x="952995" y="285942"/>
                    <a:pt x="946691" y="285672"/>
                    <a:pt x="941087" y="283262"/>
                  </a:cubicBezTo>
                  <a:cubicBezTo>
                    <a:pt x="936316" y="281234"/>
                    <a:pt x="932313" y="277787"/>
                    <a:pt x="929578" y="273394"/>
                  </a:cubicBezTo>
                  <a:lnTo>
                    <a:pt x="918803" y="271739"/>
                  </a:lnTo>
                  <a:lnTo>
                    <a:pt x="900756" y="271198"/>
                  </a:lnTo>
                  <a:lnTo>
                    <a:pt x="902291" y="260013"/>
                  </a:lnTo>
                  <a:lnTo>
                    <a:pt x="921739" y="251779"/>
                  </a:lnTo>
                  <a:cubicBezTo>
                    <a:pt x="930579" y="249808"/>
                    <a:pt x="938518" y="245010"/>
                    <a:pt x="944356" y="238116"/>
                  </a:cubicBezTo>
                  <a:cubicBezTo>
                    <a:pt x="947091" y="234918"/>
                    <a:pt x="949293" y="231302"/>
                    <a:pt x="950927" y="227416"/>
                  </a:cubicBezTo>
                  <a:lnTo>
                    <a:pt x="983719" y="216715"/>
                  </a:lnTo>
                  <a:lnTo>
                    <a:pt x="1005902" y="210160"/>
                  </a:lnTo>
                  <a:lnTo>
                    <a:pt x="1045298" y="203582"/>
                  </a:lnTo>
                  <a:lnTo>
                    <a:pt x="1066714" y="199459"/>
                  </a:lnTo>
                  <a:cubicBezTo>
                    <a:pt x="1079724" y="199121"/>
                    <a:pt x="1092734" y="198817"/>
                    <a:pt x="1105743" y="198547"/>
                  </a:cubicBezTo>
                  <a:cubicBezTo>
                    <a:pt x="1111348" y="198423"/>
                    <a:pt x="1116952" y="198310"/>
                    <a:pt x="1122556" y="198209"/>
                  </a:cubicBezTo>
                  <a:lnTo>
                    <a:pt x="1133998" y="204269"/>
                  </a:lnTo>
                  <a:lnTo>
                    <a:pt x="1130629" y="210858"/>
                  </a:lnTo>
                  <a:lnTo>
                    <a:pt x="1138268" y="215735"/>
                  </a:lnTo>
                  <a:lnTo>
                    <a:pt x="1152946" y="216253"/>
                  </a:lnTo>
                  <a:lnTo>
                    <a:pt x="1167456" y="209236"/>
                  </a:lnTo>
                  <a:lnTo>
                    <a:pt x="1180266" y="205947"/>
                  </a:lnTo>
                  <a:lnTo>
                    <a:pt x="1172827" y="217695"/>
                  </a:lnTo>
                  <a:lnTo>
                    <a:pt x="1185136" y="217695"/>
                  </a:lnTo>
                  <a:lnTo>
                    <a:pt x="1199647" y="215228"/>
                  </a:lnTo>
                  <a:lnTo>
                    <a:pt x="1202082" y="207028"/>
                  </a:lnTo>
                  <a:lnTo>
                    <a:pt x="1209154" y="201363"/>
                  </a:lnTo>
                  <a:lnTo>
                    <a:pt x="1221997" y="199718"/>
                  </a:lnTo>
                  <a:lnTo>
                    <a:pt x="1234907" y="199718"/>
                  </a:lnTo>
                  <a:lnTo>
                    <a:pt x="1257624" y="203807"/>
                  </a:lnTo>
                  <a:lnTo>
                    <a:pt x="1269767" y="212379"/>
                  </a:lnTo>
                  <a:lnTo>
                    <a:pt x="1307061" y="212379"/>
                  </a:lnTo>
                  <a:lnTo>
                    <a:pt x="1326509" y="207716"/>
                  </a:lnTo>
                  <a:lnTo>
                    <a:pt x="1337784" y="202771"/>
                  </a:lnTo>
                  <a:lnTo>
                    <a:pt x="1346491" y="192622"/>
                  </a:lnTo>
                  <a:lnTo>
                    <a:pt x="1376046" y="191800"/>
                  </a:lnTo>
                  <a:lnTo>
                    <a:pt x="1383986" y="192588"/>
                  </a:lnTo>
                  <a:lnTo>
                    <a:pt x="1392225" y="193411"/>
                  </a:lnTo>
                  <a:lnTo>
                    <a:pt x="1399364" y="194233"/>
                  </a:lnTo>
                  <a:lnTo>
                    <a:pt x="1414108" y="201611"/>
                  </a:lnTo>
                  <a:lnTo>
                    <a:pt x="1414108" y="211185"/>
                  </a:lnTo>
                  <a:lnTo>
                    <a:pt x="1403667" y="224870"/>
                  </a:lnTo>
                  <a:lnTo>
                    <a:pt x="1411840" y="228948"/>
                  </a:lnTo>
                  <a:lnTo>
                    <a:pt x="1422515" y="233036"/>
                  </a:lnTo>
                  <a:lnTo>
                    <a:pt x="1420380" y="254370"/>
                  </a:lnTo>
                  <a:lnTo>
                    <a:pt x="1429587" y="241845"/>
                  </a:lnTo>
                  <a:lnTo>
                    <a:pt x="1429587" y="230908"/>
                  </a:lnTo>
                  <a:lnTo>
                    <a:pt x="1432589" y="221885"/>
                  </a:lnTo>
                  <a:lnTo>
                    <a:pt x="1435057" y="212007"/>
                  </a:lnTo>
                  <a:lnTo>
                    <a:pt x="1435057" y="193106"/>
                  </a:lnTo>
                  <a:lnTo>
                    <a:pt x="1438327" y="181888"/>
                  </a:lnTo>
                  <a:lnTo>
                    <a:pt x="1449268" y="177765"/>
                  </a:lnTo>
                  <a:lnTo>
                    <a:pt x="1464046" y="176943"/>
                  </a:lnTo>
                  <a:lnTo>
                    <a:pt x="1476088" y="172832"/>
                  </a:lnTo>
                  <a:lnTo>
                    <a:pt x="1496337" y="168709"/>
                  </a:lnTo>
                  <a:lnTo>
                    <a:pt x="1494168" y="156702"/>
                  </a:lnTo>
                  <a:lnTo>
                    <a:pt x="1476188" y="158347"/>
                  </a:lnTo>
                  <a:lnTo>
                    <a:pt x="1462211" y="162469"/>
                  </a:lnTo>
                  <a:lnTo>
                    <a:pt x="1446833" y="168225"/>
                  </a:lnTo>
                  <a:lnTo>
                    <a:pt x="1427919" y="170421"/>
                  </a:lnTo>
                  <a:lnTo>
                    <a:pt x="1427652" y="156015"/>
                  </a:lnTo>
                  <a:lnTo>
                    <a:pt x="1435024" y="153548"/>
                  </a:lnTo>
                  <a:lnTo>
                    <a:pt x="1462745" y="146689"/>
                  </a:lnTo>
                  <a:lnTo>
                    <a:pt x="1493201" y="140370"/>
                  </a:lnTo>
                  <a:lnTo>
                    <a:pt x="1503008" y="140336"/>
                  </a:lnTo>
                  <a:lnTo>
                    <a:pt x="1522490" y="140336"/>
                  </a:lnTo>
                  <a:lnTo>
                    <a:pt x="1528261" y="155125"/>
                  </a:lnTo>
                  <a:lnTo>
                    <a:pt x="1541604" y="157828"/>
                  </a:lnTo>
                  <a:lnTo>
                    <a:pt x="1537501" y="146925"/>
                  </a:lnTo>
                  <a:lnTo>
                    <a:pt x="1538302" y="136495"/>
                  </a:lnTo>
                  <a:close/>
                  <a:moveTo>
                    <a:pt x="1638721" y="0"/>
                  </a:moveTo>
                  <a:cubicBezTo>
                    <a:pt x="1790362" y="-26"/>
                    <a:pt x="1941116" y="23364"/>
                    <a:pt x="2085663" y="69318"/>
                  </a:cubicBezTo>
                  <a:lnTo>
                    <a:pt x="2126523" y="126207"/>
                  </a:lnTo>
                  <a:lnTo>
                    <a:pt x="2142145" y="138275"/>
                  </a:lnTo>
                  <a:lnTo>
                    <a:pt x="2141326" y="160402"/>
                  </a:lnTo>
                  <a:lnTo>
                    <a:pt x="2154764" y="167545"/>
                  </a:lnTo>
                  <a:lnTo>
                    <a:pt x="2189281" y="178995"/>
                  </a:lnTo>
                  <a:lnTo>
                    <a:pt x="2194806" y="186138"/>
                  </a:lnTo>
                  <a:lnTo>
                    <a:pt x="2204697" y="196840"/>
                  </a:lnTo>
                  <a:lnTo>
                    <a:pt x="2232665" y="205892"/>
                  </a:lnTo>
                  <a:lnTo>
                    <a:pt x="2245558" y="205892"/>
                  </a:lnTo>
                  <a:lnTo>
                    <a:pt x="2296241" y="219069"/>
                  </a:lnTo>
                  <a:lnTo>
                    <a:pt x="2314659" y="223737"/>
                  </a:lnTo>
                  <a:lnTo>
                    <a:pt x="2339080" y="240989"/>
                  </a:lnTo>
                  <a:cubicBezTo>
                    <a:pt x="2335669" y="235754"/>
                    <a:pt x="2327893" y="236218"/>
                    <a:pt x="2325096" y="241814"/>
                  </a:cubicBezTo>
                  <a:cubicBezTo>
                    <a:pt x="2321140" y="249912"/>
                    <a:pt x="2330280" y="258164"/>
                    <a:pt x="2337920" y="253290"/>
                  </a:cubicBezTo>
                  <a:lnTo>
                    <a:pt x="2359885" y="267293"/>
                  </a:lnTo>
                  <a:lnTo>
                    <a:pt x="2376939" y="275519"/>
                  </a:lnTo>
                  <a:lnTo>
                    <a:pt x="2395766" y="280496"/>
                  </a:lnTo>
                  <a:lnTo>
                    <a:pt x="2414321" y="286221"/>
                  </a:lnTo>
                  <a:lnTo>
                    <a:pt x="2425576" y="302133"/>
                  </a:lnTo>
                  <a:lnTo>
                    <a:pt x="2442016" y="319411"/>
                  </a:lnTo>
                  <a:lnTo>
                    <a:pt x="2453680" y="330009"/>
                  </a:lnTo>
                  <a:lnTo>
                    <a:pt x="2479807" y="352445"/>
                  </a:lnTo>
                  <a:lnTo>
                    <a:pt x="2526124" y="395717"/>
                  </a:lnTo>
                  <a:lnTo>
                    <a:pt x="2547134" y="412170"/>
                  </a:lnTo>
                  <a:lnTo>
                    <a:pt x="2560232" y="428597"/>
                  </a:lnTo>
                  <a:lnTo>
                    <a:pt x="2567667" y="444998"/>
                  </a:lnTo>
                  <a:lnTo>
                    <a:pt x="2577149" y="469136"/>
                  </a:lnTo>
                  <a:lnTo>
                    <a:pt x="2583425" y="488864"/>
                  </a:lnTo>
                  <a:lnTo>
                    <a:pt x="2587517" y="501139"/>
                  </a:lnTo>
                  <a:lnTo>
                    <a:pt x="2594066" y="512640"/>
                  </a:lnTo>
                  <a:lnTo>
                    <a:pt x="2610983" y="526592"/>
                  </a:lnTo>
                  <a:cubicBezTo>
                    <a:pt x="2612757" y="533606"/>
                    <a:pt x="2613030" y="540904"/>
                    <a:pt x="2611802" y="548022"/>
                  </a:cubicBezTo>
                  <a:cubicBezTo>
                    <a:pt x="2611256" y="551065"/>
                    <a:pt x="2610438" y="554082"/>
                    <a:pt x="2609346" y="556996"/>
                  </a:cubicBezTo>
                  <a:lnTo>
                    <a:pt x="2598159" y="556996"/>
                  </a:lnTo>
                  <a:lnTo>
                    <a:pt x="2595157" y="544927"/>
                  </a:lnTo>
                  <a:lnTo>
                    <a:pt x="2599250" y="529867"/>
                  </a:lnTo>
                  <a:lnTo>
                    <a:pt x="2588882" y="521125"/>
                  </a:lnTo>
                  <a:lnTo>
                    <a:pt x="2580082" y="507431"/>
                  </a:lnTo>
                  <a:lnTo>
                    <a:pt x="2569372" y="490127"/>
                  </a:lnTo>
                  <a:lnTo>
                    <a:pt x="2563915" y="475583"/>
                  </a:lnTo>
                  <a:cubicBezTo>
                    <a:pt x="2563097" y="472205"/>
                    <a:pt x="2562278" y="468827"/>
                    <a:pt x="2561459" y="465448"/>
                  </a:cubicBezTo>
                  <a:cubicBezTo>
                    <a:pt x="2560641" y="462044"/>
                    <a:pt x="2559754" y="458666"/>
                    <a:pt x="2558936" y="455288"/>
                  </a:cubicBezTo>
                  <a:lnTo>
                    <a:pt x="2554024" y="444612"/>
                  </a:lnTo>
                  <a:lnTo>
                    <a:pt x="2538949" y="431176"/>
                  </a:lnTo>
                  <a:lnTo>
                    <a:pt x="2536220" y="421041"/>
                  </a:lnTo>
                  <a:lnTo>
                    <a:pt x="2531309" y="408740"/>
                  </a:lnTo>
                  <a:lnTo>
                    <a:pt x="2516847" y="397832"/>
                  </a:lnTo>
                  <a:cubicBezTo>
                    <a:pt x="2515483" y="396362"/>
                    <a:pt x="2514187" y="394918"/>
                    <a:pt x="2512823" y="393474"/>
                  </a:cubicBezTo>
                  <a:cubicBezTo>
                    <a:pt x="2511526" y="392004"/>
                    <a:pt x="2510230" y="390560"/>
                    <a:pt x="2508866" y="389116"/>
                  </a:cubicBezTo>
                  <a:lnTo>
                    <a:pt x="2503409" y="381431"/>
                  </a:lnTo>
                  <a:lnTo>
                    <a:pt x="2493518" y="371580"/>
                  </a:lnTo>
                  <a:lnTo>
                    <a:pt x="2475441" y="359253"/>
                  </a:lnTo>
                  <a:lnTo>
                    <a:pt x="2460707" y="348603"/>
                  </a:lnTo>
                  <a:lnTo>
                    <a:pt x="2442084" y="337075"/>
                  </a:lnTo>
                  <a:lnTo>
                    <a:pt x="2428100" y="322273"/>
                  </a:lnTo>
                  <a:lnTo>
                    <a:pt x="2412479" y="309121"/>
                  </a:lnTo>
                  <a:lnTo>
                    <a:pt x="2384647" y="290270"/>
                  </a:lnTo>
                  <a:lnTo>
                    <a:pt x="2366775" y="281244"/>
                  </a:lnTo>
                  <a:lnTo>
                    <a:pt x="2351973" y="272476"/>
                  </a:lnTo>
                  <a:lnTo>
                    <a:pt x="2325710" y="258473"/>
                  </a:lnTo>
                  <a:lnTo>
                    <a:pt x="2337238" y="269408"/>
                  </a:lnTo>
                  <a:lnTo>
                    <a:pt x="2349176" y="285241"/>
                  </a:lnTo>
                  <a:lnTo>
                    <a:pt x="2340785" y="290167"/>
                  </a:lnTo>
                  <a:lnTo>
                    <a:pt x="2327620" y="289935"/>
                  </a:lnTo>
                  <a:lnTo>
                    <a:pt x="2335806" y="302004"/>
                  </a:lnTo>
                  <a:cubicBezTo>
                    <a:pt x="2341058" y="301901"/>
                    <a:pt x="2346174" y="303422"/>
                    <a:pt x="2350540" y="306362"/>
                  </a:cubicBezTo>
                  <a:cubicBezTo>
                    <a:pt x="2354769" y="309250"/>
                    <a:pt x="2358044" y="313350"/>
                    <a:pt x="2359885" y="318121"/>
                  </a:cubicBezTo>
                  <a:lnTo>
                    <a:pt x="2358521" y="325806"/>
                  </a:lnTo>
                  <a:lnTo>
                    <a:pt x="2342695" y="326915"/>
                  </a:lnTo>
                  <a:lnTo>
                    <a:pt x="2324005" y="310720"/>
                  </a:lnTo>
                  <a:cubicBezTo>
                    <a:pt x="2317320" y="308992"/>
                    <a:pt x="2310566" y="307445"/>
                    <a:pt x="2303745" y="306130"/>
                  </a:cubicBezTo>
                  <a:cubicBezTo>
                    <a:pt x="2293717" y="304170"/>
                    <a:pt x="2283622" y="302674"/>
                    <a:pt x="2273867" y="299580"/>
                  </a:cubicBezTo>
                  <a:cubicBezTo>
                    <a:pt x="2270252" y="298419"/>
                    <a:pt x="2266704" y="297052"/>
                    <a:pt x="2263225" y="295453"/>
                  </a:cubicBezTo>
                  <a:lnTo>
                    <a:pt x="2248423" y="282843"/>
                  </a:lnTo>
                  <a:lnTo>
                    <a:pt x="2240237" y="274668"/>
                  </a:lnTo>
                  <a:lnTo>
                    <a:pt x="2228709" y="266468"/>
                  </a:lnTo>
                  <a:lnTo>
                    <a:pt x="2214998" y="268092"/>
                  </a:lnTo>
                  <a:lnTo>
                    <a:pt x="2216703" y="282585"/>
                  </a:lnTo>
                  <a:lnTo>
                    <a:pt x="2233075" y="290554"/>
                  </a:lnTo>
                  <a:lnTo>
                    <a:pt x="2237986" y="306981"/>
                  </a:lnTo>
                  <a:cubicBezTo>
                    <a:pt x="2233484" y="308476"/>
                    <a:pt x="2228777" y="309327"/>
                    <a:pt x="2224002" y="309456"/>
                  </a:cubicBezTo>
                  <a:cubicBezTo>
                    <a:pt x="2218340" y="309611"/>
                    <a:pt x="2212678" y="308786"/>
                    <a:pt x="2207289" y="306981"/>
                  </a:cubicBezTo>
                  <a:lnTo>
                    <a:pt x="2189213" y="297388"/>
                  </a:lnTo>
                  <a:lnTo>
                    <a:pt x="2178776" y="288310"/>
                  </a:lnTo>
                  <a:lnTo>
                    <a:pt x="2190577" y="274075"/>
                  </a:lnTo>
                  <a:lnTo>
                    <a:pt x="2182937" y="263115"/>
                  </a:lnTo>
                  <a:lnTo>
                    <a:pt x="2160699" y="272992"/>
                  </a:lnTo>
                  <a:lnTo>
                    <a:pt x="2159335" y="296047"/>
                  </a:lnTo>
                  <a:lnTo>
                    <a:pt x="2149989" y="296872"/>
                  </a:lnTo>
                  <a:lnTo>
                    <a:pt x="2134914" y="284029"/>
                  </a:lnTo>
                  <a:lnTo>
                    <a:pt x="2113017" y="272786"/>
                  </a:lnTo>
                  <a:lnTo>
                    <a:pt x="2090165" y="261465"/>
                  </a:lnTo>
                  <a:lnTo>
                    <a:pt x="2079524" y="257390"/>
                  </a:lnTo>
                  <a:lnTo>
                    <a:pt x="2054011" y="249963"/>
                  </a:lnTo>
                  <a:lnTo>
                    <a:pt x="2044666" y="249963"/>
                  </a:lnTo>
                  <a:lnTo>
                    <a:pt x="2034025" y="246714"/>
                  </a:lnTo>
                  <a:lnTo>
                    <a:pt x="2018335" y="232711"/>
                  </a:lnTo>
                  <a:lnTo>
                    <a:pt x="2012059" y="224485"/>
                  </a:lnTo>
                  <a:lnTo>
                    <a:pt x="2006534" y="206356"/>
                  </a:lnTo>
                  <a:lnTo>
                    <a:pt x="1995893" y="196479"/>
                  </a:lnTo>
                  <a:lnTo>
                    <a:pt x="1984637" y="186602"/>
                  </a:lnTo>
                  <a:lnTo>
                    <a:pt x="1966560" y="172651"/>
                  </a:lnTo>
                  <a:lnTo>
                    <a:pt x="1950666" y="152510"/>
                  </a:lnTo>
                  <a:lnTo>
                    <a:pt x="1934499" y="150628"/>
                  </a:lnTo>
                  <a:lnTo>
                    <a:pt x="1925427" y="151453"/>
                  </a:lnTo>
                  <a:lnTo>
                    <a:pt x="1911989" y="151453"/>
                  </a:lnTo>
                  <a:lnTo>
                    <a:pt x="1897732" y="140467"/>
                  </a:lnTo>
                  <a:lnTo>
                    <a:pt x="1885521" y="138843"/>
                  </a:lnTo>
                  <a:lnTo>
                    <a:pt x="1868331" y="133118"/>
                  </a:lnTo>
                  <a:lnTo>
                    <a:pt x="1855302" y="123241"/>
                  </a:lnTo>
                  <a:lnTo>
                    <a:pt x="1836475" y="121358"/>
                  </a:lnTo>
                  <a:lnTo>
                    <a:pt x="1827198" y="124608"/>
                  </a:lnTo>
                  <a:lnTo>
                    <a:pt x="1813828" y="110502"/>
                  </a:lnTo>
                  <a:lnTo>
                    <a:pt x="1799571" y="110502"/>
                  </a:lnTo>
                  <a:lnTo>
                    <a:pt x="1779107" y="108877"/>
                  </a:lnTo>
                  <a:lnTo>
                    <a:pt x="1750047" y="89098"/>
                  </a:lnTo>
                  <a:lnTo>
                    <a:pt x="1731425" y="80098"/>
                  </a:lnTo>
                  <a:lnTo>
                    <a:pt x="1713348" y="78447"/>
                  </a:lnTo>
                  <a:lnTo>
                    <a:pt x="1693020" y="80046"/>
                  </a:lnTo>
                  <a:lnTo>
                    <a:pt x="1695476" y="87396"/>
                  </a:lnTo>
                  <a:lnTo>
                    <a:pt x="1721534" y="93714"/>
                  </a:lnTo>
                  <a:lnTo>
                    <a:pt x="1732175" y="96189"/>
                  </a:lnTo>
                  <a:lnTo>
                    <a:pt x="1758233" y="100032"/>
                  </a:lnTo>
                  <a:lnTo>
                    <a:pt x="1763213" y="108232"/>
                  </a:lnTo>
                  <a:cubicBezTo>
                    <a:pt x="1760621" y="111585"/>
                    <a:pt x="1758028" y="114860"/>
                    <a:pt x="1755300" y="118058"/>
                  </a:cubicBezTo>
                  <a:cubicBezTo>
                    <a:pt x="1752912" y="120868"/>
                    <a:pt x="1750388" y="123602"/>
                    <a:pt x="1747864" y="126310"/>
                  </a:cubicBezTo>
                  <a:lnTo>
                    <a:pt x="1760211" y="129559"/>
                  </a:lnTo>
                  <a:lnTo>
                    <a:pt x="1774741" y="130101"/>
                  </a:lnTo>
                  <a:lnTo>
                    <a:pt x="1792272" y="127676"/>
                  </a:lnTo>
                  <a:lnTo>
                    <a:pt x="1802436" y="126026"/>
                  </a:lnTo>
                  <a:lnTo>
                    <a:pt x="1811440" y="136419"/>
                  </a:lnTo>
                  <a:lnTo>
                    <a:pt x="1805779" y="142969"/>
                  </a:lnTo>
                  <a:lnTo>
                    <a:pt x="1786883" y="143794"/>
                  </a:lnTo>
                  <a:lnTo>
                    <a:pt x="1781426" y="157487"/>
                  </a:lnTo>
                  <a:lnTo>
                    <a:pt x="1767783" y="156250"/>
                  </a:lnTo>
                  <a:lnTo>
                    <a:pt x="1755504" y="149725"/>
                  </a:lnTo>
                  <a:lnTo>
                    <a:pt x="1728355" y="141525"/>
                  </a:lnTo>
                  <a:lnTo>
                    <a:pt x="1703389" y="126155"/>
                  </a:lnTo>
                  <a:lnTo>
                    <a:pt x="1692201" y="124788"/>
                  </a:lnTo>
                  <a:lnTo>
                    <a:pt x="1682651" y="122313"/>
                  </a:lnTo>
                  <a:lnTo>
                    <a:pt x="1671123" y="116588"/>
                  </a:lnTo>
                  <a:lnTo>
                    <a:pt x="1655570" y="114112"/>
                  </a:lnTo>
                  <a:lnTo>
                    <a:pt x="1648408" y="124556"/>
                  </a:lnTo>
                  <a:lnTo>
                    <a:pt x="1637971" y="130307"/>
                  </a:lnTo>
                  <a:cubicBezTo>
                    <a:pt x="1632650" y="130152"/>
                    <a:pt x="1628148" y="126258"/>
                    <a:pt x="1627329" y="120972"/>
                  </a:cubicBezTo>
                  <a:cubicBezTo>
                    <a:pt x="1626443" y="115917"/>
                    <a:pt x="1629171" y="110966"/>
                    <a:pt x="1633878" y="108929"/>
                  </a:cubicBezTo>
                  <a:lnTo>
                    <a:pt x="1625692" y="99929"/>
                  </a:lnTo>
                  <a:lnTo>
                    <a:pt x="1608366" y="99103"/>
                  </a:lnTo>
                  <a:lnTo>
                    <a:pt x="1594927" y="91418"/>
                  </a:lnTo>
                  <a:lnTo>
                    <a:pt x="1603659" y="85951"/>
                  </a:lnTo>
                  <a:lnTo>
                    <a:pt x="1610753" y="80201"/>
                  </a:lnTo>
                  <a:lnTo>
                    <a:pt x="1623919" y="83476"/>
                  </a:lnTo>
                  <a:lnTo>
                    <a:pt x="1640085" y="80226"/>
                  </a:lnTo>
                  <a:lnTo>
                    <a:pt x="1632991" y="73908"/>
                  </a:lnTo>
                  <a:lnTo>
                    <a:pt x="1615733" y="72258"/>
                  </a:lnTo>
                  <a:lnTo>
                    <a:pt x="1591858" y="72258"/>
                  </a:lnTo>
                  <a:lnTo>
                    <a:pt x="1584422" y="79401"/>
                  </a:lnTo>
                  <a:lnTo>
                    <a:pt x="1574872" y="91960"/>
                  </a:lnTo>
                  <a:lnTo>
                    <a:pt x="1558705" y="86467"/>
                  </a:lnTo>
                  <a:lnTo>
                    <a:pt x="1554613" y="93817"/>
                  </a:lnTo>
                  <a:lnTo>
                    <a:pt x="1575145" y="100057"/>
                  </a:lnTo>
                  <a:lnTo>
                    <a:pt x="1590357" y="104209"/>
                  </a:lnTo>
                  <a:lnTo>
                    <a:pt x="1596701" y="109909"/>
                  </a:lnTo>
                  <a:lnTo>
                    <a:pt x="1608434" y="113416"/>
                  </a:lnTo>
                  <a:lnTo>
                    <a:pt x="1615801" y="118264"/>
                  </a:lnTo>
                  <a:lnTo>
                    <a:pt x="1607070" y="124814"/>
                  </a:lnTo>
                  <a:lnTo>
                    <a:pt x="1593154" y="129327"/>
                  </a:lnTo>
                  <a:lnTo>
                    <a:pt x="1572348" y="122777"/>
                  </a:lnTo>
                  <a:lnTo>
                    <a:pt x="1567710" y="110218"/>
                  </a:lnTo>
                  <a:lnTo>
                    <a:pt x="1558705" y="105267"/>
                  </a:lnTo>
                  <a:lnTo>
                    <a:pt x="1554681" y="126310"/>
                  </a:lnTo>
                  <a:lnTo>
                    <a:pt x="1535990" y="130410"/>
                  </a:lnTo>
                  <a:lnTo>
                    <a:pt x="1520437" y="136187"/>
                  </a:lnTo>
                  <a:lnTo>
                    <a:pt x="1510273" y="131287"/>
                  </a:lnTo>
                  <a:lnTo>
                    <a:pt x="1519823" y="119811"/>
                  </a:lnTo>
                  <a:lnTo>
                    <a:pt x="1531829" y="116562"/>
                  </a:lnTo>
                  <a:lnTo>
                    <a:pt x="1509659" y="99851"/>
                  </a:lnTo>
                  <a:cubicBezTo>
                    <a:pt x="1502224" y="98613"/>
                    <a:pt x="1494857" y="97247"/>
                    <a:pt x="1487489" y="95777"/>
                  </a:cubicBezTo>
                  <a:cubicBezTo>
                    <a:pt x="1481146" y="94487"/>
                    <a:pt x="1474802" y="93146"/>
                    <a:pt x="1468526" y="91676"/>
                  </a:cubicBezTo>
                  <a:lnTo>
                    <a:pt x="1454269" y="85384"/>
                  </a:lnTo>
                  <a:lnTo>
                    <a:pt x="1435374" y="92476"/>
                  </a:lnTo>
                  <a:lnTo>
                    <a:pt x="1436192" y="104828"/>
                  </a:lnTo>
                  <a:lnTo>
                    <a:pt x="1462250" y="108929"/>
                  </a:lnTo>
                  <a:lnTo>
                    <a:pt x="1479849" y="111404"/>
                  </a:lnTo>
                  <a:lnTo>
                    <a:pt x="1490491" y="113055"/>
                  </a:lnTo>
                  <a:lnTo>
                    <a:pt x="1494311" y="127805"/>
                  </a:lnTo>
                  <a:cubicBezTo>
                    <a:pt x="1488717" y="132447"/>
                    <a:pt x="1482169" y="135800"/>
                    <a:pt x="1475143" y="137656"/>
                  </a:cubicBezTo>
                  <a:cubicBezTo>
                    <a:pt x="1470709" y="138843"/>
                    <a:pt x="1466070" y="139384"/>
                    <a:pt x="1461432" y="139307"/>
                  </a:cubicBezTo>
                  <a:cubicBezTo>
                    <a:pt x="1451813" y="138894"/>
                    <a:pt x="1442195" y="138894"/>
                    <a:pt x="1432645" y="139307"/>
                  </a:cubicBezTo>
                  <a:cubicBezTo>
                    <a:pt x="1428211" y="139487"/>
                    <a:pt x="1423845" y="139771"/>
                    <a:pt x="1419480" y="140132"/>
                  </a:cubicBezTo>
                  <a:lnTo>
                    <a:pt x="1407406" y="142582"/>
                  </a:lnTo>
                  <a:lnTo>
                    <a:pt x="1379710" y="148358"/>
                  </a:lnTo>
                  <a:lnTo>
                    <a:pt x="1349491" y="145883"/>
                  </a:lnTo>
                  <a:lnTo>
                    <a:pt x="1319068" y="145883"/>
                  </a:lnTo>
                  <a:lnTo>
                    <a:pt x="1284483" y="152485"/>
                  </a:lnTo>
                  <a:lnTo>
                    <a:pt x="1262313" y="152485"/>
                  </a:lnTo>
                  <a:lnTo>
                    <a:pt x="1256038" y="142634"/>
                  </a:lnTo>
                  <a:lnTo>
                    <a:pt x="1243691" y="146708"/>
                  </a:lnTo>
                  <a:lnTo>
                    <a:pt x="1216064" y="153568"/>
                  </a:lnTo>
                  <a:lnTo>
                    <a:pt x="1207264" y="156869"/>
                  </a:lnTo>
                  <a:lnTo>
                    <a:pt x="1176840" y="161768"/>
                  </a:lnTo>
                  <a:cubicBezTo>
                    <a:pt x="1169746" y="166616"/>
                    <a:pt x="1160605" y="159808"/>
                    <a:pt x="1163197" y="151659"/>
                  </a:cubicBezTo>
                  <a:cubicBezTo>
                    <a:pt x="1164562" y="147198"/>
                    <a:pt x="1169610" y="145006"/>
                    <a:pt x="1173839" y="146992"/>
                  </a:cubicBezTo>
                  <a:cubicBezTo>
                    <a:pt x="1183389" y="143639"/>
                    <a:pt x="1193348" y="141705"/>
                    <a:pt x="1203512" y="141215"/>
                  </a:cubicBezTo>
                  <a:cubicBezTo>
                    <a:pt x="1206855" y="141060"/>
                    <a:pt x="1210197" y="141060"/>
                    <a:pt x="1213608" y="141215"/>
                  </a:cubicBezTo>
                  <a:lnTo>
                    <a:pt x="1219065" y="129972"/>
                  </a:lnTo>
                  <a:lnTo>
                    <a:pt x="1204331" y="129172"/>
                  </a:lnTo>
                  <a:lnTo>
                    <a:pt x="1189460" y="132473"/>
                  </a:lnTo>
                  <a:lnTo>
                    <a:pt x="1165244" y="138224"/>
                  </a:lnTo>
                  <a:lnTo>
                    <a:pt x="1139595" y="142659"/>
                  </a:lnTo>
                  <a:lnTo>
                    <a:pt x="1142665" y="132783"/>
                  </a:lnTo>
                  <a:lnTo>
                    <a:pt x="1166404" y="122906"/>
                  </a:lnTo>
                  <a:lnTo>
                    <a:pt x="1214154" y="114937"/>
                  </a:lnTo>
                  <a:lnTo>
                    <a:pt x="1237142" y="106994"/>
                  </a:lnTo>
                  <a:lnTo>
                    <a:pt x="1258493" y="103694"/>
                  </a:lnTo>
                  <a:lnTo>
                    <a:pt x="1271386" y="99568"/>
                  </a:lnTo>
                  <a:lnTo>
                    <a:pt x="1282846" y="95467"/>
                  </a:lnTo>
                  <a:lnTo>
                    <a:pt x="1325275" y="93327"/>
                  </a:lnTo>
                  <a:lnTo>
                    <a:pt x="1310200" y="104596"/>
                  </a:lnTo>
                  <a:lnTo>
                    <a:pt x="1301264" y="109780"/>
                  </a:lnTo>
                  <a:lnTo>
                    <a:pt x="1291645" y="122080"/>
                  </a:lnTo>
                  <a:lnTo>
                    <a:pt x="1313815" y="117181"/>
                  </a:lnTo>
                  <a:lnTo>
                    <a:pt x="1322547" y="108980"/>
                  </a:lnTo>
                  <a:lnTo>
                    <a:pt x="1331824" y="102688"/>
                  </a:lnTo>
                  <a:lnTo>
                    <a:pt x="1338168" y="106505"/>
                  </a:lnTo>
                  <a:lnTo>
                    <a:pt x="1331892" y="119089"/>
                  </a:lnTo>
                  <a:lnTo>
                    <a:pt x="1340624" y="119914"/>
                  </a:lnTo>
                  <a:lnTo>
                    <a:pt x="1356245" y="116149"/>
                  </a:lnTo>
                  <a:lnTo>
                    <a:pt x="1366340" y="103823"/>
                  </a:lnTo>
                  <a:lnTo>
                    <a:pt x="1371798" y="108490"/>
                  </a:lnTo>
                  <a:lnTo>
                    <a:pt x="1378073" y="115917"/>
                  </a:lnTo>
                  <a:lnTo>
                    <a:pt x="1392467" y="117851"/>
                  </a:lnTo>
                  <a:lnTo>
                    <a:pt x="1386805" y="102275"/>
                  </a:lnTo>
                  <a:lnTo>
                    <a:pt x="1380802" y="93017"/>
                  </a:lnTo>
                  <a:lnTo>
                    <a:pt x="1394513" y="85926"/>
                  </a:lnTo>
                  <a:lnTo>
                    <a:pt x="1382439" y="76075"/>
                  </a:lnTo>
                  <a:lnTo>
                    <a:pt x="1362725" y="74424"/>
                  </a:lnTo>
                  <a:lnTo>
                    <a:pt x="1343216" y="74424"/>
                  </a:lnTo>
                  <a:lnTo>
                    <a:pt x="1329505" y="76075"/>
                  </a:lnTo>
                  <a:lnTo>
                    <a:pt x="1313611" y="83218"/>
                  </a:lnTo>
                  <a:lnTo>
                    <a:pt x="1309449" y="90335"/>
                  </a:lnTo>
                  <a:lnTo>
                    <a:pt x="1294715" y="86467"/>
                  </a:lnTo>
                  <a:lnTo>
                    <a:pt x="1274046" y="81954"/>
                  </a:lnTo>
                  <a:lnTo>
                    <a:pt x="1237483" y="76590"/>
                  </a:lnTo>
                  <a:lnTo>
                    <a:pt x="1208697" y="64238"/>
                  </a:lnTo>
                  <a:cubicBezTo>
                    <a:pt x="1348059" y="21662"/>
                    <a:pt x="1493015" y="26"/>
                    <a:pt x="1638721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lIns="121919" tIns="121919" rIns="121919" bIns="121919" anchor="ctr" anchorCtr="0">
              <a:noAutofit/>
            </a:bodyPr>
            <a:lstStyle>
              <a:lvl1pPr defTabSz="455930">
                <a:defRPr sz="2500">
                  <a:solidFill>
                    <a:srgbClr val="53585F"/>
                  </a:solidFill>
                </a:defRPr>
              </a:lvl1pPr>
              <a:lvl2pPr defTabSz="455930">
                <a:defRPr sz="2500">
                  <a:solidFill>
                    <a:srgbClr val="53585F"/>
                  </a:solidFill>
                </a:defRPr>
              </a:lvl2pPr>
              <a:lvl3pPr defTabSz="455930">
                <a:defRPr sz="2500">
                  <a:solidFill>
                    <a:srgbClr val="53585F"/>
                  </a:solidFill>
                </a:defRPr>
              </a:lvl3pPr>
              <a:lvl4pPr defTabSz="455930">
                <a:defRPr sz="2500">
                  <a:solidFill>
                    <a:srgbClr val="53585F"/>
                  </a:solidFill>
                </a:defRPr>
              </a:lvl4pPr>
              <a:lvl5pPr defTabSz="455930">
                <a:defRPr sz="2500">
                  <a:solidFill>
                    <a:srgbClr val="53585F"/>
                  </a:solidFill>
                </a:defRPr>
              </a:lvl5pPr>
              <a:lvl6pPr marL="4572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6pPr>
              <a:lvl7pPr marL="9144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7pPr>
              <a:lvl8pPr marL="13716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8pPr>
              <a:lvl9pPr marL="18288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27" name="ïşḻîḓê" descr="db20a5bb-2034-4ffb-b117-1c87c155afe5"/>
            <p:cNvSpPr/>
            <p:nvPr/>
          </p:nvSpPr>
          <p:spPr bwMode="auto">
            <a:xfrm>
              <a:off x="4484334" y="2923058"/>
              <a:ext cx="3223332" cy="322343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121919" tIns="121919" rIns="121919" bIns="121919" anchor="ctr" anchorCtr="0"/>
            <a:lstStyle>
              <a:lvl1pPr defTabSz="455930">
                <a:defRPr sz="2500">
                  <a:solidFill>
                    <a:srgbClr val="53585F"/>
                  </a:solidFill>
                </a:defRPr>
              </a:lvl1pPr>
              <a:lvl2pPr defTabSz="455930">
                <a:defRPr sz="2500">
                  <a:solidFill>
                    <a:srgbClr val="53585F"/>
                  </a:solidFill>
                </a:defRPr>
              </a:lvl2pPr>
              <a:lvl3pPr defTabSz="455930">
                <a:defRPr sz="2500">
                  <a:solidFill>
                    <a:srgbClr val="53585F"/>
                  </a:solidFill>
                </a:defRPr>
              </a:lvl3pPr>
              <a:lvl4pPr defTabSz="455930">
                <a:defRPr sz="2500">
                  <a:solidFill>
                    <a:srgbClr val="53585F"/>
                  </a:solidFill>
                </a:defRPr>
              </a:lvl4pPr>
              <a:lvl5pPr defTabSz="455930">
                <a:defRPr sz="2500">
                  <a:solidFill>
                    <a:srgbClr val="53585F"/>
                  </a:solidFill>
                </a:defRPr>
              </a:lvl5pPr>
              <a:lvl6pPr marL="4572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6pPr>
              <a:lvl7pPr marL="9144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7pPr>
              <a:lvl8pPr marL="13716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8pPr>
              <a:lvl9pPr marL="1828800" indent="914400" defTabSz="45593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53585F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63" name="Title" descr="7998a10a-7966-4fa0-849e-73391c66f6ca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en-US" sz="2400" b="1" i="0" u="none">
                  <a:solidFill>
                    <a:srgbClr val="2F2F2F"/>
                  </a:solidFill>
                  <a:ea typeface="微软雅黑" panose="020B0503020204020204" charset="-122"/>
                </a:rPr>
                <a:t>明确设计目标</a:t>
              </a:r>
              <a:endParaRPr lang="en-US" sz="2400" b="1" i="0" u="none">
                <a:solidFill>
                  <a:srgbClr val="2F2F2F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67" name="组合 66" descr="616b4319-14b6-4901-9b5b-06b357c21a41"/>
            <p:cNvGrpSpPr/>
            <p:nvPr/>
          </p:nvGrpSpPr>
          <p:grpSpPr>
            <a:xfrm>
              <a:off x="673100" y="1775116"/>
              <a:ext cx="4340295" cy="1594623"/>
              <a:chOff x="673100" y="1775116"/>
              <a:chExt cx="4340295" cy="1594623"/>
            </a:xfrm>
          </p:grpSpPr>
          <p:sp>
            <p:nvSpPr>
              <p:cNvPr id="20" name="IconBackground1" descr="f0c21546-b5fc-4e2b-80ef-82808f7627f9"/>
              <p:cNvSpPr/>
              <p:nvPr/>
            </p:nvSpPr>
            <p:spPr bwMode="auto">
              <a:xfrm>
                <a:off x="4249601" y="2470804"/>
                <a:ext cx="763794" cy="765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 anchorCtr="0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</a:p>
            </p:txBody>
          </p:sp>
          <p:sp>
            <p:nvSpPr>
              <p:cNvPr id="21" name="Icon1" descr="b3158dab-88b3-4b3c-9223-4545add9192b"/>
              <p:cNvSpPr/>
              <p:nvPr/>
            </p:nvSpPr>
            <p:spPr bwMode="auto">
              <a:xfrm>
                <a:off x="4432119" y="2657759"/>
                <a:ext cx="398761" cy="391425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/>
              <a:p>
                <a:pPr algn="l"/>
              </a:p>
            </p:txBody>
          </p:sp>
          <p:sp>
            <p:nvSpPr>
              <p:cNvPr id="14" name="Text1" descr="9f8cda49-82a8-4a8a-a7bf-c2fb632e3b3e"/>
              <p:cNvSpPr/>
              <p:nvPr/>
            </p:nvSpPr>
            <p:spPr bwMode="auto">
              <a:xfrm>
                <a:off x="673100" y="2401661"/>
                <a:ext cx="3422820" cy="968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解决现有平台交易不透明、信任缺失、体验差等问题，提升用户满意度。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5" name="Bullet1" descr="b5d11457-4bfc-4b60-aa4d-0ee9eefab7d0"/>
              <p:cNvSpPr txBox="1"/>
              <p:nvPr/>
            </p:nvSpPr>
            <p:spPr bwMode="auto">
              <a:xfrm>
                <a:off x="673100" y="1775116"/>
                <a:ext cx="3422820" cy="626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解决平台问题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68" name="组合 67" descr="1ca26677-2649-4f2b-8ad8-c5f243c3aaa0"/>
            <p:cNvGrpSpPr/>
            <p:nvPr/>
          </p:nvGrpSpPr>
          <p:grpSpPr>
            <a:xfrm>
              <a:off x="7194188" y="1775116"/>
              <a:ext cx="4324712" cy="1594623"/>
              <a:chOff x="7194188" y="1775116"/>
              <a:chExt cx="4324712" cy="1594623"/>
            </a:xfrm>
          </p:grpSpPr>
          <p:sp>
            <p:nvSpPr>
              <p:cNvPr id="18" name="IconBackground2" descr="2835d710-1636-4a61-a516-8d4cb395ce7d"/>
              <p:cNvSpPr/>
              <p:nvPr/>
            </p:nvSpPr>
            <p:spPr bwMode="auto">
              <a:xfrm>
                <a:off x="7194188" y="2470804"/>
                <a:ext cx="763794" cy="765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 anchorCtr="0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</a:p>
            </p:txBody>
          </p:sp>
          <p:sp>
            <p:nvSpPr>
              <p:cNvPr id="19" name="Icon2" descr="5639d12c-9ef8-4440-8d4f-cbbdff489f4d"/>
              <p:cNvSpPr/>
              <p:nvPr/>
            </p:nvSpPr>
            <p:spPr bwMode="auto">
              <a:xfrm>
                <a:off x="7376706" y="2657759"/>
                <a:ext cx="398761" cy="391425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/>
              <a:p>
                <a:pPr algn="l"/>
              </a:p>
            </p:txBody>
          </p:sp>
          <p:sp>
            <p:nvSpPr>
              <p:cNvPr id="16" name="Text2" descr="a20df6e2-47e9-4bfc-bbde-7774344da660"/>
              <p:cNvSpPr/>
              <p:nvPr/>
            </p:nvSpPr>
            <p:spPr bwMode="auto">
              <a:xfrm>
                <a:off x="8079484" y="2401661"/>
                <a:ext cx="3439416" cy="968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采用前后端分离架构，构建安全、高性能的闲置物品交换系统。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7" name="Bullet2" descr="049f811d-c540-4510-b202-abb1a39340ca"/>
              <p:cNvSpPr txBox="1"/>
              <p:nvPr/>
            </p:nvSpPr>
            <p:spPr bwMode="auto">
              <a:xfrm>
                <a:off x="8079484" y="1775116"/>
                <a:ext cx="3439416" cy="626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构建交换系统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65" name="组合 64" descr="651fd1bb-e5ba-4571-a252-b0af6b738f0f"/>
            <p:cNvGrpSpPr/>
            <p:nvPr/>
          </p:nvGrpSpPr>
          <p:grpSpPr>
            <a:xfrm>
              <a:off x="673100" y="3746811"/>
              <a:ext cx="3632200" cy="1594623"/>
              <a:chOff x="673100" y="3746811"/>
              <a:chExt cx="3632200" cy="1594623"/>
            </a:xfrm>
          </p:grpSpPr>
          <p:sp>
            <p:nvSpPr>
              <p:cNvPr id="24" name="IconBackground3" descr="29fe10a1-b173-4747-b30f-48dc12717bcc"/>
              <p:cNvSpPr/>
              <p:nvPr/>
            </p:nvSpPr>
            <p:spPr bwMode="auto">
              <a:xfrm>
                <a:off x="3541506" y="4079017"/>
                <a:ext cx="763794" cy="765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 anchorCtr="0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</a:p>
            </p:txBody>
          </p:sp>
          <p:sp>
            <p:nvSpPr>
              <p:cNvPr id="25" name="Icon3" descr="baaab992-6ec5-42cd-9579-ad2ca55c144f"/>
              <p:cNvSpPr/>
              <p:nvPr/>
            </p:nvSpPr>
            <p:spPr bwMode="auto">
              <a:xfrm>
                <a:off x="3724024" y="4265972"/>
                <a:ext cx="398761" cy="391425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/>
              <a:p>
                <a:pPr algn="l"/>
              </a:p>
            </p:txBody>
          </p:sp>
          <p:sp>
            <p:nvSpPr>
              <p:cNvPr id="10" name="Text3" descr="34745f2e-7a32-448b-be3a-af4868158183"/>
              <p:cNvSpPr/>
              <p:nvPr/>
            </p:nvSpPr>
            <p:spPr bwMode="auto">
              <a:xfrm>
                <a:off x="673100" y="4373356"/>
                <a:ext cx="2811858" cy="968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实现物品发布、智能搜索、实时协商、信用管理等核心功能。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1" name="Bullet3" descr="06b82f6a-74e3-4644-a3d6-6e42c3999e56"/>
              <p:cNvSpPr txBox="1"/>
              <p:nvPr/>
            </p:nvSpPr>
            <p:spPr bwMode="auto">
              <a:xfrm>
                <a:off x="673100" y="3746811"/>
                <a:ext cx="2811858" cy="626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实现核心功能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66" name="组合 65" descr="22316e64-def5-4b7f-883f-b7f269a260c9"/>
            <p:cNvGrpSpPr/>
            <p:nvPr/>
          </p:nvGrpSpPr>
          <p:grpSpPr>
            <a:xfrm>
              <a:off x="7886700" y="3746811"/>
              <a:ext cx="3632200" cy="1594623"/>
              <a:chOff x="7886700" y="3746811"/>
              <a:chExt cx="3632200" cy="1594623"/>
            </a:xfrm>
          </p:grpSpPr>
          <p:sp>
            <p:nvSpPr>
              <p:cNvPr id="22" name="IconBackground4" descr="8d47b97c-9969-4ca1-8487-f8d0cbd4358c"/>
              <p:cNvSpPr/>
              <p:nvPr/>
            </p:nvSpPr>
            <p:spPr bwMode="auto">
              <a:xfrm>
                <a:off x="7886700" y="4079017"/>
                <a:ext cx="763794" cy="76534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 anchorCtr="0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</a:p>
            </p:txBody>
          </p:sp>
          <p:sp>
            <p:nvSpPr>
              <p:cNvPr id="23" name="Icon4" descr="4ae5c387-24bc-4885-b53f-340a85629712"/>
              <p:cNvSpPr/>
              <p:nvPr/>
            </p:nvSpPr>
            <p:spPr bwMode="auto">
              <a:xfrm>
                <a:off x="8069218" y="4265972"/>
                <a:ext cx="398761" cy="391425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/>
              <a:p>
                <a:pPr algn="l"/>
              </a:p>
            </p:txBody>
          </p:sp>
          <p:sp>
            <p:nvSpPr>
              <p:cNvPr id="12" name="Text4" descr="de207564-7c42-4171-ab84-0e165842d887"/>
              <p:cNvSpPr/>
              <p:nvPr/>
            </p:nvSpPr>
            <p:spPr bwMode="auto">
              <a:xfrm>
                <a:off x="8707042" y="4373356"/>
                <a:ext cx="2811858" cy="968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使用Spring Boot 3.5 + React 18.3架构，保障系统稳定高效运行。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3" name="Bullet4" descr="aec0661b-3796-48aa-b359-e361fe666eef"/>
              <p:cNvSpPr txBox="1"/>
              <p:nvPr/>
            </p:nvSpPr>
            <p:spPr bwMode="auto">
              <a:xfrm>
                <a:off x="8707042" y="3746811"/>
                <a:ext cx="2811858" cy="626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采用前后端分离架构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研究意义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30" name="0eeda5d5-eab4-4732-b7ca-11850f6cacdd.source.3.zh-Hans.pptx" descr="e7b0935b-05b2-488b-afb5-30e6f4226222"/>
          <p:cNvGrpSpPr/>
          <p:nvPr/>
        </p:nvGrpSpPr>
        <p:grpSpPr>
          <a:xfrm>
            <a:off x="660400" y="1130300"/>
            <a:ext cx="10460523" cy="5003800"/>
            <a:chOff x="660400" y="1130300"/>
            <a:chExt cx="10460523" cy="5003800"/>
          </a:xfrm>
        </p:grpSpPr>
        <p:sp>
          <p:nvSpPr>
            <p:cNvPr id="4" name="Title" descr="79163e2b-b1b8-4d11-b767-ae23f77c3a10"/>
            <p:cNvSpPr/>
            <p:nvPr/>
          </p:nvSpPr>
          <p:spPr>
            <a:xfrm>
              <a:off x="660400" y="1130300"/>
              <a:ext cx="2816578" cy="1772580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/>
            <a:p>
              <a:pPr algn="l"/>
              <a:r>
                <a:rPr lang="en-US" sz="2400" b="1" i="0" u="none">
                  <a:solidFill>
                    <a:srgbClr val="2F2F2F"/>
                  </a:solidFill>
                  <a:ea typeface="微软雅黑" panose="020B0503020204020204" charset="-122"/>
                </a:rPr>
                <a:t>体现研究的多方面价值</a:t>
              </a:r>
              <a:endParaRPr lang="en-US" sz="2400" b="1" i="0" u="none">
                <a:solidFill>
                  <a:srgbClr val="2F2F2F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29" name="组合 28" descr="ab45a4cb-a9bd-4c1d-9238-1ccd6874a555"/>
            <p:cNvGrpSpPr/>
            <p:nvPr/>
          </p:nvGrpSpPr>
          <p:grpSpPr>
            <a:xfrm>
              <a:off x="3609665" y="1729993"/>
              <a:ext cx="7511258" cy="4404107"/>
              <a:chOff x="3609665" y="1729993"/>
              <a:chExt cx="7511258" cy="4404107"/>
            </a:xfrm>
          </p:grpSpPr>
          <p:grpSp>
            <p:nvGrpSpPr>
              <p:cNvPr id="22" name="组合 21" descr="44cfbac2-c5b5-4cc7-8965-1fed556cba18"/>
              <p:cNvGrpSpPr/>
              <p:nvPr/>
            </p:nvGrpSpPr>
            <p:grpSpPr>
              <a:xfrm>
                <a:off x="3609665" y="1729993"/>
                <a:ext cx="1775708" cy="4404107"/>
                <a:chOff x="3609665" y="1729993"/>
                <a:chExt cx="1775708" cy="4404107"/>
              </a:xfrm>
            </p:grpSpPr>
            <p:sp>
              <p:nvSpPr>
                <p:cNvPr id="43" name="îṧľíḑê" descr="460d3c2a-6c9c-4801-a239-e6b338fa5152"/>
                <p:cNvSpPr/>
                <p:nvPr/>
              </p:nvSpPr>
              <p:spPr>
                <a:xfrm>
                  <a:off x="3609665" y="2620071"/>
                  <a:ext cx="1775708" cy="3514029"/>
                </a:xfrm>
                <a:custGeom>
                  <a:avLst/>
                  <a:gdLst>
                    <a:gd name="connsiteX0" fmla="*/ 0 w 1775708"/>
                    <a:gd name="connsiteY0" fmla="*/ 1214915 h 3514029"/>
                    <a:gd name="connsiteX1" fmla="*/ 1772579 w 1775708"/>
                    <a:gd name="connsiteY1" fmla="*/ 1214915 h 3514029"/>
                    <a:gd name="connsiteX2" fmla="*/ 1772579 w 1775708"/>
                    <a:gd name="connsiteY2" fmla="*/ 2627739 h 3514029"/>
                    <a:gd name="connsiteX3" fmla="*/ 886289 w 1775708"/>
                    <a:gd name="connsiteY3" fmla="*/ 3514029 h 3514029"/>
                    <a:gd name="connsiteX4" fmla="*/ 0 w 1775708"/>
                    <a:gd name="connsiteY4" fmla="*/ 2627739 h 3514029"/>
                    <a:gd name="connsiteX5" fmla="*/ 3130 w 1775708"/>
                    <a:gd name="connsiteY5" fmla="*/ 0 h 3514029"/>
                    <a:gd name="connsiteX6" fmla="*/ 1775708 w 1775708"/>
                    <a:gd name="connsiteY6" fmla="*/ 0 h 3514029"/>
                    <a:gd name="connsiteX7" fmla="*/ 1775708 w 1775708"/>
                    <a:gd name="connsiteY7" fmla="*/ 1214116 h 3514029"/>
                    <a:gd name="connsiteX8" fmla="*/ 3130 w 1775708"/>
                    <a:gd name="connsiteY8" fmla="*/ 1214116 h 3514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75708" h="3514029">
                      <a:moveTo>
                        <a:pt x="0" y="1214915"/>
                      </a:moveTo>
                      <a:lnTo>
                        <a:pt x="1772579" y="1214915"/>
                      </a:lnTo>
                      <a:lnTo>
                        <a:pt x="1772579" y="2627739"/>
                      </a:lnTo>
                      <a:cubicBezTo>
                        <a:pt x="1772579" y="3117224"/>
                        <a:pt x="1375774" y="3514029"/>
                        <a:pt x="886289" y="3514029"/>
                      </a:cubicBezTo>
                      <a:cubicBezTo>
                        <a:pt x="396805" y="3514029"/>
                        <a:pt x="0" y="3117224"/>
                        <a:pt x="0" y="2627739"/>
                      </a:cubicBezTo>
                      <a:close/>
                      <a:moveTo>
                        <a:pt x="3130" y="0"/>
                      </a:moveTo>
                      <a:lnTo>
                        <a:pt x="1775708" y="0"/>
                      </a:lnTo>
                      <a:lnTo>
                        <a:pt x="1775708" y="1214116"/>
                      </a:lnTo>
                      <a:lnTo>
                        <a:pt x="3130" y="1214116"/>
                      </a:ln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</a:p>
              </p:txBody>
            </p:sp>
            <p:grpSp>
              <p:nvGrpSpPr>
                <p:cNvPr id="21" name="组合 20" descr="db41304a-6220-4335-940b-40c50e24d5ee"/>
                <p:cNvGrpSpPr/>
                <p:nvPr/>
              </p:nvGrpSpPr>
              <p:grpSpPr>
                <a:xfrm>
                  <a:off x="3609665" y="3562350"/>
                  <a:ext cx="1775708" cy="1991783"/>
                  <a:chOff x="3609665" y="3562350"/>
                  <a:chExt cx="1775708" cy="1991783"/>
                </a:xfrm>
              </p:grpSpPr>
              <p:sp>
                <p:nvSpPr>
                  <p:cNvPr id="37" name="Bullet1" descr="2499b39e-bec8-480a-b1a4-25356e80e742"/>
                  <p:cNvSpPr txBox="1"/>
                  <p:nvPr/>
                </p:nvSpPr>
                <p:spPr>
                  <a:xfrm>
                    <a:off x="3609665" y="3562350"/>
                    <a:ext cx="1775708" cy="78481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1">
                    <a:normAutofit/>
                  </a:bodyPr>
                  <a:lstStyle/>
                  <a:p>
                    <a:pPr algn="ctr"/>
                    <a:r>
                      <a:rPr lang="en-US" sz="1800" b="1" i="0" u="none">
                        <a:solidFill>
                          <a:srgbClr val="5766F7"/>
                        </a:solidFill>
                        <a:ea typeface="微软雅黑" panose="020B0503020204020204" charset="-122"/>
                      </a:rPr>
                      <a:t>社会意义</a:t>
                    </a:r>
                    <a:endParaRPr lang="en-US" sz="1800" b="1" i="0" u="none">
                      <a:solidFill>
                        <a:srgbClr val="5766F7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8" name="Text1" descr="b5c94541-1f82-4737-b3e9-db9fdc7df903"/>
                  <p:cNvSpPr txBox="1"/>
                  <p:nvPr/>
                </p:nvSpPr>
                <p:spPr>
                  <a:xfrm>
                    <a:off x="3609665" y="4347169"/>
                    <a:ext cx="1775708" cy="120696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1">
                    <a:norm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sz="1200" b="0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促进闲置资源循环利用，减少浪费，推动绿色消费理念落地。</a:t>
                    </a:r>
                    <a:endPara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0" name="组合 19" descr="30641f94-5641-4261-9009-40b3b7bcd57b"/>
                <p:cNvGrpSpPr/>
                <p:nvPr/>
              </p:nvGrpSpPr>
              <p:grpSpPr>
                <a:xfrm>
                  <a:off x="3611229" y="1729993"/>
                  <a:ext cx="1772580" cy="1772580"/>
                  <a:chOff x="3611229" y="1729993"/>
                  <a:chExt cx="1772580" cy="1772580"/>
                </a:xfrm>
              </p:grpSpPr>
              <p:sp>
                <p:nvSpPr>
                  <p:cNvPr id="3" name="ïšḻíďé" descr="e9ad377b-7d5e-45e8-b9d2-072154cec627"/>
                  <p:cNvSpPr/>
                  <p:nvPr/>
                </p:nvSpPr>
                <p:spPr>
                  <a:xfrm>
                    <a:off x="3611229" y="1729993"/>
                    <a:ext cx="1772580" cy="177258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8" name="Icon1" descr="eccb2ffc-5563-47d8-a595-37220a2304f6"/>
                  <p:cNvSpPr/>
                  <p:nvPr/>
                </p:nvSpPr>
                <p:spPr>
                  <a:xfrm>
                    <a:off x="4239860" y="2347913"/>
                    <a:ext cx="515318" cy="536740"/>
                  </a:xfrm>
                  <a:custGeom>
                    <a:avLst/>
                    <a:gdLst>
                      <a:gd name="connsiteX0" fmla="*/ 582177 w 584267"/>
                      <a:gd name="connsiteY0" fmla="*/ 293917 h 608556"/>
                      <a:gd name="connsiteX1" fmla="*/ 583869 w 584267"/>
                      <a:gd name="connsiteY1" fmla="*/ 302971 h 608556"/>
                      <a:gd name="connsiteX2" fmla="*/ 279094 w 584267"/>
                      <a:gd name="connsiteY2" fmla="*/ 594692 h 608556"/>
                      <a:gd name="connsiteX3" fmla="*/ 274201 w 584267"/>
                      <a:gd name="connsiteY3" fmla="*/ 594173 h 608556"/>
                      <a:gd name="connsiteX4" fmla="*/ 481444 w 584267"/>
                      <a:gd name="connsiteY4" fmla="*/ 395362 h 608556"/>
                      <a:gd name="connsiteX5" fmla="*/ 482901 w 584267"/>
                      <a:gd name="connsiteY5" fmla="*/ 382579 h 608556"/>
                      <a:gd name="connsiteX6" fmla="*/ 473950 w 584267"/>
                      <a:gd name="connsiteY6" fmla="*/ 392556 h 608556"/>
                      <a:gd name="connsiteX7" fmla="*/ 261711 w 584267"/>
                      <a:gd name="connsiteY7" fmla="*/ 583988 h 608556"/>
                      <a:gd name="connsiteX8" fmla="*/ 259837 w 584267"/>
                      <a:gd name="connsiteY8" fmla="*/ 575778 h 608556"/>
                      <a:gd name="connsiteX9" fmla="*/ 259837 w 584267"/>
                      <a:gd name="connsiteY9" fmla="*/ 464577 h 608556"/>
                      <a:gd name="connsiteX10" fmla="*/ 267019 w 584267"/>
                      <a:gd name="connsiteY10" fmla="*/ 427579 h 608556"/>
                      <a:gd name="connsiteX11" fmla="*/ 360492 w 584267"/>
                      <a:gd name="connsiteY11" fmla="*/ 347971 h 608556"/>
                      <a:gd name="connsiteX12" fmla="*/ 572210 w 584267"/>
                      <a:gd name="connsiteY12" fmla="*/ 296632 h 608556"/>
                      <a:gd name="connsiteX13" fmla="*/ 582177 w 584267"/>
                      <a:gd name="connsiteY13" fmla="*/ 293917 h 608556"/>
                      <a:gd name="connsiteX14" fmla="*/ 274656 w 584267"/>
                      <a:gd name="connsiteY14" fmla="*/ 289106 h 608556"/>
                      <a:gd name="connsiteX15" fmla="*/ 323064 w 584267"/>
                      <a:gd name="connsiteY15" fmla="*/ 289106 h 608556"/>
                      <a:gd name="connsiteX16" fmla="*/ 323064 w 584267"/>
                      <a:gd name="connsiteY16" fmla="*/ 331845 h 608556"/>
                      <a:gd name="connsiteX17" fmla="*/ 274656 w 584267"/>
                      <a:gd name="connsiteY17" fmla="*/ 367928 h 608556"/>
                      <a:gd name="connsiteX18" fmla="*/ 207690 w 584267"/>
                      <a:gd name="connsiteY18" fmla="*/ 289106 h 608556"/>
                      <a:gd name="connsiteX19" fmla="*/ 256098 w 584267"/>
                      <a:gd name="connsiteY19" fmla="*/ 289106 h 608556"/>
                      <a:gd name="connsiteX20" fmla="*/ 256098 w 584267"/>
                      <a:gd name="connsiteY20" fmla="*/ 390148 h 608556"/>
                      <a:gd name="connsiteX21" fmla="*/ 251413 w 584267"/>
                      <a:gd name="connsiteY21" fmla="*/ 397424 h 608556"/>
                      <a:gd name="connsiteX22" fmla="*/ 244230 w 584267"/>
                      <a:gd name="connsiteY22" fmla="*/ 397424 h 608556"/>
                      <a:gd name="connsiteX23" fmla="*/ 207690 w 584267"/>
                      <a:gd name="connsiteY23" fmla="*/ 354388 h 608556"/>
                      <a:gd name="connsiteX24" fmla="*/ 32007 w 584267"/>
                      <a:gd name="connsiteY24" fmla="*/ 259919 h 608556"/>
                      <a:gd name="connsiteX25" fmla="*/ 41076 w 584267"/>
                      <a:gd name="connsiteY25" fmla="*/ 266907 h 608556"/>
                      <a:gd name="connsiteX26" fmla="*/ 137781 w 584267"/>
                      <a:gd name="connsiteY26" fmla="*/ 344838 h 608556"/>
                      <a:gd name="connsiteX27" fmla="*/ 240315 w 584267"/>
                      <a:gd name="connsiteY27" fmla="*/ 447188 h 608556"/>
                      <a:gd name="connsiteX28" fmla="*/ 245936 w 584267"/>
                      <a:gd name="connsiteY28" fmla="*/ 484802 h 608556"/>
                      <a:gd name="connsiteX29" fmla="*/ 245936 w 584267"/>
                      <a:gd name="connsiteY29" fmla="*/ 592762 h 608556"/>
                      <a:gd name="connsiteX30" fmla="*/ 243854 w 584267"/>
                      <a:gd name="connsiteY30" fmla="*/ 601075 h 608556"/>
                      <a:gd name="connsiteX31" fmla="*/ 64914 w 584267"/>
                      <a:gd name="connsiteY31" fmla="*/ 379959 h 608556"/>
                      <a:gd name="connsiteX32" fmla="*/ 58668 w 584267"/>
                      <a:gd name="connsiteY32" fmla="*/ 368322 h 608556"/>
                      <a:gd name="connsiteX33" fmla="*/ 57523 w 584267"/>
                      <a:gd name="connsiteY33" fmla="*/ 381102 h 608556"/>
                      <a:gd name="connsiteX34" fmla="*/ 225637 w 584267"/>
                      <a:gd name="connsiteY34" fmla="*/ 608556 h 608556"/>
                      <a:gd name="connsiteX35" fmla="*/ 32852 w 584267"/>
                      <a:gd name="connsiteY35" fmla="*/ 465579 h 608556"/>
                      <a:gd name="connsiteX36" fmla="*/ 24108 w 584267"/>
                      <a:gd name="connsiteY36" fmla="*/ 266803 h 608556"/>
                      <a:gd name="connsiteX37" fmla="*/ 32007 w 584267"/>
                      <a:gd name="connsiteY37" fmla="*/ 259919 h 608556"/>
                      <a:gd name="connsiteX38" fmla="*/ 274656 w 584267"/>
                      <a:gd name="connsiteY38" fmla="*/ 196948 h 608556"/>
                      <a:gd name="connsiteX39" fmla="*/ 276946 w 584267"/>
                      <a:gd name="connsiteY39" fmla="*/ 196948 h 608556"/>
                      <a:gd name="connsiteX40" fmla="*/ 323064 w 584267"/>
                      <a:gd name="connsiteY40" fmla="*/ 243106 h 608556"/>
                      <a:gd name="connsiteX41" fmla="*/ 323064 w 584267"/>
                      <a:gd name="connsiteY41" fmla="*/ 270759 h 608556"/>
                      <a:gd name="connsiteX42" fmla="*/ 274656 w 584267"/>
                      <a:gd name="connsiteY42" fmla="*/ 270759 h 608556"/>
                      <a:gd name="connsiteX43" fmla="*/ 253808 w 584267"/>
                      <a:gd name="connsiteY43" fmla="*/ 196948 h 608556"/>
                      <a:gd name="connsiteX44" fmla="*/ 256098 w 584267"/>
                      <a:gd name="connsiteY44" fmla="*/ 196948 h 608556"/>
                      <a:gd name="connsiteX45" fmla="*/ 256098 w 584267"/>
                      <a:gd name="connsiteY45" fmla="*/ 270759 h 608556"/>
                      <a:gd name="connsiteX46" fmla="*/ 207690 w 584267"/>
                      <a:gd name="connsiteY46" fmla="*/ 270759 h 608556"/>
                      <a:gd name="connsiteX47" fmla="*/ 207690 w 584267"/>
                      <a:gd name="connsiteY47" fmla="*/ 243106 h 608556"/>
                      <a:gd name="connsiteX48" fmla="*/ 253808 w 584267"/>
                      <a:gd name="connsiteY48" fmla="*/ 196948 h 608556"/>
                      <a:gd name="connsiteX49" fmla="*/ 267670 w 584267"/>
                      <a:gd name="connsiteY49" fmla="*/ 0 h 608556"/>
                      <a:gd name="connsiteX50" fmla="*/ 312522 w 584267"/>
                      <a:gd name="connsiteY50" fmla="*/ 15795 h 608556"/>
                      <a:gd name="connsiteX51" fmla="*/ 445310 w 584267"/>
                      <a:gd name="connsiteY51" fmla="*/ 125946 h 608556"/>
                      <a:gd name="connsiteX52" fmla="*/ 479860 w 584267"/>
                      <a:gd name="connsiteY52" fmla="*/ 199622 h 608556"/>
                      <a:gd name="connsiteX53" fmla="*/ 479860 w 584267"/>
                      <a:gd name="connsiteY53" fmla="*/ 283378 h 608556"/>
                      <a:gd name="connsiteX54" fmla="*/ 406077 w 584267"/>
                      <a:gd name="connsiteY54" fmla="*/ 296992 h 608556"/>
                      <a:gd name="connsiteX55" fmla="*/ 406077 w 584267"/>
                      <a:gd name="connsiteY55" fmla="*/ 199622 h 608556"/>
                      <a:gd name="connsiteX56" fmla="*/ 398064 w 584267"/>
                      <a:gd name="connsiteY56" fmla="*/ 182580 h 608556"/>
                      <a:gd name="connsiteX57" fmla="*/ 267670 w 584267"/>
                      <a:gd name="connsiteY57" fmla="*/ 74403 h 608556"/>
                      <a:gd name="connsiteX58" fmla="*/ 137276 w 584267"/>
                      <a:gd name="connsiteY58" fmla="*/ 182580 h 608556"/>
                      <a:gd name="connsiteX59" fmla="*/ 129263 w 584267"/>
                      <a:gd name="connsiteY59" fmla="*/ 199622 h 608556"/>
                      <a:gd name="connsiteX60" fmla="*/ 129263 w 584267"/>
                      <a:gd name="connsiteY60" fmla="*/ 307383 h 608556"/>
                      <a:gd name="connsiteX61" fmla="*/ 55480 w 584267"/>
                      <a:gd name="connsiteY61" fmla="*/ 245657 h 608556"/>
                      <a:gd name="connsiteX62" fmla="*/ 55480 w 584267"/>
                      <a:gd name="connsiteY62" fmla="*/ 199622 h 608556"/>
                      <a:gd name="connsiteX63" fmla="*/ 90134 w 584267"/>
                      <a:gd name="connsiteY63" fmla="*/ 125946 h 608556"/>
                      <a:gd name="connsiteX64" fmla="*/ 222818 w 584267"/>
                      <a:gd name="connsiteY64" fmla="*/ 15795 h 608556"/>
                      <a:gd name="connsiteX65" fmla="*/ 267670 w 584267"/>
                      <a:gd name="connsiteY65" fmla="*/ 0 h 608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84267" h="608556">
                        <a:moveTo>
                          <a:pt x="582177" y="293917"/>
                        </a:moveTo>
                        <a:cubicBezTo>
                          <a:pt x="584155" y="294839"/>
                          <a:pt x="584753" y="297723"/>
                          <a:pt x="583869" y="302971"/>
                        </a:cubicBezTo>
                        <a:cubicBezTo>
                          <a:pt x="573043" y="369172"/>
                          <a:pt x="519229" y="585339"/>
                          <a:pt x="279094" y="594692"/>
                        </a:cubicBezTo>
                        <a:cubicBezTo>
                          <a:pt x="277324" y="594796"/>
                          <a:pt x="275763" y="594484"/>
                          <a:pt x="274201" y="594173"/>
                        </a:cubicBezTo>
                        <a:cubicBezTo>
                          <a:pt x="316982" y="575362"/>
                          <a:pt x="434083" y="514565"/>
                          <a:pt x="481444" y="395362"/>
                        </a:cubicBezTo>
                        <a:cubicBezTo>
                          <a:pt x="484046" y="388918"/>
                          <a:pt x="484567" y="383202"/>
                          <a:pt x="482901" y="382579"/>
                        </a:cubicBezTo>
                        <a:cubicBezTo>
                          <a:pt x="481236" y="382059"/>
                          <a:pt x="477385" y="386632"/>
                          <a:pt x="473950" y="392556"/>
                        </a:cubicBezTo>
                        <a:cubicBezTo>
                          <a:pt x="425444" y="474761"/>
                          <a:pt x="294811" y="562891"/>
                          <a:pt x="261711" y="583988"/>
                        </a:cubicBezTo>
                        <a:cubicBezTo>
                          <a:pt x="260566" y="581494"/>
                          <a:pt x="259837" y="578688"/>
                          <a:pt x="259837" y="575778"/>
                        </a:cubicBezTo>
                        <a:lnTo>
                          <a:pt x="259837" y="464577"/>
                        </a:lnTo>
                        <a:cubicBezTo>
                          <a:pt x="259837" y="453872"/>
                          <a:pt x="261711" y="436724"/>
                          <a:pt x="267019" y="427579"/>
                        </a:cubicBezTo>
                        <a:cubicBezTo>
                          <a:pt x="277220" y="409703"/>
                          <a:pt x="301785" y="380292"/>
                          <a:pt x="360492" y="347971"/>
                        </a:cubicBezTo>
                        <a:cubicBezTo>
                          <a:pt x="443556" y="302348"/>
                          <a:pt x="532448" y="319288"/>
                          <a:pt x="572210" y="296632"/>
                        </a:cubicBezTo>
                        <a:cubicBezTo>
                          <a:pt x="576842" y="294034"/>
                          <a:pt x="580199" y="292994"/>
                          <a:pt x="582177" y="293917"/>
                        </a:cubicBezTo>
                        <a:close/>
                        <a:moveTo>
                          <a:pt x="274656" y="289106"/>
                        </a:moveTo>
                        <a:lnTo>
                          <a:pt x="323064" y="289106"/>
                        </a:lnTo>
                        <a:lnTo>
                          <a:pt x="323064" y="331845"/>
                        </a:lnTo>
                        <a:cubicBezTo>
                          <a:pt x="302660" y="344427"/>
                          <a:pt x="286836" y="356698"/>
                          <a:pt x="274656" y="367928"/>
                        </a:cubicBezTo>
                        <a:close/>
                        <a:moveTo>
                          <a:pt x="207690" y="289106"/>
                        </a:moveTo>
                        <a:lnTo>
                          <a:pt x="256098" y="289106"/>
                        </a:lnTo>
                        <a:lnTo>
                          <a:pt x="256098" y="390148"/>
                        </a:lnTo>
                        <a:cubicBezTo>
                          <a:pt x="254328" y="392642"/>
                          <a:pt x="252767" y="395033"/>
                          <a:pt x="251413" y="397424"/>
                        </a:cubicBezTo>
                        <a:lnTo>
                          <a:pt x="244230" y="397424"/>
                        </a:lnTo>
                        <a:cubicBezTo>
                          <a:pt x="235798" y="384118"/>
                          <a:pt x="224034" y="369461"/>
                          <a:pt x="207690" y="354388"/>
                        </a:cubicBezTo>
                        <a:close/>
                        <a:moveTo>
                          <a:pt x="32007" y="259919"/>
                        </a:moveTo>
                        <a:cubicBezTo>
                          <a:pt x="34960" y="260049"/>
                          <a:pt x="38109" y="262491"/>
                          <a:pt x="41076" y="266907"/>
                        </a:cubicBezTo>
                        <a:cubicBezTo>
                          <a:pt x="52110" y="283325"/>
                          <a:pt x="77822" y="310445"/>
                          <a:pt x="137781" y="344838"/>
                        </a:cubicBezTo>
                        <a:cubicBezTo>
                          <a:pt x="205026" y="383388"/>
                          <a:pt x="230634" y="424328"/>
                          <a:pt x="240315" y="447188"/>
                        </a:cubicBezTo>
                        <a:cubicBezTo>
                          <a:pt x="244374" y="457059"/>
                          <a:pt x="245936" y="474204"/>
                          <a:pt x="245936" y="484802"/>
                        </a:cubicBezTo>
                        <a:lnTo>
                          <a:pt x="245936" y="592762"/>
                        </a:lnTo>
                        <a:cubicBezTo>
                          <a:pt x="245936" y="595879"/>
                          <a:pt x="245103" y="598685"/>
                          <a:pt x="243854" y="601075"/>
                        </a:cubicBezTo>
                        <a:cubicBezTo>
                          <a:pt x="202008" y="562006"/>
                          <a:pt x="87815" y="449889"/>
                          <a:pt x="64914" y="379959"/>
                        </a:cubicBezTo>
                        <a:cubicBezTo>
                          <a:pt x="62728" y="373413"/>
                          <a:pt x="60334" y="368010"/>
                          <a:pt x="58668" y="368322"/>
                        </a:cubicBezTo>
                        <a:cubicBezTo>
                          <a:pt x="56899" y="368529"/>
                          <a:pt x="56274" y="374244"/>
                          <a:pt x="57523" y="381102"/>
                        </a:cubicBezTo>
                        <a:cubicBezTo>
                          <a:pt x="79279" y="494777"/>
                          <a:pt x="177025" y="574890"/>
                          <a:pt x="225637" y="608556"/>
                        </a:cubicBezTo>
                        <a:cubicBezTo>
                          <a:pt x="154540" y="593490"/>
                          <a:pt x="100410" y="549744"/>
                          <a:pt x="32852" y="465579"/>
                        </a:cubicBezTo>
                        <a:cubicBezTo>
                          <a:pt x="-24400" y="394402"/>
                          <a:pt x="7037" y="304003"/>
                          <a:pt x="24108" y="266803"/>
                        </a:cubicBezTo>
                        <a:cubicBezTo>
                          <a:pt x="26294" y="261972"/>
                          <a:pt x="29053" y="259789"/>
                          <a:pt x="32007" y="259919"/>
                        </a:cubicBezTo>
                        <a:close/>
                        <a:moveTo>
                          <a:pt x="274656" y="196948"/>
                        </a:moveTo>
                        <a:lnTo>
                          <a:pt x="276946" y="196948"/>
                        </a:lnTo>
                        <a:cubicBezTo>
                          <a:pt x="302452" y="196948"/>
                          <a:pt x="323064" y="217636"/>
                          <a:pt x="323064" y="243106"/>
                        </a:cubicBezTo>
                        <a:lnTo>
                          <a:pt x="323064" y="270759"/>
                        </a:lnTo>
                        <a:lnTo>
                          <a:pt x="274656" y="270759"/>
                        </a:lnTo>
                        <a:close/>
                        <a:moveTo>
                          <a:pt x="253808" y="196948"/>
                        </a:moveTo>
                        <a:lnTo>
                          <a:pt x="256098" y="196948"/>
                        </a:lnTo>
                        <a:lnTo>
                          <a:pt x="256098" y="270759"/>
                        </a:lnTo>
                        <a:lnTo>
                          <a:pt x="207690" y="270759"/>
                        </a:lnTo>
                        <a:lnTo>
                          <a:pt x="207690" y="243106"/>
                        </a:lnTo>
                        <a:cubicBezTo>
                          <a:pt x="207690" y="217636"/>
                          <a:pt x="228302" y="196948"/>
                          <a:pt x="253808" y="196948"/>
                        </a:cubicBezTo>
                        <a:close/>
                        <a:moveTo>
                          <a:pt x="267670" y="0"/>
                        </a:moveTo>
                        <a:cubicBezTo>
                          <a:pt x="284321" y="0"/>
                          <a:pt x="300243" y="5611"/>
                          <a:pt x="312522" y="15795"/>
                        </a:cubicBezTo>
                        <a:lnTo>
                          <a:pt x="445310" y="125946"/>
                        </a:lnTo>
                        <a:cubicBezTo>
                          <a:pt x="465291" y="142572"/>
                          <a:pt x="479860" y="173539"/>
                          <a:pt x="479860" y="199622"/>
                        </a:cubicBezTo>
                        <a:lnTo>
                          <a:pt x="479860" y="283378"/>
                        </a:lnTo>
                        <a:cubicBezTo>
                          <a:pt x="457070" y="285976"/>
                          <a:pt x="431990" y="289613"/>
                          <a:pt x="406077" y="296992"/>
                        </a:cubicBezTo>
                        <a:lnTo>
                          <a:pt x="406077" y="199622"/>
                        </a:lnTo>
                        <a:cubicBezTo>
                          <a:pt x="406077" y="195258"/>
                          <a:pt x="401499" y="185386"/>
                          <a:pt x="398064" y="182580"/>
                        </a:cubicBezTo>
                        <a:lnTo>
                          <a:pt x="267670" y="74403"/>
                        </a:lnTo>
                        <a:lnTo>
                          <a:pt x="137276" y="182580"/>
                        </a:lnTo>
                        <a:cubicBezTo>
                          <a:pt x="133945" y="185386"/>
                          <a:pt x="129263" y="195258"/>
                          <a:pt x="129263" y="199622"/>
                        </a:cubicBezTo>
                        <a:lnTo>
                          <a:pt x="129263" y="307383"/>
                        </a:lnTo>
                        <a:cubicBezTo>
                          <a:pt x="82849" y="278702"/>
                          <a:pt x="63285" y="256984"/>
                          <a:pt x="55480" y="245657"/>
                        </a:cubicBezTo>
                        <a:lnTo>
                          <a:pt x="55480" y="199622"/>
                        </a:lnTo>
                        <a:cubicBezTo>
                          <a:pt x="55480" y="173539"/>
                          <a:pt x="70049" y="142572"/>
                          <a:pt x="90134" y="125946"/>
                        </a:cubicBezTo>
                        <a:lnTo>
                          <a:pt x="222818" y="15795"/>
                        </a:lnTo>
                        <a:cubicBezTo>
                          <a:pt x="235097" y="5611"/>
                          <a:pt x="251019" y="0"/>
                          <a:pt x="26767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5" name="组合 24" descr="d29e9b75-8609-485c-a99e-fa47a209a59b"/>
              <p:cNvGrpSpPr/>
              <p:nvPr/>
            </p:nvGrpSpPr>
            <p:grpSpPr>
              <a:xfrm>
                <a:off x="6477818" y="1729993"/>
                <a:ext cx="1776538" cy="4404107"/>
                <a:chOff x="6477818" y="1729993"/>
                <a:chExt cx="1776538" cy="4404107"/>
              </a:xfrm>
            </p:grpSpPr>
            <p:sp>
              <p:nvSpPr>
                <p:cNvPr id="67" name="ísļïḑe" descr="73be2d09-e7e3-4233-8446-f00eaef583cc"/>
                <p:cNvSpPr/>
                <p:nvPr/>
              </p:nvSpPr>
              <p:spPr>
                <a:xfrm>
                  <a:off x="6477818" y="2620071"/>
                  <a:ext cx="1775708" cy="3514029"/>
                </a:xfrm>
                <a:custGeom>
                  <a:avLst/>
                  <a:gdLst>
                    <a:gd name="connsiteX0" fmla="*/ 0 w 1775708"/>
                    <a:gd name="connsiteY0" fmla="*/ 1214915 h 3514029"/>
                    <a:gd name="connsiteX1" fmla="*/ 1772579 w 1775708"/>
                    <a:gd name="connsiteY1" fmla="*/ 1214915 h 3514029"/>
                    <a:gd name="connsiteX2" fmla="*/ 1772579 w 1775708"/>
                    <a:gd name="connsiteY2" fmla="*/ 2627739 h 3514029"/>
                    <a:gd name="connsiteX3" fmla="*/ 886289 w 1775708"/>
                    <a:gd name="connsiteY3" fmla="*/ 3514029 h 3514029"/>
                    <a:gd name="connsiteX4" fmla="*/ 0 w 1775708"/>
                    <a:gd name="connsiteY4" fmla="*/ 2627739 h 3514029"/>
                    <a:gd name="connsiteX5" fmla="*/ 1773953 w 1775708"/>
                    <a:gd name="connsiteY5" fmla="*/ 0 h 3514029"/>
                    <a:gd name="connsiteX6" fmla="*/ 1775708 w 1775708"/>
                    <a:gd name="connsiteY6" fmla="*/ 0 h 3514029"/>
                    <a:gd name="connsiteX7" fmla="*/ 1775708 w 1775708"/>
                    <a:gd name="connsiteY7" fmla="*/ 1214116 h 3514029"/>
                    <a:gd name="connsiteX8" fmla="*/ 3130 w 1775708"/>
                    <a:gd name="connsiteY8" fmla="*/ 1214116 h 3514029"/>
                    <a:gd name="connsiteX9" fmla="*/ 3130 w 1775708"/>
                    <a:gd name="connsiteY9" fmla="*/ 27225 h 3514029"/>
                    <a:gd name="connsiteX10" fmla="*/ 6140 w 1775708"/>
                    <a:gd name="connsiteY10" fmla="*/ 86830 h 3514029"/>
                    <a:gd name="connsiteX11" fmla="*/ 887854 w 1775708"/>
                    <a:gd name="connsiteY11" fmla="*/ 882502 h 3514029"/>
                    <a:gd name="connsiteX12" fmla="*/ 1769568 w 1775708"/>
                    <a:gd name="connsiteY12" fmla="*/ 86830 h 3514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75708" h="3514029">
                      <a:moveTo>
                        <a:pt x="0" y="1214915"/>
                      </a:moveTo>
                      <a:lnTo>
                        <a:pt x="1772579" y="1214915"/>
                      </a:lnTo>
                      <a:lnTo>
                        <a:pt x="1772579" y="2627739"/>
                      </a:lnTo>
                      <a:cubicBezTo>
                        <a:pt x="1772579" y="3117224"/>
                        <a:pt x="1375774" y="3514029"/>
                        <a:pt x="886289" y="3514029"/>
                      </a:cubicBezTo>
                      <a:cubicBezTo>
                        <a:pt x="396805" y="3514029"/>
                        <a:pt x="0" y="3117224"/>
                        <a:pt x="0" y="2627739"/>
                      </a:cubicBezTo>
                      <a:close/>
                      <a:moveTo>
                        <a:pt x="1773953" y="0"/>
                      </a:moveTo>
                      <a:lnTo>
                        <a:pt x="1775708" y="0"/>
                      </a:lnTo>
                      <a:lnTo>
                        <a:pt x="1775708" y="1214116"/>
                      </a:lnTo>
                      <a:lnTo>
                        <a:pt x="3130" y="1214116"/>
                      </a:lnTo>
                      <a:lnTo>
                        <a:pt x="3130" y="27225"/>
                      </a:lnTo>
                      <a:lnTo>
                        <a:pt x="6140" y="86830"/>
                      </a:lnTo>
                      <a:cubicBezTo>
                        <a:pt x="51527" y="533747"/>
                        <a:pt x="428963" y="882502"/>
                        <a:pt x="887854" y="882502"/>
                      </a:cubicBezTo>
                      <a:cubicBezTo>
                        <a:pt x="1346746" y="882502"/>
                        <a:pt x="1724181" y="533747"/>
                        <a:pt x="1769568" y="86830"/>
                      </a:cubicBezTo>
                      <a:close/>
                    </a:path>
                  </a:pathLst>
                </a:custGeom>
                <a:solidFill>
                  <a:schemeClr val="tx2">
                    <a:alpha val="10000"/>
                  </a:schemeClr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</a:p>
              </p:txBody>
            </p:sp>
            <p:grpSp>
              <p:nvGrpSpPr>
                <p:cNvPr id="24" name="组合 23" descr="2544a1cd-98cf-4169-bc7e-892fba75b64c"/>
                <p:cNvGrpSpPr/>
                <p:nvPr/>
              </p:nvGrpSpPr>
              <p:grpSpPr>
                <a:xfrm>
                  <a:off x="6477818" y="3562350"/>
                  <a:ext cx="1775708" cy="1991783"/>
                  <a:chOff x="6477818" y="3562350"/>
                  <a:chExt cx="1775708" cy="1991783"/>
                </a:xfrm>
              </p:grpSpPr>
              <p:sp>
                <p:nvSpPr>
                  <p:cNvPr id="46" name="Bullet2" descr="efc96cb3-dde4-46b3-8a70-f3d62daae259"/>
                  <p:cNvSpPr txBox="1"/>
                  <p:nvPr/>
                </p:nvSpPr>
                <p:spPr>
                  <a:xfrm>
                    <a:off x="6477818" y="3562350"/>
                    <a:ext cx="1775708" cy="78481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1">
                    <a:normAutofit/>
                  </a:bodyPr>
                  <a:lstStyle/>
                  <a:p>
                    <a:pPr algn="ctr"/>
                    <a:r>
                      <a:rPr lang="en-US" sz="1800" b="1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技术意义</a:t>
                    </a:r>
                    <a:endParaRPr lang="en-US" sz="1800" b="1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7" name="Text2" descr="6d4aa1f6-b3f0-4f01-b208-6130281d8f59"/>
                  <p:cNvSpPr txBox="1"/>
                  <p:nvPr/>
                </p:nvSpPr>
                <p:spPr>
                  <a:xfrm>
                    <a:off x="6477818" y="4347169"/>
                    <a:ext cx="1775708" cy="120696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1">
                    <a:norm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sz="1200" b="0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验证微服务架构在C2C电商场景的可行性，探索技术最佳实践。</a:t>
                    </a:r>
                    <a:endPara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" name="组合 22" descr="115292f5-7e6d-40c2-89f3-d21fb7ea9c52"/>
                <p:cNvGrpSpPr/>
                <p:nvPr/>
              </p:nvGrpSpPr>
              <p:grpSpPr>
                <a:xfrm>
                  <a:off x="6481776" y="1729993"/>
                  <a:ext cx="1772580" cy="1772580"/>
                  <a:chOff x="6481776" y="1729993"/>
                  <a:chExt cx="1772580" cy="1772580"/>
                </a:xfrm>
              </p:grpSpPr>
              <p:sp>
                <p:nvSpPr>
                  <p:cNvPr id="68" name="îŝľiḋê" descr="7cc69f62-fe2e-4ac7-a4ce-35c9f1525939"/>
                  <p:cNvSpPr/>
                  <p:nvPr/>
                </p:nvSpPr>
                <p:spPr>
                  <a:xfrm>
                    <a:off x="6481776" y="1729993"/>
                    <a:ext cx="1772580" cy="1772580"/>
                  </a:xfrm>
                  <a:prstGeom prst="ellipse">
                    <a:avLst/>
                  </a:prstGeom>
                  <a:solidFill>
                    <a:schemeClr val="tx2">
                      <a:alpha val="80000"/>
                    </a:schemeClr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18" name="Icon2" descr="00c039ae-c119-4627-9c2d-b8964e103aed"/>
                  <p:cNvSpPr/>
                  <p:nvPr/>
                </p:nvSpPr>
                <p:spPr>
                  <a:xfrm>
                    <a:off x="7108013" y="2347913"/>
                    <a:ext cx="515318" cy="536740"/>
                  </a:xfrm>
                  <a:custGeom>
                    <a:avLst/>
                    <a:gdLst>
                      <a:gd name="connsiteX0" fmla="*/ 582177 w 584267"/>
                      <a:gd name="connsiteY0" fmla="*/ 293917 h 608556"/>
                      <a:gd name="connsiteX1" fmla="*/ 583869 w 584267"/>
                      <a:gd name="connsiteY1" fmla="*/ 302971 h 608556"/>
                      <a:gd name="connsiteX2" fmla="*/ 279094 w 584267"/>
                      <a:gd name="connsiteY2" fmla="*/ 594692 h 608556"/>
                      <a:gd name="connsiteX3" fmla="*/ 274201 w 584267"/>
                      <a:gd name="connsiteY3" fmla="*/ 594173 h 608556"/>
                      <a:gd name="connsiteX4" fmla="*/ 481444 w 584267"/>
                      <a:gd name="connsiteY4" fmla="*/ 395362 h 608556"/>
                      <a:gd name="connsiteX5" fmla="*/ 482901 w 584267"/>
                      <a:gd name="connsiteY5" fmla="*/ 382579 h 608556"/>
                      <a:gd name="connsiteX6" fmla="*/ 473950 w 584267"/>
                      <a:gd name="connsiteY6" fmla="*/ 392556 h 608556"/>
                      <a:gd name="connsiteX7" fmla="*/ 261711 w 584267"/>
                      <a:gd name="connsiteY7" fmla="*/ 583988 h 608556"/>
                      <a:gd name="connsiteX8" fmla="*/ 259837 w 584267"/>
                      <a:gd name="connsiteY8" fmla="*/ 575778 h 608556"/>
                      <a:gd name="connsiteX9" fmla="*/ 259837 w 584267"/>
                      <a:gd name="connsiteY9" fmla="*/ 464577 h 608556"/>
                      <a:gd name="connsiteX10" fmla="*/ 267019 w 584267"/>
                      <a:gd name="connsiteY10" fmla="*/ 427579 h 608556"/>
                      <a:gd name="connsiteX11" fmla="*/ 360492 w 584267"/>
                      <a:gd name="connsiteY11" fmla="*/ 347971 h 608556"/>
                      <a:gd name="connsiteX12" fmla="*/ 572210 w 584267"/>
                      <a:gd name="connsiteY12" fmla="*/ 296632 h 608556"/>
                      <a:gd name="connsiteX13" fmla="*/ 582177 w 584267"/>
                      <a:gd name="connsiteY13" fmla="*/ 293917 h 608556"/>
                      <a:gd name="connsiteX14" fmla="*/ 274656 w 584267"/>
                      <a:gd name="connsiteY14" fmla="*/ 289106 h 608556"/>
                      <a:gd name="connsiteX15" fmla="*/ 323064 w 584267"/>
                      <a:gd name="connsiteY15" fmla="*/ 289106 h 608556"/>
                      <a:gd name="connsiteX16" fmla="*/ 323064 w 584267"/>
                      <a:gd name="connsiteY16" fmla="*/ 331845 h 608556"/>
                      <a:gd name="connsiteX17" fmla="*/ 274656 w 584267"/>
                      <a:gd name="connsiteY17" fmla="*/ 367928 h 608556"/>
                      <a:gd name="connsiteX18" fmla="*/ 207690 w 584267"/>
                      <a:gd name="connsiteY18" fmla="*/ 289106 h 608556"/>
                      <a:gd name="connsiteX19" fmla="*/ 256098 w 584267"/>
                      <a:gd name="connsiteY19" fmla="*/ 289106 h 608556"/>
                      <a:gd name="connsiteX20" fmla="*/ 256098 w 584267"/>
                      <a:gd name="connsiteY20" fmla="*/ 390148 h 608556"/>
                      <a:gd name="connsiteX21" fmla="*/ 251413 w 584267"/>
                      <a:gd name="connsiteY21" fmla="*/ 397424 h 608556"/>
                      <a:gd name="connsiteX22" fmla="*/ 244230 w 584267"/>
                      <a:gd name="connsiteY22" fmla="*/ 397424 h 608556"/>
                      <a:gd name="connsiteX23" fmla="*/ 207690 w 584267"/>
                      <a:gd name="connsiteY23" fmla="*/ 354388 h 608556"/>
                      <a:gd name="connsiteX24" fmla="*/ 32007 w 584267"/>
                      <a:gd name="connsiteY24" fmla="*/ 259919 h 608556"/>
                      <a:gd name="connsiteX25" fmla="*/ 41076 w 584267"/>
                      <a:gd name="connsiteY25" fmla="*/ 266907 h 608556"/>
                      <a:gd name="connsiteX26" fmla="*/ 137781 w 584267"/>
                      <a:gd name="connsiteY26" fmla="*/ 344838 h 608556"/>
                      <a:gd name="connsiteX27" fmla="*/ 240315 w 584267"/>
                      <a:gd name="connsiteY27" fmla="*/ 447188 h 608556"/>
                      <a:gd name="connsiteX28" fmla="*/ 245936 w 584267"/>
                      <a:gd name="connsiteY28" fmla="*/ 484802 h 608556"/>
                      <a:gd name="connsiteX29" fmla="*/ 245936 w 584267"/>
                      <a:gd name="connsiteY29" fmla="*/ 592762 h 608556"/>
                      <a:gd name="connsiteX30" fmla="*/ 243854 w 584267"/>
                      <a:gd name="connsiteY30" fmla="*/ 601075 h 608556"/>
                      <a:gd name="connsiteX31" fmla="*/ 64914 w 584267"/>
                      <a:gd name="connsiteY31" fmla="*/ 379959 h 608556"/>
                      <a:gd name="connsiteX32" fmla="*/ 58668 w 584267"/>
                      <a:gd name="connsiteY32" fmla="*/ 368322 h 608556"/>
                      <a:gd name="connsiteX33" fmla="*/ 57523 w 584267"/>
                      <a:gd name="connsiteY33" fmla="*/ 381102 h 608556"/>
                      <a:gd name="connsiteX34" fmla="*/ 225637 w 584267"/>
                      <a:gd name="connsiteY34" fmla="*/ 608556 h 608556"/>
                      <a:gd name="connsiteX35" fmla="*/ 32852 w 584267"/>
                      <a:gd name="connsiteY35" fmla="*/ 465579 h 608556"/>
                      <a:gd name="connsiteX36" fmla="*/ 24108 w 584267"/>
                      <a:gd name="connsiteY36" fmla="*/ 266803 h 608556"/>
                      <a:gd name="connsiteX37" fmla="*/ 32007 w 584267"/>
                      <a:gd name="connsiteY37" fmla="*/ 259919 h 608556"/>
                      <a:gd name="connsiteX38" fmla="*/ 274656 w 584267"/>
                      <a:gd name="connsiteY38" fmla="*/ 196948 h 608556"/>
                      <a:gd name="connsiteX39" fmla="*/ 276946 w 584267"/>
                      <a:gd name="connsiteY39" fmla="*/ 196948 h 608556"/>
                      <a:gd name="connsiteX40" fmla="*/ 323064 w 584267"/>
                      <a:gd name="connsiteY40" fmla="*/ 243106 h 608556"/>
                      <a:gd name="connsiteX41" fmla="*/ 323064 w 584267"/>
                      <a:gd name="connsiteY41" fmla="*/ 270759 h 608556"/>
                      <a:gd name="connsiteX42" fmla="*/ 274656 w 584267"/>
                      <a:gd name="connsiteY42" fmla="*/ 270759 h 608556"/>
                      <a:gd name="connsiteX43" fmla="*/ 253808 w 584267"/>
                      <a:gd name="connsiteY43" fmla="*/ 196948 h 608556"/>
                      <a:gd name="connsiteX44" fmla="*/ 256098 w 584267"/>
                      <a:gd name="connsiteY44" fmla="*/ 196948 h 608556"/>
                      <a:gd name="connsiteX45" fmla="*/ 256098 w 584267"/>
                      <a:gd name="connsiteY45" fmla="*/ 270759 h 608556"/>
                      <a:gd name="connsiteX46" fmla="*/ 207690 w 584267"/>
                      <a:gd name="connsiteY46" fmla="*/ 270759 h 608556"/>
                      <a:gd name="connsiteX47" fmla="*/ 207690 w 584267"/>
                      <a:gd name="connsiteY47" fmla="*/ 243106 h 608556"/>
                      <a:gd name="connsiteX48" fmla="*/ 253808 w 584267"/>
                      <a:gd name="connsiteY48" fmla="*/ 196948 h 608556"/>
                      <a:gd name="connsiteX49" fmla="*/ 267670 w 584267"/>
                      <a:gd name="connsiteY49" fmla="*/ 0 h 608556"/>
                      <a:gd name="connsiteX50" fmla="*/ 312522 w 584267"/>
                      <a:gd name="connsiteY50" fmla="*/ 15795 h 608556"/>
                      <a:gd name="connsiteX51" fmla="*/ 445310 w 584267"/>
                      <a:gd name="connsiteY51" fmla="*/ 125946 h 608556"/>
                      <a:gd name="connsiteX52" fmla="*/ 479860 w 584267"/>
                      <a:gd name="connsiteY52" fmla="*/ 199622 h 608556"/>
                      <a:gd name="connsiteX53" fmla="*/ 479860 w 584267"/>
                      <a:gd name="connsiteY53" fmla="*/ 283378 h 608556"/>
                      <a:gd name="connsiteX54" fmla="*/ 406077 w 584267"/>
                      <a:gd name="connsiteY54" fmla="*/ 296992 h 608556"/>
                      <a:gd name="connsiteX55" fmla="*/ 406077 w 584267"/>
                      <a:gd name="connsiteY55" fmla="*/ 199622 h 608556"/>
                      <a:gd name="connsiteX56" fmla="*/ 398064 w 584267"/>
                      <a:gd name="connsiteY56" fmla="*/ 182580 h 608556"/>
                      <a:gd name="connsiteX57" fmla="*/ 267670 w 584267"/>
                      <a:gd name="connsiteY57" fmla="*/ 74403 h 608556"/>
                      <a:gd name="connsiteX58" fmla="*/ 137276 w 584267"/>
                      <a:gd name="connsiteY58" fmla="*/ 182580 h 608556"/>
                      <a:gd name="connsiteX59" fmla="*/ 129263 w 584267"/>
                      <a:gd name="connsiteY59" fmla="*/ 199622 h 608556"/>
                      <a:gd name="connsiteX60" fmla="*/ 129263 w 584267"/>
                      <a:gd name="connsiteY60" fmla="*/ 307383 h 608556"/>
                      <a:gd name="connsiteX61" fmla="*/ 55480 w 584267"/>
                      <a:gd name="connsiteY61" fmla="*/ 245657 h 608556"/>
                      <a:gd name="connsiteX62" fmla="*/ 55480 w 584267"/>
                      <a:gd name="connsiteY62" fmla="*/ 199622 h 608556"/>
                      <a:gd name="connsiteX63" fmla="*/ 90134 w 584267"/>
                      <a:gd name="connsiteY63" fmla="*/ 125946 h 608556"/>
                      <a:gd name="connsiteX64" fmla="*/ 222818 w 584267"/>
                      <a:gd name="connsiteY64" fmla="*/ 15795 h 608556"/>
                      <a:gd name="connsiteX65" fmla="*/ 267670 w 584267"/>
                      <a:gd name="connsiteY65" fmla="*/ 0 h 608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84267" h="608556">
                        <a:moveTo>
                          <a:pt x="582177" y="293917"/>
                        </a:moveTo>
                        <a:cubicBezTo>
                          <a:pt x="584155" y="294839"/>
                          <a:pt x="584753" y="297723"/>
                          <a:pt x="583869" y="302971"/>
                        </a:cubicBezTo>
                        <a:cubicBezTo>
                          <a:pt x="573043" y="369172"/>
                          <a:pt x="519229" y="585339"/>
                          <a:pt x="279094" y="594692"/>
                        </a:cubicBezTo>
                        <a:cubicBezTo>
                          <a:pt x="277324" y="594796"/>
                          <a:pt x="275763" y="594484"/>
                          <a:pt x="274201" y="594173"/>
                        </a:cubicBezTo>
                        <a:cubicBezTo>
                          <a:pt x="316982" y="575362"/>
                          <a:pt x="434083" y="514565"/>
                          <a:pt x="481444" y="395362"/>
                        </a:cubicBezTo>
                        <a:cubicBezTo>
                          <a:pt x="484046" y="388918"/>
                          <a:pt x="484567" y="383202"/>
                          <a:pt x="482901" y="382579"/>
                        </a:cubicBezTo>
                        <a:cubicBezTo>
                          <a:pt x="481236" y="382059"/>
                          <a:pt x="477385" y="386632"/>
                          <a:pt x="473950" y="392556"/>
                        </a:cubicBezTo>
                        <a:cubicBezTo>
                          <a:pt x="425444" y="474761"/>
                          <a:pt x="294811" y="562891"/>
                          <a:pt x="261711" y="583988"/>
                        </a:cubicBezTo>
                        <a:cubicBezTo>
                          <a:pt x="260566" y="581494"/>
                          <a:pt x="259837" y="578688"/>
                          <a:pt x="259837" y="575778"/>
                        </a:cubicBezTo>
                        <a:lnTo>
                          <a:pt x="259837" y="464577"/>
                        </a:lnTo>
                        <a:cubicBezTo>
                          <a:pt x="259837" y="453872"/>
                          <a:pt x="261711" y="436724"/>
                          <a:pt x="267019" y="427579"/>
                        </a:cubicBezTo>
                        <a:cubicBezTo>
                          <a:pt x="277220" y="409703"/>
                          <a:pt x="301785" y="380292"/>
                          <a:pt x="360492" y="347971"/>
                        </a:cubicBezTo>
                        <a:cubicBezTo>
                          <a:pt x="443556" y="302348"/>
                          <a:pt x="532448" y="319288"/>
                          <a:pt x="572210" y="296632"/>
                        </a:cubicBezTo>
                        <a:cubicBezTo>
                          <a:pt x="576842" y="294034"/>
                          <a:pt x="580199" y="292994"/>
                          <a:pt x="582177" y="293917"/>
                        </a:cubicBezTo>
                        <a:close/>
                        <a:moveTo>
                          <a:pt x="274656" y="289106"/>
                        </a:moveTo>
                        <a:lnTo>
                          <a:pt x="323064" y="289106"/>
                        </a:lnTo>
                        <a:lnTo>
                          <a:pt x="323064" y="331845"/>
                        </a:lnTo>
                        <a:cubicBezTo>
                          <a:pt x="302660" y="344427"/>
                          <a:pt x="286836" y="356698"/>
                          <a:pt x="274656" y="367928"/>
                        </a:cubicBezTo>
                        <a:close/>
                        <a:moveTo>
                          <a:pt x="207690" y="289106"/>
                        </a:moveTo>
                        <a:lnTo>
                          <a:pt x="256098" y="289106"/>
                        </a:lnTo>
                        <a:lnTo>
                          <a:pt x="256098" y="390148"/>
                        </a:lnTo>
                        <a:cubicBezTo>
                          <a:pt x="254328" y="392642"/>
                          <a:pt x="252767" y="395033"/>
                          <a:pt x="251413" y="397424"/>
                        </a:cubicBezTo>
                        <a:lnTo>
                          <a:pt x="244230" y="397424"/>
                        </a:lnTo>
                        <a:cubicBezTo>
                          <a:pt x="235798" y="384118"/>
                          <a:pt x="224034" y="369461"/>
                          <a:pt x="207690" y="354388"/>
                        </a:cubicBezTo>
                        <a:close/>
                        <a:moveTo>
                          <a:pt x="32007" y="259919"/>
                        </a:moveTo>
                        <a:cubicBezTo>
                          <a:pt x="34960" y="260049"/>
                          <a:pt x="38109" y="262491"/>
                          <a:pt x="41076" y="266907"/>
                        </a:cubicBezTo>
                        <a:cubicBezTo>
                          <a:pt x="52110" y="283325"/>
                          <a:pt x="77822" y="310445"/>
                          <a:pt x="137781" y="344838"/>
                        </a:cubicBezTo>
                        <a:cubicBezTo>
                          <a:pt x="205026" y="383388"/>
                          <a:pt x="230634" y="424328"/>
                          <a:pt x="240315" y="447188"/>
                        </a:cubicBezTo>
                        <a:cubicBezTo>
                          <a:pt x="244374" y="457059"/>
                          <a:pt x="245936" y="474204"/>
                          <a:pt x="245936" y="484802"/>
                        </a:cubicBezTo>
                        <a:lnTo>
                          <a:pt x="245936" y="592762"/>
                        </a:lnTo>
                        <a:cubicBezTo>
                          <a:pt x="245936" y="595879"/>
                          <a:pt x="245103" y="598685"/>
                          <a:pt x="243854" y="601075"/>
                        </a:cubicBezTo>
                        <a:cubicBezTo>
                          <a:pt x="202008" y="562006"/>
                          <a:pt x="87815" y="449889"/>
                          <a:pt x="64914" y="379959"/>
                        </a:cubicBezTo>
                        <a:cubicBezTo>
                          <a:pt x="62728" y="373413"/>
                          <a:pt x="60334" y="368010"/>
                          <a:pt x="58668" y="368322"/>
                        </a:cubicBezTo>
                        <a:cubicBezTo>
                          <a:pt x="56899" y="368529"/>
                          <a:pt x="56274" y="374244"/>
                          <a:pt x="57523" y="381102"/>
                        </a:cubicBezTo>
                        <a:cubicBezTo>
                          <a:pt x="79279" y="494777"/>
                          <a:pt x="177025" y="574890"/>
                          <a:pt x="225637" y="608556"/>
                        </a:cubicBezTo>
                        <a:cubicBezTo>
                          <a:pt x="154540" y="593490"/>
                          <a:pt x="100410" y="549744"/>
                          <a:pt x="32852" y="465579"/>
                        </a:cubicBezTo>
                        <a:cubicBezTo>
                          <a:pt x="-24400" y="394402"/>
                          <a:pt x="7037" y="304003"/>
                          <a:pt x="24108" y="266803"/>
                        </a:cubicBezTo>
                        <a:cubicBezTo>
                          <a:pt x="26294" y="261972"/>
                          <a:pt x="29053" y="259789"/>
                          <a:pt x="32007" y="259919"/>
                        </a:cubicBezTo>
                        <a:close/>
                        <a:moveTo>
                          <a:pt x="274656" y="196948"/>
                        </a:moveTo>
                        <a:lnTo>
                          <a:pt x="276946" y="196948"/>
                        </a:lnTo>
                        <a:cubicBezTo>
                          <a:pt x="302452" y="196948"/>
                          <a:pt x="323064" y="217636"/>
                          <a:pt x="323064" y="243106"/>
                        </a:cubicBezTo>
                        <a:lnTo>
                          <a:pt x="323064" y="270759"/>
                        </a:lnTo>
                        <a:lnTo>
                          <a:pt x="274656" y="270759"/>
                        </a:lnTo>
                        <a:close/>
                        <a:moveTo>
                          <a:pt x="253808" y="196948"/>
                        </a:moveTo>
                        <a:lnTo>
                          <a:pt x="256098" y="196948"/>
                        </a:lnTo>
                        <a:lnTo>
                          <a:pt x="256098" y="270759"/>
                        </a:lnTo>
                        <a:lnTo>
                          <a:pt x="207690" y="270759"/>
                        </a:lnTo>
                        <a:lnTo>
                          <a:pt x="207690" y="243106"/>
                        </a:lnTo>
                        <a:cubicBezTo>
                          <a:pt x="207690" y="217636"/>
                          <a:pt x="228302" y="196948"/>
                          <a:pt x="253808" y="196948"/>
                        </a:cubicBezTo>
                        <a:close/>
                        <a:moveTo>
                          <a:pt x="267670" y="0"/>
                        </a:moveTo>
                        <a:cubicBezTo>
                          <a:pt x="284321" y="0"/>
                          <a:pt x="300243" y="5611"/>
                          <a:pt x="312522" y="15795"/>
                        </a:cubicBezTo>
                        <a:lnTo>
                          <a:pt x="445310" y="125946"/>
                        </a:lnTo>
                        <a:cubicBezTo>
                          <a:pt x="465291" y="142572"/>
                          <a:pt x="479860" y="173539"/>
                          <a:pt x="479860" y="199622"/>
                        </a:cubicBezTo>
                        <a:lnTo>
                          <a:pt x="479860" y="283378"/>
                        </a:lnTo>
                        <a:cubicBezTo>
                          <a:pt x="457070" y="285976"/>
                          <a:pt x="431990" y="289613"/>
                          <a:pt x="406077" y="296992"/>
                        </a:cubicBezTo>
                        <a:lnTo>
                          <a:pt x="406077" y="199622"/>
                        </a:lnTo>
                        <a:cubicBezTo>
                          <a:pt x="406077" y="195258"/>
                          <a:pt x="401499" y="185386"/>
                          <a:pt x="398064" y="182580"/>
                        </a:cubicBezTo>
                        <a:lnTo>
                          <a:pt x="267670" y="74403"/>
                        </a:lnTo>
                        <a:lnTo>
                          <a:pt x="137276" y="182580"/>
                        </a:lnTo>
                        <a:cubicBezTo>
                          <a:pt x="133945" y="185386"/>
                          <a:pt x="129263" y="195258"/>
                          <a:pt x="129263" y="199622"/>
                        </a:cubicBezTo>
                        <a:lnTo>
                          <a:pt x="129263" y="307383"/>
                        </a:lnTo>
                        <a:cubicBezTo>
                          <a:pt x="82849" y="278702"/>
                          <a:pt x="63285" y="256984"/>
                          <a:pt x="55480" y="245657"/>
                        </a:cubicBezTo>
                        <a:lnTo>
                          <a:pt x="55480" y="199622"/>
                        </a:lnTo>
                        <a:cubicBezTo>
                          <a:pt x="55480" y="173539"/>
                          <a:pt x="70049" y="142572"/>
                          <a:pt x="90134" y="125946"/>
                        </a:cubicBezTo>
                        <a:lnTo>
                          <a:pt x="222818" y="15795"/>
                        </a:lnTo>
                        <a:cubicBezTo>
                          <a:pt x="235097" y="5611"/>
                          <a:pt x="251019" y="0"/>
                          <a:pt x="26767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8" name="组合 27" descr="16106eb0-b14b-4a1b-a14b-96991b12c293"/>
              <p:cNvGrpSpPr/>
              <p:nvPr/>
            </p:nvGrpSpPr>
            <p:grpSpPr>
              <a:xfrm>
                <a:off x="9344385" y="1729993"/>
                <a:ext cx="1776538" cy="4404107"/>
                <a:chOff x="9344385" y="1729993"/>
                <a:chExt cx="1776538" cy="4404107"/>
              </a:xfrm>
            </p:grpSpPr>
            <p:sp>
              <p:nvSpPr>
                <p:cNvPr id="71" name="iṩlïḋè" descr="87eecc1e-3b49-4fe8-bdd2-0563ad4f1914"/>
                <p:cNvSpPr/>
                <p:nvPr/>
              </p:nvSpPr>
              <p:spPr>
                <a:xfrm>
                  <a:off x="9344385" y="2620071"/>
                  <a:ext cx="1775708" cy="3514029"/>
                </a:xfrm>
                <a:custGeom>
                  <a:avLst/>
                  <a:gdLst>
                    <a:gd name="connsiteX0" fmla="*/ 0 w 1775708"/>
                    <a:gd name="connsiteY0" fmla="*/ 1214915 h 3514029"/>
                    <a:gd name="connsiteX1" fmla="*/ 1772579 w 1775708"/>
                    <a:gd name="connsiteY1" fmla="*/ 1214915 h 3514029"/>
                    <a:gd name="connsiteX2" fmla="*/ 1772579 w 1775708"/>
                    <a:gd name="connsiteY2" fmla="*/ 2627739 h 3514029"/>
                    <a:gd name="connsiteX3" fmla="*/ 886289 w 1775708"/>
                    <a:gd name="connsiteY3" fmla="*/ 3514029 h 3514029"/>
                    <a:gd name="connsiteX4" fmla="*/ 0 w 1775708"/>
                    <a:gd name="connsiteY4" fmla="*/ 2627739 h 3514029"/>
                    <a:gd name="connsiteX5" fmla="*/ 1773953 w 1775708"/>
                    <a:gd name="connsiteY5" fmla="*/ 0 h 3514029"/>
                    <a:gd name="connsiteX6" fmla="*/ 1775708 w 1775708"/>
                    <a:gd name="connsiteY6" fmla="*/ 0 h 3514029"/>
                    <a:gd name="connsiteX7" fmla="*/ 1775708 w 1775708"/>
                    <a:gd name="connsiteY7" fmla="*/ 1214116 h 3514029"/>
                    <a:gd name="connsiteX8" fmla="*/ 3130 w 1775708"/>
                    <a:gd name="connsiteY8" fmla="*/ 1214116 h 3514029"/>
                    <a:gd name="connsiteX9" fmla="*/ 3130 w 1775708"/>
                    <a:gd name="connsiteY9" fmla="*/ 27225 h 3514029"/>
                    <a:gd name="connsiteX10" fmla="*/ 6140 w 1775708"/>
                    <a:gd name="connsiteY10" fmla="*/ 86830 h 3514029"/>
                    <a:gd name="connsiteX11" fmla="*/ 887854 w 1775708"/>
                    <a:gd name="connsiteY11" fmla="*/ 882502 h 3514029"/>
                    <a:gd name="connsiteX12" fmla="*/ 1769568 w 1775708"/>
                    <a:gd name="connsiteY12" fmla="*/ 86830 h 3514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75708" h="3514029">
                      <a:moveTo>
                        <a:pt x="0" y="1214915"/>
                      </a:moveTo>
                      <a:lnTo>
                        <a:pt x="1772579" y="1214915"/>
                      </a:lnTo>
                      <a:lnTo>
                        <a:pt x="1772579" y="2627739"/>
                      </a:lnTo>
                      <a:cubicBezTo>
                        <a:pt x="1772579" y="3117224"/>
                        <a:pt x="1375774" y="3514029"/>
                        <a:pt x="886289" y="3514029"/>
                      </a:cubicBezTo>
                      <a:cubicBezTo>
                        <a:pt x="396805" y="3514029"/>
                        <a:pt x="0" y="3117224"/>
                        <a:pt x="0" y="2627739"/>
                      </a:cubicBezTo>
                      <a:close/>
                      <a:moveTo>
                        <a:pt x="1773953" y="0"/>
                      </a:moveTo>
                      <a:lnTo>
                        <a:pt x="1775708" y="0"/>
                      </a:lnTo>
                      <a:lnTo>
                        <a:pt x="1775708" y="1214116"/>
                      </a:lnTo>
                      <a:lnTo>
                        <a:pt x="3130" y="1214116"/>
                      </a:lnTo>
                      <a:lnTo>
                        <a:pt x="3130" y="27225"/>
                      </a:lnTo>
                      <a:lnTo>
                        <a:pt x="6140" y="86830"/>
                      </a:lnTo>
                      <a:cubicBezTo>
                        <a:pt x="51527" y="533747"/>
                        <a:pt x="428963" y="882502"/>
                        <a:pt x="887854" y="882502"/>
                      </a:cubicBezTo>
                      <a:cubicBezTo>
                        <a:pt x="1346746" y="882502"/>
                        <a:pt x="1724181" y="533747"/>
                        <a:pt x="1769568" y="86830"/>
                      </a:cubicBezTo>
                      <a:close/>
                    </a:path>
                  </a:pathLst>
                </a:custGeom>
                <a:solidFill>
                  <a:schemeClr val="tx2">
                    <a:alpha val="10000"/>
                  </a:schemeClr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</a:p>
              </p:txBody>
            </p:sp>
            <p:grpSp>
              <p:nvGrpSpPr>
                <p:cNvPr id="27" name="组合 26" descr="1341235c-4917-422b-9633-2b0cff88c55f"/>
                <p:cNvGrpSpPr/>
                <p:nvPr/>
              </p:nvGrpSpPr>
              <p:grpSpPr>
                <a:xfrm>
                  <a:off x="9344385" y="3562350"/>
                  <a:ext cx="1775708" cy="1991783"/>
                  <a:chOff x="9344385" y="3562350"/>
                  <a:chExt cx="1775708" cy="1991783"/>
                </a:xfrm>
              </p:grpSpPr>
              <p:sp>
                <p:nvSpPr>
                  <p:cNvPr id="72" name="Bullet3" descr="32639742-ef85-468a-8162-355827c9daa2"/>
                  <p:cNvSpPr txBox="1"/>
                  <p:nvPr/>
                </p:nvSpPr>
                <p:spPr>
                  <a:xfrm>
                    <a:off x="9344385" y="3562350"/>
                    <a:ext cx="1775708" cy="78481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1">
                    <a:normAutofit/>
                  </a:bodyPr>
                  <a:lstStyle/>
                  <a:p>
                    <a:pPr algn="ctr"/>
                    <a:r>
                      <a:rPr lang="en-US" sz="1800" b="1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实用意义</a:t>
                    </a:r>
                    <a:endParaRPr lang="en-US" sz="1800" b="1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3" name="Text3" descr="1ae826ef-2594-43bd-ac23-c5b8d4fcec80"/>
                  <p:cNvSpPr txBox="1"/>
                  <p:nvPr/>
                </p:nvSpPr>
                <p:spPr>
                  <a:xfrm>
                    <a:off x="9344385" y="4347169"/>
                    <a:ext cx="1775708" cy="120696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1">
                    <a:norm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sz="1200" b="0" i="0" u="none">
                        <a:solidFill>
                          <a:srgbClr val="2F2F2F"/>
                        </a:solidFill>
                        <a:ea typeface="微软雅黑" panose="020B0503020204020204" charset="-122"/>
                      </a:rPr>
                      <a:t>为用户提供安全高效的闲置交换平台，提升用户体验。</a:t>
                    </a:r>
                    <a:endParaRPr lang="en-US" sz="1200" b="0" i="0" u="none">
                      <a:solidFill>
                        <a:srgbClr val="2F2F2F"/>
                      </a:solidFill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6" name="组合 25" descr="e30f8289-b469-4b6e-991f-696b2beff652"/>
                <p:cNvGrpSpPr/>
                <p:nvPr/>
              </p:nvGrpSpPr>
              <p:grpSpPr>
                <a:xfrm>
                  <a:off x="9348343" y="1729993"/>
                  <a:ext cx="1772580" cy="1772580"/>
                  <a:chOff x="9348343" y="1729993"/>
                  <a:chExt cx="1772580" cy="1772580"/>
                </a:xfrm>
              </p:grpSpPr>
              <p:sp>
                <p:nvSpPr>
                  <p:cNvPr id="75" name="íṡḻïḍé" descr="dcfac94b-d480-4d5a-a230-c54fa2eab071"/>
                  <p:cNvSpPr/>
                  <p:nvPr/>
                </p:nvSpPr>
                <p:spPr>
                  <a:xfrm>
                    <a:off x="9348343" y="1729993"/>
                    <a:ext cx="1772580" cy="1772580"/>
                  </a:xfrm>
                  <a:prstGeom prst="ellipse">
                    <a:avLst/>
                  </a:prstGeom>
                  <a:solidFill>
                    <a:schemeClr val="tx2">
                      <a:alpha val="80000"/>
                    </a:schemeClr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19" name="Icon3" descr="c05aeb62-6c03-4ee9-8cf9-a9082b8b3257"/>
                  <p:cNvSpPr/>
                  <p:nvPr/>
                </p:nvSpPr>
                <p:spPr>
                  <a:xfrm>
                    <a:off x="9974580" y="2347913"/>
                    <a:ext cx="515318" cy="536740"/>
                  </a:xfrm>
                  <a:custGeom>
                    <a:avLst/>
                    <a:gdLst>
                      <a:gd name="connsiteX0" fmla="*/ 582177 w 584267"/>
                      <a:gd name="connsiteY0" fmla="*/ 293917 h 608556"/>
                      <a:gd name="connsiteX1" fmla="*/ 583869 w 584267"/>
                      <a:gd name="connsiteY1" fmla="*/ 302971 h 608556"/>
                      <a:gd name="connsiteX2" fmla="*/ 279094 w 584267"/>
                      <a:gd name="connsiteY2" fmla="*/ 594692 h 608556"/>
                      <a:gd name="connsiteX3" fmla="*/ 274201 w 584267"/>
                      <a:gd name="connsiteY3" fmla="*/ 594173 h 608556"/>
                      <a:gd name="connsiteX4" fmla="*/ 481444 w 584267"/>
                      <a:gd name="connsiteY4" fmla="*/ 395362 h 608556"/>
                      <a:gd name="connsiteX5" fmla="*/ 482901 w 584267"/>
                      <a:gd name="connsiteY5" fmla="*/ 382579 h 608556"/>
                      <a:gd name="connsiteX6" fmla="*/ 473950 w 584267"/>
                      <a:gd name="connsiteY6" fmla="*/ 392556 h 608556"/>
                      <a:gd name="connsiteX7" fmla="*/ 261711 w 584267"/>
                      <a:gd name="connsiteY7" fmla="*/ 583988 h 608556"/>
                      <a:gd name="connsiteX8" fmla="*/ 259837 w 584267"/>
                      <a:gd name="connsiteY8" fmla="*/ 575778 h 608556"/>
                      <a:gd name="connsiteX9" fmla="*/ 259837 w 584267"/>
                      <a:gd name="connsiteY9" fmla="*/ 464577 h 608556"/>
                      <a:gd name="connsiteX10" fmla="*/ 267019 w 584267"/>
                      <a:gd name="connsiteY10" fmla="*/ 427579 h 608556"/>
                      <a:gd name="connsiteX11" fmla="*/ 360492 w 584267"/>
                      <a:gd name="connsiteY11" fmla="*/ 347971 h 608556"/>
                      <a:gd name="connsiteX12" fmla="*/ 572210 w 584267"/>
                      <a:gd name="connsiteY12" fmla="*/ 296632 h 608556"/>
                      <a:gd name="connsiteX13" fmla="*/ 582177 w 584267"/>
                      <a:gd name="connsiteY13" fmla="*/ 293917 h 608556"/>
                      <a:gd name="connsiteX14" fmla="*/ 274656 w 584267"/>
                      <a:gd name="connsiteY14" fmla="*/ 289106 h 608556"/>
                      <a:gd name="connsiteX15" fmla="*/ 323064 w 584267"/>
                      <a:gd name="connsiteY15" fmla="*/ 289106 h 608556"/>
                      <a:gd name="connsiteX16" fmla="*/ 323064 w 584267"/>
                      <a:gd name="connsiteY16" fmla="*/ 331845 h 608556"/>
                      <a:gd name="connsiteX17" fmla="*/ 274656 w 584267"/>
                      <a:gd name="connsiteY17" fmla="*/ 367928 h 608556"/>
                      <a:gd name="connsiteX18" fmla="*/ 207690 w 584267"/>
                      <a:gd name="connsiteY18" fmla="*/ 289106 h 608556"/>
                      <a:gd name="connsiteX19" fmla="*/ 256098 w 584267"/>
                      <a:gd name="connsiteY19" fmla="*/ 289106 h 608556"/>
                      <a:gd name="connsiteX20" fmla="*/ 256098 w 584267"/>
                      <a:gd name="connsiteY20" fmla="*/ 390148 h 608556"/>
                      <a:gd name="connsiteX21" fmla="*/ 251413 w 584267"/>
                      <a:gd name="connsiteY21" fmla="*/ 397424 h 608556"/>
                      <a:gd name="connsiteX22" fmla="*/ 244230 w 584267"/>
                      <a:gd name="connsiteY22" fmla="*/ 397424 h 608556"/>
                      <a:gd name="connsiteX23" fmla="*/ 207690 w 584267"/>
                      <a:gd name="connsiteY23" fmla="*/ 354388 h 608556"/>
                      <a:gd name="connsiteX24" fmla="*/ 32007 w 584267"/>
                      <a:gd name="connsiteY24" fmla="*/ 259919 h 608556"/>
                      <a:gd name="connsiteX25" fmla="*/ 41076 w 584267"/>
                      <a:gd name="connsiteY25" fmla="*/ 266907 h 608556"/>
                      <a:gd name="connsiteX26" fmla="*/ 137781 w 584267"/>
                      <a:gd name="connsiteY26" fmla="*/ 344838 h 608556"/>
                      <a:gd name="connsiteX27" fmla="*/ 240315 w 584267"/>
                      <a:gd name="connsiteY27" fmla="*/ 447188 h 608556"/>
                      <a:gd name="connsiteX28" fmla="*/ 245936 w 584267"/>
                      <a:gd name="connsiteY28" fmla="*/ 484802 h 608556"/>
                      <a:gd name="connsiteX29" fmla="*/ 245936 w 584267"/>
                      <a:gd name="connsiteY29" fmla="*/ 592762 h 608556"/>
                      <a:gd name="connsiteX30" fmla="*/ 243854 w 584267"/>
                      <a:gd name="connsiteY30" fmla="*/ 601075 h 608556"/>
                      <a:gd name="connsiteX31" fmla="*/ 64914 w 584267"/>
                      <a:gd name="connsiteY31" fmla="*/ 379959 h 608556"/>
                      <a:gd name="connsiteX32" fmla="*/ 58668 w 584267"/>
                      <a:gd name="connsiteY32" fmla="*/ 368322 h 608556"/>
                      <a:gd name="connsiteX33" fmla="*/ 57523 w 584267"/>
                      <a:gd name="connsiteY33" fmla="*/ 381102 h 608556"/>
                      <a:gd name="connsiteX34" fmla="*/ 225637 w 584267"/>
                      <a:gd name="connsiteY34" fmla="*/ 608556 h 608556"/>
                      <a:gd name="connsiteX35" fmla="*/ 32852 w 584267"/>
                      <a:gd name="connsiteY35" fmla="*/ 465579 h 608556"/>
                      <a:gd name="connsiteX36" fmla="*/ 24108 w 584267"/>
                      <a:gd name="connsiteY36" fmla="*/ 266803 h 608556"/>
                      <a:gd name="connsiteX37" fmla="*/ 32007 w 584267"/>
                      <a:gd name="connsiteY37" fmla="*/ 259919 h 608556"/>
                      <a:gd name="connsiteX38" fmla="*/ 274656 w 584267"/>
                      <a:gd name="connsiteY38" fmla="*/ 196948 h 608556"/>
                      <a:gd name="connsiteX39" fmla="*/ 276946 w 584267"/>
                      <a:gd name="connsiteY39" fmla="*/ 196948 h 608556"/>
                      <a:gd name="connsiteX40" fmla="*/ 323064 w 584267"/>
                      <a:gd name="connsiteY40" fmla="*/ 243106 h 608556"/>
                      <a:gd name="connsiteX41" fmla="*/ 323064 w 584267"/>
                      <a:gd name="connsiteY41" fmla="*/ 270759 h 608556"/>
                      <a:gd name="connsiteX42" fmla="*/ 274656 w 584267"/>
                      <a:gd name="connsiteY42" fmla="*/ 270759 h 608556"/>
                      <a:gd name="connsiteX43" fmla="*/ 253808 w 584267"/>
                      <a:gd name="connsiteY43" fmla="*/ 196948 h 608556"/>
                      <a:gd name="connsiteX44" fmla="*/ 256098 w 584267"/>
                      <a:gd name="connsiteY44" fmla="*/ 196948 h 608556"/>
                      <a:gd name="connsiteX45" fmla="*/ 256098 w 584267"/>
                      <a:gd name="connsiteY45" fmla="*/ 270759 h 608556"/>
                      <a:gd name="connsiteX46" fmla="*/ 207690 w 584267"/>
                      <a:gd name="connsiteY46" fmla="*/ 270759 h 608556"/>
                      <a:gd name="connsiteX47" fmla="*/ 207690 w 584267"/>
                      <a:gd name="connsiteY47" fmla="*/ 243106 h 608556"/>
                      <a:gd name="connsiteX48" fmla="*/ 253808 w 584267"/>
                      <a:gd name="connsiteY48" fmla="*/ 196948 h 608556"/>
                      <a:gd name="connsiteX49" fmla="*/ 267670 w 584267"/>
                      <a:gd name="connsiteY49" fmla="*/ 0 h 608556"/>
                      <a:gd name="connsiteX50" fmla="*/ 312522 w 584267"/>
                      <a:gd name="connsiteY50" fmla="*/ 15795 h 608556"/>
                      <a:gd name="connsiteX51" fmla="*/ 445310 w 584267"/>
                      <a:gd name="connsiteY51" fmla="*/ 125946 h 608556"/>
                      <a:gd name="connsiteX52" fmla="*/ 479860 w 584267"/>
                      <a:gd name="connsiteY52" fmla="*/ 199622 h 608556"/>
                      <a:gd name="connsiteX53" fmla="*/ 479860 w 584267"/>
                      <a:gd name="connsiteY53" fmla="*/ 283378 h 608556"/>
                      <a:gd name="connsiteX54" fmla="*/ 406077 w 584267"/>
                      <a:gd name="connsiteY54" fmla="*/ 296992 h 608556"/>
                      <a:gd name="connsiteX55" fmla="*/ 406077 w 584267"/>
                      <a:gd name="connsiteY55" fmla="*/ 199622 h 608556"/>
                      <a:gd name="connsiteX56" fmla="*/ 398064 w 584267"/>
                      <a:gd name="connsiteY56" fmla="*/ 182580 h 608556"/>
                      <a:gd name="connsiteX57" fmla="*/ 267670 w 584267"/>
                      <a:gd name="connsiteY57" fmla="*/ 74403 h 608556"/>
                      <a:gd name="connsiteX58" fmla="*/ 137276 w 584267"/>
                      <a:gd name="connsiteY58" fmla="*/ 182580 h 608556"/>
                      <a:gd name="connsiteX59" fmla="*/ 129263 w 584267"/>
                      <a:gd name="connsiteY59" fmla="*/ 199622 h 608556"/>
                      <a:gd name="connsiteX60" fmla="*/ 129263 w 584267"/>
                      <a:gd name="connsiteY60" fmla="*/ 307383 h 608556"/>
                      <a:gd name="connsiteX61" fmla="*/ 55480 w 584267"/>
                      <a:gd name="connsiteY61" fmla="*/ 245657 h 608556"/>
                      <a:gd name="connsiteX62" fmla="*/ 55480 w 584267"/>
                      <a:gd name="connsiteY62" fmla="*/ 199622 h 608556"/>
                      <a:gd name="connsiteX63" fmla="*/ 90134 w 584267"/>
                      <a:gd name="connsiteY63" fmla="*/ 125946 h 608556"/>
                      <a:gd name="connsiteX64" fmla="*/ 222818 w 584267"/>
                      <a:gd name="connsiteY64" fmla="*/ 15795 h 608556"/>
                      <a:gd name="connsiteX65" fmla="*/ 267670 w 584267"/>
                      <a:gd name="connsiteY65" fmla="*/ 0 h 608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84267" h="608556">
                        <a:moveTo>
                          <a:pt x="582177" y="293917"/>
                        </a:moveTo>
                        <a:cubicBezTo>
                          <a:pt x="584155" y="294839"/>
                          <a:pt x="584753" y="297723"/>
                          <a:pt x="583869" y="302971"/>
                        </a:cubicBezTo>
                        <a:cubicBezTo>
                          <a:pt x="573043" y="369172"/>
                          <a:pt x="519229" y="585339"/>
                          <a:pt x="279094" y="594692"/>
                        </a:cubicBezTo>
                        <a:cubicBezTo>
                          <a:pt x="277324" y="594796"/>
                          <a:pt x="275763" y="594484"/>
                          <a:pt x="274201" y="594173"/>
                        </a:cubicBezTo>
                        <a:cubicBezTo>
                          <a:pt x="316982" y="575362"/>
                          <a:pt x="434083" y="514565"/>
                          <a:pt x="481444" y="395362"/>
                        </a:cubicBezTo>
                        <a:cubicBezTo>
                          <a:pt x="484046" y="388918"/>
                          <a:pt x="484567" y="383202"/>
                          <a:pt x="482901" y="382579"/>
                        </a:cubicBezTo>
                        <a:cubicBezTo>
                          <a:pt x="481236" y="382059"/>
                          <a:pt x="477385" y="386632"/>
                          <a:pt x="473950" y="392556"/>
                        </a:cubicBezTo>
                        <a:cubicBezTo>
                          <a:pt x="425444" y="474761"/>
                          <a:pt x="294811" y="562891"/>
                          <a:pt x="261711" y="583988"/>
                        </a:cubicBezTo>
                        <a:cubicBezTo>
                          <a:pt x="260566" y="581494"/>
                          <a:pt x="259837" y="578688"/>
                          <a:pt x="259837" y="575778"/>
                        </a:cubicBezTo>
                        <a:lnTo>
                          <a:pt x="259837" y="464577"/>
                        </a:lnTo>
                        <a:cubicBezTo>
                          <a:pt x="259837" y="453872"/>
                          <a:pt x="261711" y="436724"/>
                          <a:pt x="267019" y="427579"/>
                        </a:cubicBezTo>
                        <a:cubicBezTo>
                          <a:pt x="277220" y="409703"/>
                          <a:pt x="301785" y="380292"/>
                          <a:pt x="360492" y="347971"/>
                        </a:cubicBezTo>
                        <a:cubicBezTo>
                          <a:pt x="443556" y="302348"/>
                          <a:pt x="532448" y="319288"/>
                          <a:pt x="572210" y="296632"/>
                        </a:cubicBezTo>
                        <a:cubicBezTo>
                          <a:pt x="576842" y="294034"/>
                          <a:pt x="580199" y="292994"/>
                          <a:pt x="582177" y="293917"/>
                        </a:cubicBezTo>
                        <a:close/>
                        <a:moveTo>
                          <a:pt x="274656" y="289106"/>
                        </a:moveTo>
                        <a:lnTo>
                          <a:pt x="323064" y="289106"/>
                        </a:lnTo>
                        <a:lnTo>
                          <a:pt x="323064" y="331845"/>
                        </a:lnTo>
                        <a:cubicBezTo>
                          <a:pt x="302660" y="344427"/>
                          <a:pt x="286836" y="356698"/>
                          <a:pt x="274656" y="367928"/>
                        </a:cubicBezTo>
                        <a:close/>
                        <a:moveTo>
                          <a:pt x="207690" y="289106"/>
                        </a:moveTo>
                        <a:lnTo>
                          <a:pt x="256098" y="289106"/>
                        </a:lnTo>
                        <a:lnTo>
                          <a:pt x="256098" y="390148"/>
                        </a:lnTo>
                        <a:cubicBezTo>
                          <a:pt x="254328" y="392642"/>
                          <a:pt x="252767" y="395033"/>
                          <a:pt x="251413" y="397424"/>
                        </a:cubicBezTo>
                        <a:lnTo>
                          <a:pt x="244230" y="397424"/>
                        </a:lnTo>
                        <a:cubicBezTo>
                          <a:pt x="235798" y="384118"/>
                          <a:pt x="224034" y="369461"/>
                          <a:pt x="207690" y="354388"/>
                        </a:cubicBezTo>
                        <a:close/>
                        <a:moveTo>
                          <a:pt x="32007" y="259919"/>
                        </a:moveTo>
                        <a:cubicBezTo>
                          <a:pt x="34960" y="260049"/>
                          <a:pt x="38109" y="262491"/>
                          <a:pt x="41076" y="266907"/>
                        </a:cubicBezTo>
                        <a:cubicBezTo>
                          <a:pt x="52110" y="283325"/>
                          <a:pt x="77822" y="310445"/>
                          <a:pt x="137781" y="344838"/>
                        </a:cubicBezTo>
                        <a:cubicBezTo>
                          <a:pt x="205026" y="383388"/>
                          <a:pt x="230634" y="424328"/>
                          <a:pt x="240315" y="447188"/>
                        </a:cubicBezTo>
                        <a:cubicBezTo>
                          <a:pt x="244374" y="457059"/>
                          <a:pt x="245936" y="474204"/>
                          <a:pt x="245936" y="484802"/>
                        </a:cubicBezTo>
                        <a:lnTo>
                          <a:pt x="245936" y="592762"/>
                        </a:lnTo>
                        <a:cubicBezTo>
                          <a:pt x="245936" y="595879"/>
                          <a:pt x="245103" y="598685"/>
                          <a:pt x="243854" y="601075"/>
                        </a:cubicBezTo>
                        <a:cubicBezTo>
                          <a:pt x="202008" y="562006"/>
                          <a:pt x="87815" y="449889"/>
                          <a:pt x="64914" y="379959"/>
                        </a:cubicBezTo>
                        <a:cubicBezTo>
                          <a:pt x="62728" y="373413"/>
                          <a:pt x="60334" y="368010"/>
                          <a:pt x="58668" y="368322"/>
                        </a:cubicBezTo>
                        <a:cubicBezTo>
                          <a:pt x="56899" y="368529"/>
                          <a:pt x="56274" y="374244"/>
                          <a:pt x="57523" y="381102"/>
                        </a:cubicBezTo>
                        <a:cubicBezTo>
                          <a:pt x="79279" y="494777"/>
                          <a:pt x="177025" y="574890"/>
                          <a:pt x="225637" y="608556"/>
                        </a:cubicBezTo>
                        <a:cubicBezTo>
                          <a:pt x="154540" y="593490"/>
                          <a:pt x="100410" y="549744"/>
                          <a:pt x="32852" y="465579"/>
                        </a:cubicBezTo>
                        <a:cubicBezTo>
                          <a:pt x="-24400" y="394402"/>
                          <a:pt x="7037" y="304003"/>
                          <a:pt x="24108" y="266803"/>
                        </a:cubicBezTo>
                        <a:cubicBezTo>
                          <a:pt x="26294" y="261972"/>
                          <a:pt x="29053" y="259789"/>
                          <a:pt x="32007" y="259919"/>
                        </a:cubicBezTo>
                        <a:close/>
                        <a:moveTo>
                          <a:pt x="274656" y="196948"/>
                        </a:moveTo>
                        <a:lnTo>
                          <a:pt x="276946" y="196948"/>
                        </a:lnTo>
                        <a:cubicBezTo>
                          <a:pt x="302452" y="196948"/>
                          <a:pt x="323064" y="217636"/>
                          <a:pt x="323064" y="243106"/>
                        </a:cubicBezTo>
                        <a:lnTo>
                          <a:pt x="323064" y="270759"/>
                        </a:lnTo>
                        <a:lnTo>
                          <a:pt x="274656" y="270759"/>
                        </a:lnTo>
                        <a:close/>
                        <a:moveTo>
                          <a:pt x="253808" y="196948"/>
                        </a:moveTo>
                        <a:lnTo>
                          <a:pt x="256098" y="196948"/>
                        </a:lnTo>
                        <a:lnTo>
                          <a:pt x="256098" y="270759"/>
                        </a:lnTo>
                        <a:lnTo>
                          <a:pt x="207690" y="270759"/>
                        </a:lnTo>
                        <a:lnTo>
                          <a:pt x="207690" y="243106"/>
                        </a:lnTo>
                        <a:cubicBezTo>
                          <a:pt x="207690" y="217636"/>
                          <a:pt x="228302" y="196948"/>
                          <a:pt x="253808" y="196948"/>
                        </a:cubicBezTo>
                        <a:close/>
                        <a:moveTo>
                          <a:pt x="267670" y="0"/>
                        </a:moveTo>
                        <a:cubicBezTo>
                          <a:pt x="284321" y="0"/>
                          <a:pt x="300243" y="5611"/>
                          <a:pt x="312522" y="15795"/>
                        </a:cubicBezTo>
                        <a:lnTo>
                          <a:pt x="445310" y="125946"/>
                        </a:lnTo>
                        <a:cubicBezTo>
                          <a:pt x="465291" y="142572"/>
                          <a:pt x="479860" y="173539"/>
                          <a:pt x="479860" y="199622"/>
                        </a:cubicBezTo>
                        <a:lnTo>
                          <a:pt x="479860" y="283378"/>
                        </a:lnTo>
                        <a:cubicBezTo>
                          <a:pt x="457070" y="285976"/>
                          <a:pt x="431990" y="289613"/>
                          <a:pt x="406077" y="296992"/>
                        </a:cubicBezTo>
                        <a:lnTo>
                          <a:pt x="406077" y="199622"/>
                        </a:lnTo>
                        <a:cubicBezTo>
                          <a:pt x="406077" y="195258"/>
                          <a:pt x="401499" y="185386"/>
                          <a:pt x="398064" y="182580"/>
                        </a:cubicBezTo>
                        <a:lnTo>
                          <a:pt x="267670" y="74403"/>
                        </a:lnTo>
                        <a:lnTo>
                          <a:pt x="137276" y="182580"/>
                        </a:lnTo>
                        <a:cubicBezTo>
                          <a:pt x="133945" y="185386"/>
                          <a:pt x="129263" y="195258"/>
                          <a:pt x="129263" y="199622"/>
                        </a:cubicBezTo>
                        <a:lnTo>
                          <a:pt x="129263" y="307383"/>
                        </a:lnTo>
                        <a:cubicBezTo>
                          <a:pt x="82849" y="278702"/>
                          <a:pt x="63285" y="256984"/>
                          <a:pt x="55480" y="245657"/>
                        </a:cubicBezTo>
                        <a:lnTo>
                          <a:pt x="55480" y="199622"/>
                        </a:lnTo>
                        <a:cubicBezTo>
                          <a:pt x="55480" y="173539"/>
                          <a:pt x="70049" y="142572"/>
                          <a:pt x="90134" y="125946"/>
                        </a:cubicBezTo>
                        <a:lnTo>
                          <a:pt x="222818" y="15795"/>
                        </a:lnTo>
                        <a:cubicBezTo>
                          <a:pt x="235097" y="5611"/>
                          <a:pt x="251019" y="0"/>
                          <a:pt x="26767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/>
                  <a:lstStyle/>
                  <a:p>
                    <a:pPr algn="ctr"/>
                  </a:p>
                </p:txBody>
              </p:sp>
            </p:grpSp>
          </p:grpSp>
        </p:grp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72b8b25a-67c3-4149-965c-b9ee9b070371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4400" b="1" i="0" u="none">
                <a:solidFill>
                  <a:srgbClr val="FFFFFF"/>
                </a:solidFill>
                <a:ea typeface="微软雅黑" panose="020B0503020204020204" charset="-122"/>
              </a:rPr>
              <a:t>国内外研究现状</a:t>
            </a:r>
            <a:endParaRPr lang="en-US" sz="44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5" name="文本占位符 24" descr="c7b6e1c2-b67c-4a71-a397-4b191c609f84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charset="-122"/>
              </a:rPr>
              <a:t>了解相关领域的研究进展</a:t>
            </a:r>
            <a:endParaRPr lang="en-US" sz="2000" b="0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国外研究现状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25" name="072c3d41-939f-40a2-b52c-b530bfb28946.source.3.zh-Hans.pptx" descr="f21c6a7c-1118-43fd-8c1b-42caf0659b56"/>
          <p:cNvGrpSpPr/>
          <p:nvPr/>
        </p:nvGrpSpPr>
        <p:grpSpPr>
          <a:xfrm>
            <a:off x="660399" y="1130300"/>
            <a:ext cx="10858507" cy="5003801"/>
            <a:chOff x="660399" y="1130300"/>
            <a:chExt cx="10858507" cy="5003801"/>
          </a:xfrm>
        </p:grpSpPr>
        <p:sp>
          <p:nvSpPr>
            <p:cNvPr id="3" name="PictureMisc1" descr="f0ef9f93-6b19-43c2-bd0b-717f35be1b96"/>
            <p:cNvSpPr/>
            <p:nvPr/>
          </p:nvSpPr>
          <p:spPr>
            <a:xfrm>
              <a:off x="660400" y="1130301"/>
              <a:ext cx="2608581" cy="5003800"/>
            </a:xfrm>
            <a:prstGeom prst="rect">
              <a:avLst/>
            </a:prstGeom>
            <a:blipFill rotWithShape="1">
              <a:blip r:embed="rId1"/>
              <a:stretch>
                <a:fillRect l="-100642" r="-99901"/>
              </a:stretch>
            </a:blipFill>
            <a:ln w="6350" cap="sq">
              <a:noFill/>
              <a:prstDash val="solid"/>
              <a:miter/>
            </a:ln>
          </p:spPr>
          <p:txBody>
            <a:bodyPr rtlCol="0" anchor="ctr" anchorCtr="0"/>
            <a:lstStyle/>
            <a:p>
              <a:pPr algn="l"/>
            </a:p>
          </p:txBody>
        </p:sp>
        <p:sp>
          <p:nvSpPr>
            <p:cNvPr id="4" name="Title" descr="d5342e7b-a2d6-49ec-a484-c8ab5e84b07f"/>
            <p:cNvSpPr/>
            <p:nvPr/>
          </p:nvSpPr>
          <p:spPr>
            <a:xfrm>
              <a:off x="660399" y="2320960"/>
              <a:ext cx="2608581" cy="2622480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90000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l"/>
              <a:r>
                <a:rPr lang="en-US" sz="2400" b="1" i="0" u="none">
                  <a:solidFill>
                    <a:srgbClr val="000000"/>
                  </a:solidFill>
                  <a:ea typeface="微软雅黑" panose="020B0503020204020204" charset="-122"/>
                </a:rPr>
                <a:t>聚焦国外研究重点和技术参考</a:t>
              </a:r>
              <a:endParaRPr lang="en-US" sz="2400" b="1" i="0" u="none">
                <a:solidFill>
                  <a:srgbClr val="000000"/>
                </a:solidFill>
                <a:ea typeface="微软雅黑" panose="020B0503020204020204" charset="-122"/>
              </a:endParaRPr>
            </a:p>
          </p:txBody>
        </p:sp>
        <p:cxnSp>
          <p:nvCxnSpPr>
            <p:cNvPr id="5" name="连接符: 肘形 4" descr="fc0ed9e9-7ffc-4c23-a684-8c3021cf78ad"/>
            <p:cNvCxnSpPr/>
            <p:nvPr/>
          </p:nvCxnSpPr>
          <p:spPr>
            <a:xfrm rot="10800000" flipV="1">
              <a:off x="3449955" y="1847850"/>
              <a:ext cx="678815" cy="1784350"/>
            </a:xfrm>
            <a:prstGeom prst="bentConnector3">
              <a:avLst>
                <a:gd name="adj1" fmla="val 63330"/>
              </a:avLst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 descr="7000f09f-2b24-4cee-8f9b-5401785aa962"/>
            <p:cNvCxnSpPr>
              <a:stCxn id="21" idx="1"/>
            </p:cNvCxnSpPr>
            <p:nvPr/>
          </p:nvCxnSpPr>
          <p:spPr>
            <a:xfrm rot="10800000" flipV="1">
              <a:off x="3268345" y="3634740"/>
              <a:ext cx="860425" cy="3175"/>
            </a:xfrm>
            <a:prstGeom prst="bentConnector2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连接符: 肘形 6" descr="4e5a9978-4f49-4364-9507-eacca74532fc"/>
            <p:cNvCxnSpPr>
              <a:stCxn id="18" idx="1"/>
              <a:endCxn id="4" idx="3"/>
            </p:cNvCxnSpPr>
            <p:nvPr/>
          </p:nvCxnSpPr>
          <p:spPr>
            <a:xfrm rot="10800000">
              <a:off x="3268345" y="3632200"/>
              <a:ext cx="860425" cy="1789430"/>
            </a:xfrm>
            <a:prstGeom prst="bentConnector3">
              <a:avLst>
                <a:gd name="adj1" fmla="val 49963"/>
              </a:avLst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 descr="ebef560f-66d9-41f3-b295-5310c82cb71e"/>
            <p:cNvGrpSpPr/>
            <p:nvPr/>
          </p:nvGrpSpPr>
          <p:grpSpPr>
            <a:xfrm>
              <a:off x="4129530" y="1130300"/>
              <a:ext cx="7389376" cy="1435100"/>
              <a:chOff x="4375608" y="1130301"/>
              <a:chExt cx="2858414" cy="555136"/>
            </a:xfrm>
          </p:grpSpPr>
          <p:sp>
            <p:nvSpPr>
              <p:cNvPr id="22" name="Bullet1" descr="94f6ea7e-cee3-4c87-850b-9da3dd8e03f4"/>
              <p:cNvSpPr/>
              <p:nvPr/>
            </p:nvSpPr>
            <p:spPr>
              <a:xfrm>
                <a:off x="4761746" y="1130301"/>
                <a:ext cx="1288312" cy="555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用户行为与信任机制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3" name="Text1" descr="deb53b88-0b5e-4e62-9c5e-a971bf8b7516"/>
              <p:cNvSpPr/>
              <p:nvPr/>
            </p:nvSpPr>
            <p:spPr>
              <a:xfrm>
                <a:off x="6050058" y="1130301"/>
                <a:ext cx="1183964" cy="555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国外研究聚焦用户行为分析与信任机制，强调平台易用性和社交属性影响。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4" name="Number1" descr="ea564cec-e473-4dd5-93c6-049b389d17c0"/>
              <p:cNvSpPr/>
              <p:nvPr/>
            </p:nvSpPr>
            <p:spPr>
              <a:xfrm>
                <a:off x="4375608" y="1268593"/>
                <a:ext cx="278516" cy="278516"/>
              </a:xfrm>
              <a:prstGeom prst="rect">
                <a:avLst/>
              </a:prstGeom>
              <a:solidFill>
                <a:schemeClr val="bg1"/>
              </a:solidFill>
              <a:ln w="6350" cap="sq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 anchorCtr="0"/>
              <a:lstStyle/>
              <a:p>
                <a:pPr algn="ctr"/>
                <a:r>
                  <a:rPr lang="en-US" sz="2400" b="1" i="0" u="none">
                    <a:solidFill>
                      <a:srgbClr val="2F2F2F"/>
                    </a:solidFill>
                    <a:latin typeface="Arial" panose="020B0604020202020204"/>
                  </a:rPr>
                  <a:t>1</a:t>
                </a:r>
                <a:endParaRPr lang="en-US" sz="2400" b="1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0" name="组合 9" descr="10858b5b-b729-4737-9956-470d3819a8e0"/>
            <p:cNvGrpSpPr/>
            <p:nvPr/>
          </p:nvGrpSpPr>
          <p:grpSpPr>
            <a:xfrm>
              <a:off x="4129534" y="2914650"/>
              <a:ext cx="7389371" cy="1435100"/>
              <a:chOff x="4375609" y="1765824"/>
              <a:chExt cx="2858412" cy="555136"/>
            </a:xfrm>
          </p:grpSpPr>
          <p:sp>
            <p:nvSpPr>
              <p:cNvPr id="19" name="Bullet2" descr="4323b3b5-328f-4898-8957-59dc3e8e8fc3"/>
              <p:cNvSpPr/>
              <p:nvPr/>
            </p:nvSpPr>
            <p:spPr>
              <a:xfrm>
                <a:off x="4761746" y="1765824"/>
                <a:ext cx="1288312" cy="555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i="0" u="none">
                    <a:solidFill>
                      <a:srgbClr val="2F2F2F"/>
                    </a:solidFill>
                    <a:latin typeface="Arial" panose="020B0604020202020204"/>
                  </a:rPr>
                  <a:t>Spring Boot应用</a:t>
                </a:r>
                <a:endParaRPr lang="en-US" sz="1800" b="1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20" name="Text2" descr="48b10a1b-d3c1-4742-a960-4cca5ecfb279"/>
              <p:cNvSpPr/>
              <p:nvPr/>
            </p:nvSpPr>
            <p:spPr>
              <a:xfrm>
                <a:off x="6050057" y="1765824"/>
                <a:ext cx="1183964" cy="555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latin typeface="Arial" panose="020B0604020202020204"/>
                  </a:rPr>
                  <a:t>Spring Boot 3.0用于可扩展后端系统，为本系统提供技术参考。</a:t>
                </a:r>
                <a:endParaRPr lang="en-US" sz="1200" b="0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21" name="Number2" descr="03628aa3-06f2-4fa2-bd40-7cc1278b3cb0"/>
              <p:cNvSpPr/>
              <p:nvPr/>
            </p:nvSpPr>
            <p:spPr>
              <a:xfrm>
                <a:off x="4375609" y="1905099"/>
                <a:ext cx="278516" cy="278516"/>
              </a:xfrm>
              <a:prstGeom prst="rect">
                <a:avLst/>
              </a:prstGeom>
              <a:solidFill>
                <a:schemeClr val="bg1"/>
              </a:solidFill>
              <a:ln w="6350" cap="sq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 anchorCtr="0"/>
              <a:lstStyle/>
              <a:p>
                <a:pPr algn="ctr"/>
                <a:r>
                  <a:rPr lang="en-US" sz="2400" b="1" i="0" u="none">
                    <a:solidFill>
                      <a:srgbClr val="2F2F2F"/>
                    </a:solidFill>
                    <a:latin typeface="Arial" panose="020B0604020202020204"/>
                  </a:rPr>
                  <a:t>2</a:t>
                </a:r>
                <a:endParaRPr lang="en-US" sz="2400" b="1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1" name="组合 10" descr="c534e054-b534-43aa-b18a-f469aad6e65f"/>
            <p:cNvGrpSpPr/>
            <p:nvPr/>
          </p:nvGrpSpPr>
          <p:grpSpPr>
            <a:xfrm>
              <a:off x="4129531" y="4699000"/>
              <a:ext cx="7389374" cy="1435100"/>
              <a:chOff x="4375608" y="2401347"/>
              <a:chExt cx="2858413" cy="555136"/>
            </a:xfrm>
          </p:grpSpPr>
          <p:sp>
            <p:nvSpPr>
              <p:cNvPr id="16" name="Bullet3" descr="1153ac6d-eb34-43fd-be38-fcfc1eb38546"/>
              <p:cNvSpPr/>
              <p:nvPr/>
            </p:nvSpPr>
            <p:spPr>
              <a:xfrm>
                <a:off x="4761746" y="2401347"/>
                <a:ext cx="1288312" cy="555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i="0" u="none">
                    <a:solidFill>
                      <a:srgbClr val="2F2F2F"/>
                    </a:solidFill>
                    <a:latin typeface="Arial" panose="020B0604020202020204"/>
                  </a:rPr>
                  <a:t>API安全防护策略</a:t>
                </a:r>
                <a:endParaRPr lang="en-US" sz="1800" b="1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Text3" descr="40ab4e9a-ddf8-41ec-b65c-16f16eac7a4a"/>
              <p:cNvSpPr/>
              <p:nvPr/>
            </p:nvSpPr>
            <p:spPr>
              <a:xfrm>
                <a:off x="6050057" y="2401347"/>
                <a:ext cx="1183964" cy="5551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latin typeface="Arial" panose="020B0604020202020204"/>
                  </a:rPr>
                  <a:t>Confidence S提出的API安全防护策略，保障系统数据传输安全。</a:t>
                </a:r>
                <a:endParaRPr lang="en-US" sz="1200" b="0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18" name="Number3" descr="e988e039-4dc6-4691-821c-942719c5ea5c"/>
              <p:cNvSpPr/>
              <p:nvPr/>
            </p:nvSpPr>
            <p:spPr>
              <a:xfrm>
                <a:off x="4375608" y="2541605"/>
                <a:ext cx="278516" cy="278516"/>
              </a:xfrm>
              <a:prstGeom prst="rect">
                <a:avLst/>
              </a:prstGeom>
              <a:solidFill>
                <a:schemeClr val="bg1"/>
              </a:solidFill>
              <a:ln w="6350" cap="sq">
                <a:solidFill>
                  <a:schemeClr val="tx1"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 anchorCtr="0"/>
              <a:lstStyle/>
              <a:p>
                <a:pPr algn="ctr"/>
                <a:r>
                  <a:rPr lang="en-US" sz="2400" b="1" i="0" u="none">
                    <a:solidFill>
                      <a:srgbClr val="2F2F2F"/>
                    </a:solidFill>
                    <a:latin typeface="Arial" panose="020B0604020202020204"/>
                  </a:rPr>
                  <a:t>3</a:t>
                </a:r>
                <a:endParaRPr lang="en-US" sz="2400" b="1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国内研究现状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44" name="22e26f2d-35b2-4758-87e4-99e3bc08fc93.source.4.zh-Hans.pptx" descr="ac5b4b1f-dd52-41b5-b850-b5f4fb28d6da"/>
          <p:cNvGrpSpPr/>
          <p:nvPr/>
        </p:nvGrpSpPr>
        <p:grpSpPr>
          <a:xfrm>
            <a:off x="555846" y="1130300"/>
            <a:ext cx="10769639" cy="4794041"/>
            <a:chOff x="555846" y="1130300"/>
            <a:chExt cx="10769639" cy="4794041"/>
          </a:xfrm>
        </p:grpSpPr>
        <p:sp>
          <p:nvSpPr>
            <p:cNvPr id="38" name="Title" descr="d478a070-8995-4f53-b852-3ecf70ec0dfb"/>
            <p:cNvSpPr/>
            <p:nvPr/>
          </p:nvSpPr>
          <p:spPr>
            <a:xfrm>
              <a:off x="555846" y="1130300"/>
              <a:ext cx="4951932" cy="1037197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sz="2400" b="1" i="0" u="none">
                  <a:solidFill>
                    <a:srgbClr val="2F2F2F"/>
                  </a:solidFill>
                  <a:ea typeface="微软雅黑" panose="020B0503020204020204" charset="-122"/>
                </a:rPr>
                <a:t>分析国内研究情况和现存问题</a:t>
              </a:r>
              <a:endParaRPr lang="en-US" sz="2400" b="1" i="0" u="none">
                <a:solidFill>
                  <a:srgbClr val="2F2F2F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40" name="组合 39" descr="59d82d55-5347-4b9d-8aa4-794e32a9c370"/>
            <p:cNvGrpSpPr/>
            <p:nvPr/>
          </p:nvGrpSpPr>
          <p:grpSpPr>
            <a:xfrm>
              <a:off x="775226" y="2942767"/>
              <a:ext cx="2725198" cy="2981574"/>
              <a:chOff x="775226" y="2942767"/>
              <a:chExt cx="2725198" cy="2981574"/>
            </a:xfrm>
          </p:grpSpPr>
          <p:sp>
            <p:nvSpPr>
              <p:cNvPr id="13" name="Shape1" descr="10cdec58-ec40-483f-a734-c05ff5e59c8b"/>
              <p:cNvSpPr/>
              <p:nvPr/>
            </p:nvSpPr>
            <p:spPr>
              <a:xfrm>
                <a:off x="1071532" y="4133551"/>
                <a:ext cx="2428892" cy="1550916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6" name="Icon1" descr="31414965-8aaf-4d88-adcb-a3011d165508"/>
              <p:cNvSpPr/>
              <p:nvPr/>
            </p:nvSpPr>
            <p:spPr bwMode="auto">
              <a:xfrm>
                <a:off x="2083058" y="4927621"/>
                <a:ext cx="405841" cy="38704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7" name="Number1" descr="4ef36426-4bb8-4883-bbe2-7f6518043bb4"/>
              <p:cNvSpPr txBox="1"/>
              <p:nvPr/>
            </p:nvSpPr>
            <p:spPr>
              <a:xfrm>
                <a:off x="1498339" y="5419704"/>
                <a:ext cx="1575278" cy="5046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sz="1800" b="1" i="1" u="none">
                    <a:solidFill>
                      <a:srgbClr val="2F2F2F"/>
                    </a:solidFill>
                    <a:latin typeface="Arial" panose="020B0604020202020204"/>
                  </a:rPr>
                  <a:t>01</a:t>
                </a:r>
                <a:endParaRPr lang="en-US" sz="1800" b="1" i="1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4" name="Text1" descr="7eff373b-f307-4aa3-bbbd-53849f5c37f2"/>
              <p:cNvSpPr/>
              <p:nvPr/>
            </p:nvSpPr>
            <p:spPr bwMode="auto">
              <a:xfrm>
                <a:off x="775226" y="3561001"/>
                <a:ext cx="2491029" cy="741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国内对微服务架构有深入研究，如鲁懿德的B2C电商系统实践。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5" name="Bullet1" descr="f53bf762-3467-4629-aae3-c2df51470d0a"/>
              <p:cNvSpPr txBox="1"/>
              <p:nvPr/>
            </p:nvSpPr>
            <p:spPr bwMode="auto">
              <a:xfrm>
                <a:off x="775226" y="2942767"/>
                <a:ext cx="2491029" cy="618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微服务架构研究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2" name="组合 41" descr="2764d094-e8e3-460b-912c-65951b6f166a"/>
            <p:cNvGrpSpPr/>
            <p:nvPr/>
          </p:nvGrpSpPr>
          <p:grpSpPr>
            <a:xfrm>
              <a:off x="3369568" y="2409127"/>
              <a:ext cx="2752386" cy="3016854"/>
              <a:chOff x="3369568" y="2409127"/>
              <a:chExt cx="2752386" cy="3016854"/>
            </a:xfrm>
          </p:grpSpPr>
          <p:sp>
            <p:nvSpPr>
              <p:cNvPr id="15" name="Shape2" descr="3edfcb52-6b7c-430a-b7fb-b91acbb504a4"/>
              <p:cNvSpPr/>
              <p:nvPr/>
            </p:nvSpPr>
            <p:spPr>
              <a:xfrm>
                <a:off x="3693062" y="3616579"/>
                <a:ext cx="2428892" cy="1550916"/>
              </a:xfrm>
              <a:prstGeom prst="ben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4" name="Icon2" descr="3625a97b-bc4a-45b6-b83f-eecedf74690b"/>
              <p:cNvSpPr/>
              <p:nvPr/>
            </p:nvSpPr>
            <p:spPr bwMode="auto">
              <a:xfrm>
                <a:off x="4704588" y="4420147"/>
                <a:ext cx="405841" cy="405275"/>
              </a:xfrm>
              <a:custGeom>
                <a:avLst/>
                <a:gdLst>
                  <a:gd name="connsiteX0" fmla="*/ 126452 w 606933"/>
                  <a:gd name="connsiteY0" fmla="*/ 239923 h 606087"/>
                  <a:gd name="connsiteX1" fmla="*/ 191364 w 606933"/>
                  <a:gd name="connsiteY1" fmla="*/ 239923 h 606087"/>
                  <a:gd name="connsiteX2" fmla="*/ 289791 w 606933"/>
                  <a:gd name="connsiteY2" fmla="*/ 336874 h 606087"/>
                  <a:gd name="connsiteX3" fmla="*/ 303467 w 606933"/>
                  <a:gd name="connsiteY3" fmla="*/ 345627 h 606087"/>
                  <a:gd name="connsiteX4" fmla="*/ 317142 w 606933"/>
                  <a:gd name="connsiteY4" fmla="*/ 336874 h 606087"/>
                  <a:gd name="connsiteX5" fmla="*/ 415569 w 606933"/>
                  <a:gd name="connsiteY5" fmla="*/ 239923 h 606087"/>
                  <a:gd name="connsiteX6" fmla="*/ 480481 w 606933"/>
                  <a:gd name="connsiteY6" fmla="*/ 239923 h 606087"/>
                  <a:gd name="connsiteX7" fmla="*/ 480481 w 606933"/>
                  <a:gd name="connsiteY7" fmla="*/ 404009 h 606087"/>
                  <a:gd name="connsiteX8" fmla="*/ 316083 w 606933"/>
                  <a:gd name="connsiteY8" fmla="*/ 404009 h 606087"/>
                  <a:gd name="connsiteX9" fmla="*/ 316083 w 606933"/>
                  <a:gd name="connsiteY9" fmla="*/ 441905 h 606087"/>
                  <a:gd name="connsiteX10" fmla="*/ 568988 w 606933"/>
                  <a:gd name="connsiteY10" fmla="*/ 441905 h 606087"/>
                  <a:gd name="connsiteX11" fmla="*/ 568988 w 606933"/>
                  <a:gd name="connsiteY11" fmla="*/ 505096 h 606087"/>
                  <a:gd name="connsiteX12" fmla="*/ 606933 w 606933"/>
                  <a:gd name="connsiteY12" fmla="*/ 505096 h 606087"/>
                  <a:gd name="connsiteX13" fmla="*/ 606933 w 606933"/>
                  <a:gd name="connsiteY13" fmla="*/ 606087 h 606087"/>
                  <a:gd name="connsiteX14" fmla="*/ 505714 w 606933"/>
                  <a:gd name="connsiteY14" fmla="*/ 606087 h 606087"/>
                  <a:gd name="connsiteX15" fmla="*/ 505714 w 606933"/>
                  <a:gd name="connsiteY15" fmla="*/ 505096 h 606087"/>
                  <a:gd name="connsiteX16" fmla="*/ 543659 w 606933"/>
                  <a:gd name="connsiteY16" fmla="*/ 505096 h 606087"/>
                  <a:gd name="connsiteX17" fmla="*/ 543659 w 606933"/>
                  <a:gd name="connsiteY17" fmla="*/ 467105 h 606087"/>
                  <a:gd name="connsiteX18" fmla="*/ 316083 w 606933"/>
                  <a:gd name="connsiteY18" fmla="*/ 467105 h 606087"/>
                  <a:gd name="connsiteX19" fmla="*/ 316083 w 606933"/>
                  <a:gd name="connsiteY19" fmla="*/ 505096 h 606087"/>
                  <a:gd name="connsiteX20" fmla="*/ 354028 w 606933"/>
                  <a:gd name="connsiteY20" fmla="*/ 505096 h 606087"/>
                  <a:gd name="connsiteX21" fmla="*/ 354028 w 606933"/>
                  <a:gd name="connsiteY21" fmla="*/ 606087 h 606087"/>
                  <a:gd name="connsiteX22" fmla="*/ 252905 w 606933"/>
                  <a:gd name="connsiteY22" fmla="*/ 606087 h 606087"/>
                  <a:gd name="connsiteX23" fmla="*/ 252905 w 606933"/>
                  <a:gd name="connsiteY23" fmla="*/ 505096 h 606087"/>
                  <a:gd name="connsiteX24" fmla="*/ 290850 w 606933"/>
                  <a:gd name="connsiteY24" fmla="*/ 505096 h 606087"/>
                  <a:gd name="connsiteX25" fmla="*/ 290850 w 606933"/>
                  <a:gd name="connsiteY25" fmla="*/ 467105 h 606087"/>
                  <a:gd name="connsiteX26" fmla="*/ 63274 w 606933"/>
                  <a:gd name="connsiteY26" fmla="*/ 467105 h 606087"/>
                  <a:gd name="connsiteX27" fmla="*/ 63274 w 606933"/>
                  <a:gd name="connsiteY27" fmla="*/ 505096 h 606087"/>
                  <a:gd name="connsiteX28" fmla="*/ 101123 w 606933"/>
                  <a:gd name="connsiteY28" fmla="*/ 505096 h 606087"/>
                  <a:gd name="connsiteX29" fmla="*/ 101123 w 606933"/>
                  <a:gd name="connsiteY29" fmla="*/ 606087 h 606087"/>
                  <a:gd name="connsiteX30" fmla="*/ 0 w 606933"/>
                  <a:gd name="connsiteY30" fmla="*/ 606087 h 606087"/>
                  <a:gd name="connsiteX31" fmla="*/ 0 w 606933"/>
                  <a:gd name="connsiteY31" fmla="*/ 505096 h 606087"/>
                  <a:gd name="connsiteX32" fmla="*/ 37945 w 606933"/>
                  <a:gd name="connsiteY32" fmla="*/ 505096 h 606087"/>
                  <a:gd name="connsiteX33" fmla="*/ 37945 w 606933"/>
                  <a:gd name="connsiteY33" fmla="*/ 441905 h 606087"/>
                  <a:gd name="connsiteX34" fmla="*/ 290850 w 606933"/>
                  <a:gd name="connsiteY34" fmla="*/ 441905 h 606087"/>
                  <a:gd name="connsiteX35" fmla="*/ 290850 w 606933"/>
                  <a:gd name="connsiteY35" fmla="*/ 404009 h 606087"/>
                  <a:gd name="connsiteX36" fmla="*/ 126452 w 606933"/>
                  <a:gd name="connsiteY36" fmla="*/ 404009 h 606087"/>
                  <a:gd name="connsiteX37" fmla="*/ 303502 w 606933"/>
                  <a:gd name="connsiteY37" fmla="*/ 71264 h 606087"/>
                  <a:gd name="connsiteX38" fmla="*/ 250822 w 606933"/>
                  <a:gd name="connsiteY38" fmla="*/ 122140 h 606087"/>
                  <a:gd name="connsiteX39" fmla="*/ 303502 w 606933"/>
                  <a:gd name="connsiteY39" fmla="*/ 173111 h 606087"/>
                  <a:gd name="connsiteX40" fmla="*/ 356183 w 606933"/>
                  <a:gd name="connsiteY40" fmla="*/ 122140 h 606087"/>
                  <a:gd name="connsiteX41" fmla="*/ 303502 w 606933"/>
                  <a:gd name="connsiteY41" fmla="*/ 71264 h 606087"/>
                  <a:gd name="connsiteX42" fmla="*/ 303502 w 606933"/>
                  <a:gd name="connsiteY42" fmla="*/ 0 h 606087"/>
                  <a:gd name="connsiteX43" fmla="*/ 429955 w 606933"/>
                  <a:gd name="connsiteY43" fmla="*/ 122140 h 606087"/>
                  <a:gd name="connsiteX44" fmla="*/ 303502 w 606933"/>
                  <a:gd name="connsiteY44" fmla="*/ 315639 h 606087"/>
                  <a:gd name="connsiteX45" fmla="*/ 177049 w 606933"/>
                  <a:gd name="connsiteY45" fmla="*/ 122140 h 606087"/>
                  <a:gd name="connsiteX46" fmla="*/ 303502 w 606933"/>
                  <a:gd name="connsiteY46" fmla="*/ 0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6933" h="606087">
                    <a:moveTo>
                      <a:pt x="126452" y="239923"/>
                    </a:moveTo>
                    <a:lnTo>
                      <a:pt x="191364" y="239923"/>
                    </a:lnTo>
                    <a:cubicBezTo>
                      <a:pt x="230851" y="298209"/>
                      <a:pt x="286131" y="334566"/>
                      <a:pt x="289791" y="336874"/>
                    </a:cubicBezTo>
                    <a:lnTo>
                      <a:pt x="303467" y="345627"/>
                    </a:lnTo>
                    <a:lnTo>
                      <a:pt x="317142" y="336874"/>
                    </a:lnTo>
                    <a:cubicBezTo>
                      <a:pt x="320802" y="334566"/>
                      <a:pt x="376083" y="298209"/>
                      <a:pt x="415569" y="239923"/>
                    </a:cubicBezTo>
                    <a:lnTo>
                      <a:pt x="480481" y="239923"/>
                    </a:lnTo>
                    <a:lnTo>
                      <a:pt x="480481" y="404009"/>
                    </a:lnTo>
                    <a:lnTo>
                      <a:pt x="316083" y="404009"/>
                    </a:lnTo>
                    <a:lnTo>
                      <a:pt x="316083" y="441905"/>
                    </a:lnTo>
                    <a:lnTo>
                      <a:pt x="568988" y="441905"/>
                    </a:lnTo>
                    <a:lnTo>
                      <a:pt x="568988" y="505096"/>
                    </a:lnTo>
                    <a:lnTo>
                      <a:pt x="606933" y="505096"/>
                    </a:lnTo>
                    <a:lnTo>
                      <a:pt x="606933" y="606087"/>
                    </a:lnTo>
                    <a:lnTo>
                      <a:pt x="505714" y="606087"/>
                    </a:lnTo>
                    <a:lnTo>
                      <a:pt x="505714" y="505096"/>
                    </a:lnTo>
                    <a:lnTo>
                      <a:pt x="543659" y="505096"/>
                    </a:lnTo>
                    <a:lnTo>
                      <a:pt x="543659" y="467105"/>
                    </a:lnTo>
                    <a:lnTo>
                      <a:pt x="316083" y="467105"/>
                    </a:lnTo>
                    <a:lnTo>
                      <a:pt x="316083" y="505096"/>
                    </a:lnTo>
                    <a:lnTo>
                      <a:pt x="354028" y="505096"/>
                    </a:lnTo>
                    <a:lnTo>
                      <a:pt x="354028" y="606087"/>
                    </a:lnTo>
                    <a:lnTo>
                      <a:pt x="252905" y="606087"/>
                    </a:lnTo>
                    <a:lnTo>
                      <a:pt x="252905" y="505096"/>
                    </a:lnTo>
                    <a:lnTo>
                      <a:pt x="290850" y="505096"/>
                    </a:lnTo>
                    <a:lnTo>
                      <a:pt x="290850" y="467105"/>
                    </a:lnTo>
                    <a:lnTo>
                      <a:pt x="63274" y="467105"/>
                    </a:lnTo>
                    <a:lnTo>
                      <a:pt x="63274" y="505096"/>
                    </a:lnTo>
                    <a:lnTo>
                      <a:pt x="101123" y="505096"/>
                    </a:lnTo>
                    <a:lnTo>
                      <a:pt x="101123" y="606087"/>
                    </a:lnTo>
                    <a:lnTo>
                      <a:pt x="0" y="606087"/>
                    </a:lnTo>
                    <a:lnTo>
                      <a:pt x="0" y="505096"/>
                    </a:lnTo>
                    <a:lnTo>
                      <a:pt x="37945" y="505096"/>
                    </a:lnTo>
                    <a:lnTo>
                      <a:pt x="37945" y="441905"/>
                    </a:lnTo>
                    <a:lnTo>
                      <a:pt x="290850" y="441905"/>
                    </a:lnTo>
                    <a:lnTo>
                      <a:pt x="290850" y="404009"/>
                    </a:lnTo>
                    <a:lnTo>
                      <a:pt x="126452" y="404009"/>
                    </a:lnTo>
                    <a:close/>
                    <a:moveTo>
                      <a:pt x="303502" y="71264"/>
                    </a:moveTo>
                    <a:cubicBezTo>
                      <a:pt x="274417" y="71264"/>
                      <a:pt x="250822" y="94057"/>
                      <a:pt x="250822" y="122140"/>
                    </a:cubicBezTo>
                    <a:cubicBezTo>
                      <a:pt x="250822" y="150318"/>
                      <a:pt x="274417" y="173111"/>
                      <a:pt x="303502" y="173111"/>
                    </a:cubicBezTo>
                    <a:cubicBezTo>
                      <a:pt x="332587" y="173111"/>
                      <a:pt x="356183" y="150318"/>
                      <a:pt x="356183" y="122140"/>
                    </a:cubicBezTo>
                    <a:cubicBezTo>
                      <a:pt x="356183" y="94057"/>
                      <a:pt x="332587" y="71264"/>
                      <a:pt x="303502" y="71264"/>
                    </a:cubicBezTo>
                    <a:close/>
                    <a:moveTo>
                      <a:pt x="303502" y="0"/>
                    </a:moveTo>
                    <a:cubicBezTo>
                      <a:pt x="373326" y="0"/>
                      <a:pt x="429955" y="54723"/>
                      <a:pt x="429955" y="122140"/>
                    </a:cubicBezTo>
                    <a:cubicBezTo>
                      <a:pt x="429955" y="234181"/>
                      <a:pt x="303502" y="315639"/>
                      <a:pt x="303502" y="315639"/>
                    </a:cubicBezTo>
                    <a:cubicBezTo>
                      <a:pt x="303502" y="315639"/>
                      <a:pt x="177049" y="234181"/>
                      <a:pt x="177049" y="122140"/>
                    </a:cubicBezTo>
                    <a:cubicBezTo>
                      <a:pt x="177049" y="54723"/>
                      <a:pt x="233679" y="0"/>
                      <a:pt x="303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5" name="Number2" descr="cc2135df-f502-410c-927a-fdb7f64d4b30"/>
              <p:cNvSpPr txBox="1"/>
              <p:nvPr/>
            </p:nvSpPr>
            <p:spPr>
              <a:xfrm>
                <a:off x="4119869" y="4921344"/>
                <a:ext cx="1575278" cy="5046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sz="1800" b="1" i="1" u="none">
                    <a:solidFill>
                      <a:srgbClr val="2F2F2F"/>
                    </a:solidFill>
                    <a:latin typeface="Arial" panose="020B0604020202020204"/>
                  </a:rPr>
                  <a:t>02</a:t>
                </a:r>
                <a:endParaRPr lang="en-US" sz="1800" b="1" i="1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6" name="Text2" descr="a6ae3e4a-df58-4697-8e71-ad2a79aff492"/>
              <p:cNvSpPr/>
              <p:nvPr/>
            </p:nvSpPr>
            <p:spPr bwMode="auto">
              <a:xfrm>
                <a:off x="3369568" y="3027361"/>
                <a:ext cx="2491029" cy="741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尹梦娜对前后端分离架构在供应链金融系统中的应用进行了探讨。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7" name="Bullet2" descr="f2112e5e-eb34-46b8-91ad-baa93113c94a"/>
              <p:cNvSpPr txBox="1"/>
              <p:nvPr/>
            </p:nvSpPr>
            <p:spPr bwMode="auto">
              <a:xfrm>
                <a:off x="3369568" y="2409127"/>
                <a:ext cx="2491029" cy="618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前后端分离技术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1" name="组合 40" descr="780c2810-92d1-415c-b31f-25c9ba9ee4bd"/>
            <p:cNvGrpSpPr/>
            <p:nvPr/>
          </p:nvGrpSpPr>
          <p:grpSpPr>
            <a:xfrm>
              <a:off x="6072975" y="1964401"/>
              <a:ext cx="2687321" cy="3007282"/>
              <a:chOff x="6072975" y="1964401"/>
              <a:chExt cx="2687321" cy="3007282"/>
            </a:xfrm>
          </p:grpSpPr>
          <p:sp>
            <p:nvSpPr>
              <p:cNvPr id="14" name="Shape3" descr="8a5d0887-df67-4328-bf71-0e521359afe3"/>
              <p:cNvSpPr/>
              <p:nvPr/>
            </p:nvSpPr>
            <p:spPr>
              <a:xfrm>
                <a:off x="6331404" y="3185768"/>
                <a:ext cx="2428892" cy="1550916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2" name="Icon3" descr="6013b9bd-4170-4621-9a60-3e01259acfbf"/>
              <p:cNvSpPr/>
              <p:nvPr/>
            </p:nvSpPr>
            <p:spPr bwMode="auto">
              <a:xfrm>
                <a:off x="7342930" y="3984962"/>
                <a:ext cx="405841" cy="367048"/>
              </a:xfrm>
              <a:custGeom>
                <a:avLst/>
                <a:gdLst>
                  <a:gd name="connsiteX0" fmla="*/ 503202 w 607568"/>
                  <a:gd name="connsiteY0" fmla="*/ 459310 h 549494"/>
                  <a:gd name="connsiteX1" fmla="*/ 548364 w 607568"/>
                  <a:gd name="connsiteY1" fmla="*/ 504402 h 549494"/>
                  <a:gd name="connsiteX2" fmla="*/ 503202 w 607568"/>
                  <a:gd name="connsiteY2" fmla="*/ 549494 h 549494"/>
                  <a:gd name="connsiteX3" fmla="*/ 458040 w 607568"/>
                  <a:gd name="connsiteY3" fmla="*/ 504402 h 549494"/>
                  <a:gd name="connsiteX4" fmla="*/ 503202 w 607568"/>
                  <a:gd name="connsiteY4" fmla="*/ 459310 h 549494"/>
                  <a:gd name="connsiteX5" fmla="*/ 197795 w 607568"/>
                  <a:gd name="connsiteY5" fmla="*/ 459310 h 549494"/>
                  <a:gd name="connsiteX6" fmla="*/ 242957 w 607568"/>
                  <a:gd name="connsiteY6" fmla="*/ 504402 h 549494"/>
                  <a:gd name="connsiteX7" fmla="*/ 197795 w 607568"/>
                  <a:gd name="connsiteY7" fmla="*/ 549494 h 549494"/>
                  <a:gd name="connsiteX8" fmla="*/ 152633 w 607568"/>
                  <a:gd name="connsiteY8" fmla="*/ 504402 h 549494"/>
                  <a:gd name="connsiteX9" fmla="*/ 197795 w 607568"/>
                  <a:gd name="connsiteY9" fmla="*/ 459310 h 549494"/>
                  <a:gd name="connsiteX10" fmla="*/ 143318 w 607568"/>
                  <a:gd name="connsiteY10" fmla="*/ 390791 h 549494"/>
                  <a:gd name="connsiteX11" fmla="*/ 554573 w 607568"/>
                  <a:gd name="connsiteY11" fmla="*/ 390791 h 549494"/>
                  <a:gd name="connsiteX12" fmla="*/ 554573 w 607568"/>
                  <a:gd name="connsiteY12" fmla="*/ 437435 h 549494"/>
                  <a:gd name="connsiteX13" fmla="*/ 143318 w 607568"/>
                  <a:gd name="connsiteY13" fmla="*/ 437435 h 549494"/>
                  <a:gd name="connsiteX14" fmla="*/ 115304 w 607568"/>
                  <a:gd name="connsiteY14" fmla="*/ 313028 h 549494"/>
                  <a:gd name="connsiteX15" fmla="*/ 582659 w 607568"/>
                  <a:gd name="connsiteY15" fmla="*/ 313028 h 549494"/>
                  <a:gd name="connsiteX16" fmla="*/ 582659 w 607568"/>
                  <a:gd name="connsiteY16" fmla="*/ 359672 h 549494"/>
                  <a:gd name="connsiteX17" fmla="*/ 115304 w 607568"/>
                  <a:gd name="connsiteY17" fmla="*/ 359672 h 549494"/>
                  <a:gd name="connsiteX18" fmla="*/ 0 w 607568"/>
                  <a:gd name="connsiteY18" fmla="*/ 169922 h 549494"/>
                  <a:gd name="connsiteX19" fmla="*/ 78962 w 607568"/>
                  <a:gd name="connsiteY19" fmla="*/ 169922 h 549494"/>
                  <a:gd name="connsiteX20" fmla="*/ 108516 w 607568"/>
                  <a:gd name="connsiteY20" fmla="*/ 235254 h 549494"/>
                  <a:gd name="connsiteX21" fmla="*/ 607568 w 607568"/>
                  <a:gd name="connsiteY21" fmla="*/ 235254 h 549494"/>
                  <a:gd name="connsiteX22" fmla="*/ 607568 w 607568"/>
                  <a:gd name="connsiteY22" fmla="*/ 281909 h 549494"/>
                  <a:gd name="connsiteX23" fmla="*/ 78428 w 607568"/>
                  <a:gd name="connsiteY23" fmla="*/ 281909 h 549494"/>
                  <a:gd name="connsiteX24" fmla="*/ 48798 w 607568"/>
                  <a:gd name="connsiteY24" fmla="*/ 216577 h 549494"/>
                  <a:gd name="connsiteX25" fmla="*/ 0 w 607568"/>
                  <a:gd name="connsiteY25" fmla="*/ 216577 h 549494"/>
                  <a:gd name="connsiteX26" fmla="*/ 257720 w 607568"/>
                  <a:gd name="connsiteY26" fmla="*/ 0 h 549494"/>
                  <a:gd name="connsiteX27" fmla="*/ 254207 w 607568"/>
                  <a:gd name="connsiteY27" fmla="*/ 30201 h 549494"/>
                  <a:gd name="connsiteX28" fmla="*/ 407797 w 607568"/>
                  <a:gd name="connsiteY28" fmla="*/ 197372 h 549494"/>
                  <a:gd name="connsiteX29" fmla="*/ 241147 w 607568"/>
                  <a:gd name="connsiteY29" fmla="*/ 144063 h 549494"/>
                  <a:gd name="connsiteX30" fmla="*/ 237633 w 607568"/>
                  <a:gd name="connsiteY30" fmla="*/ 174264 h 549494"/>
                  <a:gd name="connsiteX31" fmla="*/ 115586 w 607568"/>
                  <a:gd name="connsiteY31" fmla="*/ 71993 h 54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7568" h="549494">
                    <a:moveTo>
                      <a:pt x="503202" y="459310"/>
                    </a:moveTo>
                    <a:cubicBezTo>
                      <a:pt x="528144" y="459310"/>
                      <a:pt x="548364" y="479498"/>
                      <a:pt x="548364" y="504402"/>
                    </a:cubicBezTo>
                    <a:cubicBezTo>
                      <a:pt x="548364" y="529306"/>
                      <a:pt x="528144" y="549494"/>
                      <a:pt x="503202" y="549494"/>
                    </a:cubicBezTo>
                    <a:cubicBezTo>
                      <a:pt x="478260" y="549494"/>
                      <a:pt x="458040" y="529306"/>
                      <a:pt x="458040" y="504402"/>
                    </a:cubicBezTo>
                    <a:cubicBezTo>
                      <a:pt x="458040" y="479498"/>
                      <a:pt x="478260" y="459310"/>
                      <a:pt x="503202" y="459310"/>
                    </a:cubicBezTo>
                    <a:close/>
                    <a:moveTo>
                      <a:pt x="197795" y="459310"/>
                    </a:moveTo>
                    <a:cubicBezTo>
                      <a:pt x="222737" y="459310"/>
                      <a:pt x="242957" y="479498"/>
                      <a:pt x="242957" y="504402"/>
                    </a:cubicBezTo>
                    <a:cubicBezTo>
                      <a:pt x="242957" y="529306"/>
                      <a:pt x="222737" y="549494"/>
                      <a:pt x="197795" y="549494"/>
                    </a:cubicBezTo>
                    <a:cubicBezTo>
                      <a:pt x="172853" y="549494"/>
                      <a:pt x="152633" y="529306"/>
                      <a:pt x="152633" y="504402"/>
                    </a:cubicBezTo>
                    <a:cubicBezTo>
                      <a:pt x="152633" y="479498"/>
                      <a:pt x="172853" y="459310"/>
                      <a:pt x="197795" y="459310"/>
                    </a:cubicBezTo>
                    <a:close/>
                    <a:moveTo>
                      <a:pt x="143318" y="390791"/>
                    </a:moveTo>
                    <a:lnTo>
                      <a:pt x="554573" y="390791"/>
                    </a:lnTo>
                    <a:lnTo>
                      <a:pt x="554573" y="437435"/>
                    </a:lnTo>
                    <a:lnTo>
                      <a:pt x="143318" y="437435"/>
                    </a:lnTo>
                    <a:close/>
                    <a:moveTo>
                      <a:pt x="115304" y="313028"/>
                    </a:moveTo>
                    <a:lnTo>
                      <a:pt x="582659" y="313028"/>
                    </a:lnTo>
                    <a:lnTo>
                      <a:pt x="582659" y="359672"/>
                    </a:lnTo>
                    <a:lnTo>
                      <a:pt x="115304" y="359672"/>
                    </a:lnTo>
                    <a:close/>
                    <a:moveTo>
                      <a:pt x="0" y="169922"/>
                    </a:moveTo>
                    <a:lnTo>
                      <a:pt x="78962" y="169922"/>
                    </a:lnTo>
                    <a:lnTo>
                      <a:pt x="108516" y="235254"/>
                    </a:lnTo>
                    <a:lnTo>
                      <a:pt x="607568" y="235254"/>
                    </a:lnTo>
                    <a:lnTo>
                      <a:pt x="607568" y="281909"/>
                    </a:lnTo>
                    <a:lnTo>
                      <a:pt x="78428" y="281909"/>
                    </a:lnTo>
                    <a:lnTo>
                      <a:pt x="48798" y="216577"/>
                    </a:lnTo>
                    <a:lnTo>
                      <a:pt x="0" y="216577"/>
                    </a:lnTo>
                    <a:close/>
                    <a:moveTo>
                      <a:pt x="257720" y="0"/>
                    </a:moveTo>
                    <a:lnTo>
                      <a:pt x="254207" y="30201"/>
                    </a:lnTo>
                    <a:cubicBezTo>
                      <a:pt x="405964" y="47665"/>
                      <a:pt x="407797" y="197372"/>
                      <a:pt x="407797" y="197372"/>
                    </a:cubicBezTo>
                    <a:cubicBezTo>
                      <a:pt x="407797" y="197372"/>
                      <a:pt x="364340" y="158248"/>
                      <a:pt x="241147" y="144063"/>
                    </a:cubicBezTo>
                    <a:lnTo>
                      <a:pt x="237633" y="174264"/>
                    </a:lnTo>
                    <a:lnTo>
                      <a:pt x="115586" y="719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3" name="Number3" descr="dc01292e-9819-4050-8fd0-4cff76079d5a"/>
              <p:cNvSpPr txBox="1"/>
              <p:nvPr/>
            </p:nvSpPr>
            <p:spPr>
              <a:xfrm>
                <a:off x="6758211" y="4467046"/>
                <a:ext cx="1575278" cy="5046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sz="1800" b="1" i="1" u="none">
                    <a:solidFill>
                      <a:srgbClr val="2F2F2F"/>
                    </a:solidFill>
                    <a:latin typeface="Arial" panose="020B0604020202020204"/>
                  </a:rPr>
                  <a:t>03</a:t>
                </a:r>
                <a:endParaRPr lang="en-US" sz="1800" b="1" i="1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8" name="Text3" descr="63db0c18-97ba-445e-8620-9fd26fa548b8"/>
              <p:cNvSpPr/>
              <p:nvPr/>
            </p:nvSpPr>
            <p:spPr bwMode="auto">
              <a:xfrm>
                <a:off x="6072975" y="2582635"/>
                <a:ext cx="2491029" cy="741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徐顺发对React + Redux前端开发实战有相关研究。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9" name="Bullet3" descr="365c9500-372d-400e-8b7c-367847172c63"/>
              <p:cNvSpPr txBox="1"/>
              <p:nvPr/>
            </p:nvSpPr>
            <p:spPr bwMode="auto">
              <a:xfrm>
                <a:off x="6072975" y="1964401"/>
                <a:ext cx="2491029" cy="618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latin typeface="Arial" panose="020B0604020202020204"/>
                  </a:rPr>
                  <a:t>React生态实践</a:t>
                </a:r>
                <a:endParaRPr lang="en-US" sz="1800" b="1" i="0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39" name="组合 38" descr="6fe45e23-462d-4c06-bd00-4edcbc62deac"/>
            <p:cNvGrpSpPr/>
            <p:nvPr/>
          </p:nvGrpSpPr>
          <p:grpSpPr>
            <a:xfrm>
              <a:off x="8645456" y="1319959"/>
              <a:ext cx="2680029" cy="3115158"/>
              <a:chOff x="8645456" y="1319959"/>
              <a:chExt cx="2680029" cy="3115158"/>
            </a:xfrm>
          </p:grpSpPr>
          <p:sp>
            <p:nvSpPr>
              <p:cNvPr id="12" name="Shape4" descr="67960788-9d19-464d-8fdd-68ee5a8f7991"/>
              <p:cNvSpPr/>
              <p:nvPr/>
            </p:nvSpPr>
            <p:spPr>
              <a:xfrm>
                <a:off x="8896593" y="2582635"/>
                <a:ext cx="2428892" cy="1550916"/>
              </a:xfrm>
              <a:prstGeom prst="ben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0" name="Icon4" descr="e575b321-7eff-4e3c-8aab-503088682096"/>
              <p:cNvSpPr/>
              <p:nvPr/>
            </p:nvSpPr>
            <p:spPr bwMode="auto">
              <a:xfrm>
                <a:off x="9932067" y="3429000"/>
                <a:ext cx="357945" cy="405841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5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5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</a:p>
            </p:txBody>
          </p:sp>
          <p:sp>
            <p:nvSpPr>
              <p:cNvPr id="21" name="Number4" descr="bb3ac326-b48b-4ab6-8a77-daf55ba2de76"/>
              <p:cNvSpPr txBox="1"/>
              <p:nvPr/>
            </p:nvSpPr>
            <p:spPr>
              <a:xfrm>
                <a:off x="9323400" y="3930480"/>
                <a:ext cx="1575278" cy="5046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sz="1800" b="1" i="1" u="none">
                    <a:solidFill>
                      <a:srgbClr val="2F2F2F"/>
                    </a:solidFill>
                    <a:latin typeface="Arial" panose="020B0604020202020204"/>
                  </a:rPr>
                  <a:t>04</a:t>
                </a:r>
                <a:endParaRPr lang="en-US" sz="1800" b="1" i="1" u="none">
                  <a:solidFill>
                    <a:srgbClr val="2F2F2F"/>
                  </a:solidFill>
                  <a:latin typeface="Arial" panose="020B0604020202020204"/>
                </a:endParaRPr>
              </a:p>
            </p:txBody>
          </p:sp>
          <p:sp>
            <p:nvSpPr>
              <p:cNvPr id="10" name="Text4" descr="a5a85f09-3b59-49b4-b816-36b4185adfe7"/>
              <p:cNvSpPr/>
              <p:nvPr/>
            </p:nvSpPr>
            <p:spPr bwMode="auto">
              <a:xfrm>
                <a:off x="8645456" y="1938193"/>
                <a:ext cx="2491029" cy="741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现有平台存在信任机制不完善、功能同质化、性能瓶颈等问题。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1" name="Bullet4" descr="e854139b-7508-4add-b967-505f1957fb57"/>
              <p:cNvSpPr txBox="1"/>
              <p:nvPr/>
            </p:nvSpPr>
            <p:spPr bwMode="auto">
              <a:xfrm>
                <a:off x="8645456" y="1319959"/>
                <a:ext cx="2491029" cy="61823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现有平台问题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3c2db145-c123-419e-ab89-af498265b033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charset="-122"/>
              </a:rPr>
              <a:t>研究方向</a:t>
            </a:r>
            <a:endParaRPr lang="en-US" sz="2800" b="1" i="0" u="none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grpSp>
        <p:nvGrpSpPr>
          <p:cNvPr id="59" name="4ef18dac-328e-43db-8e55-ee8efb604e4a.source.4.zh-Hans.pptx" descr="d40aba8f-30c7-4734-8c5e-710991358d16"/>
          <p:cNvGrpSpPr/>
          <p:nvPr/>
        </p:nvGrpSpPr>
        <p:grpSpPr>
          <a:xfrm>
            <a:off x="660400" y="1140976"/>
            <a:ext cx="10591183" cy="4993123"/>
            <a:chOff x="660400" y="1140976"/>
            <a:chExt cx="10591183" cy="4993123"/>
          </a:xfrm>
        </p:grpSpPr>
        <p:grpSp>
          <p:nvGrpSpPr>
            <p:cNvPr id="55" name="组合 54" descr="f14f5cd5-20b9-4e98-af25-4df89066c2fd"/>
            <p:cNvGrpSpPr/>
            <p:nvPr/>
          </p:nvGrpSpPr>
          <p:grpSpPr>
            <a:xfrm>
              <a:off x="5168589" y="1746767"/>
              <a:ext cx="2843563" cy="1591728"/>
              <a:chOff x="5168589" y="1746767"/>
              <a:chExt cx="2843563" cy="1591728"/>
            </a:xfrm>
          </p:grpSpPr>
          <p:sp>
            <p:nvSpPr>
              <p:cNvPr id="51" name="ComponentBackground1" descr="9802c1b6-88bc-4e49-936a-1138846cf9fa"/>
              <p:cNvSpPr/>
              <p:nvPr/>
            </p:nvSpPr>
            <p:spPr>
              <a:xfrm>
                <a:off x="5168589" y="1746767"/>
                <a:ext cx="2843563" cy="1591728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</a:p>
            </p:txBody>
          </p:sp>
          <p:sp>
            <p:nvSpPr>
              <p:cNvPr id="52" name="Icon1" descr="c117eeed-037d-4f46-a501-f1d241d6fa8f"/>
              <p:cNvSpPr/>
              <p:nvPr/>
            </p:nvSpPr>
            <p:spPr bwMode="auto">
              <a:xfrm>
                <a:off x="5385109" y="1904647"/>
                <a:ext cx="337955" cy="30777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86396 h 485775"/>
                  <a:gd name="connsiteX10" fmla="*/ 1504 w 533400"/>
                  <a:gd name="connsiteY10" fmla="*/ 486396 h 485775"/>
                  <a:gd name="connsiteX11" fmla="*/ 1504 w 533400"/>
                  <a:gd name="connsiteY11" fmla="*/ 229221 h 485775"/>
                  <a:gd name="connsiteX12" fmla="*/ 125329 w 533400"/>
                  <a:gd name="connsiteY12" fmla="*/ 229221 h 485775"/>
                  <a:gd name="connsiteX13" fmla="*/ 411079 w 533400"/>
                  <a:gd name="connsiteY13" fmla="*/ 621 h 485775"/>
                  <a:gd name="connsiteX14" fmla="*/ 411079 w 533400"/>
                  <a:gd name="connsiteY14" fmla="*/ 114921 h 485775"/>
                  <a:gd name="connsiteX15" fmla="*/ 534904 w 533400"/>
                  <a:gd name="connsiteY15" fmla="*/ 114921 h 485775"/>
                  <a:gd name="connsiteX16" fmla="*/ 534904 w 533400"/>
                  <a:gd name="connsiteY16" fmla="*/ 210171 h 485775"/>
                  <a:gd name="connsiteX17" fmla="*/ 1504 w 533400"/>
                  <a:gd name="connsiteY17" fmla="*/ 210171 h 485775"/>
                  <a:gd name="connsiteX18" fmla="*/ 1504 w 533400"/>
                  <a:gd name="connsiteY18" fmla="*/ 114921 h 485775"/>
                  <a:gd name="connsiteX19" fmla="*/ 125329 w 533400"/>
                  <a:gd name="connsiteY19" fmla="*/ 114921 h 485775"/>
                  <a:gd name="connsiteX20" fmla="*/ 125329 w 533400"/>
                  <a:gd name="connsiteY20" fmla="*/ 621 h 485775"/>
                  <a:gd name="connsiteX21" fmla="*/ 411079 w 533400"/>
                  <a:gd name="connsiteY21" fmla="*/ 621 h 485775"/>
                  <a:gd name="connsiteX22" fmla="*/ 392029 w 533400"/>
                  <a:gd name="connsiteY22" fmla="*/ 19671 h 485775"/>
                  <a:gd name="connsiteX23" fmla="*/ 144379 w 533400"/>
                  <a:gd name="connsiteY23" fmla="*/ 19671 h 485775"/>
                  <a:gd name="connsiteX24" fmla="*/ 144379 w 533400"/>
                  <a:gd name="connsiteY24" fmla="*/ 114921 h 485775"/>
                  <a:gd name="connsiteX25" fmla="*/ 392029 w 533400"/>
                  <a:gd name="connsiteY25" fmla="*/ 114921 h 485775"/>
                  <a:gd name="connsiteX26" fmla="*/ 392029 w 533400"/>
                  <a:gd name="connsiteY26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86396"/>
                    </a:lnTo>
                    <a:lnTo>
                      <a:pt x="1504" y="486396"/>
                    </a:ln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411079" y="621"/>
                    </a:moveTo>
                    <a:lnTo>
                      <a:pt x="411079" y="114921"/>
                    </a:lnTo>
                    <a:lnTo>
                      <a:pt x="534904" y="114921"/>
                    </a:ln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14921"/>
                    </a:lnTo>
                    <a:lnTo>
                      <a:pt x="125329" y="114921"/>
                    </a:lnTo>
                    <a:lnTo>
                      <a:pt x="125329" y="621"/>
                    </a:lnTo>
                    <a:lnTo>
                      <a:pt x="411079" y="621"/>
                    </a:lnTo>
                    <a:close/>
                    <a:moveTo>
                      <a:pt x="392029" y="19671"/>
                    </a:moveTo>
                    <a:lnTo>
                      <a:pt x="144379" y="1967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19671"/>
                    </a:lnTo>
                    <a:close/>
                  </a:path>
                </a:pathLst>
              </a:custGeom>
              <a:solidFill>
                <a:schemeClr val="tx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53" name="Bullet1" descr="dec610e7-ea92-431a-99a6-111215c9a275"/>
              <p:cNvSpPr txBox="1"/>
              <p:nvPr/>
            </p:nvSpPr>
            <p:spPr>
              <a:xfrm>
                <a:off x="5284746" y="2274169"/>
                <a:ext cx="2611249" cy="37112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l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用户信任机制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54" name="Text1" descr="4e25d699-d3ac-44a8-a8fd-7d25c6935865"/>
              <p:cNvSpPr txBox="1"/>
              <p:nvPr/>
            </p:nvSpPr>
            <p:spPr>
              <a:xfrm>
                <a:off x="5284746" y="2682420"/>
                <a:ext cx="2611249" cy="61215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聚焦用户信任机制研究，降低交易纠纷发生率。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56" name="组合 55" descr="cfdd4606-b648-4fa7-9676-dc95b6250609"/>
            <p:cNvGrpSpPr/>
            <p:nvPr/>
          </p:nvGrpSpPr>
          <p:grpSpPr>
            <a:xfrm>
              <a:off x="8408020" y="1746767"/>
              <a:ext cx="2843563" cy="1591728"/>
              <a:chOff x="8408020" y="1746767"/>
              <a:chExt cx="2843563" cy="1591728"/>
            </a:xfrm>
          </p:grpSpPr>
          <p:sp>
            <p:nvSpPr>
              <p:cNvPr id="47" name="ComponentBackground2" descr="33ff3c11-4d3c-4dfd-8623-b255f62e4be3"/>
              <p:cNvSpPr/>
              <p:nvPr/>
            </p:nvSpPr>
            <p:spPr>
              <a:xfrm>
                <a:off x="8408020" y="1746767"/>
                <a:ext cx="2843563" cy="1591728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</a:p>
            </p:txBody>
          </p:sp>
          <p:sp>
            <p:nvSpPr>
              <p:cNvPr id="48" name="Icon2" descr="0c4ca275-c21f-41ef-9e0f-0b9488406c35"/>
              <p:cNvSpPr/>
              <p:nvPr/>
            </p:nvSpPr>
            <p:spPr bwMode="auto">
              <a:xfrm>
                <a:off x="8640334" y="1922543"/>
                <a:ext cx="386512" cy="289881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tx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49" name="Bullet2" descr="407dad70-0f65-44ec-b80e-f74241397e84"/>
              <p:cNvSpPr txBox="1"/>
              <p:nvPr/>
            </p:nvSpPr>
            <p:spPr>
              <a:xfrm>
                <a:off x="8524177" y="2274169"/>
                <a:ext cx="2611249" cy="37112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l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智能推荐算法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50" name="Text2" descr="fb3d8d37-7a5d-488a-a7aa-d9e8caf8d541"/>
              <p:cNvSpPr txBox="1"/>
              <p:nvPr/>
            </p:nvSpPr>
            <p:spPr>
              <a:xfrm>
                <a:off x="8524177" y="2682420"/>
                <a:ext cx="2611249" cy="61215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探索智能推荐算法，为用户提供更精准的物品推荐。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57" name="组合 56" descr="91942065-e145-4a00-91ea-707482dd4e4c"/>
            <p:cNvGrpSpPr/>
            <p:nvPr/>
          </p:nvGrpSpPr>
          <p:grpSpPr>
            <a:xfrm>
              <a:off x="5168589" y="4184932"/>
              <a:ext cx="2843563" cy="1591728"/>
              <a:chOff x="5168589" y="4184932"/>
              <a:chExt cx="2843563" cy="1591728"/>
            </a:xfrm>
          </p:grpSpPr>
          <p:sp>
            <p:nvSpPr>
              <p:cNvPr id="43" name="ComponentBackground3" descr="d8a8ea82-0c02-4951-916d-5b4fa550cd4e"/>
              <p:cNvSpPr/>
              <p:nvPr/>
            </p:nvSpPr>
            <p:spPr>
              <a:xfrm>
                <a:off x="5168589" y="4184932"/>
                <a:ext cx="2843563" cy="1591728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</a:p>
            </p:txBody>
          </p:sp>
          <p:sp>
            <p:nvSpPr>
              <p:cNvPr id="44" name="Icon3" descr="8d80fd7a-9746-48c1-83f1-607114093cbf"/>
              <p:cNvSpPr/>
              <p:nvPr/>
            </p:nvSpPr>
            <p:spPr bwMode="auto">
              <a:xfrm>
                <a:off x="5347009" y="4362625"/>
                <a:ext cx="386511" cy="317486"/>
              </a:xfrm>
              <a:custGeom>
                <a:avLst/>
                <a:gdLst>
                  <a:gd name="connsiteX0" fmla="*/ 96626 w 533400"/>
                  <a:gd name="connsiteY0" fmla="*/ 133971 h 438150"/>
                  <a:gd name="connsiteX1" fmla="*/ 125201 w 533400"/>
                  <a:gd name="connsiteY1" fmla="*/ 286371 h 438150"/>
                  <a:gd name="connsiteX2" fmla="*/ 410951 w 533400"/>
                  <a:gd name="connsiteY2" fmla="*/ 286371 h 438150"/>
                  <a:gd name="connsiteX3" fmla="*/ 439526 w 533400"/>
                  <a:gd name="connsiteY3" fmla="*/ 133971 h 438150"/>
                  <a:gd name="connsiteX4" fmla="*/ 534776 w 533400"/>
                  <a:gd name="connsiteY4" fmla="*/ 133971 h 438150"/>
                  <a:gd name="connsiteX5" fmla="*/ 515726 w 533400"/>
                  <a:gd name="connsiteY5" fmla="*/ 381621 h 438150"/>
                  <a:gd name="connsiteX6" fmla="*/ 458576 w 533400"/>
                  <a:gd name="connsiteY6" fmla="*/ 381621 h 438150"/>
                  <a:gd name="connsiteX7" fmla="*/ 458576 w 533400"/>
                  <a:gd name="connsiteY7" fmla="*/ 438771 h 438150"/>
                  <a:gd name="connsiteX8" fmla="*/ 439526 w 533400"/>
                  <a:gd name="connsiteY8" fmla="*/ 438771 h 438150"/>
                  <a:gd name="connsiteX9" fmla="*/ 439526 w 533400"/>
                  <a:gd name="connsiteY9" fmla="*/ 381621 h 438150"/>
                  <a:gd name="connsiteX10" fmla="*/ 96626 w 533400"/>
                  <a:gd name="connsiteY10" fmla="*/ 381621 h 438150"/>
                  <a:gd name="connsiteX11" fmla="*/ 96626 w 533400"/>
                  <a:gd name="connsiteY11" fmla="*/ 438771 h 438150"/>
                  <a:gd name="connsiteX12" fmla="*/ 77576 w 533400"/>
                  <a:gd name="connsiteY12" fmla="*/ 438771 h 438150"/>
                  <a:gd name="connsiteX13" fmla="*/ 77576 w 533400"/>
                  <a:gd name="connsiteY13" fmla="*/ 381621 h 438150"/>
                  <a:gd name="connsiteX14" fmla="*/ 20426 w 533400"/>
                  <a:gd name="connsiteY14" fmla="*/ 381621 h 438150"/>
                  <a:gd name="connsiteX15" fmla="*/ 1376 w 533400"/>
                  <a:gd name="connsiteY15" fmla="*/ 133971 h 438150"/>
                  <a:gd name="connsiteX16" fmla="*/ 96626 w 533400"/>
                  <a:gd name="connsiteY16" fmla="*/ 133971 h 438150"/>
                  <a:gd name="connsiteX17" fmla="*/ 487151 w 533400"/>
                  <a:gd name="connsiteY17" fmla="*/ 621 h 438150"/>
                  <a:gd name="connsiteX18" fmla="*/ 487151 w 533400"/>
                  <a:gd name="connsiteY18" fmla="*/ 114921 h 438150"/>
                  <a:gd name="connsiteX19" fmla="*/ 425239 w 533400"/>
                  <a:gd name="connsiteY19" fmla="*/ 114921 h 438150"/>
                  <a:gd name="connsiteX20" fmla="*/ 396664 w 533400"/>
                  <a:gd name="connsiteY20" fmla="*/ 267321 h 438150"/>
                  <a:gd name="connsiteX21" fmla="*/ 139489 w 533400"/>
                  <a:gd name="connsiteY21" fmla="*/ 267321 h 438150"/>
                  <a:gd name="connsiteX22" fmla="*/ 110914 w 533400"/>
                  <a:gd name="connsiteY22" fmla="*/ 114921 h 438150"/>
                  <a:gd name="connsiteX23" fmla="*/ 58526 w 533400"/>
                  <a:gd name="connsiteY23" fmla="*/ 114921 h 438150"/>
                  <a:gd name="connsiteX24" fmla="*/ 58526 w 533400"/>
                  <a:gd name="connsiteY24" fmla="*/ 621 h 438150"/>
                  <a:gd name="connsiteX25" fmla="*/ 487151 w 533400"/>
                  <a:gd name="connsiteY2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3400" h="438150">
                    <a:moveTo>
                      <a:pt x="96626" y="133971"/>
                    </a:moveTo>
                    <a:lnTo>
                      <a:pt x="125201" y="286371"/>
                    </a:lnTo>
                    <a:lnTo>
                      <a:pt x="410951" y="286371"/>
                    </a:lnTo>
                    <a:lnTo>
                      <a:pt x="439526" y="133971"/>
                    </a:lnTo>
                    <a:lnTo>
                      <a:pt x="534776" y="133971"/>
                    </a:lnTo>
                    <a:lnTo>
                      <a:pt x="515726" y="381621"/>
                    </a:lnTo>
                    <a:lnTo>
                      <a:pt x="458576" y="381621"/>
                    </a:lnTo>
                    <a:lnTo>
                      <a:pt x="458576" y="438771"/>
                    </a:lnTo>
                    <a:lnTo>
                      <a:pt x="439526" y="438771"/>
                    </a:lnTo>
                    <a:lnTo>
                      <a:pt x="439526" y="381621"/>
                    </a:lnTo>
                    <a:lnTo>
                      <a:pt x="96626" y="381621"/>
                    </a:lnTo>
                    <a:lnTo>
                      <a:pt x="96626" y="438771"/>
                    </a:lnTo>
                    <a:lnTo>
                      <a:pt x="77576" y="438771"/>
                    </a:lnTo>
                    <a:lnTo>
                      <a:pt x="77576" y="381621"/>
                    </a:lnTo>
                    <a:lnTo>
                      <a:pt x="20426" y="381621"/>
                    </a:lnTo>
                    <a:lnTo>
                      <a:pt x="1376" y="133971"/>
                    </a:lnTo>
                    <a:lnTo>
                      <a:pt x="96626" y="133971"/>
                    </a:lnTo>
                    <a:close/>
                    <a:moveTo>
                      <a:pt x="487151" y="621"/>
                    </a:moveTo>
                    <a:lnTo>
                      <a:pt x="487151" y="114921"/>
                    </a:lnTo>
                    <a:lnTo>
                      <a:pt x="425239" y="114921"/>
                    </a:lnTo>
                    <a:lnTo>
                      <a:pt x="396664" y="267321"/>
                    </a:lnTo>
                    <a:lnTo>
                      <a:pt x="139489" y="267321"/>
                    </a:lnTo>
                    <a:lnTo>
                      <a:pt x="110914" y="114921"/>
                    </a:lnTo>
                    <a:lnTo>
                      <a:pt x="58526" y="114921"/>
                    </a:lnTo>
                    <a:lnTo>
                      <a:pt x="58526" y="621"/>
                    </a:lnTo>
                    <a:lnTo>
                      <a:pt x="487151" y="621"/>
                    </a:lnTo>
                    <a:close/>
                  </a:path>
                </a:pathLst>
              </a:custGeom>
              <a:solidFill>
                <a:schemeClr val="tx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45" name="Bullet3" descr="2cf16510-db8a-4bd9-a610-a4042da9d1bc"/>
              <p:cNvSpPr txBox="1"/>
              <p:nvPr/>
            </p:nvSpPr>
            <p:spPr>
              <a:xfrm>
                <a:off x="5284746" y="4708601"/>
                <a:ext cx="2611249" cy="37112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l"/>
                <a:r>
                  <a:rPr lang="en-US" sz="1800" b="1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微服务架构优化</a:t>
                </a:r>
                <a:endParaRPr lang="en-US" sz="1800" b="1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46" name="Text3" descr="7dae1322-18a4-40a6-afca-7c413b3609dd"/>
              <p:cNvSpPr txBox="1"/>
              <p:nvPr/>
            </p:nvSpPr>
            <p:spPr>
              <a:xfrm>
                <a:off x="5284746" y="5116852"/>
                <a:ext cx="2611249" cy="61215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2F2F2F"/>
                    </a:solidFill>
                    <a:ea typeface="微软雅黑" panose="020B0503020204020204" charset="-122"/>
                  </a:rPr>
                  <a:t>对微服务架构进行优化，提高系统性能和稳定性。</a:t>
                </a:r>
                <a:endParaRPr lang="en-US" sz="1200" b="0" i="0" u="none">
                  <a:solidFill>
                    <a:srgbClr val="2F2F2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58" name="组合 57" descr="7dd9fe52-b6a8-443b-9fb2-a376472e30d4"/>
            <p:cNvGrpSpPr/>
            <p:nvPr/>
          </p:nvGrpSpPr>
          <p:grpSpPr>
            <a:xfrm>
              <a:off x="8408020" y="4184932"/>
              <a:ext cx="2843563" cy="1591728"/>
              <a:chOff x="8408020" y="4184932"/>
              <a:chExt cx="2843563" cy="1591728"/>
            </a:xfrm>
          </p:grpSpPr>
          <p:sp>
            <p:nvSpPr>
              <p:cNvPr id="39" name="ComponentBackground4" descr="6106c95b-7873-4d77-84a1-730e6a2e9b90"/>
              <p:cNvSpPr/>
              <p:nvPr/>
            </p:nvSpPr>
            <p:spPr>
              <a:xfrm>
                <a:off x="8408020" y="4184932"/>
                <a:ext cx="2843563" cy="1591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</a:p>
            </p:txBody>
          </p:sp>
          <p:sp>
            <p:nvSpPr>
              <p:cNvPr id="40" name="Icon4" descr="97331d67-5a41-4c42-9807-2ffd6e354573"/>
              <p:cNvSpPr/>
              <p:nvPr/>
            </p:nvSpPr>
            <p:spPr bwMode="auto">
              <a:xfrm>
                <a:off x="8640334" y="4368601"/>
                <a:ext cx="386511" cy="307777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id="41" name="Bullet4" descr="ce02c9f5-2898-49f1-a405-fb17b64f47ab"/>
              <p:cNvSpPr txBox="1"/>
              <p:nvPr/>
            </p:nvSpPr>
            <p:spPr>
              <a:xfrm>
                <a:off x="8524177" y="4708601"/>
                <a:ext cx="2611249" cy="37112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l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charset="-122"/>
                  </a:rPr>
                  <a:t>安全防护技术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42" name="Text4" descr="47436f14-acfa-459e-93c7-9d20b6d92816"/>
              <p:cNvSpPr txBox="1"/>
              <p:nvPr/>
            </p:nvSpPr>
            <p:spPr>
              <a:xfrm>
                <a:off x="8524177" y="5116852"/>
                <a:ext cx="2611249" cy="61215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200" b="0" i="0" u="none">
                    <a:solidFill>
                      <a:srgbClr val="FFFFFF"/>
                    </a:solidFill>
                    <a:ea typeface="微软雅黑" panose="020B0503020204020204" charset="-122"/>
                  </a:rPr>
                  <a:t>加强安全防护技术研究，保障平台数据安全。</a:t>
                </a:r>
                <a:endParaRPr lang="en-US" sz="1200" b="0" i="0" u="none">
                  <a:solidFill>
                    <a:srgbClr val="FFFFFF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30" name="Title" descr="92c02f7a-4308-4eb4-aaa6-fd5bc0fc2bb0"/>
            <p:cNvSpPr txBox="1"/>
            <p:nvPr/>
          </p:nvSpPr>
          <p:spPr>
            <a:xfrm>
              <a:off x="660400" y="1140976"/>
              <a:ext cx="4508189" cy="499312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l"/>
              <a:r>
                <a:rPr lang="en-US" sz="2400" b="1" i="0" u="none">
                  <a:solidFill>
                    <a:srgbClr val="2F2F2F"/>
                  </a:solidFill>
                  <a:ea typeface="微软雅黑" panose="020B0503020204020204" charset="-122"/>
                </a:rPr>
                <a:t>明确当前研究的聚焦点</a:t>
              </a:r>
              <a:endParaRPr lang="en-US" sz="2400" b="1" i="0" u="none">
                <a:solidFill>
                  <a:srgbClr val="2F2F2F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8.0.8"/>
  <p:tag name="AS_OS" val="Microsoft Windows NT 10.0.22631.0"/>
  <p:tag name="AS_RELEASE_DATE" val="2024.08.14"/>
  <p:tag name="AS_TITLE" val="Aspose.Slides for .NET6"/>
  <p:tag name="AS_VERSION" val="24.8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Slide Master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5766F7"/>
      </a:accent1>
      <a:accent2>
        <a:srgbClr val="38C06E"/>
      </a:accent2>
      <a:accent3>
        <a:srgbClr val="5D89DF"/>
      </a:accent3>
      <a:accent4>
        <a:srgbClr val="7B9DDC"/>
      </a:accent4>
      <a:accent5>
        <a:srgbClr val="5AAE8A"/>
      </a:accent5>
      <a:accent6>
        <a:srgbClr val="6CBE86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1444</Words>
  <Application>WPS 演示</Application>
  <PresentationFormat>宽屏</PresentationFormat>
  <Paragraphs>226</Paragraphs>
  <Slides>15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Slide Master</vt:lpstr>
      <vt:lpstr>基于微服务架构的C2C闲置物品置换平台设计与实现</vt:lpstr>
      <vt:lpstr>目录</vt:lpstr>
      <vt:lpstr>研究背景与意义</vt:lpstr>
      <vt:lpstr>研究目的</vt:lpstr>
      <vt:lpstr>研究意义</vt:lpstr>
      <vt:lpstr>国内外研究现状</vt:lpstr>
      <vt:lpstr>国外研究现状</vt:lpstr>
      <vt:lpstr>国内研究现状</vt:lpstr>
      <vt:lpstr>研究方向</vt:lpstr>
      <vt:lpstr>研究内容与方法</vt:lpstr>
      <vt:lpstr>研究内容</vt:lpstr>
      <vt:lpstr>研究方法</vt:lpstr>
      <vt:lpstr>进度安排</vt:lpstr>
      <vt:lpstr>各阶段安排</vt:lpstr>
      <vt:lpstr>谢谢观看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iSlide</dc:creator>
  <cp:lastModifiedBy>两点一线</cp:lastModifiedBy>
  <cp:revision>2</cp:revision>
  <cp:lastPrinted>2024-06-24T00:00:00Z</cp:lastPrinted>
  <dcterms:created xsi:type="dcterms:W3CDTF">2024-06-24T00:00:00Z</dcterms:created>
  <dcterms:modified xsi:type="dcterms:W3CDTF">2025-09-19T15:24:23Z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802a0ed6-d71f-49ed-bb63-82e219b05e19</vt:lpwstr>
  </property>
  <property fmtid="{D5CDD505-2E9C-101B-9397-08002B2CF9AE}" pid="3" name="ICV">
    <vt:lpwstr>8469BF56D4174B478A631291F3D8CDE5_12</vt:lpwstr>
  </property>
  <property fmtid="{D5CDD505-2E9C-101B-9397-08002B2CF9AE}" pid="4" name="KSOProductBuildVer">
    <vt:lpwstr>2052-12.1.0.22529</vt:lpwstr>
  </property>
</Properties>
</file>