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gs" Target="tags/tag14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7.png"/><Relationship Id="rId7" Type="http://schemas.openxmlformats.org/officeDocument/2006/relationships/image" Target="../media/image3.png"/><Relationship Id="rId6" Type="http://schemas.openxmlformats.org/officeDocument/2006/relationships/hyperlink" Target="https://www.veritas.com/availability/infoscale" TargetMode="External"/><Relationship Id="rId5" Type="http://schemas.openxmlformats.org/officeDocument/2006/relationships/hyperlink" Target="https://github.com/postgrespro/mmts" TargetMode="External"/><Relationship Id="rId4" Type="http://schemas.openxmlformats.org/officeDocument/2006/relationships/hyperlink" Target="https://github.com/sorintlab/stolon" TargetMode="External"/><Relationship Id="rId3" Type="http://schemas.openxmlformats.org/officeDocument/2006/relationships/hyperlink" Target="https://github.com/ClusterLabs" TargetMode="External"/><Relationship Id="rId2" Type="http://schemas.openxmlformats.org/officeDocument/2006/relationships/hyperlink" Target="https://github.com/zalando/patroni" TargetMode="Externa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5.png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28.png"/><Relationship Id="rId13" Type="http://schemas.openxmlformats.org/officeDocument/2006/relationships/image" Target="../media/image27.png"/><Relationship Id="rId12" Type="http://schemas.openxmlformats.org/officeDocument/2006/relationships/image" Target="../media/image14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24.png"/><Relationship Id="rId7" Type="http://schemas.openxmlformats.org/officeDocument/2006/relationships/tags" Target="../tags/tag7.xml"/><Relationship Id="rId6" Type="http://schemas.openxmlformats.org/officeDocument/2006/relationships/image" Target="../media/image23.png"/><Relationship Id="rId5" Type="http://schemas.openxmlformats.org/officeDocument/2006/relationships/tags" Target="../tags/tag6.xml"/><Relationship Id="rId4" Type="http://schemas.openxmlformats.org/officeDocument/2006/relationships/image" Target="../media/image3.png"/><Relationship Id="rId3" Type="http://schemas.openxmlformats.org/officeDocument/2006/relationships/tags" Target="../tags/tag5.xml"/><Relationship Id="rId23" Type="http://schemas.openxmlformats.org/officeDocument/2006/relationships/notesSlide" Target="../notesSlides/notesSlide1.x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32.png"/><Relationship Id="rId20" Type="http://schemas.openxmlformats.org/officeDocument/2006/relationships/tags" Target="../tags/tag13.xml"/><Relationship Id="rId2" Type="http://schemas.openxmlformats.org/officeDocument/2006/relationships/image" Target="../media/image4.png"/><Relationship Id="rId19" Type="http://schemas.openxmlformats.org/officeDocument/2006/relationships/image" Target="../media/image31.png"/><Relationship Id="rId18" Type="http://schemas.openxmlformats.org/officeDocument/2006/relationships/tags" Target="../tags/tag12.xml"/><Relationship Id="rId17" Type="http://schemas.openxmlformats.org/officeDocument/2006/relationships/image" Target="../media/image14.png"/><Relationship Id="rId16" Type="http://schemas.openxmlformats.org/officeDocument/2006/relationships/image" Target="../media/image30.png"/><Relationship Id="rId15" Type="http://schemas.openxmlformats.org/officeDocument/2006/relationships/tags" Target="../tags/tag11.xml"/><Relationship Id="rId14" Type="http://schemas.openxmlformats.org/officeDocument/2006/relationships/image" Target="../media/image29.png"/><Relationship Id="rId13" Type="http://schemas.openxmlformats.org/officeDocument/2006/relationships/tags" Target="../tags/tag10.xml"/><Relationship Id="rId12" Type="http://schemas.openxmlformats.org/officeDocument/2006/relationships/image" Target="../media/image13.png"/><Relationship Id="rId11" Type="http://schemas.openxmlformats.org/officeDocument/2006/relationships/tags" Target="../tags/tag9.xml"/><Relationship Id="rId10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6.png"/><Relationship Id="rId7" Type="http://schemas.openxmlformats.org/officeDocument/2006/relationships/image" Target="../media/image14.png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5.png"/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34.jpe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19.png"/><Relationship Id="rId4" Type="http://schemas.openxmlformats.org/officeDocument/2006/relationships/image" Target="../media/image38.png"/><Relationship Id="rId3" Type="http://schemas.openxmlformats.org/officeDocument/2006/relationships/image" Target="../media/image13.png"/><Relationship Id="rId2" Type="http://schemas.openxmlformats.org/officeDocument/2006/relationships/image" Target="../media/image37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42.png"/><Relationship Id="rId11" Type="http://schemas.openxmlformats.org/officeDocument/2006/relationships/image" Target="../media/image14.png"/><Relationship Id="rId10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34.jpe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4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slide" Target="slide19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24.png"/><Relationship Id="rId4" Type="http://schemas.openxmlformats.org/officeDocument/2006/relationships/image" Target="../media/image45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49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Relationship Id="rId3" Type="http://schemas.openxmlformats.org/officeDocument/2006/relationships/image" Target="../media/image5.png"/><Relationship Id="rId2" Type="http://schemas.openxmlformats.org/officeDocument/2006/relationships/image" Target="../media/image48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23.png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9.png"/><Relationship Id="rId1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4.png"/><Relationship Id="rId6" Type="http://schemas.openxmlformats.org/officeDocument/2006/relationships/image" Target="../media/image12.png"/><Relationship Id="rId5" Type="http://schemas.openxmlformats.org/officeDocument/2006/relationships/image" Target="../media/image41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4.png"/><Relationship Id="rId7" Type="http://schemas.openxmlformats.org/officeDocument/2006/relationships/image" Target="../media/image50.png"/><Relationship Id="rId6" Type="http://schemas.openxmlformats.org/officeDocument/2006/relationships/image" Target="../media/image12.png"/><Relationship Id="rId5" Type="http://schemas.openxmlformats.org/officeDocument/2006/relationships/image" Target="../media/image41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hyperlink" Target="https://github.com/postgrespro/pg_probackup" TargetMode="Externa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4.png"/><Relationship Id="rId6" Type="http://schemas.openxmlformats.org/officeDocument/2006/relationships/image" Target="../media/image56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.png"/><Relationship Id="rId7" Type="http://schemas.openxmlformats.org/officeDocument/2006/relationships/image" Target="../media/image3.png"/><Relationship Id="rId6" Type="http://schemas.openxmlformats.org/officeDocument/2006/relationships/image" Target="../media/image4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50.png"/><Relationship Id="rId7" Type="http://schemas.openxmlformats.org/officeDocument/2006/relationships/image" Target="../media/image3.png"/><Relationship Id="rId6" Type="http://schemas.openxmlformats.org/officeDocument/2006/relationships/image" Target="../media/image4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65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5.png"/><Relationship Id="rId10" Type="http://schemas.openxmlformats.org/officeDocument/2006/relationships/image" Target="../media/image64.png"/><Relationship Id="rId1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6" Type="http://schemas.openxmlformats.org/officeDocument/2006/relationships/image" Target="../media/image3.png"/><Relationship Id="rId5" Type="http://schemas.openxmlformats.org/officeDocument/2006/relationships/hyperlink" Target="https://postgrespro.com/docs/enterprise/13/warm-standby#REPAIR-PAGE-FROM-STANDBY" TargetMode="External"/><Relationship Id="rId4" Type="http://schemas.openxmlformats.org/officeDocument/2006/relationships/hyperlink" Target="https://postgrespro.com/docs/enterprise/13/warm-" TargetMode="External"/><Relationship Id="rId3" Type="http://schemas.openxmlformats.org/officeDocument/2006/relationships/hyperlink" Target="https://postgrespro.com/docs/enterprise/13/runtime-config-replication#GUC-SYNCHRONOUS-STANDBY-GAP" TargetMode="External"/><Relationship Id="rId2" Type="http://schemas.openxmlformats.org/officeDocument/2006/relationships/hyperlink" Target="https://postgrespro.com/docs/enterprise/13/runtime-" TargetMode="Externa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hyperlink" Target="https://postgrespro.com/docs/enterprise/13/cfs" TargetMode="External"/><Relationship Id="rId2" Type="http://schemas.openxmlformats.org/officeDocument/2006/relationships/hyperlink" Target="https://postgrespro.com/docs/enterprise/13/release-proee-13-2-1" TargetMode="External"/><Relationship Id="rId1" Type="http://schemas.openxmlformats.org/officeDocument/2006/relationships/hyperlink" Target="https://postgrespro.com/docs/enterprise/13/wal-restoration" TargetMode="External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hyperlink" Target="https://postgrespro.com/docs/enterprise/13/index" TargetMode="External"/><Relationship Id="rId3" Type="http://schemas.openxmlformats.org/officeDocument/2006/relationships/hyperlink" Target="https://www.postgresql.org/docs/14/backup.html" TargetMode="External"/><Relationship Id="rId2" Type="http://schemas.openxmlformats.org/officeDocument/2006/relationships/hyperlink" Target="https://www.postgresql.org/docs/14/high-availability.html" TargetMode="Externa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hyperlink" Target="https://postgrespro.com/" TargetMode="External"/><Relationship Id="rId3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9021827" y="4862856"/>
            <a:ext cx="1477644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8000"/>
              </a:lnSpc>
            </a:pPr>
            <a:r>
              <a:rPr sz="1800" u="sng" kern="0" spc="-1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postgrespro.ru</a:t>
            </a:r>
            <a:endParaRPr lang="en-US" altLang="en-US" sz="1800" dirty="0"/>
          </a:p>
        </p:txBody>
      </p:sp>
      <p:pic>
        <p:nvPicPr>
          <p:cNvPr id="6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8"/>
          <p:cNvSpPr/>
          <p:nvPr/>
        </p:nvSpPr>
        <p:spPr>
          <a:xfrm>
            <a:off x="865156" y="863696"/>
            <a:ext cx="3365500" cy="24225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52000"/>
              </a:lnSpc>
            </a:pPr>
            <a:endParaRPr lang="en-US" altLang="en-US" sz="100" dirty="0"/>
          </a:p>
          <a:p>
            <a:pPr marL="12700" indent="68580" algn="l" rtl="0" eaLnBrk="0">
              <a:lnSpc>
                <a:spcPct val="87000"/>
              </a:lnSpc>
              <a:spcBef>
                <a:spcPts val="0"/>
              </a:spcBef>
              <a:tabLst>
                <a:tab pos="894080" algn="l"/>
              </a:tabLst>
            </a:pPr>
            <a:r>
              <a:rPr sz="3600" b="1" kern="0" spc="-2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Architectures for</a:t>
            </a:r>
            <a:r>
              <a:rPr sz="3600" b="1" kern="0" spc="3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3600" b="1" kern="0" spc="2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PostgreSQL</a:t>
            </a:r>
            <a:r>
              <a:rPr sz="3600" b="1" kern="0" spc="31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600" b="1" kern="0" spc="2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High</a:t>
            </a:r>
            <a:r>
              <a:rPr sz="3600" b="1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3600" b="1" kern="0" spc="8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Availability and</a:t>
            </a:r>
            <a:r>
              <a:rPr sz="3600" b="1" kern="0" spc="1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</a:t>
            </a:r>
            <a:r>
              <a:rPr sz="3600" b="1" kern="0" spc="-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Disaster</a:t>
            </a:r>
            <a:r>
              <a:rPr sz="3600" b="1" kern="0" spc="32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600" b="1" kern="0" spc="-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Recovery</a:t>
            </a:r>
            <a:r>
              <a:rPr sz="3600" b="1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600" b="1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	</a:t>
            </a:r>
            <a:r>
              <a:rPr sz="3600" b="1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(HA/DR)</a:t>
            </a:r>
            <a:endParaRPr lang="en-US" altLang="en-US" sz="3600" dirty="0"/>
          </a:p>
        </p:txBody>
      </p:sp>
      <p:pic>
        <p:nvPicPr>
          <p:cNvPr id="10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sp>
        <p:nvSpPr>
          <p:cNvPr id="12" name="textbox 12"/>
          <p:cNvSpPr/>
          <p:nvPr/>
        </p:nvSpPr>
        <p:spPr>
          <a:xfrm>
            <a:off x="2402445" y="5368253"/>
            <a:ext cx="3628390" cy="4076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005"/>
              </a:lnSpc>
            </a:pPr>
            <a:r>
              <a:rPr sz="2200" kern="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a.shishkin@postgr</a:t>
            </a:r>
            <a:r>
              <a:rPr sz="2200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espro.com</a:t>
            </a:r>
            <a:endParaRPr lang="en-US" altLang="en-US" sz="2200" dirty="0"/>
          </a:p>
        </p:txBody>
      </p:sp>
      <p:sp>
        <p:nvSpPr>
          <p:cNvPr id="14" name="textbox 14"/>
          <p:cNvSpPr/>
          <p:nvPr/>
        </p:nvSpPr>
        <p:spPr>
          <a:xfrm>
            <a:off x="3212323" y="5027355"/>
            <a:ext cx="1998979" cy="295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2200" kern="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Alexey</a:t>
            </a:r>
            <a:r>
              <a:rPr sz="2200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200" kern="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Shishkin</a:t>
            </a:r>
            <a:endParaRPr lang="en-US" altLang="en-US" sz="2200" dirty="0"/>
          </a:p>
        </p:txBody>
      </p:sp>
      <p:sp>
        <p:nvSpPr>
          <p:cNvPr id="16" name="textbox 16"/>
          <p:cNvSpPr/>
          <p:nvPr/>
        </p:nvSpPr>
        <p:spPr>
          <a:xfrm>
            <a:off x="9020077" y="4862251"/>
            <a:ext cx="1508125" cy="2171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9000"/>
              </a:lnSpc>
            </a:pPr>
            <a:r>
              <a:rPr sz="1600" kern="0" spc="-1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p</a:t>
            </a:r>
            <a:r>
              <a:rPr sz="1600" kern="0" spc="-1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ost</a:t>
            </a:r>
            <a:r>
              <a:rPr sz="1600" kern="0" spc="-1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g</a:t>
            </a:r>
            <a:r>
              <a:rPr sz="1600" kern="0" spc="-1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res</a:t>
            </a:r>
            <a:r>
              <a:rPr sz="1600" kern="0" spc="-1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p</a:t>
            </a:r>
            <a:r>
              <a:rPr sz="1600" kern="0" spc="-1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ro.co</a:t>
            </a:r>
            <a:r>
              <a:rPr sz="1600" kern="0" spc="-2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m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4" name="picture 1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sp>
        <p:nvSpPr>
          <p:cNvPr id="136" name="textbox 136"/>
          <p:cNvSpPr/>
          <p:nvPr/>
        </p:nvSpPr>
        <p:spPr>
          <a:xfrm>
            <a:off x="927591" y="1954441"/>
            <a:ext cx="11243309" cy="47536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0000"/>
              </a:lnSpc>
            </a:pPr>
            <a:endParaRPr lang="en-US" altLang="en-US" sz="100" dirty="0"/>
          </a:p>
          <a:p>
            <a:pPr marL="462280" algn="l" rtl="0" eaLnBrk="0">
              <a:lnSpc>
                <a:spcPct val="73000"/>
              </a:lnSpc>
            </a:pPr>
            <a:r>
              <a:rPr sz="31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</a:t>
            </a:r>
            <a:r>
              <a:rPr sz="31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list o</a:t>
            </a:r>
            <a:r>
              <a:rPr sz="31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</a:t>
            </a:r>
            <a:r>
              <a:rPr sz="31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HA-clusters</a:t>
            </a:r>
            <a:r>
              <a:rPr sz="31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(sorted</a:t>
            </a:r>
            <a:r>
              <a:rPr sz="31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by</a:t>
            </a:r>
            <a:r>
              <a:rPr sz="31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popularity among our</a:t>
            </a:r>
            <a:endParaRPr lang="en-US" altLang="en-US" sz="3100" dirty="0"/>
          </a:p>
          <a:p>
            <a:pPr marL="476885" algn="l" rtl="0" eaLnBrk="0">
              <a:lnSpc>
                <a:spcPts val="3910"/>
              </a:lnSpc>
            </a:pPr>
            <a:r>
              <a:rPr sz="31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customers)</a:t>
            </a:r>
            <a:endParaRPr lang="en-US" altLang="en-US" sz="3100" dirty="0"/>
          </a:p>
          <a:p>
            <a:pPr marL="12700" algn="l" rtl="0" eaLnBrk="0">
              <a:lnSpc>
                <a:spcPct val="117000"/>
              </a:lnSpc>
              <a:spcBef>
                <a:spcPts val="1185"/>
              </a:spcBef>
            </a:pPr>
            <a:r>
              <a:rPr sz="23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</a:t>
            </a:r>
            <a:r>
              <a:rPr sz="31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Patron</a:t>
            </a:r>
            <a:r>
              <a:rPr sz="31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 - </a:t>
            </a:r>
            <a:r>
              <a:rPr sz="3100" u="sng" kern="0" spc="-2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2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https://github.com/zalando/patroni</a:t>
            </a:r>
            <a:endParaRPr lang="en-US" altLang="en-US" sz="3100" dirty="0"/>
          </a:p>
          <a:p>
            <a:pPr marL="12700" algn="l" rtl="0" eaLnBrk="0">
              <a:lnSpc>
                <a:spcPct val="117000"/>
              </a:lnSpc>
              <a:spcBef>
                <a:spcPts val="765"/>
              </a:spcBef>
            </a:pPr>
            <a:r>
              <a:rPr sz="23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Coros</a:t>
            </a:r>
            <a:r>
              <a:rPr sz="31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ync/Pacemaker - </a:t>
            </a:r>
            <a:r>
              <a:rPr sz="3100" u="sng" kern="0" spc="-1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3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https://github.com/ClusterLabs</a:t>
            </a:r>
            <a:endParaRPr lang="en-US" altLang="en-US" sz="3100" dirty="0"/>
          </a:p>
          <a:p>
            <a:pPr marL="12700" algn="l" rtl="0" eaLnBrk="0">
              <a:lnSpc>
                <a:spcPct val="117000"/>
              </a:lnSpc>
              <a:spcBef>
                <a:spcPts val="770"/>
              </a:spcBef>
            </a:pPr>
            <a:r>
              <a:rPr sz="23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Stolon - </a:t>
            </a:r>
            <a:r>
              <a:rPr sz="3100" u="sng" kern="0" spc="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4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ht</a:t>
            </a:r>
            <a:r>
              <a:rPr sz="3100" u="sng" kern="0" spc="-1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4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tps://github.com/sorintlab/stolon</a:t>
            </a:r>
            <a:endParaRPr lang="en-US" altLang="en-US" sz="3100" dirty="0"/>
          </a:p>
          <a:p>
            <a:pPr marL="12700" algn="l" rtl="0" eaLnBrk="0">
              <a:lnSpc>
                <a:spcPct val="71000"/>
              </a:lnSpc>
              <a:spcBef>
                <a:spcPts val="1860"/>
              </a:spcBef>
            </a:pPr>
            <a:r>
              <a:rPr sz="23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</a:t>
            </a:r>
            <a:r>
              <a:rPr sz="31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</a:t>
            </a:r>
            <a:r>
              <a:rPr sz="3100" kern="0" spc="2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</a:t>
            </a:r>
            <a:r>
              <a:rPr sz="3100" kern="0" spc="2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</a:t>
            </a:r>
            <a:r>
              <a:rPr sz="31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ultimaster -</a:t>
            </a:r>
            <a:endParaRPr lang="en-US" altLang="en-US" sz="3100" dirty="0"/>
          </a:p>
          <a:p>
            <a:pPr marL="488950" algn="l" rtl="0" eaLnBrk="0">
              <a:lnSpc>
                <a:spcPct val="116000"/>
              </a:lnSpc>
              <a:spcBef>
                <a:spcPts val="20"/>
              </a:spcBef>
            </a:pPr>
            <a:r>
              <a:rPr sz="3100" u="sng" kern="0" spc="-2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5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https://github.com/postgrespro/mmts</a:t>
            </a:r>
            <a:endParaRPr lang="en-US" altLang="en-US" sz="3100" dirty="0"/>
          </a:p>
          <a:p>
            <a:pPr marL="12700" algn="l" rtl="0" eaLnBrk="0">
              <a:lnSpc>
                <a:spcPct val="138000"/>
              </a:lnSpc>
              <a:spcBef>
                <a:spcPts val="765"/>
              </a:spcBef>
            </a:pPr>
            <a:r>
              <a:rPr sz="23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</a:t>
            </a:r>
            <a:r>
              <a:rPr sz="31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Veritas - </a:t>
            </a:r>
            <a:r>
              <a:rPr sz="3100" u="sng" kern="0" spc="-2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6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https://www.veritas.com/availability/infosc</a:t>
            </a:r>
            <a:r>
              <a:rPr sz="3100" kern="0" spc="-60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6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3100" u="sng" kern="0" spc="-2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6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3100" u="sng" kern="0" spc="-3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6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le</a:t>
            </a:r>
            <a:r>
              <a:rPr sz="3100" kern="0" spc="-3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</a:t>
            </a:r>
            <a:r>
              <a:rPr sz="3600" kern="0" spc="-30" baseline="-4800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10</a:t>
            </a:r>
            <a:r>
              <a:rPr sz="2300" kern="0" spc="-3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           </a:t>
            </a:r>
            <a:endParaRPr lang="en-US" altLang="en-US" sz="2300" dirty="0"/>
          </a:p>
        </p:txBody>
      </p:sp>
      <p:pic>
        <p:nvPicPr>
          <p:cNvPr id="138" name="picture 1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sp>
        <p:nvSpPr>
          <p:cNvPr id="140" name="textbox 140"/>
          <p:cNvSpPr/>
          <p:nvPr/>
        </p:nvSpPr>
        <p:spPr>
          <a:xfrm>
            <a:off x="959633" y="809801"/>
            <a:ext cx="2133600" cy="4927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4000" kern="0" spc="-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HA-cluster</a:t>
            </a:r>
            <a:endParaRPr lang="en-US" altLang="en-US" sz="4000" dirty="0"/>
          </a:p>
        </p:txBody>
      </p:sp>
      <p:pic>
        <p:nvPicPr>
          <p:cNvPr id="142" name="picture 1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930239" y="2034413"/>
            <a:ext cx="355850" cy="2064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6" name="picture 1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pic>
        <p:nvPicPr>
          <p:cNvPr id="148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752899" y="6164579"/>
            <a:ext cx="2404757" cy="693419"/>
          </a:xfrm>
          <a:prstGeom prst="rect">
            <a:avLst/>
          </a:prstGeom>
        </p:spPr>
      </p:pic>
      <p:sp>
        <p:nvSpPr>
          <p:cNvPr id="150" name="textbox 150"/>
          <p:cNvSpPr/>
          <p:nvPr/>
        </p:nvSpPr>
        <p:spPr>
          <a:xfrm>
            <a:off x="917539" y="1948233"/>
            <a:ext cx="10249534" cy="47879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10"/>
              </a:lnSpc>
            </a:pPr>
            <a:r>
              <a:rPr sz="3900" kern="0" spc="-10" dirty="0">
                <a:solidFill>
                  <a:srgbClr val="C0631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900" kern="0" spc="270" dirty="0">
                <a:solidFill>
                  <a:srgbClr val="C0631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Patroni and Stolon ar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 similar</a:t>
            </a:r>
            <a:r>
              <a:rPr sz="28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 functionality</a:t>
            </a:r>
            <a:r>
              <a:rPr sz="28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and</a:t>
            </a:r>
            <a:r>
              <a:rPr sz="2800" kern="0" spc="1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architecture</a:t>
            </a:r>
            <a:endParaRPr lang="en-US" altLang="en-US" sz="2800" dirty="0"/>
          </a:p>
          <a:p>
            <a:pPr marL="21590" algn="l" rtl="0" eaLnBrk="0">
              <a:lnSpc>
                <a:spcPts val="4760"/>
              </a:lnSpc>
            </a:pPr>
            <a:r>
              <a:rPr sz="21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depend on</a:t>
            </a:r>
            <a:r>
              <a:rPr sz="2800" kern="0" spc="2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DCS</a:t>
            </a:r>
            <a:r>
              <a:rPr sz="28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(Distributed</a:t>
            </a:r>
            <a:r>
              <a:rPr sz="2800" kern="0" spc="1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Configuration</a:t>
            </a:r>
            <a:r>
              <a:rPr sz="2800" kern="0" spc="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Store)</a:t>
            </a:r>
            <a:endParaRPr lang="en-US" altLang="en-US" sz="2800" dirty="0"/>
          </a:p>
          <a:p>
            <a:pPr algn="l" rtl="0" eaLnBrk="0">
              <a:lnSpc>
                <a:spcPct val="125000"/>
              </a:lnSpc>
            </a:pPr>
            <a:endParaRPr lang="en-US" altLang="en-US" sz="1000" dirty="0"/>
          </a:p>
          <a:p>
            <a:pPr marL="21590" algn="l" rtl="0" eaLnBrk="0">
              <a:lnSpc>
                <a:spcPct val="77000"/>
              </a:lnSpc>
              <a:spcBef>
                <a:spcPts val="850"/>
              </a:spcBef>
            </a:pPr>
            <a:r>
              <a:rPr sz="21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require</a:t>
            </a:r>
            <a:r>
              <a:rPr sz="28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</a:t>
            </a:r>
            <a:r>
              <a:rPr sz="28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streaming</a:t>
            </a:r>
            <a:r>
              <a:rPr sz="28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</a:t>
            </a:r>
            <a:r>
              <a:rPr sz="28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eplication</a:t>
            </a:r>
            <a:endParaRPr lang="en-US" altLang="en-US" sz="28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marL="21590" algn="l" rtl="0" eaLnBrk="0">
              <a:lnSpc>
                <a:spcPct val="78000"/>
              </a:lnSpc>
              <a:spcBef>
                <a:spcPts val="845"/>
              </a:spcBef>
            </a:pPr>
            <a:r>
              <a:rPr sz="21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</a:t>
            </a:r>
            <a:r>
              <a:rPr sz="28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suit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able for</a:t>
            </a:r>
            <a:r>
              <a:rPr sz="28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physical servers</a:t>
            </a:r>
            <a:r>
              <a:rPr sz="2800" kern="0" spc="1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and virtual</a:t>
            </a:r>
            <a:r>
              <a:rPr sz="28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machines</a:t>
            </a:r>
            <a:r>
              <a:rPr sz="28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(VMs)</a:t>
            </a:r>
            <a:endParaRPr lang="en-US" altLang="en-US" sz="28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marL="21590" algn="l" rtl="0" eaLnBrk="0">
              <a:lnSpc>
                <a:spcPct val="77000"/>
              </a:lnSpc>
              <a:spcBef>
                <a:spcPts val="850"/>
              </a:spcBef>
            </a:pPr>
            <a:r>
              <a:rPr sz="21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</a:t>
            </a:r>
            <a:r>
              <a:rPr sz="28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open-so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urce</a:t>
            </a:r>
            <a:r>
              <a:rPr sz="2800" kern="0" spc="1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and</a:t>
            </a:r>
            <a:r>
              <a:rPr sz="28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free</a:t>
            </a:r>
            <a:r>
              <a:rPr sz="28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of</a:t>
            </a:r>
            <a:r>
              <a:rPr sz="2800" kern="0" spc="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charge</a:t>
            </a:r>
            <a:endParaRPr lang="en-US" altLang="en-US" sz="2800" dirty="0"/>
          </a:p>
          <a:p>
            <a:pPr marL="12700" algn="l" rtl="0" eaLnBrk="0">
              <a:lnSpc>
                <a:spcPts val="2400"/>
              </a:lnSpc>
              <a:spcBef>
                <a:spcPts val="2190"/>
              </a:spcBef>
            </a:pPr>
            <a:r>
              <a:rPr sz="3900" kern="0" spc="-20" dirty="0">
                <a:solidFill>
                  <a:srgbClr val="C0631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900" kern="0" spc="280" dirty="0">
                <a:solidFill>
                  <a:srgbClr val="C0631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Patroni</a:t>
            </a:r>
            <a:r>
              <a:rPr sz="28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uses external TCP-proxy to conne</a:t>
            </a:r>
            <a:r>
              <a:rPr sz="28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ct to</a:t>
            </a:r>
            <a:r>
              <a:rPr sz="28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master or</a:t>
            </a:r>
            <a:endParaRPr lang="en-US" altLang="en-US" sz="2800" dirty="0"/>
          </a:p>
          <a:p>
            <a:pPr marL="483870" algn="l" rtl="0" eaLnBrk="0">
              <a:lnSpc>
                <a:spcPts val="3535"/>
              </a:lnSpc>
            </a:pPr>
            <a:r>
              <a:rPr sz="28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standby(s)</a:t>
            </a:r>
            <a:endParaRPr lang="en-US" altLang="en-US" sz="2800" dirty="0"/>
          </a:p>
          <a:p>
            <a:pPr marL="12700" algn="l" rtl="0" eaLnBrk="0">
              <a:lnSpc>
                <a:spcPts val="2875"/>
              </a:lnSpc>
              <a:spcBef>
                <a:spcPts val="2145"/>
              </a:spcBef>
            </a:pPr>
            <a:r>
              <a:rPr sz="3900" kern="0" spc="-20" dirty="0">
                <a:solidFill>
                  <a:srgbClr val="C366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900" kern="0" spc="-20" dirty="0">
                <a:solidFill>
                  <a:srgbClr val="C366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Stolon</a:t>
            </a:r>
            <a:r>
              <a:rPr sz="2800" kern="0" spc="2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has</a:t>
            </a:r>
            <a:r>
              <a:rPr sz="28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built-in TCP-proxy to connect to</a:t>
            </a:r>
            <a:r>
              <a:rPr sz="28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master or</a:t>
            </a:r>
            <a:r>
              <a:rPr sz="28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standby(s)</a:t>
            </a:r>
            <a:endParaRPr lang="en-US" altLang="en-US" sz="2800" dirty="0"/>
          </a:p>
          <a:p>
            <a:pPr algn="r" rtl="0" eaLnBrk="0">
              <a:lnSpc>
                <a:spcPct val="83000"/>
              </a:lnSpc>
              <a:spcBef>
                <a:spcPts val="440"/>
              </a:spcBef>
            </a:pPr>
            <a:r>
              <a:rPr sz="2300" kern="0" spc="-9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11</a:t>
            </a:r>
            <a:endParaRPr lang="en-US" altLang="en-US" sz="2300" dirty="0"/>
          </a:p>
        </p:txBody>
      </p:sp>
      <p:pic>
        <p:nvPicPr>
          <p:cNvPr id="152" name="picture 1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sp>
        <p:nvSpPr>
          <p:cNvPr id="154" name="textbox 154"/>
          <p:cNvSpPr/>
          <p:nvPr/>
        </p:nvSpPr>
        <p:spPr>
          <a:xfrm>
            <a:off x="959633" y="790487"/>
            <a:ext cx="4918709" cy="5118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40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Patroni and Stolon</a:t>
            </a:r>
            <a:r>
              <a:rPr sz="4000" kern="0" spc="29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(1/2)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 rot="21600000">
            <a:off x="1798985" y="2529041"/>
            <a:ext cx="171450" cy="819383"/>
            <a:chOff x="0" y="0"/>
            <a:chExt cx="171450" cy="819383"/>
          </a:xfrm>
        </p:grpSpPr>
        <p:sp>
          <p:nvSpPr>
            <p:cNvPr id="156" name="path"/>
            <p:cNvSpPr/>
            <p:nvPr/>
          </p:nvSpPr>
          <p:spPr>
            <a:xfrm>
              <a:off x="66456" y="0"/>
              <a:ext cx="39636" cy="800363"/>
            </a:xfrm>
            <a:custGeom>
              <a:avLst/>
              <a:gdLst/>
              <a:ahLst/>
              <a:cxnLst/>
              <a:rect l="0" t="0" r="0" b="0"/>
              <a:pathLst>
                <a:path w="62" h="1260">
                  <a:moveTo>
                    <a:pt x="32" y="0"/>
                  </a:moveTo>
                  <a:lnTo>
                    <a:pt x="30" y="1260"/>
                  </a:lnTo>
                </a:path>
              </a:pathLst>
            </a:custGeom>
            <a:noFill/>
            <a:ln w="38100" cap="flat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8" name="path"/>
            <p:cNvSpPr/>
            <p:nvPr/>
          </p:nvSpPr>
          <p:spPr>
            <a:xfrm>
              <a:off x="0" y="666856"/>
              <a:ext cx="171450" cy="152527"/>
            </a:xfrm>
            <a:custGeom>
              <a:avLst/>
              <a:gdLst/>
              <a:ahLst/>
              <a:cxnLst/>
              <a:rect l="0" t="0" r="0" b="0"/>
              <a:pathLst>
                <a:path w="270" h="240">
                  <a:moveTo>
                    <a:pt x="30" y="30"/>
                  </a:moveTo>
                  <a:lnTo>
                    <a:pt x="134" y="210"/>
                  </a:lnTo>
                  <a:lnTo>
                    <a:pt x="240" y="30"/>
                  </a:lnTo>
                </a:path>
              </a:pathLst>
            </a:custGeom>
            <a:noFill/>
            <a:ln w="38100" cap="rnd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group 18"/>
          <p:cNvGrpSpPr/>
          <p:nvPr/>
        </p:nvGrpSpPr>
        <p:grpSpPr>
          <a:xfrm rot="21600000">
            <a:off x="2312089" y="4859983"/>
            <a:ext cx="1998139" cy="625242"/>
            <a:chOff x="0" y="0"/>
            <a:chExt cx="1998139" cy="625242"/>
          </a:xfrm>
        </p:grpSpPr>
        <p:sp>
          <p:nvSpPr>
            <p:cNvPr id="160" name="path"/>
            <p:cNvSpPr/>
            <p:nvPr/>
          </p:nvSpPr>
          <p:spPr>
            <a:xfrm>
              <a:off x="119955" y="353433"/>
              <a:ext cx="166154" cy="166509"/>
            </a:xfrm>
            <a:custGeom>
              <a:avLst/>
              <a:gdLst/>
              <a:ahLst/>
              <a:cxnLst/>
              <a:rect l="0" t="0" r="0" b="0"/>
              <a:pathLst>
                <a:path w="261" h="262">
                  <a:moveTo>
                    <a:pt x="175" y="29"/>
                  </a:moveTo>
                  <a:lnTo>
                    <a:pt x="30" y="179"/>
                  </a:lnTo>
                  <a:lnTo>
                    <a:pt x="231" y="232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2" name="path"/>
            <p:cNvSpPr/>
            <p:nvPr/>
          </p:nvSpPr>
          <p:spPr>
            <a:xfrm>
              <a:off x="0" y="0"/>
              <a:ext cx="1984240" cy="591276"/>
            </a:xfrm>
            <a:custGeom>
              <a:avLst/>
              <a:gdLst/>
              <a:ahLst/>
              <a:cxnLst/>
              <a:rect l="0" t="0" r="0" b="0"/>
              <a:pathLst>
                <a:path w="3124" h="931">
                  <a:moveTo>
                    <a:pt x="8" y="28"/>
                  </a:moveTo>
                  <a:lnTo>
                    <a:pt x="3116" y="902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dash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4" name="path"/>
            <p:cNvSpPr/>
            <p:nvPr/>
          </p:nvSpPr>
          <p:spPr>
            <a:xfrm>
              <a:off x="1831960" y="458771"/>
              <a:ext cx="166179" cy="166471"/>
            </a:xfrm>
            <a:custGeom>
              <a:avLst/>
              <a:gdLst/>
              <a:ahLst/>
              <a:cxnLst/>
              <a:rect l="0" t="0" r="0" b="0"/>
              <a:pathLst>
                <a:path w="261" h="262">
                  <a:moveTo>
                    <a:pt x="86" y="30"/>
                  </a:moveTo>
                  <a:lnTo>
                    <a:pt x="231" y="179"/>
                  </a:lnTo>
                  <a:lnTo>
                    <a:pt x="30" y="232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66" name="picture 1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56318" y="3057598"/>
            <a:ext cx="6355266" cy="3756892"/>
          </a:xfrm>
          <a:prstGeom prst="rect">
            <a:avLst/>
          </a:prstGeom>
        </p:spPr>
      </p:pic>
      <p:sp>
        <p:nvSpPr>
          <p:cNvPr id="168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70" name="picture 1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pic>
        <p:nvPicPr>
          <p:cNvPr id="172" name="picture 1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921078" y="3732817"/>
            <a:ext cx="993845" cy="73528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 rot="21600000">
            <a:off x="7921077" y="2451516"/>
            <a:ext cx="993845" cy="733931"/>
            <a:chOff x="0" y="0"/>
            <a:chExt cx="993845" cy="733931"/>
          </a:xfrm>
        </p:grpSpPr>
        <p:pic>
          <p:nvPicPr>
            <p:cNvPr id="174" name="picture 1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993845" cy="733931"/>
            </a:xfrm>
            <a:prstGeom prst="rect">
              <a:avLst/>
            </a:prstGeom>
          </p:spPr>
        </p:pic>
        <p:sp>
          <p:nvSpPr>
            <p:cNvPr id="176" name="textbox 176"/>
            <p:cNvSpPr/>
            <p:nvPr/>
          </p:nvSpPr>
          <p:spPr>
            <a:xfrm>
              <a:off x="-12700" y="-12700"/>
              <a:ext cx="1019810" cy="81216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0000"/>
                </a:lnSpc>
              </a:pPr>
              <a:endParaRPr lang="en-US" altLang="en-US" sz="1000" dirty="0"/>
            </a:p>
            <a:p>
              <a:pPr marL="236855" algn="l" rtl="0" eaLnBrk="0">
                <a:lnSpc>
                  <a:spcPct val="73000"/>
                </a:lnSpc>
                <a:spcBef>
                  <a:spcPts val="0"/>
                </a:spcBef>
              </a:pPr>
              <a:r>
                <a:rPr sz="1800" kern="0" spc="-6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DCS</a:t>
              </a:r>
              <a:endParaRPr lang="en-US" altLang="en-US" sz="1800" dirty="0"/>
            </a:p>
          </p:txBody>
        </p:sp>
      </p:grpSp>
      <p:pic>
        <p:nvPicPr>
          <p:cNvPr id="178" name="picture 1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038170" y="2950242"/>
            <a:ext cx="993846" cy="73528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21600000">
            <a:off x="5334703" y="2705216"/>
            <a:ext cx="1740914" cy="549862"/>
            <a:chOff x="0" y="0"/>
            <a:chExt cx="1740914" cy="549862"/>
          </a:xfrm>
        </p:grpSpPr>
        <p:sp>
          <p:nvSpPr>
            <p:cNvPr id="180" name="path"/>
            <p:cNvSpPr/>
            <p:nvPr/>
          </p:nvSpPr>
          <p:spPr>
            <a:xfrm>
              <a:off x="14289" y="36591"/>
              <a:ext cx="1712344" cy="476703"/>
            </a:xfrm>
            <a:custGeom>
              <a:avLst/>
              <a:gdLst/>
              <a:ahLst/>
              <a:cxnLst/>
              <a:rect l="0" t="0" r="0" b="0"/>
              <a:pathLst>
                <a:path w="2696" h="750">
                  <a:moveTo>
                    <a:pt x="2689" y="29"/>
                  </a:moveTo>
                  <a:lnTo>
                    <a:pt x="7" y="721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2" name="path"/>
            <p:cNvSpPr/>
            <p:nvPr/>
          </p:nvSpPr>
          <p:spPr>
            <a:xfrm>
              <a:off x="0" y="0"/>
              <a:ext cx="1740914" cy="549862"/>
            </a:xfrm>
            <a:custGeom>
              <a:avLst/>
              <a:gdLst/>
              <a:ahLst/>
              <a:cxnLst/>
              <a:rect l="0" t="0" r="0" b="0"/>
              <a:pathLst>
                <a:path w="2741" h="865">
                  <a:moveTo>
                    <a:pt x="178" y="632"/>
                  </a:moveTo>
                  <a:lnTo>
                    <a:pt x="30" y="779"/>
                  </a:lnTo>
                  <a:lnTo>
                    <a:pt x="230" y="835"/>
                  </a:lnTo>
                  <a:moveTo>
                    <a:pt x="2563" y="233"/>
                  </a:moveTo>
                  <a:lnTo>
                    <a:pt x="2711" y="86"/>
                  </a:lnTo>
                  <a:lnTo>
                    <a:pt x="2511" y="30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84" name="path"/>
          <p:cNvSpPr/>
          <p:nvPr/>
        </p:nvSpPr>
        <p:spPr>
          <a:xfrm>
            <a:off x="6808350" y="1766676"/>
            <a:ext cx="3540819" cy="3161590"/>
          </a:xfrm>
          <a:custGeom>
            <a:avLst/>
            <a:gdLst/>
            <a:ahLst/>
            <a:cxnLst/>
            <a:rect l="0" t="0" r="0" b="0"/>
            <a:pathLst>
              <a:path w="5576" h="4978">
                <a:moveTo>
                  <a:pt x="1553" y="648"/>
                </a:moveTo>
                <a:cubicBezTo>
                  <a:pt x="1863" y="136"/>
                  <a:pt x="2437" y="-117"/>
                  <a:pt x="2836" y="81"/>
                </a:cubicBezTo>
                <a:cubicBezTo>
                  <a:pt x="2998" y="161"/>
                  <a:pt x="3113" y="309"/>
                  <a:pt x="3162" y="500"/>
                </a:cubicBezTo>
                <a:cubicBezTo>
                  <a:pt x="3545" y="263"/>
                  <a:pt x="3947" y="366"/>
                  <a:pt x="4060" y="729"/>
                </a:cubicBezTo>
                <a:cubicBezTo>
                  <a:pt x="4079" y="792"/>
                  <a:pt x="4089" y="862"/>
                  <a:pt x="4089" y="934"/>
                </a:cubicBezTo>
                <a:cubicBezTo>
                  <a:pt x="4400" y="733"/>
                  <a:pt x="4733" y="807"/>
                  <a:pt x="4833" y="1099"/>
                </a:cubicBezTo>
                <a:cubicBezTo>
                  <a:pt x="4861" y="1180"/>
                  <a:pt x="4869" y="1272"/>
                  <a:pt x="4856" y="1370"/>
                </a:cubicBezTo>
                <a:cubicBezTo>
                  <a:pt x="5217" y="1230"/>
                  <a:pt x="5532" y="1416"/>
                  <a:pt x="5559" y="1785"/>
                </a:cubicBezTo>
                <a:cubicBezTo>
                  <a:pt x="5570" y="1939"/>
                  <a:pt x="5528" y="2110"/>
                  <a:pt x="5440" y="2267"/>
                </a:cubicBezTo>
                <a:cubicBezTo>
                  <a:pt x="5634" y="2569"/>
                  <a:pt x="5509" y="3066"/>
                  <a:pt x="5160" y="3378"/>
                </a:cubicBezTo>
                <a:cubicBezTo>
                  <a:pt x="5131" y="3404"/>
                  <a:pt x="5100" y="3428"/>
                  <a:pt x="5069" y="3451"/>
                </a:cubicBezTo>
                <a:cubicBezTo>
                  <a:pt x="4998" y="3995"/>
                  <a:pt x="4534" y="4503"/>
                  <a:pt x="4032" y="4585"/>
                </a:cubicBezTo>
                <a:cubicBezTo>
                  <a:pt x="3876" y="4611"/>
                  <a:pt x="3728" y="4592"/>
                  <a:pt x="3603" y="4531"/>
                </a:cubicBezTo>
                <a:cubicBezTo>
                  <a:pt x="3292" y="4940"/>
                  <a:pt x="2796" y="5085"/>
                  <a:pt x="2496" y="4854"/>
                </a:cubicBezTo>
                <a:cubicBezTo>
                  <a:pt x="2395" y="4777"/>
                  <a:pt x="2326" y="4664"/>
                  <a:pt x="2294" y="4526"/>
                </a:cubicBezTo>
                <a:cubicBezTo>
                  <a:pt x="1846" y="4910"/>
                  <a:pt x="1293" y="4902"/>
                  <a:pt x="1060" y="4509"/>
                </a:cubicBezTo>
                <a:cubicBezTo>
                  <a:pt x="962" y="4344"/>
                  <a:pt x="932" y="4128"/>
                  <a:pt x="976" y="3898"/>
                </a:cubicBezTo>
                <a:cubicBezTo>
                  <a:pt x="416" y="3922"/>
                  <a:pt x="82" y="3432"/>
                  <a:pt x="228" y="2803"/>
                </a:cubicBezTo>
                <a:cubicBezTo>
                  <a:pt x="230" y="2795"/>
                  <a:pt x="232" y="2787"/>
                  <a:pt x="234" y="2779"/>
                </a:cubicBezTo>
                <a:cubicBezTo>
                  <a:pt x="-19" y="2645"/>
                  <a:pt x="-59" y="2271"/>
                  <a:pt x="144" y="1944"/>
                </a:cubicBezTo>
                <a:cubicBezTo>
                  <a:pt x="253" y="1770"/>
                  <a:pt x="416" y="1636"/>
                  <a:pt x="589" y="1578"/>
                </a:cubicBezTo>
                <a:cubicBezTo>
                  <a:pt x="511" y="1274"/>
                  <a:pt x="704" y="880"/>
                  <a:pt x="1020" y="698"/>
                </a:cubicBezTo>
                <a:cubicBezTo>
                  <a:pt x="1203" y="593"/>
                  <a:pt x="1396" y="578"/>
                  <a:pt x="1540" y="658"/>
                </a:cubicBezTo>
                <a:lnTo>
                  <a:pt x="1553" y="648"/>
                </a:lnTo>
                <a:close/>
                <a:moveTo>
                  <a:pt x="789" y="1821"/>
                </a:moveTo>
                <a:cubicBezTo>
                  <a:pt x="699" y="1767"/>
                  <a:pt x="635" y="1678"/>
                  <a:pt x="606" y="1565"/>
                </a:cubicBezTo>
                <a:moveTo>
                  <a:pt x="381" y="2805"/>
                </a:moveTo>
                <a:cubicBezTo>
                  <a:pt x="334" y="2798"/>
                  <a:pt x="289" y="2784"/>
                  <a:pt x="249" y="2762"/>
                </a:cubicBezTo>
                <a:moveTo>
                  <a:pt x="988" y="3882"/>
                </a:moveTo>
                <a:cubicBezTo>
                  <a:pt x="1002" y="3811"/>
                  <a:pt x="1022" y="3740"/>
                  <a:pt x="1048" y="3670"/>
                </a:cubicBezTo>
                <a:moveTo>
                  <a:pt x="2467" y="4351"/>
                </a:moveTo>
                <a:cubicBezTo>
                  <a:pt x="2417" y="4409"/>
                  <a:pt x="2363" y="4463"/>
                  <a:pt x="2306" y="4512"/>
                </a:cubicBezTo>
                <a:moveTo>
                  <a:pt x="3808" y="3612"/>
                </a:moveTo>
                <a:cubicBezTo>
                  <a:pt x="3903" y="3880"/>
                  <a:pt x="3826" y="4233"/>
                  <a:pt x="3609" y="4519"/>
                </a:cubicBezTo>
                <a:moveTo>
                  <a:pt x="5075" y="3439"/>
                </a:moveTo>
                <a:cubicBezTo>
                  <a:pt x="4970" y="3514"/>
                  <a:pt x="4858" y="3565"/>
                  <a:pt x="4747" y="3589"/>
                </a:cubicBezTo>
                <a:moveTo>
                  <a:pt x="5451" y="2253"/>
                </a:moveTo>
                <a:cubicBezTo>
                  <a:pt x="5427" y="2296"/>
                  <a:pt x="5399" y="2338"/>
                  <a:pt x="5368" y="2378"/>
                </a:cubicBezTo>
                <a:moveTo>
                  <a:pt x="4680" y="1455"/>
                </a:moveTo>
                <a:cubicBezTo>
                  <a:pt x="4739" y="1413"/>
                  <a:pt x="4801" y="1380"/>
                  <a:pt x="4864" y="1355"/>
                </a:cubicBezTo>
                <a:moveTo>
                  <a:pt x="3968" y="1034"/>
                </a:moveTo>
                <a:cubicBezTo>
                  <a:pt x="4009" y="994"/>
                  <a:pt x="4054" y="958"/>
                  <a:pt x="4100" y="928"/>
                </a:cubicBezTo>
                <a:moveTo>
                  <a:pt x="3163" y="499"/>
                </a:moveTo>
                <a:cubicBezTo>
                  <a:pt x="3181" y="568"/>
                  <a:pt x="3190" y="642"/>
                  <a:pt x="3190" y="719"/>
                </a:cubicBezTo>
                <a:moveTo>
                  <a:pt x="1474" y="798"/>
                </a:moveTo>
                <a:cubicBezTo>
                  <a:pt x="1497" y="747"/>
                  <a:pt x="1524" y="697"/>
                  <a:pt x="1553" y="648"/>
                </a:cubicBezTo>
              </a:path>
            </a:pathLst>
          </a:custGeom>
          <a:noFill/>
          <a:ln w="19050" cap="flat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86" name="picture 1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414737" y="4495005"/>
            <a:ext cx="266636" cy="22136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 rot="21600000">
            <a:off x="5339020" y="4274976"/>
            <a:ext cx="2123504" cy="1824589"/>
            <a:chOff x="0" y="0"/>
            <a:chExt cx="2123504" cy="1824589"/>
          </a:xfrm>
        </p:grpSpPr>
        <p:sp>
          <p:nvSpPr>
            <p:cNvPr id="188" name="path"/>
            <p:cNvSpPr/>
            <p:nvPr/>
          </p:nvSpPr>
          <p:spPr>
            <a:xfrm>
              <a:off x="6656" y="4581"/>
              <a:ext cx="2110190" cy="1815431"/>
            </a:xfrm>
            <a:custGeom>
              <a:avLst/>
              <a:gdLst/>
              <a:ahLst/>
              <a:cxnLst/>
              <a:rect l="0" t="0" r="0" b="0"/>
              <a:pathLst>
                <a:path w="3323" h="2858">
                  <a:moveTo>
                    <a:pt x="3303" y="22"/>
                  </a:moveTo>
                  <a:lnTo>
                    <a:pt x="19" y="2836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0" name="path"/>
            <p:cNvSpPr/>
            <p:nvPr/>
          </p:nvSpPr>
          <p:spPr>
            <a:xfrm>
              <a:off x="0" y="0"/>
              <a:ext cx="2123504" cy="1824589"/>
            </a:xfrm>
            <a:custGeom>
              <a:avLst/>
              <a:gdLst/>
              <a:ahLst/>
              <a:cxnLst/>
              <a:rect l="0" t="0" r="0" b="0"/>
              <a:pathLst>
                <a:path w="3344" h="2873">
                  <a:moveTo>
                    <a:pt x="98" y="2646"/>
                  </a:moveTo>
                  <a:lnTo>
                    <a:pt x="30" y="2843"/>
                  </a:lnTo>
                  <a:lnTo>
                    <a:pt x="235" y="2806"/>
                  </a:lnTo>
                  <a:moveTo>
                    <a:pt x="3245" y="226"/>
                  </a:moveTo>
                  <a:lnTo>
                    <a:pt x="3314" y="30"/>
                  </a:lnTo>
                  <a:lnTo>
                    <a:pt x="3109" y="67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92" name="textbox 192"/>
          <p:cNvSpPr/>
          <p:nvPr/>
        </p:nvSpPr>
        <p:spPr>
          <a:xfrm>
            <a:off x="6379077" y="5356948"/>
            <a:ext cx="3989704" cy="11722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19685" algn="l" rtl="0" eaLnBrk="0">
              <a:lnSpc>
                <a:spcPct val="93000"/>
              </a:lnSpc>
            </a:pPr>
            <a:r>
              <a:rPr sz="1900" b="1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Entry</a:t>
            </a:r>
            <a:r>
              <a:rPr sz="1900" b="1" kern="0" spc="2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900" b="1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point</a:t>
            </a:r>
            <a:r>
              <a:rPr sz="1900" b="1" kern="0" spc="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900" kern="0" spc="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– </a:t>
            </a:r>
            <a:r>
              <a:rPr sz="19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TCP</a:t>
            </a:r>
            <a:r>
              <a:rPr sz="1900" kern="0" spc="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19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proxy</a:t>
            </a:r>
            <a:r>
              <a:rPr sz="1900" kern="0" spc="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, </a:t>
            </a:r>
            <a:r>
              <a:rPr sz="19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Virtual</a:t>
            </a:r>
            <a:r>
              <a:rPr sz="1900" kern="0" spc="2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9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IP</a:t>
            </a:r>
            <a:r>
              <a:rPr sz="1900" kern="0" spc="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</a:t>
            </a:r>
            <a:r>
              <a:rPr sz="1900" b="1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DCS </a:t>
            </a:r>
            <a:r>
              <a:rPr sz="19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etcd,</a:t>
            </a:r>
            <a:r>
              <a:rPr sz="1900" kern="0" spc="1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9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Consul,</a:t>
            </a:r>
            <a:r>
              <a:rPr sz="19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9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Zo</a:t>
            </a:r>
            <a:r>
              <a:rPr sz="1900" kern="0" spc="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oKeeper</a:t>
            </a:r>
            <a:endParaRPr lang="en-US" altLang="en-US" sz="1900" dirty="0"/>
          </a:p>
          <a:p>
            <a:pPr marL="12700" indent="6985" algn="l" rtl="0" eaLnBrk="0">
              <a:lnSpc>
                <a:spcPct val="93000"/>
              </a:lnSpc>
              <a:spcBef>
                <a:spcPts val="560"/>
              </a:spcBef>
            </a:pPr>
            <a:r>
              <a:rPr sz="1900" b="1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Manager </a:t>
            </a:r>
            <a:r>
              <a:rPr sz="19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1900" kern="0" spc="1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9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patroni-bot, stolon-sent</a:t>
            </a:r>
            <a:r>
              <a:rPr sz="1900" kern="0" spc="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inel</a:t>
            </a:r>
            <a:r>
              <a:rPr sz="19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900" b="1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Consensus </a:t>
            </a:r>
            <a:r>
              <a:rPr sz="19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1900" kern="0" spc="1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9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Raft-pr</a:t>
            </a:r>
            <a:r>
              <a:rPr sz="1900" kern="0" spc="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otocol</a:t>
            </a:r>
            <a:endParaRPr lang="en-US" altLang="en-US" sz="1900" dirty="0"/>
          </a:p>
        </p:txBody>
      </p:sp>
      <p:pic>
        <p:nvPicPr>
          <p:cNvPr id="194" name="picture 1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sp>
        <p:nvSpPr>
          <p:cNvPr id="196" name="textbox 196"/>
          <p:cNvSpPr/>
          <p:nvPr/>
        </p:nvSpPr>
        <p:spPr>
          <a:xfrm>
            <a:off x="959633" y="790487"/>
            <a:ext cx="4918709" cy="5118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40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Patroni and Stolon</a:t>
            </a:r>
            <a:r>
              <a:rPr sz="4000" kern="0" spc="29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(2/2)</a:t>
            </a:r>
            <a:endParaRPr lang="en-US" altLang="en-US" sz="4000" dirty="0"/>
          </a:p>
        </p:txBody>
      </p:sp>
      <p:grpSp>
        <p:nvGrpSpPr>
          <p:cNvPr id="26" name="group 26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198" name="picture 19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200" name="textbox 200"/>
            <p:cNvSpPr/>
            <p:nvPr/>
          </p:nvSpPr>
          <p:spPr>
            <a:xfrm>
              <a:off x="-12700" y="-12700"/>
              <a:ext cx="2430779" cy="79248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114425" algn="l" rtl="0" eaLnBrk="0">
                <a:lnSpc>
                  <a:spcPct val="82000"/>
                </a:lnSpc>
                <a:spcBef>
                  <a:spcPts val="5"/>
                </a:spcBef>
              </a:pPr>
              <a:r>
                <a:rPr sz="2400" kern="0" spc="-8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12</a:t>
              </a:r>
              <a:endParaRPr lang="en-US" altLang="en-US" sz="2400" dirty="0"/>
            </a:p>
          </p:txBody>
        </p:sp>
      </p:grpSp>
      <p:grpSp>
        <p:nvGrpSpPr>
          <p:cNvPr id="28" name="group 28"/>
          <p:cNvGrpSpPr/>
          <p:nvPr/>
        </p:nvGrpSpPr>
        <p:grpSpPr>
          <a:xfrm rot="21600000">
            <a:off x="1454658" y="4106417"/>
            <a:ext cx="862571" cy="1053845"/>
            <a:chOff x="0" y="0"/>
            <a:chExt cx="862571" cy="1053845"/>
          </a:xfrm>
        </p:grpSpPr>
        <p:pic>
          <p:nvPicPr>
            <p:cNvPr id="202" name="picture 20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0" y="0"/>
              <a:ext cx="862571" cy="1053845"/>
            </a:xfrm>
            <a:prstGeom prst="rect">
              <a:avLst/>
            </a:prstGeom>
          </p:spPr>
        </p:pic>
        <p:sp>
          <p:nvSpPr>
            <p:cNvPr id="204" name="textbox 204"/>
            <p:cNvSpPr/>
            <p:nvPr/>
          </p:nvSpPr>
          <p:spPr>
            <a:xfrm>
              <a:off x="-12700" y="-12700"/>
              <a:ext cx="888364" cy="11264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655" algn="l" rtl="0" eaLnBrk="0">
                <a:lnSpc>
                  <a:spcPct val="73000"/>
                </a:lnSpc>
                <a:spcBef>
                  <a:spcPts val="0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30" name="group 30"/>
          <p:cNvGrpSpPr/>
          <p:nvPr/>
        </p:nvGrpSpPr>
        <p:grpSpPr>
          <a:xfrm rot="21600000">
            <a:off x="4332732" y="3454146"/>
            <a:ext cx="851915" cy="1041653"/>
            <a:chOff x="0" y="0"/>
            <a:chExt cx="851915" cy="1041653"/>
          </a:xfrm>
        </p:grpSpPr>
        <p:pic>
          <p:nvPicPr>
            <p:cNvPr id="206" name="picture 20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600000">
              <a:off x="0" y="0"/>
              <a:ext cx="851915" cy="1041653"/>
            </a:xfrm>
            <a:prstGeom prst="rect">
              <a:avLst/>
            </a:prstGeom>
          </p:spPr>
        </p:pic>
        <p:sp>
          <p:nvSpPr>
            <p:cNvPr id="208" name="textbox 208"/>
            <p:cNvSpPr/>
            <p:nvPr/>
          </p:nvSpPr>
          <p:spPr>
            <a:xfrm>
              <a:off x="-12700" y="-12700"/>
              <a:ext cx="877569" cy="10801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8000"/>
                </a:lnSpc>
              </a:pPr>
              <a:endParaRPr lang="en-US" altLang="en-US" sz="100" dirty="0"/>
            </a:p>
            <a:p>
              <a:pPr marL="113665" algn="l" rtl="0" eaLnBrk="0">
                <a:lnSpc>
                  <a:spcPct val="77000"/>
                </a:lnSpc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</p:txBody>
        </p:sp>
      </p:grpSp>
      <p:grpSp>
        <p:nvGrpSpPr>
          <p:cNvPr id="32" name="group 32"/>
          <p:cNvGrpSpPr/>
          <p:nvPr/>
        </p:nvGrpSpPr>
        <p:grpSpPr>
          <a:xfrm rot="21600000">
            <a:off x="4370832" y="4878323"/>
            <a:ext cx="851915" cy="1041653"/>
            <a:chOff x="0" y="0"/>
            <a:chExt cx="851915" cy="1041653"/>
          </a:xfrm>
        </p:grpSpPr>
        <p:pic>
          <p:nvPicPr>
            <p:cNvPr id="210" name="picture 2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600000">
              <a:off x="0" y="0"/>
              <a:ext cx="851915" cy="1041653"/>
            </a:xfrm>
            <a:prstGeom prst="rect">
              <a:avLst/>
            </a:prstGeom>
          </p:spPr>
        </p:pic>
        <p:sp>
          <p:nvSpPr>
            <p:cNvPr id="212" name="textbox 212"/>
            <p:cNvSpPr/>
            <p:nvPr/>
          </p:nvSpPr>
          <p:spPr>
            <a:xfrm>
              <a:off x="-12700" y="-12700"/>
              <a:ext cx="877569" cy="10801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9000"/>
                </a:lnSpc>
              </a:pPr>
              <a:endParaRPr lang="en-US" altLang="en-US" sz="1000" dirty="0"/>
            </a:p>
            <a:p>
              <a:pPr marL="113665" algn="l" rtl="0" eaLnBrk="0">
                <a:lnSpc>
                  <a:spcPct val="77000"/>
                </a:lnSpc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</p:txBody>
        </p:sp>
      </p:grpSp>
      <p:sp>
        <p:nvSpPr>
          <p:cNvPr id="214" name="textbox 214"/>
          <p:cNvSpPr/>
          <p:nvPr/>
        </p:nvSpPr>
        <p:spPr>
          <a:xfrm>
            <a:off x="7944010" y="3329238"/>
            <a:ext cx="999489" cy="9359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3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Consensus</a:t>
            </a:r>
            <a:endParaRPr lang="en-US" altLang="en-US" sz="1800" dirty="0"/>
          </a:p>
          <a:p>
            <a:pPr algn="l" rtl="0" eaLnBrk="0">
              <a:lnSpc>
                <a:spcPct val="144000"/>
              </a:lnSpc>
            </a:pPr>
            <a:endParaRPr lang="en-US" altLang="en-US" sz="1000" dirty="0"/>
          </a:p>
          <a:p>
            <a:pPr algn="l" rtl="0" eaLnBrk="0">
              <a:lnSpc>
                <a:spcPct val="145000"/>
              </a:lnSpc>
            </a:pPr>
            <a:endParaRPr lang="en-US" altLang="en-US" sz="1000" dirty="0"/>
          </a:p>
          <a:p>
            <a:pPr algn="l" rtl="0" eaLnBrk="0">
              <a:lnSpc>
                <a:spcPct val="113000"/>
              </a:lnSpc>
            </a:pPr>
            <a:endParaRPr lang="en-US" altLang="en-US" sz="400" dirty="0"/>
          </a:p>
          <a:p>
            <a:pPr marL="201295" algn="l" rtl="0" eaLnBrk="0">
              <a:lnSpc>
                <a:spcPct val="73000"/>
              </a:lnSpc>
              <a:spcBef>
                <a:spcPts val="0"/>
              </a:spcBef>
            </a:pP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DCS</a:t>
            </a:r>
            <a:endParaRPr lang="en-US" altLang="en-US" sz="1800" dirty="0"/>
          </a:p>
        </p:txBody>
      </p:sp>
      <p:graphicFrame>
        <p:nvGraphicFramePr>
          <p:cNvPr id="216" name="table 216"/>
          <p:cNvGraphicFramePr>
            <a:graphicFrameLocks noGrp="1"/>
          </p:cNvGraphicFramePr>
          <p:nvPr/>
        </p:nvGraphicFramePr>
        <p:xfrm>
          <a:off x="1267205" y="3362705"/>
          <a:ext cx="1235075" cy="379095"/>
        </p:xfrm>
        <a:graphic>
          <a:graphicData uri="http://schemas.openxmlformats.org/drawingml/2006/table">
            <a:tbl>
              <a:tblPr>
                <a:solidFill>
                  <a:srgbClr val="11FF7D"/>
                </a:solidFill>
              </a:tblPr>
              <a:tblGrid>
                <a:gridCol w="1235075"/>
              </a:tblGrid>
              <a:tr h="369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0" dirty="0"/>
                    </a:p>
                    <a:p>
                      <a:pPr marL="11493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Entry</a:t>
                      </a:r>
                      <a:r>
                        <a:rPr sz="1800" kern="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point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FF7D"/>
                    </a:solidFill>
                  </a:tcPr>
                </a:tc>
              </a:tr>
            </a:tbl>
          </a:graphicData>
        </a:graphic>
      </p:graphicFrame>
      <p:grpSp>
        <p:nvGrpSpPr>
          <p:cNvPr id="34" name="group 34"/>
          <p:cNvGrpSpPr/>
          <p:nvPr/>
        </p:nvGrpSpPr>
        <p:grpSpPr>
          <a:xfrm rot="21600000">
            <a:off x="8778184" y="3677147"/>
            <a:ext cx="674365" cy="609128"/>
            <a:chOff x="0" y="0"/>
            <a:chExt cx="674365" cy="609128"/>
          </a:xfrm>
        </p:grpSpPr>
        <p:sp>
          <p:nvSpPr>
            <p:cNvPr id="218" name="path"/>
            <p:cNvSpPr/>
            <p:nvPr/>
          </p:nvSpPr>
          <p:spPr>
            <a:xfrm>
              <a:off x="757" y="472"/>
              <a:ext cx="653529" cy="554956"/>
            </a:xfrm>
            <a:custGeom>
              <a:avLst/>
              <a:gdLst/>
              <a:ahLst/>
              <a:cxnLst/>
              <a:rect l="0" t="0" r="0" b="0"/>
              <a:pathLst>
                <a:path w="1029" h="873">
                  <a:moveTo>
                    <a:pt x="1014" y="15"/>
                  </a:moveTo>
                  <a:cubicBezTo>
                    <a:pt x="835" y="572"/>
                    <a:pt x="398" y="935"/>
                    <a:pt x="15" y="845"/>
                  </a:cubicBezTo>
                </a:path>
              </a:pathLst>
            </a:custGeom>
            <a:noFill/>
            <a:ln w="1905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0" name="path"/>
            <p:cNvSpPr/>
            <p:nvPr/>
          </p:nvSpPr>
          <p:spPr>
            <a:xfrm>
              <a:off x="0" y="0"/>
              <a:ext cx="674365" cy="609128"/>
            </a:xfrm>
            <a:custGeom>
              <a:avLst/>
              <a:gdLst/>
              <a:ahLst/>
              <a:cxnLst/>
              <a:rect l="0" t="0" r="0" b="0"/>
              <a:pathLst>
                <a:path w="1061" h="959">
                  <a:moveTo>
                    <a:pt x="112" y="944"/>
                  </a:moveTo>
                  <a:lnTo>
                    <a:pt x="15" y="845"/>
                  </a:lnTo>
                  <a:lnTo>
                    <a:pt x="149" y="808"/>
                  </a:lnTo>
                  <a:moveTo>
                    <a:pt x="913" y="108"/>
                  </a:moveTo>
                  <a:lnTo>
                    <a:pt x="1015" y="15"/>
                  </a:lnTo>
                  <a:lnTo>
                    <a:pt x="1046" y="150"/>
                  </a:lnTo>
                </a:path>
              </a:pathLst>
            </a:custGeom>
            <a:noFill/>
            <a:ln w="1905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22" name="table 222"/>
          <p:cNvGraphicFramePr>
            <a:graphicFrameLocks noGrp="1"/>
          </p:cNvGraphicFramePr>
          <p:nvPr/>
        </p:nvGraphicFramePr>
        <p:xfrm>
          <a:off x="4284726" y="3019805"/>
          <a:ext cx="1037590" cy="379095"/>
        </p:xfrm>
        <a:graphic>
          <a:graphicData uri="http://schemas.openxmlformats.org/drawingml/2006/table">
            <a:tbl>
              <a:tblPr>
                <a:solidFill>
                  <a:srgbClr val="92D050"/>
                </a:solidFill>
              </a:tblPr>
              <a:tblGrid>
                <a:gridCol w="1037590"/>
              </a:tblGrid>
              <a:tr h="369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marL="11493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Manager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table 224"/>
          <p:cNvGraphicFramePr>
            <a:graphicFrameLocks noGrp="1"/>
          </p:cNvGraphicFramePr>
          <p:nvPr/>
        </p:nvGraphicFramePr>
        <p:xfrm>
          <a:off x="4296917" y="5915405"/>
          <a:ext cx="1037590" cy="379094"/>
        </p:xfrm>
        <a:graphic>
          <a:graphicData uri="http://schemas.openxmlformats.org/drawingml/2006/table">
            <a:tbl>
              <a:tblPr>
                <a:solidFill>
                  <a:srgbClr val="92D050"/>
                </a:solidFill>
              </a:tblPr>
              <a:tblGrid>
                <a:gridCol w="1037590"/>
              </a:tblGrid>
              <a:tr h="3695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marL="11493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Manager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table 226"/>
          <p:cNvGraphicFramePr>
            <a:graphicFrameLocks noGrp="1"/>
          </p:cNvGraphicFramePr>
          <p:nvPr/>
        </p:nvGraphicFramePr>
        <p:xfrm>
          <a:off x="1373886" y="5148071"/>
          <a:ext cx="1037590" cy="379094"/>
        </p:xfrm>
        <a:graphic>
          <a:graphicData uri="http://schemas.openxmlformats.org/drawingml/2006/table">
            <a:tbl>
              <a:tblPr>
                <a:solidFill>
                  <a:srgbClr val="92D050"/>
                </a:solidFill>
              </a:tblPr>
              <a:tblGrid>
                <a:gridCol w="1037590"/>
              </a:tblGrid>
              <a:tr h="3695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marL="11493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Manager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pSp>
        <p:nvGrpSpPr>
          <p:cNvPr id="36" name="group 36"/>
          <p:cNvGrpSpPr/>
          <p:nvPr/>
        </p:nvGrpSpPr>
        <p:grpSpPr>
          <a:xfrm rot="21600000">
            <a:off x="8802435" y="2523027"/>
            <a:ext cx="621989" cy="439453"/>
            <a:chOff x="0" y="0"/>
            <a:chExt cx="621989" cy="439453"/>
          </a:xfrm>
        </p:grpSpPr>
        <p:sp>
          <p:nvSpPr>
            <p:cNvPr id="228" name="path"/>
            <p:cNvSpPr/>
            <p:nvPr/>
          </p:nvSpPr>
          <p:spPr>
            <a:xfrm>
              <a:off x="677" y="43607"/>
              <a:ext cx="579501" cy="395782"/>
            </a:xfrm>
            <a:custGeom>
              <a:avLst/>
              <a:gdLst/>
              <a:ahLst/>
              <a:cxnLst/>
              <a:rect l="0" t="0" r="0" b="0"/>
              <a:pathLst>
                <a:path w="912" h="623">
                  <a:moveTo>
                    <a:pt x="15" y="15"/>
                  </a:moveTo>
                  <a:cubicBezTo>
                    <a:pt x="491" y="25"/>
                    <a:pt x="875" y="284"/>
                    <a:pt x="897" y="608"/>
                  </a:cubicBezTo>
                </a:path>
              </a:pathLst>
            </a:custGeom>
            <a:noFill/>
            <a:ln w="1905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0" name="path"/>
            <p:cNvSpPr/>
            <p:nvPr/>
          </p:nvSpPr>
          <p:spPr>
            <a:xfrm>
              <a:off x="0" y="0"/>
              <a:ext cx="621989" cy="439453"/>
            </a:xfrm>
            <a:custGeom>
              <a:avLst/>
              <a:gdLst/>
              <a:ahLst/>
              <a:cxnLst/>
              <a:rect l="0" t="0" r="0" b="0"/>
              <a:pathLst>
                <a:path w="979" h="692">
                  <a:moveTo>
                    <a:pt x="964" y="554"/>
                  </a:moveTo>
                  <a:lnTo>
                    <a:pt x="898" y="677"/>
                  </a:lnTo>
                  <a:lnTo>
                    <a:pt x="824" y="559"/>
                  </a:lnTo>
                  <a:moveTo>
                    <a:pt x="134" y="155"/>
                  </a:moveTo>
                  <a:lnTo>
                    <a:pt x="15" y="83"/>
                  </a:lnTo>
                  <a:lnTo>
                    <a:pt x="135" y="15"/>
                  </a:lnTo>
                </a:path>
              </a:pathLst>
            </a:custGeom>
            <a:noFill/>
            <a:ln w="1905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group 38"/>
          <p:cNvGrpSpPr/>
          <p:nvPr/>
        </p:nvGrpSpPr>
        <p:grpSpPr>
          <a:xfrm rot="21600000">
            <a:off x="7703170" y="2918570"/>
            <a:ext cx="170529" cy="844839"/>
            <a:chOff x="0" y="0"/>
            <a:chExt cx="170529" cy="844839"/>
          </a:xfrm>
        </p:grpSpPr>
        <p:sp>
          <p:nvSpPr>
            <p:cNvPr id="232" name="path"/>
            <p:cNvSpPr/>
            <p:nvPr/>
          </p:nvSpPr>
          <p:spPr>
            <a:xfrm>
              <a:off x="0" y="451"/>
              <a:ext cx="169889" cy="843965"/>
            </a:xfrm>
            <a:custGeom>
              <a:avLst/>
              <a:gdLst/>
              <a:ahLst/>
              <a:cxnLst/>
              <a:rect l="0" t="0" r="0" b="0"/>
              <a:pathLst>
                <a:path w="267" h="1329">
                  <a:moveTo>
                    <a:pt x="249" y="1314"/>
                  </a:moveTo>
                  <a:cubicBezTo>
                    <a:pt x="-64" y="819"/>
                    <a:pt x="-62" y="251"/>
                    <a:pt x="252" y="15"/>
                  </a:cubicBezTo>
                </a:path>
              </a:pathLst>
            </a:custGeom>
            <a:noFill/>
            <a:ln w="1905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4" name="path"/>
            <p:cNvSpPr/>
            <p:nvPr/>
          </p:nvSpPr>
          <p:spPr>
            <a:xfrm>
              <a:off x="63582" y="0"/>
              <a:ext cx="106946" cy="844839"/>
            </a:xfrm>
            <a:custGeom>
              <a:avLst/>
              <a:gdLst/>
              <a:ahLst/>
              <a:cxnLst/>
              <a:rect l="0" t="0" r="0" b="0"/>
              <a:pathLst>
                <a:path w="168" h="1330">
                  <a:moveTo>
                    <a:pt x="15" y="26"/>
                  </a:moveTo>
                  <a:lnTo>
                    <a:pt x="153" y="15"/>
                  </a:lnTo>
                  <a:lnTo>
                    <a:pt x="95" y="141"/>
                  </a:lnTo>
                  <a:moveTo>
                    <a:pt x="142" y="1176"/>
                  </a:moveTo>
                  <a:lnTo>
                    <a:pt x="149" y="1315"/>
                  </a:lnTo>
                  <a:lnTo>
                    <a:pt x="25" y="1252"/>
                  </a:lnTo>
                </a:path>
              </a:pathLst>
            </a:custGeom>
            <a:noFill/>
            <a:ln w="1905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36" name="picture 2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696974" y="2151126"/>
            <a:ext cx="378713" cy="377951"/>
          </a:xfrm>
          <a:prstGeom prst="rect">
            <a:avLst/>
          </a:prstGeom>
        </p:spPr>
      </p:pic>
      <p:sp>
        <p:nvSpPr>
          <p:cNvPr id="238" name="textbox 238"/>
          <p:cNvSpPr/>
          <p:nvPr/>
        </p:nvSpPr>
        <p:spPr>
          <a:xfrm>
            <a:off x="2164792" y="2242661"/>
            <a:ext cx="550544" cy="2355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</a:t>
            </a:r>
            <a:endParaRPr lang="en-US" altLang="en-US" sz="1800" dirty="0"/>
          </a:p>
        </p:txBody>
      </p:sp>
      <p:pic>
        <p:nvPicPr>
          <p:cNvPr id="240" name="picture 2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6174978" y="3909059"/>
            <a:ext cx="266636" cy="221360"/>
          </a:xfrm>
          <a:prstGeom prst="rect">
            <a:avLst/>
          </a:prstGeom>
        </p:spPr>
      </p:pic>
      <p:sp>
        <p:nvSpPr>
          <p:cNvPr id="242" name="textbox 242"/>
          <p:cNvSpPr/>
          <p:nvPr/>
        </p:nvSpPr>
        <p:spPr>
          <a:xfrm>
            <a:off x="9307838" y="3268431"/>
            <a:ext cx="374015" cy="2266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3000"/>
              </a:lnSpc>
            </a:pP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DCS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46" name="picture 2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graphicFrame>
        <p:nvGraphicFramePr>
          <p:cNvPr id="248" name="table 248"/>
          <p:cNvGraphicFramePr>
            <a:graphicFrameLocks noGrp="1"/>
          </p:cNvGraphicFramePr>
          <p:nvPr/>
        </p:nvGraphicFramePr>
        <p:xfrm>
          <a:off x="2733293" y="5717285"/>
          <a:ext cx="5568315" cy="638809"/>
        </p:xfrm>
        <a:graphic>
          <a:graphicData uri="http://schemas.openxmlformats.org/drawingml/2006/table">
            <a:tbl>
              <a:tblPr/>
              <a:tblGrid>
                <a:gridCol w="5568315"/>
              </a:tblGrid>
              <a:tr h="61658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222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50" name="picture 2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745486" y="5729478"/>
            <a:ext cx="5366764" cy="570737"/>
          </a:xfrm>
          <a:prstGeom prst="rect">
            <a:avLst/>
          </a:prstGeom>
        </p:spPr>
      </p:pic>
      <p:pic>
        <p:nvPicPr>
          <p:cNvPr id="252" name="picture 2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grpSp>
        <p:nvGrpSpPr>
          <p:cNvPr id="40" name="group 40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254" name="picture 2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256" name="textbox 256"/>
            <p:cNvSpPr/>
            <p:nvPr/>
          </p:nvSpPr>
          <p:spPr>
            <a:xfrm>
              <a:off x="-12700" y="-12700"/>
              <a:ext cx="2430779" cy="7874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114425" algn="l" rtl="0" eaLnBrk="0">
                <a:lnSpc>
                  <a:spcPct val="82000"/>
                </a:lnSpc>
              </a:pPr>
              <a:r>
                <a:rPr sz="2400" kern="0" spc="-8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13</a:t>
              </a:r>
              <a:endParaRPr lang="en-US" altLang="en-US" sz="2400" dirty="0"/>
            </a:p>
          </p:txBody>
        </p:sp>
      </p:grpSp>
      <p:sp>
        <p:nvSpPr>
          <p:cNvPr id="258" name="textbox 258"/>
          <p:cNvSpPr/>
          <p:nvPr/>
        </p:nvSpPr>
        <p:spPr>
          <a:xfrm>
            <a:off x="959633" y="809801"/>
            <a:ext cx="4080509" cy="4927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4000" kern="0" spc="-3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Patroni archi</a:t>
            </a:r>
            <a:r>
              <a:rPr sz="40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tecture</a:t>
            </a:r>
            <a:endParaRPr lang="en-US" altLang="en-US" sz="4000" dirty="0"/>
          </a:p>
        </p:txBody>
      </p:sp>
      <p:grpSp>
        <p:nvGrpSpPr>
          <p:cNvPr id="42" name="group 42"/>
          <p:cNvGrpSpPr/>
          <p:nvPr/>
        </p:nvGrpSpPr>
        <p:grpSpPr>
          <a:xfrm rot="21600000">
            <a:off x="5017008" y="2004822"/>
            <a:ext cx="862583" cy="1053845"/>
            <a:chOff x="0" y="0"/>
            <a:chExt cx="862583" cy="1053845"/>
          </a:xfrm>
        </p:grpSpPr>
        <p:pic>
          <p:nvPicPr>
            <p:cNvPr id="260" name="picture 26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0" y="0"/>
              <a:ext cx="862583" cy="1053845"/>
            </a:xfrm>
            <a:prstGeom prst="rect">
              <a:avLst/>
            </a:prstGeom>
          </p:spPr>
        </p:pic>
        <p:sp>
          <p:nvSpPr>
            <p:cNvPr id="262" name="textbox 262"/>
            <p:cNvSpPr/>
            <p:nvPr/>
          </p:nvSpPr>
          <p:spPr>
            <a:xfrm>
              <a:off x="-12700" y="-12700"/>
              <a:ext cx="888364" cy="11264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655" algn="l" rtl="0" eaLnBrk="0">
                <a:lnSpc>
                  <a:spcPct val="73000"/>
                </a:lnSpc>
                <a:spcBef>
                  <a:spcPts val="0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44" name="group 44"/>
          <p:cNvGrpSpPr/>
          <p:nvPr/>
        </p:nvGrpSpPr>
        <p:grpSpPr>
          <a:xfrm rot="21600000">
            <a:off x="3560063" y="3162300"/>
            <a:ext cx="851915" cy="1040879"/>
            <a:chOff x="0" y="0"/>
            <a:chExt cx="851915" cy="1040879"/>
          </a:xfrm>
        </p:grpSpPr>
        <p:pic>
          <p:nvPicPr>
            <p:cNvPr id="264" name="picture 26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851915" cy="1040879"/>
            </a:xfrm>
            <a:prstGeom prst="rect">
              <a:avLst/>
            </a:prstGeom>
          </p:spPr>
        </p:pic>
        <p:sp>
          <p:nvSpPr>
            <p:cNvPr id="266" name="textbox 266"/>
            <p:cNvSpPr/>
            <p:nvPr/>
          </p:nvSpPr>
          <p:spPr>
            <a:xfrm>
              <a:off x="-12700" y="-12700"/>
              <a:ext cx="877569" cy="10795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6000"/>
                </a:lnSpc>
              </a:pPr>
              <a:endParaRPr lang="en-US" altLang="en-US" sz="100" dirty="0"/>
            </a:p>
            <a:p>
              <a:pPr marL="113665" algn="l" rtl="0" eaLnBrk="0">
                <a:lnSpc>
                  <a:spcPct val="77000"/>
                </a:lnSpc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</p:txBody>
        </p:sp>
      </p:grpSp>
      <p:grpSp>
        <p:nvGrpSpPr>
          <p:cNvPr id="46" name="group 46"/>
          <p:cNvGrpSpPr/>
          <p:nvPr/>
        </p:nvGrpSpPr>
        <p:grpSpPr>
          <a:xfrm rot="21600000">
            <a:off x="6507480" y="3162300"/>
            <a:ext cx="851903" cy="1040879"/>
            <a:chOff x="0" y="0"/>
            <a:chExt cx="851903" cy="1040879"/>
          </a:xfrm>
        </p:grpSpPr>
        <p:pic>
          <p:nvPicPr>
            <p:cNvPr id="268" name="picture 26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851903" cy="1040879"/>
            </a:xfrm>
            <a:prstGeom prst="rect">
              <a:avLst/>
            </a:prstGeom>
          </p:spPr>
        </p:pic>
        <p:sp>
          <p:nvSpPr>
            <p:cNvPr id="270" name="textbox 270"/>
            <p:cNvSpPr/>
            <p:nvPr/>
          </p:nvSpPr>
          <p:spPr>
            <a:xfrm>
              <a:off x="-12700" y="-12700"/>
              <a:ext cx="877569" cy="10795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6000"/>
                </a:lnSpc>
              </a:pPr>
              <a:endParaRPr lang="en-US" altLang="en-US" sz="100" dirty="0"/>
            </a:p>
            <a:p>
              <a:pPr marL="113665" algn="l" rtl="0" eaLnBrk="0">
                <a:lnSpc>
                  <a:spcPct val="77000"/>
                </a:lnSpc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</p:txBody>
        </p:sp>
      </p:grpSp>
      <p:grpSp>
        <p:nvGrpSpPr>
          <p:cNvPr id="48" name="group 48"/>
          <p:cNvGrpSpPr/>
          <p:nvPr/>
        </p:nvGrpSpPr>
        <p:grpSpPr>
          <a:xfrm rot="21600000">
            <a:off x="5491938" y="3161141"/>
            <a:ext cx="987013" cy="602377"/>
            <a:chOff x="0" y="0"/>
            <a:chExt cx="987013" cy="602377"/>
          </a:xfrm>
        </p:grpSpPr>
        <p:sp>
          <p:nvSpPr>
            <p:cNvPr id="272" name="path"/>
            <p:cNvSpPr/>
            <p:nvPr/>
          </p:nvSpPr>
          <p:spPr>
            <a:xfrm>
              <a:off x="0" y="0"/>
              <a:ext cx="977665" cy="599719"/>
            </a:xfrm>
            <a:custGeom>
              <a:avLst/>
              <a:gdLst/>
              <a:ahLst/>
              <a:cxnLst/>
              <a:rect l="0" t="0" r="0" b="0"/>
              <a:pathLst>
                <a:path w="1539" h="944">
                  <a:moveTo>
                    <a:pt x="1524" y="918"/>
                  </a:moveTo>
                  <a:lnTo>
                    <a:pt x="15" y="25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dash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4" name="path"/>
            <p:cNvSpPr/>
            <p:nvPr/>
          </p:nvSpPr>
          <p:spPr>
            <a:xfrm>
              <a:off x="816592" y="448694"/>
              <a:ext cx="170421" cy="153682"/>
            </a:xfrm>
            <a:custGeom>
              <a:avLst/>
              <a:gdLst/>
              <a:ahLst/>
              <a:cxnLst/>
              <a:rect l="0" t="0" r="0" b="0"/>
              <a:pathLst>
                <a:path w="268" h="242">
                  <a:moveTo>
                    <a:pt x="136" y="30"/>
                  </a:moveTo>
                  <a:lnTo>
                    <a:pt x="238" y="212"/>
                  </a:lnTo>
                  <a:lnTo>
                    <a:pt x="30" y="210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76" name="picture 2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465483" y="3181483"/>
            <a:ext cx="931411" cy="542661"/>
          </a:xfrm>
          <a:prstGeom prst="rect">
            <a:avLst/>
          </a:prstGeom>
        </p:spPr>
      </p:pic>
      <p:graphicFrame>
        <p:nvGraphicFramePr>
          <p:cNvPr id="278" name="table 278"/>
          <p:cNvGraphicFramePr>
            <a:graphicFrameLocks noGrp="1"/>
          </p:cNvGraphicFramePr>
          <p:nvPr/>
        </p:nvGraphicFramePr>
        <p:xfrm>
          <a:off x="7187945" y="4731257"/>
          <a:ext cx="866140" cy="379095"/>
        </p:xfrm>
        <a:graphic>
          <a:graphicData uri="http://schemas.openxmlformats.org/drawingml/2006/table">
            <a:tbl>
              <a:tblPr>
                <a:solidFill>
                  <a:srgbClr val="92D050"/>
                </a:solidFill>
              </a:tblPr>
              <a:tblGrid>
                <a:gridCol w="866140"/>
              </a:tblGrid>
              <a:tr h="369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700" dirty="0"/>
                    </a:p>
                    <a:p>
                      <a:pPr marL="114935" algn="l" rtl="0" eaLnBrk="0">
                        <a:lnSpc>
                          <a:spcPct val="74000"/>
                        </a:lnSpc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Patroni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pSp>
        <p:nvGrpSpPr>
          <p:cNvPr id="50" name="group 50"/>
          <p:cNvGrpSpPr/>
          <p:nvPr/>
        </p:nvGrpSpPr>
        <p:grpSpPr>
          <a:xfrm rot="21600000">
            <a:off x="6956191" y="4207498"/>
            <a:ext cx="676855" cy="543343"/>
            <a:chOff x="0" y="0"/>
            <a:chExt cx="676855" cy="543343"/>
          </a:xfrm>
        </p:grpSpPr>
        <p:sp>
          <p:nvSpPr>
            <p:cNvPr id="280" name="path"/>
            <p:cNvSpPr/>
            <p:nvPr/>
          </p:nvSpPr>
          <p:spPr>
            <a:xfrm>
              <a:off x="7267" y="4090"/>
              <a:ext cx="669587" cy="539252"/>
            </a:xfrm>
            <a:custGeom>
              <a:avLst/>
              <a:gdLst/>
              <a:ahLst/>
              <a:cxnLst/>
              <a:rect l="0" t="0" r="0" b="0"/>
              <a:pathLst>
                <a:path w="1054" h="849">
                  <a:moveTo>
                    <a:pt x="1035" y="825"/>
                  </a:moveTo>
                  <a:lnTo>
                    <a:pt x="18" y="23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dash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2" name="path"/>
            <p:cNvSpPr/>
            <p:nvPr/>
          </p:nvSpPr>
          <p:spPr>
            <a:xfrm>
              <a:off x="0" y="0"/>
              <a:ext cx="169138" cy="161226"/>
            </a:xfrm>
            <a:custGeom>
              <a:avLst/>
              <a:gdLst/>
              <a:ahLst/>
              <a:cxnLst/>
              <a:rect l="0" t="0" r="0" b="0"/>
              <a:pathLst>
                <a:path w="266" h="253">
                  <a:moveTo>
                    <a:pt x="106" y="223"/>
                  </a:moveTo>
                  <a:lnTo>
                    <a:pt x="30" y="30"/>
                  </a:lnTo>
                  <a:lnTo>
                    <a:pt x="236" y="59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group 52"/>
          <p:cNvGrpSpPr/>
          <p:nvPr/>
        </p:nvGrpSpPr>
        <p:grpSpPr>
          <a:xfrm rot="21600000">
            <a:off x="3344115" y="4227170"/>
            <a:ext cx="595112" cy="523077"/>
            <a:chOff x="0" y="0"/>
            <a:chExt cx="595112" cy="523077"/>
          </a:xfrm>
        </p:grpSpPr>
        <p:sp>
          <p:nvSpPr>
            <p:cNvPr id="284" name="path"/>
            <p:cNvSpPr/>
            <p:nvPr/>
          </p:nvSpPr>
          <p:spPr>
            <a:xfrm>
              <a:off x="0" y="4668"/>
              <a:ext cx="588563" cy="518409"/>
            </a:xfrm>
            <a:custGeom>
              <a:avLst/>
              <a:gdLst/>
              <a:ahLst/>
              <a:cxnLst/>
              <a:rect l="0" t="0" r="0" b="0"/>
              <a:pathLst>
                <a:path w="926" h="816">
                  <a:moveTo>
                    <a:pt x="19" y="793"/>
                  </a:moveTo>
                  <a:lnTo>
                    <a:pt x="907" y="22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dash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6" name="path"/>
            <p:cNvSpPr/>
            <p:nvPr/>
          </p:nvSpPr>
          <p:spPr>
            <a:xfrm>
              <a:off x="427003" y="0"/>
              <a:ext cx="168109" cy="163398"/>
            </a:xfrm>
            <a:custGeom>
              <a:avLst/>
              <a:gdLst/>
              <a:ahLst/>
              <a:cxnLst/>
              <a:rect l="0" t="0" r="0" b="0"/>
              <a:pathLst>
                <a:path w="264" h="257">
                  <a:moveTo>
                    <a:pt x="167" y="227"/>
                  </a:moveTo>
                  <a:lnTo>
                    <a:pt x="234" y="30"/>
                  </a:lnTo>
                  <a:lnTo>
                    <a:pt x="30" y="68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88" name="table 288"/>
          <p:cNvGraphicFramePr>
            <a:graphicFrameLocks noGrp="1"/>
          </p:cNvGraphicFramePr>
          <p:nvPr/>
        </p:nvGraphicFramePr>
        <p:xfrm>
          <a:off x="2923032" y="4731257"/>
          <a:ext cx="866775" cy="379095"/>
        </p:xfrm>
        <a:graphic>
          <a:graphicData uri="http://schemas.openxmlformats.org/drawingml/2006/table">
            <a:tbl>
              <a:tblPr/>
              <a:tblGrid>
                <a:gridCol w="866775"/>
              </a:tblGrid>
              <a:tr h="369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114935" algn="l" rtl="0" eaLnBrk="0">
                        <a:lnSpc>
                          <a:spcPct val="74000"/>
                        </a:lnSpc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Patroni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15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" name="table 290"/>
          <p:cNvGraphicFramePr>
            <a:graphicFrameLocks noGrp="1"/>
          </p:cNvGraphicFramePr>
          <p:nvPr/>
        </p:nvGraphicFramePr>
        <p:xfrm>
          <a:off x="5010911" y="4712207"/>
          <a:ext cx="866140" cy="379095"/>
        </p:xfrm>
        <a:graphic>
          <a:graphicData uri="http://schemas.openxmlformats.org/drawingml/2006/table">
            <a:tbl>
              <a:tblPr>
                <a:solidFill>
                  <a:srgbClr val="92D050"/>
                </a:solidFill>
              </a:tblPr>
              <a:tblGrid>
                <a:gridCol w="866140"/>
              </a:tblGrid>
              <a:tr h="369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7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114935" algn="l" rtl="0" eaLnBrk="0">
                        <a:lnSpc>
                          <a:spcPct val="74000"/>
                        </a:lnSpc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Patroni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92" name="textbox 292"/>
          <p:cNvSpPr/>
          <p:nvPr/>
        </p:nvSpPr>
        <p:spPr>
          <a:xfrm>
            <a:off x="5877932" y="4805739"/>
            <a:ext cx="1308735" cy="2120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465"/>
              </a:lnSpc>
            </a:pPr>
            <a:r>
              <a:rPr sz="2100" strike="sngStrike" kern="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</a:t>
            </a:r>
            <a:r>
              <a:rPr sz="2100" strike="sngStrike" kern="0" spc="5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</a:t>
            </a:r>
            <a:r>
              <a:rPr sz="2100" strike="sngStrike" kern="0" spc="4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100" strike="sngStrike" kern="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&gt;</a:t>
            </a:r>
            <a:endParaRPr lang="en-US" altLang="en-US" sz="2100" dirty="0"/>
          </a:p>
        </p:txBody>
      </p:sp>
      <p:sp>
        <p:nvSpPr>
          <p:cNvPr id="294" name="textbox 294"/>
          <p:cNvSpPr/>
          <p:nvPr/>
        </p:nvSpPr>
        <p:spPr>
          <a:xfrm>
            <a:off x="3790822" y="4805870"/>
            <a:ext cx="1219200" cy="2114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460"/>
              </a:lnSpc>
            </a:pPr>
            <a:r>
              <a:rPr sz="2100" strike="sngStrike" kern="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</a:t>
            </a:r>
            <a:r>
              <a:rPr sz="2100" strike="sngStrike" kern="0" spc="4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</a:t>
            </a:r>
            <a:r>
              <a:rPr sz="2100" strike="sngStrike" kern="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&gt;</a:t>
            </a:r>
            <a:endParaRPr lang="en-US" altLang="en-US" sz="2100" dirty="0"/>
          </a:p>
        </p:txBody>
      </p:sp>
      <p:pic>
        <p:nvPicPr>
          <p:cNvPr id="296" name="picture 29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5851429" y="3113594"/>
            <a:ext cx="477774" cy="300316"/>
          </a:xfrm>
          <a:prstGeom prst="rect">
            <a:avLst/>
          </a:prstGeom>
        </p:spPr>
      </p:pic>
      <p:grpSp>
        <p:nvGrpSpPr>
          <p:cNvPr id="54" name="group 54"/>
          <p:cNvGrpSpPr/>
          <p:nvPr/>
        </p:nvGrpSpPr>
        <p:grpSpPr>
          <a:xfrm rot="21600000">
            <a:off x="5358010" y="5105015"/>
            <a:ext cx="171450" cy="605509"/>
            <a:chOff x="0" y="0"/>
            <a:chExt cx="171450" cy="605509"/>
          </a:xfrm>
        </p:grpSpPr>
        <p:sp>
          <p:nvSpPr>
            <p:cNvPr id="298" name="path"/>
            <p:cNvSpPr/>
            <p:nvPr/>
          </p:nvSpPr>
          <p:spPr>
            <a:xfrm>
              <a:off x="66667" y="19052"/>
              <a:ext cx="38100" cy="567410"/>
            </a:xfrm>
            <a:custGeom>
              <a:avLst/>
              <a:gdLst/>
              <a:ahLst/>
              <a:cxnLst/>
              <a:rect l="0" t="0" r="0" b="0"/>
              <a:pathLst>
                <a:path w="60" h="893">
                  <a:moveTo>
                    <a:pt x="30" y="893"/>
                  </a:moveTo>
                  <a:lnTo>
                    <a:pt x="30" y="0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00" name="path"/>
            <p:cNvSpPr/>
            <p:nvPr/>
          </p:nvSpPr>
          <p:spPr>
            <a:xfrm>
              <a:off x="0" y="0"/>
              <a:ext cx="171450" cy="605509"/>
            </a:xfrm>
            <a:custGeom>
              <a:avLst/>
              <a:gdLst/>
              <a:ahLst/>
              <a:cxnLst/>
              <a:rect l="0" t="0" r="0" b="0"/>
              <a:pathLst>
                <a:path w="270" h="953">
                  <a:moveTo>
                    <a:pt x="240" y="210"/>
                  </a:moveTo>
                  <a:lnTo>
                    <a:pt x="135" y="30"/>
                  </a:lnTo>
                  <a:lnTo>
                    <a:pt x="30" y="210"/>
                  </a:lnTo>
                  <a:moveTo>
                    <a:pt x="30" y="743"/>
                  </a:moveTo>
                  <a:lnTo>
                    <a:pt x="135" y="923"/>
                  </a:lnTo>
                  <a:lnTo>
                    <a:pt x="240" y="743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group 56"/>
          <p:cNvGrpSpPr/>
          <p:nvPr/>
        </p:nvGrpSpPr>
        <p:grpSpPr>
          <a:xfrm rot="21600000">
            <a:off x="7535043" y="5124066"/>
            <a:ext cx="171451" cy="586343"/>
            <a:chOff x="0" y="0"/>
            <a:chExt cx="171451" cy="586343"/>
          </a:xfrm>
        </p:grpSpPr>
        <p:sp>
          <p:nvSpPr>
            <p:cNvPr id="302" name="path"/>
            <p:cNvSpPr/>
            <p:nvPr/>
          </p:nvSpPr>
          <p:spPr>
            <a:xfrm>
              <a:off x="66668" y="19050"/>
              <a:ext cx="38100" cy="548246"/>
            </a:xfrm>
            <a:custGeom>
              <a:avLst/>
              <a:gdLst/>
              <a:ahLst/>
              <a:cxnLst/>
              <a:rect l="0" t="0" r="0" b="0"/>
              <a:pathLst>
                <a:path w="60" h="863">
                  <a:moveTo>
                    <a:pt x="30" y="863"/>
                  </a:moveTo>
                  <a:lnTo>
                    <a:pt x="30" y="0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04" name="path"/>
            <p:cNvSpPr/>
            <p:nvPr/>
          </p:nvSpPr>
          <p:spPr>
            <a:xfrm>
              <a:off x="0" y="0"/>
              <a:ext cx="171451" cy="586343"/>
            </a:xfrm>
            <a:custGeom>
              <a:avLst/>
              <a:gdLst/>
              <a:ahLst/>
              <a:cxnLst/>
              <a:rect l="0" t="0" r="0" b="0"/>
              <a:pathLst>
                <a:path w="270" h="923">
                  <a:moveTo>
                    <a:pt x="240" y="210"/>
                  </a:moveTo>
                  <a:lnTo>
                    <a:pt x="135" y="30"/>
                  </a:lnTo>
                  <a:lnTo>
                    <a:pt x="30" y="210"/>
                  </a:lnTo>
                  <a:moveTo>
                    <a:pt x="30" y="713"/>
                  </a:moveTo>
                  <a:lnTo>
                    <a:pt x="135" y="893"/>
                  </a:lnTo>
                  <a:lnTo>
                    <a:pt x="240" y="713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group 58"/>
          <p:cNvGrpSpPr/>
          <p:nvPr/>
        </p:nvGrpSpPr>
        <p:grpSpPr>
          <a:xfrm rot="21600000">
            <a:off x="3270892" y="5124065"/>
            <a:ext cx="171450" cy="567413"/>
            <a:chOff x="0" y="0"/>
            <a:chExt cx="171450" cy="567413"/>
          </a:xfrm>
        </p:grpSpPr>
        <p:sp>
          <p:nvSpPr>
            <p:cNvPr id="306" name="path"/>
            <p:cNvSpPr/>
            <p:nvPr/>
          </p:nvSpPr>
          <p:spPr>
            <a:xfrm>
              <a:off x="66667" y="19052"/>
              <a:ext cx="38100" cy="548360"/>
            </a:xfrm>
            <a:custGeom>
              <a:avLst/>
              <a:gdLst/>
              <a:ahLst/>
              <a:cxnLst/>
              <a:rect l="0" t="0" r="0" b="0"/>
              <a:pathLst>
                <a:path w="60" h="863">
                  <a:moveTo>
                    <a:pt x="30" y="863"/>
                  </a:moveTo>
                  <a:lnTo>
                    <a:pt x="30" y="0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08" name="path"/>
            <p:cNvSpPr/>
            <p:nvPr/>
          </p:nvSpPr>
          <p:spPr>
            <a:xfrm>
              <a:off x="0" y="0"/>
              <a:ext cx="171450" cy="152400"/>
            </a:xfrm>
            <a:custGeom>
              <a:avLst/>
              <a:gdLst/>
              <a:ahLst/>
              <a:cxnLst/>
              <a:rect l="0" t="0" r="0" b="0"/>
              <a:pathLst>
                <a:path w="270" h="240">
                  <a:moveTo>
                    <a:pt x="240" y="210"/>
                  </a:moveTo>
                  <a:lnTo>
                    <a:pt x="135" y="30"/>
                  </a:lnTo>
                  <a:lnTo>
                    <a:pt x="30" y="210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10" name="rect"/>
          <p:cNvSpPr/>
          <p:nvPr/>
        </p:nvSpPr>
        <p:spPr>
          <a:xfrm>
            <a:off x="5424678" y="3207531"/>
            <a:ext cx="47040" cy="1509379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2" name="textbox 312"/>
          <p:cNvSpPr/>
          <p:nvPr/>
        </p:nvSpPr>
        <p:spPr>
          <a:xfrm>
            <a:off x="3506404" y="5333027"/>
            <a:ext cx="297815" cy="228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4000"/>
              </a:lnSpc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api</a:t>
            </a:r>
            <a:endParaRPr lang="en-US" altLang="en-US" sz="1800" dirty="0"/>
          </a:p>
        </p:txBody>
      </p:sp>
      <p:sp>
        <p:nvSpPr>
          <p:cNvPr id="314" name="textbox 314"/>
          <p:cNvSpPr/>
          <p:nvPr/>
        </p:nvSpPr>
        <p:spPr>
          <a:xfrm>
            <a:off x="5606323" y="5322054"/>
            <a:ext cx="297815" cy="228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4000"/>
              </a:lnSpc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api</a:t>
            </a:r>
            <a:endParaRPr lang="en-US" altLang="en-US" sz="1800" dirty="0"/>
          </a:p>
        </p:txBody>
      </p:sp>
      <p:sp>
        <p:nvSpPr>
          <p:cNvPr id="316" name="textbox 316"/>
          <p:cNvSpPr/>
          <p:nvPr/>
        </p:nvSpPr>
        <p:spPr>
          <a:xfrm>
            <a:off x="7731160" y="5306509"/>
            <a:ext cx="297815" cy="228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4000"/>
              </a:lnSpc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api</a:t>
            </a:r>
            <a:endParaRPr lang="en-US" altLang="en-US" sz="1800" dirty="0"/>
          </a:p>
        </p:txBody>
      </p:sp>
      <p:sp>
        <p:nvSpPr>
          <p:cNvPr id="318" name="path"/>
          <p:cNvSpPr/>
          <p:nvPr/>
        </p:nvSpPr>
        <p:spPr>
          <a:xfrm>
            <a:off x="5366269" y="3188584"/>
            <a:ext cx="171450" cy="152793"/>
          </a:xfrm>
          <a:custGeom>
            <a:avLst/>
            <a:gdLst/>
            <a:ahLst/>
            <a:cxnLst/>
            <a:rect l="0" t="0" r="0" b="0"/>
            <a:pathLst>
              <a:path w="270" h="240">
                <a:moveTo>
                  <a:pt x="240" y="210"/>
                </a:moveTo>
                <a:lnTo>
                  <a:pt x="136" y="30"/>
                </a:lnTo>
                <a:lnTo>
                  <a:pt x="30" y="209"/>
                </a:lnTo>
              </a:path>
            </a:pathLst>
          </a:custGeom>
          <a:noFill/>
          <a:ln w="38100" cap="rnd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0" name="path"/>
          <p:cNvSpPr/>
          <p:nvPr/>
        </p:nvSpPr>
        <p:spPr>
          <a:xfrm>
            <a:off x="3270892" y="5558124"/>
            <a:ext cx="171450" cy="152400"/>
          </a:xfrm>
          <a:custGeom>
            <a:avLst/>
            <a:gdLst/>
            <a:ahLst/>
            <a:cxnLst/>
            <a:rect l="0" t="0" r="0" b="0"/>
            <a:pathLst>
              <a:path w="270" h="240">
                <a:moveTo>
                  <a:pt x="30" y="30"/>
                </a:moveTo>
                <a:lnTo>
                  <a:pt x="135" y="210"/>
                </a:lnTo>
                <a:lnTo>
                  <a:pt x="240" y="30"/>
                </a:lnTo>
              </a:path>
            </a:pathLst>
          </a:custGeom>
          <a:noFill/>
          <a:ln w="38100" cap="rnd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60"/>
          <p:cNvGrpSpPr/>
          <p:nvPr/>
        </p:nvGrpSpPr>
        <p:grpSpPr>
          <a:xfrm rot="21600000">
            <a:off x="0" y="0"/>
            <a:ext cx="12192000" cy="2147316"/>
            <a:chOff x="0" y="0"/>
            <a:chExt cx="12192000" cy="2147316"/>
          </a:xfrm>
        </p:grpSpPr>
        <p:sp>
          <p:nvSpPr>
            <p:cNvPr id="322" name="rect"/>
            <p:cNvSpPr/>
            <p:nvPr/>
          </p:nvSpPr>
          <p:spPr>
            <a:xfrm>
              <a:off x="0" y="0"/>
              <a:ext cx="10972800" cy="1737359"/>
            </a:xfrm>
            <a:prstGeom prst="rect">
              <a:avLst/>
            </a:prstGeom>
            <a:solidFill>
              <a:srgbClr val="5BC1D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324" name="picture 3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9035033" y="0"/>
              <a:ext cx="3156966" cy="2147316"/>
            </a:xfrm>
            <a:prstGeom prst="rect">
              <a:avLst/>
            </a:prstGeom>
          </p:spPr>
        </p:pic>
        <p:sp>
          <p:nvSpPr>
            <p:cNvPr id="326" name="textbox 326"/>
            <p:cNvSpPr/>
            <p:nvPr/>
          </p:nvSpPr>
          <p:spPr>
            <a:xfrm>
              <a:off x="955344" y="824858"/>
              <a:ext cx="9762490" cy="132841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70000"/>
                </a:lnSpc>
              </a:pPr>
              <a:endParaRPr lang="en-US" altLang="en-US" sz="100" dirty="0"/>
            </a:p>
            <a:p>
              <a:pPr marL="12700" algn="l" rtl="0" eaLnBrk="0">
                <a:lnSpc>
                  <a:spcPct val="78000"/>
                </a:lnSpc>
              </a:pPr>
              <a:r>
                <a:rPr sz="3600" kern="0" spc="-4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Patroni</a:t>
              </a:r>
              <a:r>
                <a:rPr sz="3600" kern="0" spc="23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 </a:t>
              </a:r>
              <a:r>
                <a:rPr sz="3600" kern="0" spc="-4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(3-node</a:t>
              </a:r>
              <a:r>
                <a:rPr sz="3600" kern="0" spc="29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 </a:t>
              </a:r>
              <a:r>
                <a:rPr sz="3600" kern="0" spc="-5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HA-cluster)</a:t>
              </a:r>
              <a:endParaRPr lang="en-US" altLang="en-US" sz="3600" dirty="0"/>
            </a:p>
            <a:p>
              <a:pPr algn="l" rtl="0" eaLnBrk="0">
                <a:lnSpc>
                  <a:spcPct val="13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3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3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4000"/>
                </a:lnSpc>
              </a:pPr>
              <a:endParaRPr lang="en-US" altLang="en-US" sz="400" dirty="0"/>
            </a:p>
            <a:p>
              <a:pPr algn="r" rtl="0" eaLnBrk="0">
                <a:lnSpc>
                  <a:spcPct val="77000"/>
                </a:lnSpc>
                <a:spcBef>
                  <a:spcPts val="5"/>
                </a:spcBef>
              </a:pP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Client</a:t>
              </a:r>
              <a:endParaRPr lang="en-US" altLang="en-US" sz="1800" dirty="0"/>
            </a:p>
          </p:txBody>
        </p:sp>
      </p:grpSp>
      <p:pic>
        <p:nvPicPr>
          <p:cNvPr id="328" name="picture 3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663575" y="4730199"/>
            <a:ext cx="1898892" cy="766013"/>
          </a:xfrm>
          <a:prstGeom prst="rect">
            <a:avLst/>
          </a:prstGeom>
        </p:spPr>
      </p:pic>
      <p:grpSp>
        <p:nvGrpSpPr>
          <p:cNvPr id="62" name="group 62"/>
          <p:cNvGrpSpPr/>
          <p:nvPr/>
        </p:nvGrpSpPr>
        <p:grpSpPr>
          <a:xfrm rot="21600000">
            <a:off x="1668245" y="4288981"/>
            <a:ext cx="1892018" cy="295242"/>
            <a:chOff x="0" y="0"/>
            <a:chExt cx="1892018" cy="295242"/>
          </a:xfrm>
        </p:grpSpPr>
        <p:sp>
          <p:nvSpPr>
            <p:cNvPr id="330" name="path"/>
            <p:cNvSpPr/>
            <p:nvPr/>
          </p:nvSpPr>
          <p:spPr>
            <a:xfrm>
              <a:off x="0" y="54038"/>
              <a:ext cx="1875029" cy="241204"/>
            </a:xfrm>
            <a:custGeom>
              <a:avLst/>
              <a:gdLst/>
              <a:ahLst/>
              <a:cxnLst/>
              <a:rect l="0" t="0" r="0" b="0"/>
              <a:pathLst>
                <a:path w="2952" h="379">
                  <a:moveTo>
                    <a:pt x="3" y="350"/>
                  </a:moveTo>
                  <a:lnTo>
                    <a:pt x="2949" y="29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32" name="path"/>
            <p:cNvSpPr/>
            <p:nvPr/>
          </p:nvSpPr>
          <p:spPr>
            <a:xfrm>
              <a:off x="1733077" y="0"/>
              <a:ext cx="158940" cy="170662"/>
            </a:xfrm>
            <a:custGeom>
              <a:avLst/>
              <a:gdLst/>
              <a:ahLst/>
              <a:cxnLst/>
              <a:rect l="0" t="0" r="0" b="0"/>
              <a:pathLst>
                <a:path w="250" h="268">
                  <a:moveTo>
                    <a:pt x="52" y="238"/>
                  </a:moveTo>
                  <a:lnTo>
                    <a:pt x="220" y="114"/>
                  </a:lnTo>
                  <a:lnTo>
                    <a:pt x="30" y="30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334" name="picture 3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319930" y="4151513"/>
            <a:ext cx="348297" cy="158724"/>
          </a:xfrm>
          <a:prstGeom prst="rect">
            <a:avLst/>
          </a:prstGeom>
        </p:spPr>
      </p:pic>
      <p:grpSp>
        <p:nvGrpSpPr>
          <p:cNvPr id="64" name="group 64"/>
          <p:cNvGrpSpPr/>
          <p:nvPr/>
        </p:nvGrpSpPr>
        <p:grpSpPr>
          <a:xfrm rot="21600000">
            <a:off x="1069474" y="3051809"/>
            <a:ext cx="171450" cy="983056"/>
            <a:chOff x="0" y="0"/>
            <a:chExt cx="171450" cy="983056"/>
          </a:xfrm>
        </p:grpSpPr>
        <p:sp>
          <p:nvSpPr>
            <p:cNvPr id="336" name="path"/>
            <p:cNvSpPr/>
            <p:nvPr/>
          </p:nvSpPr>
          <p:spPr>
            <a:xfrm>
              <a:off x="66667" y="0"/>
              <a:ext cx="38100" cy="964006"/>
            </a:xfrm>
            <a:custGeom>
              <a:avLst/>
              <a:gdLst/>
              <a:ahLst/>
              <a:cxnLst/>
              <a:rect l="0" t="0" r="0" b="0"/>
              <a:pathLst>
                <a:path w="60" h="1518">
                  <a:moveTo>
                    <a:pt x="30" y="0"/>
                  </a:moveTo>
                  <a:lnTo>
                    <a:pt x="30" y="1518"/>
                  </a:lnTo>
                </a:path>
              </a:pathLst>
            </a:custGeom>
            <a:noFill/>
            <a:ln w="38100" cap="flat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38" name="path"/>
            <p:cNvSpPr/>
            <p:nvPr/>
          </p:nvSpPr>
          <p:spPr>
            <a:xfrm>
              <a:off x="0" y="830656"/>
              <a:ext cx="171450" cy="152400"/>
            </a:xfrm>
            <a:custGeom>
              <a:avLst/>
              <a:gdLst/>
              <a:ahLst/>
              <a:cxnLst/>
              <a:rect l="0" t="0" r="0" b="0"/>
              <a:pathLst>
                <a:path w="270" h="240">
                  <a:moveTo>
                    <a:pt x="240" y="30"/>
                  </a:moveTo>
                  <a:lnTo>
                    <a:pt x="135" y="210"/>
                  </a:lnTo>
                  <a:lnTo>
                    <a:pt x="30" y="30"/>
                  </a:lnTo>
                </a:path>
              </a:pathLst>
            </a:custGeom>
            <a:noFill/>
            <a:ln w="38100" cap="rnd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group 66"/>
          <p:cNvGrpSpPr/>
          <p:nvPr/>
        </p:nvGrpSpPr>
        <p:grpSpPr>
          <a:xfrm rot="21600000">
            <a:off x="440030" y="2678429"/>
            <a:ext cx="5237181" cy="3874207"/>
            <a:chOff x="0" y="0"/>
            <a:chExt cx="5237181" cy="3874207"/>
          </a:xfrm>
        </p:grpSpPr>
        <p:sp>
          <p:nvSpPr>
            <p:cNvPr id="340" name="path"/>
            <p:cNvSpPr/>
            <p:nvPr/>
          </p:nvSpPr>
          <p:spPr>
            <a:xfrm>
              <a:off x="0" y="93032"/>
              <a:ext cx="5237181" cy="3781175"/>
            </a:xfrm>
            <a:custGeom>
              <a:avLst/>
              <a:gdLst/>
              <a:ahLst/>
              <a:cxnLst/>
              <a:rect l="0" t="0" r="0" b="0"/>
              <a:pathLst>
                <a:path w="8247" h="5954">
                  <a:moveTo>
                    <a:pt x="1160" y="1101"/>
                  </a:moveTo>
                  <a:cubicBezTo>
                    <a:pt x="1259" y="408"/>
                    <a:pt x="1905" y="-72"/>
                    <a:pt x="2602" y="28"/>
                  </a:cubicBezTo>
                  <a:cubicBezTo>
                    <a:pt x="2885" y="68"/>
                    <a:pt x="3146" y="202"/>
                    <a:pt x="3344" y="408"/>
                  </a:cubicBezTo>
                  <a:cubicBezTo>
                    <a:pt x="3729" y="9"/>
                    <a:pt x="4366" y="-2"/>
                    <a:pt x="4768" y="382"/>
                  </a:cubicBezTo>
                  <a:cubicBezTo>
                    <a:pt x="4838" y="449"/>
                    <a:pt x="4898" y="526"/>
                    <a:pt x="4946" y="611"/>
                  </a:cubicBezTo>
                  <a:cubicBezTo>
                    <a:pt x="5253" y="277"/>
                    <a:pt x="5774" y="254"/>
                    <a:pt x="6111" y="560"/>
                  </a:cubicBezTo>
                  <a:cubicBezTo>
                    <a:pt x="6204" y="645"/>
                    <a:pt x="6276" y="750"/>
                    <a:pt x="6322" y="867"/>
                  </a:cubicBezTo>
                  <a:cubicBezTo>
                    <a:pt x="6743" y="588"/>
                    <a:pt x="7313" y="701"/>
                    <a:pt x="7595" y="1120"/>
                  </a:cubicBezTo>
                  <a:cubicBezTo>
                    <a:pt x="7714" y="1296"/>
                    <a:pt x="7768" y="1507"/>
                    <a:pt x="7747" y="1717"/>
                  </a:cubicBezTo>
                  <a:cubicBezTo>
                    <a:pt x="8223" y="2005"/>
                    <a:pt x="8377" y="2622"/>
                    <a:pt x="8089" y="3097"/>
                  </a:cubicBezTo>
                  <a:cubicBezTo>
                    <a:pt x="8065" y="3136"/>
                    <a:pt x="8038" y="3175"/>
                    <a:pt x="8009" y="3211"/>
                  </a:cubicBezTo>
                  <a:cubicBezTo>
                    <a:pt x="8270" y="3865"/>
                    <a:pt x="7949" y="4604"/>
                    <a:pt x="7293" y="4862"/>
                  </a:cubicBezTo>
                  <a:cubicBezTo>
                    <a:pt x="7088" y="4943"/>
                    <a:pt x="6867" y="4969"/>
                    <a:pt x="6649" y="4939"/>
                  </a:cubicBezTo>
                  <a:cubicBezTo>
                    <a:pt x="6479" y="5515"/>
                    <a:pt x="5873" y="5843"/>
                    <a:pt x="5294" y="5673"/>
                  </a:cubicBezTo>
                  <a:cubicBezTo>
                    <a:pt x="5100" y="5616"/>
                    <a:pt x="4926" y="5507"/>
                    <a:pt x="4791" y="5358"/>
                  </a:cubicBezTo>
                  <a:cubicBezTo>
                    <a:pt x="4410" y="5949"/>
                    <a:pt x="3621" y="6119"/>
                    <a:pt x="3028" y="5738"/>
                  </a:cubicBezTo>
                  <a:cubicBezTo>
                    <a:pt x="2780" y="5579"/>
                    <a:pt x="2594" y="5338"/>
                    <a:pt x="2504" y="5058"/>
                  </a:cubicBezTo>
                  <a:cubicBezTo>
                    <a:pt x="1726" y="5267"/>
                    <a:pt x="926" y="4807"/>
                    <a:pt x="715" y="4031"/>
                  </a:cubicBezTo>
                  <a:cubicBezTo>
                    <a:pt x="713" y="4021"/>
                    <a:pt x="710" y="4011"/>
                    <a:pt x="708" y="4001"/>
                  </a:cubicBezTo>
                  <a:cubicBezTo>
                    <a:pt x="259" y="3928"/>
                    <a:pt x="-46" y="3507"/>
                    <a:pt x="25" y="3062"/>
                  </a:cubicBezTo>
                  <a:cubicBezTo>
                    <a:pt x="63" y="2824"/>
                    <a:pt x="205" y="2616"/>
                    <a:pt x="413" y="2493"/>
                  </a:cubicBezTo>
                  <a:cubicBezTo>
                    <a:pt x="99" y="2165"/>
                    <a:pt x="111" y="1646"/>
                    <a:pt x="438" y="1332"/>
                  </a:cubicBezTo>
                  <a:cubicBezTo>
                    <a:pt x="627" y="1152"/>
                    <a:pt x="891" y="1072"/>
                    <a:pt x="1149" y="1117"/>
                  </a:cubicBezTo>
                  <a:lnTo>
                    <a:pt x="1160" y="1101"/>
                  </a:lnTo>
                  <a:close/>
                  <a:moveTo>
                    <a:pt x="857" y="2710"/>
                  </a:moveTo>
                  <a:cubicBezTo>
                    <a:pt x="693" y="2677"/>
                    <a:pt x="543" y="2594"/>
                    <a:pt x="427" y="2473"/>
                  </a:cubicBezTo>
                  <a:moveTo>
                    <a:pt x="933" y="3983"/>
                  </a:moveTo>
                  <a:cubicBezTo>
                    <a:pt x="861" y="3991"/>
                    <a:pt x="789" y="3988"/>
                    <a:pt x="718" y="3977"/>
                  </a:cubicBezTo>
                  <a:moveTo>
                    <a:pt x="2510" y="5035"/>
                  </a:moveTo>
                  <a:cubicBezTo>
                    <a:pt x="2482" y="4948"/>
                    <a:pt x="2463" y="4859"/>
                    <a:pt x="2454" y="4769"/>
                  </a:cubicBezTo>
                  <a:moveTo>
                    <a:pt x="4918" y="5099"/>
                  </a:moveTo>
                  <a:cubicBezTo>
                    <a:pt x="4886" y="5182"/>
                    <a:pt x="4846" y="5263"/>
                    <a:pt x="4797" y="5338"/>
                  </a:cubicBezTo>
                  <a:moveTo>
                    <a:pt x="6328" y="3807"/>
                  </a:moveTo>
                  <a:cubicBezTo>
                    <a:pt x="6642" y="4087"/>
                    <a:pt x="6767" y="4521"/>
                    <a:pt x="6648" y="4923"/>
                  </a:cubicBezTo>
                  <a:moveTo>
                    <a:pt x="8009" y="3196"/>
                  </a:moveTo>
                  <a:cubicBezTo>
                    <a:pt x="7911" y="3316"/>
                    <a:pt x="7786" y="3412"/>
                    <a:pt x="7645" y="3476"/>
                  </a:cubicBezTo>
                  <a:moveTo>
                    <a:pt x="7754" y="1698"/>
                  </a:moveTo>
                  <a:cubicBezTo>
                    <a:pt x="7748" y="1756"/>
                    <a:pt x="7737" y="1813"/>
                    <a:pt x="7720" y="1869"/>
                  </a:cubicBezTo>
                  <a:moveTo>
                    <a:pt x="6129" y="1023"/>
                  </a:moveTo>
                  <a:cubicBezTo>
                    <a:pt x="6186" y="955"/>
                    <a:pt x="6252" y="896"/>
                    <a:pt x="6325" y="847"/>
                  </a:cubicBezTo>
                  <a:moveTo>
                    <a:pt x="4840" y="765"/>
                  </a:moveTo>
                  <a:cubicBezTo>
                    <a:pt x="4872" y="706"/>
                    <a:pt x="4912" y="650"/>
                    <a:pt x="4958" y="600"/>
                  </a:cubicBezTo>
                  <a:moveTo>
                    <a:pt x="3343" y="406"/>
                  </a:moveTo>
                  <a:cubicBezTo>
                    <a:pt x="3414" y="481"/>
                    <a:pt x="3477" y="563"/>
                    <a:pt x="3528" y="653"/>
                  </a:cubicBezTo>
                  <a:moveTo>
                    <a:pt x="1148" y="1301"/>
                  </a:moveTo>
                  <a:cubicBezTo>
                    <a:pt x="1147" y="1235"/>
                    <a:pt x="1151" y="1168"/>
                    <a:pt x="1160" y="1101"/>
                  </a:cubicBezTo>
                </a:path>
              </a:pathLst>
            </a:custGeom>
            <a:noFill/>
            <a:ln w="1905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42" name="path"/>
            <p:cNvSpPr/>
            <p:nvPr/>
          </p:nvSpPr>
          <p:spPr>
            <a:xfrm>
              <a:off x="148995" y="0"/>
              <a:ext cx="1133855" cy="378714"/>
            </a:xfrm>
            <a:custGeom>
              <a:avLst/>
              <a:gdLst/>
              <a:ahLst/>
              <a:cxnLst/>
              <a:rect l="0" t="0" r="0" b="0"/>
              <a:pathLst>
                <a:path w="1785" h="596">
                  <a:moveTo>
                    <a:pt x="7" y="7"/>
                  </a:moveTo>
                  <a:moveTo>
                    <a:pt x="7" y="7"/>
                  </a:moveTo>
                  <a:lnTo>
                    <a:pt x="1777" y="7"/>
                  </a:lnTo>
                  <a:lnTo>
                    <a:pt x="1777" y="588"/>
                  </a:lnTo>
                  <a:lnTo>
                    <a:pt x="7" y="588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11FF7D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344" name="picture 3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013983" y="2723284"/>
            <a:ext cx="4405515" cy="3392215"/>
          </a:xfrm>
          <a:prstGeom prst="rect">
            <a:avLst/>
          </a:prstGeom>
        </p:spPr>
      </p:pic>
      <p:grpSp>
        <p:nvGrpSpPr>
          <p:cNvPr id="68" name="group 68"/>
          <p:cNvGrpSpPr/>
          <p:nvPr/>
        </p:nvGrpSpPr>
        <p:grpSpPr>
          <a:xfrm rot="21600000">
            <a:off x="5754623" y="3714750"/>
            <a:ext cx="1487423" cy="1286255"/>
            <a:chOff x="0" y="0"/>
            <a:chExt cx="1487423" cy="1286255"/>
          </a:xfrm>
        </p:grpSpPr>
        <p:sp>
          <p:nvSpPr>
            <p:cNvPr id="346" name="path"/>
            <p:cNvSpPr/>
            <p:nvPr/>
          </p:nvSpPr>
          <p:spPr>
            <a:xfrm>
              <a:off x="0" y="0"/>
              <a:ext cx="1487423" cy="1286255"/>
            </a:xfrm>
            <a:custGeom>
              <a:avLst/>
              <a:gdLst/>
              <a:ahLst/>
              <a:cxnLst/>
              <a:rect l="0" t="0" r="0" b="0"/>
              <a:pathLst>
                <a:path w="2342" h="2025">
                  <a:moveTo>
                    <a:pt x="0" y="506"/>
                  </a:moveTo>
                  <a:lnTo>
                    <a:pt x="1329" y="506"/>
                  </a:lnTo>
                  <a:lnTo>
                    <a:pt x="1329" y="0"/>
                  </a:lnTo>
                  <a:lnTo>
                    <a:pt x="2342" y="1012"/>
                  </a:lnTo>
                  <a:lnTo>
                    <a:pt x="1329" y="2025"/>
                  </a:lnTo>
                  <a:lnTo>
                    <a:pt x="1329" y="1519"/>
                  </a:lnTo>
                  <a:lnTo>
                    <a:pt x="0" y="1519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48" name="textbox 348"/>
            <p:cNvSpPr/>
            <p:nvPr/>
          </p:nvSpPr>
          <p:spPr>
            <a:xfrm>
              <a:off x="-12700" y="-12700"/>
              <a:ext cx="1513205" cy="138239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marL="135890" algn="l" rtl="0" eaLnBrk="0">
                <a:lnSpc>
                  <a:spcPct val="77000"/>
                </a:lnSpc>
                <a:spcBef>
                  <a:spcPts val="0"/>
                </a:spcBef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Failover</a:t>
              </a:r>
              <a:endParaRPr lang="en-US" altLang="en-US" sz="2400" dirty="0"/>
            </a:p>
          </p:txBody>
        </p:sp>
      </p:grpSp>
      <p:grpSp>
        <p:nvGrpSpPr>
          <p:cNvPr id="70" name="group 70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350" name="picture 35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352" name="textbox 352"/>
            <p:cNvSpPr/>
            <p:nvPr/>
          </p:nvSpPr>
          <p:spPr>
            <a:xfrm>
              <a:off x="-12700" y="-12700"/>
              <a:ext cx="2430779" cy="79248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6000"/>
                </a:lnSpc>
              </a:pPr>
              <a:endParaRPr lang="en-US" altLang="en-US" sz="100" dirty="0"/>
            </a:p>
            <a:p>
              <a:pPr marL="1114425" algn="l" rtl="0" eaLnBrk="0">
                <a:lnSpc>
                  <a:spcPct val="81000"/>
                </a:lnSpc>
              </a:pPr>
              <a:r>
                <a:rPr sz="2400" kern="0" spc="-8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14</a:t>
              </a:r>
              <a:endParaRPr lang="en-US" altLang="en-US" sz="2400" dirty="0"/>
            </a:p>
          </p:txBody>
        </p:sp>
      </p:grpSp>
      <p:grpSp>
        <p:nvGrpSpPr>
          <p:cNvPr id="72" name="group 72"/>
          <p:cNvGrpSpPr/>
          <p:nvPr/>
        </p:nvGrpSpPr>
        <p:grpSpPr>
          <a:xfrm rot="21600000">
            <a:off x="7109459" y="5338584"/>
            <a:ext cx="878585" cy="1074407"/>
            <a:chOff x="0" y="0"/>
            <a:chExt cx="878585" cy="1074407"/>
          </a:xfrm>
        </p:grpSpPr>
        <p:pic>
          <p:nvPicPr>
            <p:cNvPr id="354" name="picture 35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878585" cy="1074407"/>
            </a:xfrm>
            <a:prstGeom prst="rect">
              <a:avLst/>
            </a:prstGeom>
          </p:spPr>
        </p:pic>
        <p:sp>
          <p:nvSpPr>
            <p:cNvPr id="356" name="textbox 356"/>
            <p:cNvSpPr/>
            <p:nvPr/>
          </p:nvSpPr>
          <p:spPr>
            <a:xfrm>
              <a:off x="-12700" y="-12700"/>
              <a:ext cx="904239" cy="114681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marL="176530" algn="l" rtl="0" eaLnBrk="0">
                <a:lnSpc>
                  <a:spcPct val="73000"/>
                </a:lnSpc>
              </a:pPr>
              <a:r>
                <a:rPr sz="1600" kern="0" spc="-40" dirty="0">
                  <a:solidFill>
                    <a:srgbClr val="FF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sp>
        <p:nvSpPr>
          <p:cNvPr id="358" name="path"/>
          <p:cNvSpPr/>
          <p:nvPr/>
        </p:nvSpPr>
        <p:spPr>
          <a:xfrm>
            <a:off x="9887387" y="4332514"/>
            <a:ext cx="42936" cy="423409"/>
          </a:xfrm>
          <a:custGeom>
            <a:avLst/>
            <a:gdLst/>
            <a:ahLst/>
            <a:cxnLst/>
            <a:rect l="0" t="0" r="0" b="0"/>
            <a:pathLst>
              <a:path w="67" h="666">
                <a:moveTo>
                  <a:pt x="37" y="0"/>
                </a:moveTo>
                <a:lnTo>
                  <a:pt x="29" y="666"/>
                </a:lnTo>
              </a:path>
            </a:pathLst>
          </a:custGeom>
          <a:noFill/>
          <a:ln w="38100" cap="flat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74" name="group 74"/>
          <p:cNvGrpSpPr/>
          <p:nvPr/>
        </p:nvGrpSpPr>
        <p:grpSpPr>
          <a:xfrm rot="21600000">
            <a:off x="9469373" y="3320796"/>
            <a:ext cx="863344" cy="1054607"/>
            <a:chOff x="0" y="0"/>
            <a:chExt cx="863344" cy="1054607"/>
          </a:xfrm>
        </p:grpSpPr>
        <p:pic>
          <p:nvPicPr>
            <p:cNvPr id="360" name="picture 36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0" y="0"/>
              <a:ext cx="863344" cy="1054607"/>
            </a:xfrm>
            <a:prstGeom prst="rect">
              <a:avLst/>
            </a:prstGeom>
          </p:spPr>
        </p:pic>
        <p:sp>
          <p:nvSpPr>
            <p:cNvPr id="362" name="textbox 362"/>
            <p:cNvSpPr/>
            <p:nvPr/>
          </p:nvSpPr>
          <p:spPr>
            <a:xfrm>
              <a:off x="-12700" y="-12700"/>
              <a:ext cx="889000" cy="11271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6000"/>
                </a:lnSpc>
              </a:pPr>
              <a:endParaRPr lang="en-US" altLang="en-US" sz="100" dirty="0"/>
            </a:p>
            <a:p>
              <a:pPr marL="160655" algn="l" rtl="0" eaLnBrk="0">
                <a:lnSpc>
                  <a:spcPct val="73000"/>
                </a:lnSpc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76" name="group 76"/>
          <p:cNvGrpSpPr/>
          <p:nvPr/>
        </p:nvGrpSpPr>
        <p:grpSpPr>
          <a:xfrm rot="21600000">
            <a:off x="767334" y="4104132"/>
            <a:ext cx="862583" cy="1054595"/>
            <a:chOff x="0" y="0"/>
            <a:chExt cx="862583" cy="1054595"/>
          </a:xfrm>
        </p:grpSpPr>
        <p:pic>
          <p:nvPicPr>
            <p:cNvPr id="364" name="picture 36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0" y="0"/>
              <a:ext cx="862583" cy="1054595"/>
            </a:xfrm>
            <a:prstGeom prst="rect">
              <a:avLst/>
            </a:prstGeom>
          </p:spPr>
        </p:pic>
        <p:sp>
          <p:nvSpPr>
            <p:cNvPr id="366" name="textbox 366"/>
            <p:cNvSpPr/>
            <p:nvPr/>
          </p:nvSpPr>
          <p:spPr>
            <a:xfrm>
              <a:off x="-12700" y="-12700"/>
              <a:ext cx="888364" cy="11271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655" algn="l" rtl="0" eaLnBrk="0">
                <a:lnSpc>
                  <a:spcPct val="73000"/>
                </a:lnSpc>
                <a:spcBef>
                  <a:spcPts val="5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78" name="group 78"/>
          <p:cNvGrpSpPr/>
          <p:nvPr/>
        </p:nvGrpSpPr>
        <p:grpSpPr>
          <a:xfrm rot="21600000">
            <a:off x="9463277" y="4818126"/>
            <a:ext cx="851916" cy="1041653"/>
            <a:chOff x="0" y="0"/>
            <a:chExt cx="851916" cy="1041653"/>
          </a:xfrm>
        </p:grpSpPr>
        <p:pic>
          <p:nvPicPr>
            <p:cNvPr id="368" name="picture 36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600000">
              <a:off x="0" y="0"/>
              <a:ext cx="851916" cy="1041653"/>
            </a:xfrm>
            <a:prstGeom prst="rect">
              <a:avLst/>
            </a:prstGeom>
          </p:spPr>
        </p:pic>
        <p:sp>
          <p:nvSpPr>
            <p:cNvPr id="370" name="textbox 370"/>
            <p:cNvSpPr/>
            <p:nvPr/>
          </p:nvSpPr>
          <p:spPr>
            <a:xfrm>
              <a:off x="-12700" y="-12700"/>
              <a:ext cx="877569" cy="10801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9000"/>
                </a:lnSpc>
              </a:pPr>
              <a:endParaRPr lang="en-US" altLang="en-US" sz="100" dirty="0"/>
            </a:p>
            <a:p>
              <a:pPr marL="113665" algn="l" rtl="0" eaLnBrk="0">
                <a:lnSpc>
                  <a:spcPct val="77000"/>
                </a:lnSpc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</p:txBody>
        </p:sp>
      </p:grpSp>
      <p:grpSp>
        <p:nvGrpSpPr>
          <p:cNvPr id="80" name="group 80"/>
          <p:cNvGrpSpPr/>
          <p:nvPr/>
        </p:nvGrpSpPr>
        <p:grpSpPr>
          <a:xfrm rot="21600000">
            <a:off x="3597402" y="3765804"/>
            <a:ext cx="851916" cy="1041641"/>
            <a:chOff x="0" y="0"/>
            <a:chExt cx="851916" cy="1041641"/>
          </a:xfrm>
        </p:grpSpPr>
        <p:pic>
          <p:nvPicPr>
            <p:cNvPr id="372" name="picture 37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600000">
              <a:off x="0" y="0"/>
              <a:ext cx="851916" cy="1041641"/>
            </a:xfrm>
            <a:prstGeom prst="rect">
              <a:avLst/>
            </a:prstGeom>
          </p:spPr>
        </p:pic>
        <p:sp>
          <p:nvSpPr>
            <p:cNvPr id="374" name="textbox 374"/>
            <p:cNvSpPr/>
            <p:nvPr/>
          </p:nvSpPr>
          <p:spPr>
            <a:xfrm>
              <a:off x="-12700" y="-12700"/>
              <a:ext cx="877569" cy="10801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9000"/>
                </a:lnSpc>
              </a:pPr>
              <a:endParaRPr lang="en-US" altLang="en-US" sz="1000" dirty="0"/>
            </a:p>
            <a:p>
              <a:pPr marL="113665" algn="l" rtl="0" eaLnBrk="0">
                <a:lnSpc>
                  <a:spcPct val="77000"/>
                </a:lnSpc>
                <a:spcBef>
                  <a:spcPts val="0"/>
                </a:spcBef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</p:txBody>
        </p:sp>
      </p:grpSp>
      <p:grpSp>
        <p:nvGrpSpPr>
          <p:cNvPr id="82" name="group 82"/>
          <p:cNvGrpSpPr/>
          <p:nvPr/>
        </p:nvGrpSpPr>
        <p:grpSpPr>
          <a:xfrm rot="21600000">
            <a:off x="3640074" y="5024628"/>
            <a:ext cx="851903" cy="1041653"/>
            <a:chOff x="0" y="0"/>
            <a:chExt cx="851903" cy="1041653"/>
          </a:xfrm>
        </p:grpSpPr>
        <p:pic>
          <p:nvPicPr>
            <p:cNvPr id="376" name="picture 37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600000">
              <a:off x="0" y="0"/>
              <a:ext cx="851903" cy="1041653"/>
            </a:xfrm>
            <a:prstGeom prst="rect">
              <a:avLst/>
            </a:prstGeom>
          </p:spPr>
        </p:pic>
        <p:sp>
          <p:nvSpPr>
            <p:cNvPr id="378" name="textbox 378"/>
            <p:cNvSpPr/>
            <p:nvPr/>
          </p:nvSpPr>
          <p:spPr>
            <a:xfrm>
              <a:off x="-12700" y="-12700"/>
              <a:ext cx="877569" cy="10801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9000"/>
                </a:lnSpc>
              </a:pPr>
              <a:endParaRPr lang="en-US" altLang="en-US" sz="100" dirty="0"/>
            </a:p>
            <a:p>
              <a:pPr marL="113665" algn="l" rtl="0" eaLnBrk="0">
                <a:lnSpc>
                  <a:spcPct val="77000"/>
                </a:lnSpc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</p:txBody>
        </p:sp>
      </p:grpSp>
      <p:sp>
        <p:nvSpPr>
          <p:cNvPr id="380" name="textbox 380"/>
          <p:cNvSpPr/>
          <p:nvPr/>
        </p:nvSpPr>
        <p:spPr>
          <a:xfrm>
            <a:off x="3004819" y="3211702"/>
            <a:ext cx="532130" cy="3549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7000"/>
              </a:lnSpc>
            </a:pPr>
            <a:endParaRPr lang="en-US" altLang="en-US" sz="200" dirty="0"/>
          </a:p>
          <a:p>
            <a:pPr marL="24765" algn="l" rtl="0" eaLnBrk="0">
              <a:lnSpc>
                <a:spcPts val="1945"/>
              </a:lnSpc>
              <a:spcBef>
                <a:spcPts val="0"/>
              </a:spcBef>
              <a:tabLst>
                <a:tab pos="37465" algn="l"/>
              </a:tabLst>
            </a:pPr>
            <a:r>
              <a:rPr sz="2600" kern="0" spc="0" dirty="0">
                <a:solidFill>
                  <a:srgbClr val="57687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2600" kern="0" spc="80" dirty="0">
                <a:solidFill>
                  <a:srgbClr val="57687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etd</a:t>
            </a:r>
            <a:endParaRPr lang="en-US" altLang="en-US" sz="2600" dirty="0"/>
          </a:p>
        </p:txBody>
      </p:sp>
      <p:sp>
        <p:nvSpPr>
          <p:cNvPr id="382" name="path"/>
          <p:cNvSpPr/>
          <p:nvPr/>
        </p:nvSpPr>
        <p:spPr>
          <a:xfrm>
            <a:off x="3017519" y="3224402"/>
            <a:ext cx="25146" cy="329184"/>
          </a:xfrm>
          <a:custGeom>
            <a:avLst/>
            <a:gdLst/>
            <a:ahLst/>
            <a:cxnLst/>
            <a:rect l="0" t="0" r="0" b="0"/>
            <a:pathLst>
              <a:path w="39" h="518">
                <a:moveTo>
                  <a:pt x="19" y="518"/>
                </a:moveTo>
                <a:lnTo>
                  <a:pt x="19" y="0"/>
                </a:lnTo>
              </a:path>
            </a:pathLst>
          </a:custGeom>
          <a:noFill/>
          <a:ln w="25146" cap="flat">
            <a:solidFill>
              <a:srgbClr val="5B9BD5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84" name="group 84"/>
          <p:cNvGrpSpPr/>
          <p:nvPr/>
        </p:nvGrpSpPr>
        <p:grpSpPr>
          <a:xfrm rot="21600000">
            <a:off x="1733657" y="2841272"/>
            <a:ext cx="1302860" cy="553698"/>
            <a:chOff x="0" y="0"/>
            <a:chExt cx="1302860" cy="553698"/>
          </a:xfrm>
        </p:grpSpPr>
        <p:sp>
          <p:nvSpPr>
            <p:cNvPr id="384" name="path"/>
            <p:cNvSpPr/>
            <p:nvPr/>
          </p:nvSpPr>
          <p:spPr>
            <a:xfrm>
              <a:off x="12153" y="22034"/>
              <a:ext cx="1290707" cy="531664"/>
            </a:xfrm>
            <a:custGeom>
              <a:avLst/>
              <a:gdLst/>
              <a:ahLst/>
              <a:cxnLst/>
              <a:rect l="0" t="0" r="0" b="0"/>
              <a:pathLst>
                <a:path w="2032" h="837">
                  <a:moveTo>
                    <a:pt x="2021" y="809"/>
                  </a:moveTo>
                  <a:lnTo>
                    <a:pt x="10" y="27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86" name="path"/>
            <p:cNvSpPr/>
            <p:nvPr/>
          </p:nvSpPr>
          <p:spPr>
            <a:xfrm>
              <a:off x="0" y="0"/>
              <a:ext cx="168782" cy="162394"/>
            </a:xfrm>
            <a:custGeom>
              <a:avLst/>
              <a:gdLst/>
              <a:ahLst/>
              <a:cxnLst/>
              <a:rect l="0" t="0" r="0" b="0"/>
              <a:pathLst>
                <a:path w="265" h="255">
                  <a:moveTo>
                    <a:pt x="159" y="225"/>
                  </a:moveTo>
                  <a:lnTo>
                    <a:pt x="30" y="62"/>
                  </a:lnTo>
                  <a:lnTo>
                    <a:pt x="235" y="30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group 86"/>
          <p:cNvGrpSpPr/>
          <p:nvPr/>
        </p:nvGrpSpPr>
        <p:grpSpPr>
          <a:xfrm rot="21600000">
            <a:off x="8965708" y="2854867"/>
            <a:ext cx="371721" cy="549268"/>
            <a:chOff x="0" y="0"/>
            <a:chExt cx="371721" cy="549268"/>
          </a:xfrm>
        </p:grpSpPr>
        <p:sp>
          <p:nvSpPr>
            <p:cNvPr id="388" name="path"/>
            <p:cNvSpPr/>
            <p:nvPr/>
          </p:nvSpPr>
          <p:spPr>
            <a:xfrm>
              <a:off x="0" y="8695"/>
              <a:ext cx="368668" cy="540572"/>
            </a:xfrm>
            <a:custGeom>
              <a:avLst/>
              <a:gdLst/>
              <a:ahLst/>
              <a:cxnLst/>
              <a:rect l="0" t="0" r="0" b="0"/>
              <a:pathLst>
                <a:path w="580" h="851">
                  <a:moveTo>
                    <a:pt x="555" y="16"/>
                  </a:moveTo>
                  <a:lnTo>
                    <a:pt x="25" y="834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90" name="path"/>
            <p:cNvSpPr/>
            <p:nvPr/>
          </p:nvSpPr>
          <p:spPr>
            <a:xfrm>
              <a:off x="215524" y="0"/>
              <a:ext cx="156197" cy="170281"/>
            </a:xfrm>
            <a:custGeom>
              <a:avLst/>
              <a:gdLst/>
              <a:ahLst/>
              <a:cxnLst/>
              <a:rect l="0" t="0" r="0" b="0"/>
              <a:pathLst>
                <a:path w="245" h="268">
                  <a:moveTo>
                    <a:pt x="206" y="238"/>
                  </a:moveTo>
                  <a:lnTo>
                    <a:pt x="215" y="30"/>
                  </a:lnTo>
                  <a:lnTo>
                    <a:pt x="30" y="123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92" name="textbox 392"/>
          <p:cNvSpPr/>
          <p:nvPr/>
        </p:nvSpPr>
        <p:spPr>
          <a:xfrm>
            <a:off x="6981697" y="3246374"/>
            <a:ext cx="520700" cy="2724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945"/>
              </a:lnSpc>
            </a:pPr>
            <a:r>
              <a:rPr sz="2600" kern="0" spc="90" dirty="0">
                <a:solidFill>
                  <a:srgbClr val="57687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etd</a:t>
            </a:r>
            <a:endParaRPr lang="en-US" altLang="en-US" sz="2600" dirty="0"/>
          </a:p>
        </p:txBody>
      </p:sp>
      <p:graphicFrame>
        <p:nvGraphicFramePr>
          <p:cNvPr id="394" name="table 394"/>
          <p:cNvGraphicFramePr>
            <a:graphicFrameLocks noGrp="1"/>
          </p:cNvGraphicFramePr>
          <p:nvPr/>
        </p:nvGraphicFramePr>
        <p:xfrm>
          <a:off x="6982206" y="3217926"/>
          <a:ext cx="2012315" cy="353059"/>
        </p:xfrm>
        <a:graphic>
          <a:graphicData uri="http://schemas.openxmlformats.org/drawingml/2006/table">
            <a:tbl>
              <a:tblPr/>
              <a:tblGrid>
                <a:gridCol w="2012315"/>
              </a:tblGrid>
              <a:tr h="3308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222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96" name="picture 39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7489697" y="3230117"/>
            <a:ext cx="1428750" cy="305561"/>
          </a:xfrm>
          <a:prstGeom prst="rect">
            <a:avLst/>
          </a:prstGeom>
        </p:spPr>
      </p:pic>
      <p:pic>
        <p:nvPicPr>
          <p:cNvPr id="398" name="picture 3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3524250" y="3224021"/>
            <a:ext cx="1428749" cy="305561"/>
          </a:xfrm>
          <a:prstGeom prst="rect">
            <a:avLst/>
          </a:prstGeom>
        </p:spPr>
      </p:pic>
      <p:graphicFrame>
        <p:nvGraphicFramePr>
          <p:cNvPr id="400" name="table 400"/>
          <p:cNvGraphicFramePr>
            <a:graphicFrameLocks noGrp="1"/>
          </p:cNvGraphicFramePr>
          <p:nvPr/>
        </p:nvGraphicFramePr>
        <p:xfrm>
          <a:off x="9334500" y="2653283"/>
          <a:ext cx="1133475" cy="379095"/>
        </p:xfrm>
        <a:graphic>
          <a:graphicData uri="http://schemas.openxmlformats.org/drawingml/2006/table">
            <a:tbl>
              <a:tblPr>
                <a:solidFill>
                  <a:srgbClr val="11FF7D"/>
                </a:solidFill>
              </a:tblPr>
              <a:tblGrid>
                <a:gridCol w="1133475"/>
              </a:tblGrid>
              <a:tr h="369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marL="10160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TCP-proxy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FF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2" name="table 402"/>
          <p:cNvGraphicFramePr>
            <a:graphicFrameLocks noGrp="1"/>
          </p:cNvGraphicFramePr>
          <p:nvPr/>
        </p:nvGraphicFramePr>
        <p:xfrm>
          <a:off x="589026" y="2678429"/>
          <a:ext cx="1133475" cy="378459"/>
        </p:xfrm>
        <a:graphic>
          <a:graphicData uri="http://schemas.openxmlformats.org/drawingml/2006/table">
            <a:tbl>
              <a:tblPr/>
              <a:tblGrid>
                <a:gridCol w="1133475"/>
              </a:tblGrid>
              <a:tr h="3689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marL="101600"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TCP-proxy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4" name="picture 40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966216" y="1850898"/>
            <a:ext cx="378713" cy="377951"/>
          </a:xfrm>
          <a:prstGeom prst="rect">
            <a:avLst/>
          </a:prstGeom>
        </p:spPr>
      </p:pic>
      <p:pic>
        <p:nvPicPr>
          <p:cNvPr id="406" name="picture 4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9727692" y="1825752"/>
            <a:ext cx="377951" cy="378713"/>
          </a:xfrm>
          <a:prstGeom prst="rect">
            <a:avLst/>
          </a:prstGeom>
        </p:spPr>
      </p:pic>
      <p:sp>
        <p:nvSpPr>
          <p:cNvPr id="408" name="textbox 408"/>
          <p:cNvSpPr/>
          <p:nvPr/>
        </p:nvSpPr>
        <p:spPr>
          <a:xfrm>
            <a:off x="1434120" y="1942335"/>
            <a:ext cx="550544" cy="2355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</a:t>
            </a:r>
            <a:endParaRPr lang="en-US" altLang="en-US" sz="1800" dirty="0"/>
          </a:p>
        </p:txBody>
      </p:sp>
      <p:grpSp>
        <p:nvGrpSpPr>
          <p:cNvPr id="88" name="group 88"/>
          <p:cNvGrpSpPr/>
          <p:nvPr/>
        </p:nvGrpSpPr>
        <p:grpSpPr>
          <a:xfrm rot="21600000">
            <a:off x="1069475" y="2228850"/>
            <a:ext cx="171450" cy="435108"/>
            <a:chOff x="0" y="0"/>
            <a:chExt cx="171450" cy="435108"/>
          </a:xfrm>
        </p:grpSpPr>
        <p:sp>
          <p:nvSpPr>
            <p:cNvPr id="410" name="path"/>
            <p:cNvSpPr/>
            <p:nvPr/>
          </p:nvSpPr>
          <p:spPr>
            <a:xfrm>
              <a:off x="66666" y="0"/>
              <a:ext cx="38100" cy="416052"/>
            </a:xfrm>
            <a:custGeom>
              <a:avLst/>
              <a:gdLst/>
              <a:ahLst/>
              <a:cxnLst/>
              <a:rect l="0" t="0" r="0" b="0"/>
              <a:pathLst>
                <a:path w="60" h="655">
                  <a:moveTo>
                    <a:pt x="30" y="0"/>
                  </a:moveTo>
                  <a:lnTo>
                    <a:pt x="30" y="655"/>
                  </a:lnTo>
                </a:path>
              </a:pathLst>
            </a:custGeom>
            <a:noFill/>
            <a:ln w="38100" cap="flat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12" name="path"/>
            <p:cNvSpPr/>
            <p:nvPr/>
          </p:nvSpPr>
          <p:spPr>
            <a:xfrm>
              <a:off x="0" y="282708"/>
              <a:ext cx="171450" cy="152400"/>
            </a:xfrm>
            <a:custGeom>
              <a:avLst/>
              <a:gdLst/>
              <a:ahLst/>
              <a:cxnLst/>
              <a:rect l="0" t="0" r="0" b="0"/>
              <a:pathLst>
                <a:path w="270" h="240">
                  <a:moveTo>
                    <a:pt x="240" y="30"/>
                  </a:moveTo>
                  <a:lnTo>
                    <a:pt x="135" y="210"/>
                  </a:lnTo>
                  <a:lnTo>
                    <a:pt x="30" y="30"/>
                  </a:lnTo>
                </a:path>
              </a:pathLst>
            </a:custGeom>
            <a:noFill/>
            <a:ln w="38100" cap="rnd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414" name="picture 4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8879970" y="2885583"/>
            <a:ext cx="238708" cy="276009"/>
          </a:xfrm>
          <a:prstGeom prst="rect">
            <a:avLst/>
          </a:prstGeom>
        </p:spPr>
      </p:pic>
      <p:sp>
        <p:nvSpPr>
          <p:cNvPr id="416" name="textbox 416"/>
          <p:cNvSpPr/>
          <p:nvPr/>
        </p:nvSpPr>
        <p:spPr>
          <a:xfrm>
            <a:off x="9999436" y="4492622"/>
            <a:ext cx="422909" cy="1885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85"/>
              </a:lnSpc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sync</a:t>
            </a:r>
            <a:endParaRPr lang="en-US" altLang="en-US" sz="1800" dirty="0"/>
          </a:p>
        </p:txBody>
      </p:sp>
      <p:sp>
        <p:nvSpPr>
          <p:cNvPr id="418" name="rect"/>
          <p:cNvSpPr/>
          <p:nvPr/>
        </p:nvSpPr>
        <p:spPr>
          <a:xfrm>
            <a:off x="3030092" y="3541014"/>
            <a:ext cx="1987296" cy="25145"/>
          </a:xfrm>
          <a:prstGeom prst="rect">
            <a:avLst/>
          </a:prstGeom>
          <a:solidFill>
            <a:srgbClr val="5B9BD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0" name="rect"/>
          <p:cNvSpPr/>
          <p:nvPr/>
        </p:nvSpPr>
        <p:spPr>
          <a:xfrm>
            <a:off x="3030092" y="3211829"/>
            <a:ext cx="1987296" cy="25145"/>
          </a:xfrm>
          <a:prstGeom prst="rect">
            <a:avLst/>
          </a:prstGeom>
          <a:solidFill>
            <a:srgbClr val="5B9BD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22" name="picture 4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2262007" y="2734092"/>
            <a:ext cx="282905" cy="176199"/>
          </a:xfrm>
          <a:prstGeom prst="rect">
            <a:avLst/>
          </a:prstGeom>
        </p:spPr>
      </p:pic>
      <p:sp>
        <p:nvSpPr>
          <p:cNvPr id="424" name="path"/>
          <p:cNvSpPr/>
          <p:nvPr/>
        </p:nvSpPr>
        <p:spPr>
          <a:xfrm>
            <a:off x="9882932" y="2203808"/>
            <a:ext cx="52440" cy="417391"/>
          </a:xfrm>
          <a:custGeom>
            <a:avLst/>
            <a:gdLst/>
            <a:ahLst/>
            <a:cxnLst/>
            <a:rect l="0" t="0" r="0" b="0"/>
            <a:pathLst>
              <a:path w="82" h="657">
                <a:moveTo>
                  <a:pt x="52" y="1"/>
                </a:moveTo>
                <a:lnTo>
                  <a:pt x="29" y="656"/>
                </a:lnTo>
              </a:path>
            </a:pathLst>
          </a:custGeom>
          <a:noFill/>
          <a:ln w="38100" cap="flat">
            <a:solidFill>
              <a:srgbClr val="00B05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6" name="path"/>
          <p:cNvSpPr/>
          <p:nvPr/>
        </p:nvSpPr>
        <p:spPr>
          <a:xfrm>
            <a:off x="9820219" y="2484963"/>
            <a:ext cx="171374" cy="154635"/>
          </a:xfrm>
          <a:custGeom>
            <a:avLst/>
            <a:gdLst/>
            <a:ahLst/>
            <a:cxnLst/>
            <a:rect l="0" t="0" r="0" b="0"/>
            <a:pathLst>
              <a:path w="269" h="243">
                <a:moveTo>
                  <a:pt x="30" y="30"/>
                </a:moveTo>
                <a:lnTo>
                  <a:pt x="128" y="213"/>
                </a:lnTo>
                <a:lnTo>
                  <a:pt x="239" y="37"/>
                </a:lnTo>
              </a:path>
            </a:pathLst>
          </a:custGeom>
          <a:noFill/>
          <a:ln w="38100" cap="rnd">
            <a:solidFill>
              <a:srgbClr val="00B05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8" name="path"/>
          <p:cNvSpPr/>
          <p:nvPr/>
        </p:nvSpPr>
        <p:spPr>
          <a:xfrm>
            <a:off x="9822012" y="4621602"/>
            <a:ext cx="171437" cy="153149"/>
          </a:xfrm>
          <a:custGeom>
            <a:avLst/>
            <a:gdLst/>
            <a:ahLst/>
            <a:cxnLst/>
            <a:rect l="0" t="0" r="0" b="0"/>
            <a:pathLst>
              <a:path w="269" h="241">
                <a:moveTo>
                  <a:pt x="30" y="30"/>
                </a:moveTo>
                <a:lnTo>
                  <a:pt x="132" y="211"/>
                </a:lnTo>
                <a:lnTo>
                  <a:pt x="239" y="32"/>
                </a:lnTo>
              </a:path>
            </a:pathLst>
          </a:custGeom>
          <a:noFill/>
          <a:ln w="38100" cap="rnd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0" name="rect"/>
          <p:cNvSpPr/>
          <p:nvPr/>
        </p:nvSpPr>
        <p:spPr>
          <a:xfrm>
            <a:off x="5004816" y="3224402"/>
            <a:ext cx="25145" cy="329184"/>
          </a:xfrm>
          <a:prstGeom prst="rect">
            <a:avLst/>
          </a:prstGeom>
          <a:solidFill>
            <a:srgbClr val="5B9BD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90" name="group 90"/>
          <p:cNvGrpSpPr/>
          <p:nvPr/>
        </p:nvGrpSpPr>
        <p:grpSpPr>
          <a:xfrm rot="21600000">
            <a:off x="387389" y="2962970"/>
            <a:ext cx="4738232" cy="3662724"/>
            <a:chOff x="0" y="0"/>
            <a:chExt cx="4738232" cy="3662724"/>
          </a:xfrm>
        </p:grpSpPr>
        <p:sp>
          <p:nvSpPr>
            <p:cNvPr id="434" name="path"/>
            <p:cNvSpPr/>
            <p:nvPr/>
          </p:nvSpPr>
          <p:spPr>
            <a:xfrm>
              <a:off x="0" y="185243"/>
              <a:ext cx="4738232" cy="3477480"/>
            </a:xfrm>
            <a:custGeom>
              <a:avLst/>
              <a:gdLst/>
              <a:ahLst/>
              <a:cxnLst/>
              <a:rect l="0" t="0" r="0" b="0"/>
              <a:pathLst>
                <a:path w="7461" h="5476">
                  <a:moveTo>
                    <a:pt x="804" y="1327"/>
                  </a:moveTo>
                  <a:cubicBezTo>
                    <a:pt x="807" y="675"/>
                    <a:pt x="1333" y="148"/>
                    <a:pt x="1980" y="149"/>
                  </a:cubicBezTo>
                  <a:cubicBezTo>
                    <a:pt x="2242" y="149"/>
                    <a:pt x="2496" y="238"/>
                    <a:pt x="2701" y="402"/>
                  </a:cubicBezTo>
                  <a:cubicBezTo>
                    <a:pt x="3001" y="-15"/>
                    <a:pt x="3579" y="-110"/>
                    <a:pt x="3992" y="191"/>
                  </a:cubicBezTo>
                  <a:cubicBezTo>
                    <a:pt x="4065" y="244"/>
                    <a:pt x="4129" y="307"/>
                    <a:pt x="4183" y="378"/>
                  </a:cubicBezTo>
                  <a:cubicBezTo>
                    <a:pt x="4420" y="30"/>
                    <a:pt x="4891" y="-58"/>
                    <a:pt x="5235" y="179"/>
                  </a:cubicBezTo>
                  <a:cubicBezTo>
                    <a:pt x="5331" y="245"/>
                    <a:pt x="5410" y="332"/>
                    <a:pt x="5466" y="433"/>
                  </a:cubicBezTo>
                  <a:cubicBezTo>
                    <a:pt x="5813" y="121"/>
                    <a:pt x="6345" y="151"/>
                    <a:pt x="6655" y="499"/>
                  </a:cubicBezTo>
                  <a:cubicBezTo>
                    <a:pt x="6785" y="646"/>
                    <a:pt x="6861" y="833"/>
                    <a:pt x="6868" y="1030"/>
                  </a:cubicBezTo>
                  <a:cubicBezTo>
                    <a:pt x="7337" y="1232"/>
                    <a:pt x="7554" y="1781"/>
                    <a:pt x="7353" y="2255"/>
                  </a:cubicBezTo>
                  <a:cubicBezTo>
                    <a:pt x="7336" y="2295"/>
                    <a:pt x="7316" y="2334"/>
                    <a:pt x="7294" y="2371"/>
                  </a:cubicBezTo>
                  <a:cubicBezTo>
                    <a:pt x="7614" y="2939"/>
                    <a:pt x="7416" y="3663"/>
                    <a:pt x="6852" y="3987"/>
                  </a:cubicBezTo>
                  <a:cubicBezTo>
                    <a:pt x="6676" y="4088"/>
                    <a:pt x="6478" y="4141"/>
                    <a:pt x="6276" y="4142"/>
                  </a:cubicBezTo>
                  <a:cubicBezTo>
                    <a:pt x="6194" y="4694"/>
                    <a:pt x="5684" y="5077"/>
                    <a:pt x="5136" y="4996"/>
                  </a:cubicBezTo>
                  <a:cubicBezTo>
                    <a:pt x="4953" y="4969"/>
                    <a:pt x="4781" y="4892"/>
                    <a:pt x="4640" y="4772"/>
                  </a:cubicBezTo>
                  <a:cubicBezTo>
                    <a:pt x="4368" y="5366"/>
                    <a:pt x="3672" y="5627"/>
                    <a:pt x="3086" y="5354"/>
                  </a:cubicBezTo>
                  <a:cubicBezTo>
                    <a:pt x="2840" y="5239"/>
                    <a:pt x="2641" y="5042"/>
                    <a:pt x="2523" y="4796"/>
                  </a:cubicBezTo>
                  <a:cubicBezTo>
                    <a:pt x="1843" y="5090"/>
                    <a:pt x="1057" y="4772"/>
                    <a:pt x="768" y="4084"/>
                  </a:cubicBezTo>
                  <a:cubicBezTo>
                    <a:pt x="765" y="4076"/>
                    <a:pt x="761" y="4067"/>
                    <a:pt x="758" y="4058"/>
                  </a:cubicBezTo>
                  <a:cubicBezTo>
                    <a:pt x="340" y="4050"/>
                    <a:pt x="10" y="3702"/>
                    <a:pt x="19" y="3283"/>
                  </a:cubicBezTo>
                  <a:cubicBezTo>
                    <a:pt x="24" y="3059"/>
                    <a:pt x="127" y="2848"/>
                    <a:pt x="300" y="2707"/>
                  </a:cubicBezTo>
                  <a:cubicBezTo>
                    <a:pt x="-26" y="2447"/>
                    <a:pt x="-81" y="1967"/>
                    <a:pt x="177" y="1635"/>
                  </a:cubicBezTo>
                  <a:cubicBezTo>
                    <a:pt x="326" y="1444"/>
                    <a:pt x="556" y="1336"/>
                    <a:pt x="795" y="1344"/>
                  </a:cubicBezTo>
                  <a:lnTo>
                    <a:pt x="804" y="1327"/>
                  </a:lnTo>
                  <a:close/>
                  <a:moveTo>
                    <a:pt x="731" y="2849"/>
                  </a:moveTo>
                  <a:cubicBezTo>
                    <a:pt x="578" y="2840"/>
                    <a:pt x="431" y="2783"/>
                    <a:pt x="311" y="2687"/>
                  </a:cubicBezTo>
                  <a:moveTo>
                    <a:pt x="961" y="4012"/>
                  </a:moveTo>
                  <a:cubicBezTo>
                    <a:pt x="896" y="4028"/>
                    <a:pt x="830" y="4036"/>
                    <a:pt x="764" y="4034"/>
                  </a:cubicBezTo>
                  <a:moveTo>
                    <a:pt x="2526" y="4774"/>
                  </a:moveTo>
                  <a:cubicBezTo>
                    <a:pt x="2490" y="4698"/>
                    <a:pt x="2462" y="4618"/>
                    <a:pt x="2442" y="4536"/>
                  </a:cubicBezTo>
                  <a:moveTo>
                    <a:pt x="4723" y="4516"/>
                  </a:moveTo>
                  <a:cubicBezTo>
                    <a:pt x="4704" y="4598"/>
                    <a:pt x="4678" y="4677"/>
                    <a:pt x="4643" y="4753"/>
                  </a:cubicBezTo>
                  <a:moveTo>
                    <a:pt x="5842" y="3141"/>
                  </a:moveTo>
                  <a:cubicBezTo>
                    <a:pt x="6162" y="3358"/>
                    <a:pt x="6330" y="3742"/>
                    <a:pt x="6273" y="4127"/>
                  </a:cubicBezTo>
                  <a:moveTo>
                    <a:pt x="7293" y="2357"/>
                  </a:moveTo>
                  <a:cubicBezTo>
                    <a:pt x="7219" y="2481"/>
                    <a:pt x="7117" y="2586"/>
                    <a:pt x="6997" y="2663"/>
                  </a:cubicBezTo>
                  <a:moveTo>
                    <a:pt x="6872" y="1011"/>
                  </a:moveTo>
                  <a:cubicBezTo>
                    <a:pt x="6874" y="1065"/>
                    <a:pt x="6871" y="1120"/>
                    <a:pt x="6863" y="1173"/>
                  </a:cubicBezTo>
                  <a:moveTo>
                    <a:pt x="5311" y="603"/>
                  </a:moveTo>
                  <a:cubicBezTo>
                    <a:pt x="5353" y="533"/>
                    <a:pt x="5406" y="470"/>
                    <a:pt x="5467" y="415"/>
                  </a:cubicBezTo>
                  <a:moveTo>
                    <a:pt x="4106" y="535"/>
                  </a:moveTo>
                  <a:cubicBezTo>
                    <a:pt x="4128" y="475"/>
                    <a:pt x="4157" y="419"/>
                    <a:pt x="4192" y="366"/>
                  </a:cubicBezTo>
                  <a:moveTo>
                    <a:pt x="2700" y="400"/>
                  </a:moveTo>
                  <a:cubicBezTo>
                    <a:pt x="2775" y="460"/>
                    <a:pt x="2842" y="528"/>
                    <a:pt x="2900" y="603"/>
                  </a:cubicBezTo>
                  <a:moveTo>
                    <a:pt x="818" y="1513"/>
                  </a:moveTo>
                  <a:cubicBezTo>
                    <a:pt x="808" y="1452"/>
                    <a:pt x="804" y="1390"/>
                    <a:pt x="804" y="1327"/>
                  </a:cubicBezTo>
                </a:path>
              </a:pathLst>
            </a:custGeom>
            <a:noFill/>
            <a:ln w="1905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36" name="path"/>
            <p:cNvSpPr/>
            <p:nvPr/>
          </p:nvSpPr>
          <p:spPr>
            <a:xfrm>
              <a:off x="1446918" y="0"/>
              <a:ext cx="812493" cy="844612"/>
            </a:xfrm>
            <a:custGeom>
              <a:avLst/>
              <a:gdLst/>
              <a:ahLst/>
              <a:cxnLst/>
              <a:rect l="0" t="0" r="0" b="0"/>
              <a:pathLst>
                <a:path w="1279" h="1330">
                  <a:moveTo>
                    <a:pt x="21" y="20"/>
                  </a:moveTo>
                  <a:lnTo>
                    <a:pt x="1257" y="1309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group 92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438" name="picture 4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440" name="textbox 440"/>
            <p:cNvSpPr/>
            <p:nvPr/>
          </p:nvSpPr>
          <p:spPr>
            <a:xfrm>
              <a:off x="-12700" y="-12700"/>
              <a:ext cx="2430779" cy="7874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2000"/>
                </a:lnSpc>
              </a:pPr>
              <a:endParaRPr lang="en-US" altLang="en-US" sz="1000" dirty="0"/>
            </a:p>
            <a:p>
              <a:pPr marL="1114425" algn="l" rtl="0" eaLnBrk="0">
                <a:lnSpc>
                  <a:spcPct val="81000"/>
                </a:lnSpc>
                <a:spcBef>
                  <a:spcPts val="5"/>
                </a:spcBef>
              </a:pPr>
              <a:r>
                <a:rPr sz="2400" kern="0" spc="-8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15</a:t>
              </a:r>
              <a:endParaRPr lang="en-US" altLang="en-US" sz="2400" dirty="0"/>
            </a:p>
          </p:txBody>
        </p:sp>
      </p:grpSp>
      <p:sp>
        <p:nvSpPr>
          <p:cNvPr id="442" name="path"/>
          <p:cNvSpPr/>
          <p:nvPr/>
        </p:nvSpPr>
        <p:spPr>
          <a:xfrm>
            <a:off x="7230429" y="2726492"/>
            <a:ext cx="4082765" cy="3581584"/>
          </a:xfrm>
          <a:custGeom>
            <a:avLst/>
            <a:gdLst/>
            <a:ahLst/>
            <a:cxnLst/>
            <a:rect l="0" t="0" r="0" b="0"/>
            <a:pathLst>
              <a:path w="6429" h="5640">
                <a:moveTo>
                  <a:pt x="1735" y="668"/>
                </a:moveTo>
                <a:cubicBezTo>
                  <a:pt x="2075" y="110"/>
                  <a:pt x="2731" y="-139"/>
                  <a:pt x="3200" y="109"/>
                </a:cubicBezTo>
                <a:cubicBezTo>
                  <a:pt x="3390" y="211"/>
                  <a:pt x="3528" y="385"/>
                  <a:pt x="3592" y="604"/>
                </a:cubicBezTo>
                <a:cubicBezTo>
                  <a:pt x="4027" y="361"/>
                  <a:pt x="4495" y="502"/>
                  <a:pt x="4638" y="920"/>
                </a:cubicBezTo>
                <a:cubicBezTo>
                  <a:pt x="4663" y="993"/>
                  <a:pt x="4677" y="1072"/>
                  <a:pt x="4679" y="1154"/>
                </a:cubicBezTo>
                <a:cubicBezTo>
                  <a:pt x="5032" y="946"/>
                  <a:pt x="5420" y="1051"/>
                  <a:pt x="5546" y="1387"/>
                </a:cubicBezTo>
                <a:cubicBezTo>
                  <a:pt x="5581" y="1480"/>
                  <a:pt x="5594" y="1585"/>
                  <a:pt x="5582" y="1694"/>
                </a:cubicBezTo>
                <a:cubicBezTo>
                  <a:pt x="5996" y="1560"/>
                  <a:pt x="6367" y="1790"/>
                  <a:pt x="6410" y="2208"/>
                </a:cubicBezTo>
                <a:cubicBezTo>
                  <a:pt x="6429" y="2384"/>
                  <a:pt x="6386" y="2574"/>
                  <a:pt x="6290" y="2745"/>
                </a:cubicBezTo>
                <a:cubicBezTo>
                  <a:pt x="6525" y="3099"/>
                  <a:pt x="6398" y="3653"/>
                  <a:pt x="6005" y="3982"/>
                </a:cubicBezTo>
                <a:cubicBezTo>
                  <a:pt x="5972" y="4010"/>
                  <a:pt x="5938" y="4036"/>
                  <a:pt x="5902" y="4059"/>
                </a:cubicBezTo>
                <a:cubicBezTo>
                  <a:pt x="5839" y="4669"/>
                  <a:pt x="5320" y="5213"/>
                  <a:pt x="4742" y="5274"/>
                </a:cubicBezTo>
                <a:cubicBezTo>
                  <a:pt x="4563" y="5293"/>
                  <a:pt x="4391" y="5263"/>
                  <a:pt x="4244" y="5186"/>
                </a:cubicBezTo>
                <a:cubicBezTo>
                  <a:pt x="3898" y="5628"/>
                  <a:pt x="3330" y="5760"/>
                  <a:pt x="2974" y="5480"/>
                </a:cubicBezTo>
                <a:cubicBezTo>
                  <a:pt x="2855" y="5386"/>
                  <a:pt x="2771" y="5254"/>
                  <a:pt x="2730" y="5097"/>
                </a:cubicBezTo>
                <a:cubicBezTo>
                  <a:pt x="2224" y="5502"/>
                  <a:pt x="1584" y="5458"/>
                  <a:pt x="1300" y="4998"/>
                </a:cubicBezTo>
                <a:cubicBezTo>
                  <a:pt x="1181" y="4805"/>
                  <a:pt x="1140" y="4560"/>
                  <a:pt x="1182" y="4303"/>
                </a:cubicBezTo>
                <a:cubicBezTo>
                  <a:pt x="535" y="4294"/>
                  <a:pt x="131" y="3719"/>
                  <a:pt x="278" y="3018"/>
                </a:cubicBezTo>
                <a:cubicBezTo>
                  <a:pt x="280" y="3009"/>
                  <a:pt x="282" y="3001"/>
                  <a:pt x="284" y="2992"/>
                </a:cubicBezTo>
                <a:cubicBezTo>
                  <a:pt x="-13" y="2824"/>
                  <a:pt x="-73" y="2399"/>
                  <a:pt x="151" y="2042"/>
                </a:cubicBezTo>
                <a:cubicBezTo>
                  <a:pt x="270" y="1852"/>
                  <a:pt x="454" y="1711"/>
                  <a:pt x="653" y="1657"/>
                </a:cubicBezTo>
                <a:cubicBezTo>
                  <a:pt x="551" y="1308"/>
                  <a:pt x="761" y="876"/>
                  <a:pt x="1120" y="690"/>
                </a:cubicBezTo>
                <a:cubicBezTo>
                  <a:pt x="1328" y="584"/>
                  <a:pt x="1551" y="579"/>
                  <a:pt x="1720" y="679"/>
                </a:cubicBezTo>
                <a:lnTo>
                  <a:pt x="1735" y="668"/>
                </a:lnTo>
                <a:close/>
                <a:moveTo>
                  <a:pt x="892" y="1945"/>
                </a:moveTo>
                <a:cubicBezTo>
                  <a:pt x="786" y="1878"/>
                  <a:pt x="709" y="1773"/>
                  <a:pt x="671" y="1644"/>
                </a:cubicBezTo>
                <a:moveTo>
                  <a:pt x="455" y="3030"/>
                </a:moveTo>
                <a:cubicBezTo>
                  <a:pt x="400" y="3019"/>
                  <a:pt x="348" y="3000"/>
                  <a:pt x="301" y="2974"/>
                </a:cubicBezTo>
                <a:moveTo>
                  <a:pt x="1195" y="4285"/>
                </a:moveTo>
                <a:cubicBezTo>
                  <a:pt x="1209" y="4206"/>
                  <a:pt x="1229" y="4127"/>
                  <a:pt x="1258" y="4049"/>
                </a:cubicBezTo>
                <a:moveTo>
                  <a:pt x="2923" y="4909"/>
                </a:moveTo>
                <a:cubicBezTo>
                  <a:pt x="2867" y="4972"/>
                  <a:pt x="2807" y="5030"/>
                  <a:pt x="2742" y="5082"/>
                </a:cubicBezTo>
                <a:moveTo>
                  <a:pt x="4448" y="4161"/>
                </a:moveTo>
                <a:cubicBezTo>
                  <a:pt x="4569" y="4470"/>
                  <a:pt x="4491" y="4864"/>
                  <a:pt x="4250" y="5172"/>
                </a:cubicBezTo>
                <a:moveTo>
                  <a:pt x="5908" y="4046"/>
                </a:moveTo>
                <a:cubicBezTo>
                  <a:pt x="5790" y="4124"/>
                  <a:pt x="5663" y="4175"/>
                  <a:pt x="5535" y="4195"/>
                </a:cubicBezTo>
                <a:moveTo>
                  <a:pt x="6302" y="2730"/>
                </a:moveTo>
                <a:cubicBezTo>
                  <a:pt x="6275" y="2778"/>
                  <a:pt x="6245" y="2823"/>
                  <a:pt x="6211" y="2866"/>
                </a:cubicBezTo>
                <a:moveTo>
                  <a:pt x="5381" y="1780"/>
                </a:moveTo>
                <a:cubicBezTo>
                  <a:pt x="5448" y="1736"/>
                  <a:pt x="5519" y="1702"/>
                  <a:pt x="5592" y="1679"/>
                </a:cubicBezTo>
                <a:moveTo>
                  <a:pt x="4543" y="1258"/>
                </a:moveTo>
                <a:cubicBezTo>
                  <a:pt x="4589" y="1216"/>
                  <a:pt x="4640" y="1178"/>
                  <a:pt x="4692" y="1147"/>
                </a:cubicBezTo>
                <a:moveTo>
                  <a:pt x="3592" y="602"/>
                </a:moveTo>
                <a:cubicBezTo>
                  <a:pt x="3615" y="682"/>
                  <a:pt x="3629" y="766"/>
                  <a:pt x="3632" y="853"/>
                </a:cubicBezTo>
                <a:moveTo>
                  <a:pt x="1649" y="833"/>
                </a:moveTo>
                <a:cubicBezTo>
                  <a:pt x="1674" y="776"/>
                  <a:pt x="1703" y="721"/>
                  <a:pt x="1735" y="668"/>
                </a:cubicBezTo>
              </a:path>
            </a:pathLst>
          </a:custGeom>
          <a:noFill/>
          <a:ln w="19050" cap="flat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44" name="picture 4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pic>
        <p:nvPicPr>
          <p:cNvPr id="446" name="picture 4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grpSp>
        <p:nvGrpSpPr>
          <p:cNvPr id="94" name="group 94"/>
          <p:cNvGrpSpPr/>
          <p:nvPr/>
        </p:nvGrpSpPr>
        <p:grpSpPr>
          <a:xfrm rot="21600000">
            <a:off x="5343905" y="3733038"/>
            <a:ext cx="1487424" cy="1286255"/>
            <a:chOff x="0" y="0"/>
            <a:chExt cx="1487424" cy="1286255"/>
          </a:xfrm>
        </p:grpSpPr>
        <p:sp>
          <p:nvSpPr>
            <p:cNvPr id="448" name="path"/>
            <p:cNvSpPr/>
            <p:nvPr/>
          </p:nvSpPr>
          <p:spPr>
            <a:xfrm>
              <a:off x="0" y="0"/>
              <a:ext cx="1487424" cy="1286255"/>
            </a:xfrm>
            <a:custGeom>
              <a:avLst/>
              <a:gdLst/>
              <a:ahLst/>
              <a:cxnLst/>
              <a:rect l="0" t="0" r="0" b="0"/>
              <a:pathLst>
                <a:path w="2342" h="2025">
                  <a:moveTo>
                    <a:pt x="0" y="506"/>
                  </a:moveTo>
                  <a:lnTo>
                    <a:pt x="1329" y="506"/>
                  </a:lnTo>
                  <a:lnTo>
                    <a:pt x="1329" y="0"/>
                  </a:lnTo>
                  <a:lnTo>
                    <a:pt x="2342" y="1012"/>
                  </a:lnTo>
                  <a:lnTo>
                    <a:pt x="1329" y="2025"/>
                  </a:lnTo>
                  <a:lnTo>
                    <a:pt x="1329" y="1519"/>
                  </a:lnTo>
                  <a:lnTo>
                    <a:pt x="0" y="1519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50" name="textbox 450"/>
            <p:cNvSpPr/>
            <p:nvPr/>
          </p:nvSpPr>
          <p:spPr>
            <a:xfrm>
              <a:off x="-12700" y="-12700"/>
              <a:ext cx="1513205" cy="138239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marL="135890" algn="l" rtl="0" eaLnBrk="0">
                <a:lnSpc>
                  <a:spcPct val="77000"/>
                </a:lnSpc>
                <a:spcBef>
                  <a:spcPts val="5"/>
                </a:spcBef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Failover</a:t>
              </a:r>
              <a:endParaRPr lang="en-US" altLang="en-US" sz="2400" dirty="0"/>
            </a:p>
          </p:txBody>
        </p:sp>
      </p:grpSp>
      <p:sp>
        <p:nvSpPr>
          <p:cNvPr id="452" name="textbox 452"/>
          <p:cNvSpPr/>
          <p:nvPr/>
        </p:nvSpPr>
        <p:spPr>
          <a:xfrm>
            <a:off x="955344" y="824858"/>
            <a:ext cx="4429125" cy="4514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8000"/>
              </a:lnSpc>
            </a:pPr>
            <a:r>
              <a:rPr sz="3600" kern="0" spc="-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Patroni</a:t>
            </a:r>
            <a:r>
              <a:rPr sz="3600" kern="0" spc="23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600" kern="0" spc="-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(2+1</a:t>
            </a:r>
            <a:r>
              <a:rPr sz="3600" kern="0" spc="29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600" kern="0" spc="-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HA-cluster</a:t>
            </a:r>
            <a:r>
              <a:rPr sz="3600" kern="0" spc="-6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</a:t>
            </a:r>
            <a:endParaRPr lang="en-US" altLang="en-US" sz="3600" dirty="0"/>
          </a:p>
        </p:txBody>
      </p:sp>
      <p:grpSp>
        <p:nvGrpSpPr>
          <p:cNvPr id="96" name="group 96"/>
          <p:cNvGrpSpPr/>
          <p:nvPr/>
        </p:nvGrpSpPr>
        <p:grpSpPr>
          <a:xfrm rot="21600000">
            <a:off x="6610350" y="5182361"/>
            <a:ext cx="878585" cy="1074419"/>
            <a:chOff x="0" y="0"/>
            <a:chExt cx="878585" cy="1074419"/>
          </a:xfrm>
        </p:grpSpPr>
        <p:pic>
          <p:nvPicPr>
            <p:cNvPr id="454" name="picture 45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878585" cy="1074419"/>
            </a:xfrm>
            <a:prstGeom prst="rect">
              <a:avLst/>
            </a:prstGeom>
          </p:spPr>
        </p:pic>
        <p:sp>
          <p:nvSpPr>
            <p:cNvPr id="456" name="textbox 456"/>
            <p:cNvSpPr/>
            <p:nvPr/>
          </p:nvSpPr>
          <p:spPr>
            <a:xfrm>
              <a:off x="-12700" y="-12700"/>
              <a:ext cx="904239" cy="114681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3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3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3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9000"/>
                </a:lnSpc>
              </a:pPr>
              <a:endParaRPr lang="en-US" altLang="en-US" sz="100" dirty="0"/>
            </a:p>
            <a:p>
              <a:pPr marL="176530" algn="l" rtl="0" eaLnBrk="0">
                <a:lnSpc>
                  <a:spcPct val="73000"/>
                </a:lnSpc>
              </a:pPr>
              <a:r>
                <a:rPr sz="1600" kern="0" spc="-40" dirty="0">
                  <a:solidFill>
                    <a:srgbClr val="FF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98" name="group 98"/>
          <p:cNvGrpSpPr/>
          <p:nvPr/>
        </p:nvGrpSpPr>
        <p:grpSpPr>
          <a:xfrm rot="21600000">
            <a:off x="828293" y="4328159"/>
            <a:ext cx="863345" cy="1054608"/>
            <a:chOff x="0" y="0"/>
            <a:chExt cx="863345" cy="1054608"/>
          </a:xfrm>
        </p:grpSpPr>
        <p:pic>
          <p:nvPicPr>
            <p:cNvPr id="458" name="picture 45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 rot="21600000">
              <a:off x="0" y="0"/>
              <a:ext cx="863345" cy="1054608"/>
            </a:xfrm>
            <a:prstGeom prst="rect">
              <a:avLst/>
            </a:prstGeom>
          </p:spPr>
        </p:pic>
        <p:sp>
          <p:nvSpPr>
            <p:cNvPr id="460" name="textbox 460"/>
            <p:cNvSpPr/>
            <p:nvPr/>
          </p:nvSpPr>
          <p:spPr>
            <a:xfrm>
              <a:off x="-12700" y="-12700"/>
              <a:ext cx="889000" cy="11271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655" algn="l" rtl="0" eaLnBrk="0">
                <a:lnSpc>
                  <a:spcPct val="73000"/>
                </a:lnSpc>
                <a:spcBef>
                  <a:spcPts val="5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100" name="group 100"/>
          <p:cNvGrpSpPr/>
          <p:nvPr/>
        </p:nvGrpSpPr>
        <p:grpSpPr>
          <a:xfrm rot="21600000">
            <a:off x="9732264" y="3958590"/>
            <a:ext cx="862570" cy="1054607"/>
            <a:chOff x="0" y="0"/>
            <a:chExt cx="862570" cy="1054607"/>
          </a:xfrm>
        </p:grpSpPr>
        <p:pic>
          <p:nvPicPr>
            <p:cNvPr id="462" name="picture 46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 rot="21600000">
              <a:off x="0" y="0"/>
              <a:ext cx="862570" cy="1054607"/>
            </a:xfrm>
            <a:prstGeom prst="rect">
              <a:avLst/>
            </a:prstGeom>
          </p:spPr>
        </p:pic>
        <p:sp>
          <p:nvSpPr>
            <p:cNvPr id="464" name="textbox 464"/>
            <p:cNvSpPr/>
            <p:nvPr/>
          </p:nvSpPr>
          <p:spPr>
            <a:xfrm>
              <a:off x="-12700" y="-12700"/>
              <a:ext cx="888364" cy="11271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655" algn="l" rtl="0" eaLnBrk="0">
                <a:lnSpc>
                  <a:spcPct val="73000"/>
                </a:lnSpc>
                <a:spcBef>
                  <a:spcPts val="5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102" name="group 102"/>
          <p:cNvGrpSpPr/>
          <p:nvPr/>
        </p:nvGrpSpPr>
        <p:grpSpPr>
          <a:xfrm rot="21600000">
            <a:off x="3614165" y="4297679"/>
            <a:ext cx="851903" cy="1041653"/>
            <a:chOff x="0" y="0"/>
            <a:chExt cx="851903" cy="1041653"/>
          </a:xfrm>
        </p:grpSpPr>
        <p:pic>
          <p:nvPicPr>
            <p:cNvPr id="466" name="picture 466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 rot="21600000">
              <a:off x="0" y="0"/>
              <a:ext cx="851903" cy="1041653"/>
            </a:xfrm>
            <a:prstGeom prst="rect">
              <a:avLst/>
            </a:prstGeom>
          </p:spPr>
        </p:pic>
        <p:sp>
          <p:nvSpPr>
            <p:cNvPr id="468" name="textbox 468"/>
            <p:cNvSpPr/>
            <p:nvPr/>
          </p:nvSpPr>
          <p:spPr>
            <a:xfrm>
              <a:off x="-12700" y="-12700"/>
              <a:ext cx="877569" cy="10801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9000"/>
                </a:lnSpc>
              </a:pPr>
              <a:endParaRPr lang="en-US" altLang="en-US" sz="100" dirty="0"/>
            </a:p>
            <a:p>
              <a:pPr marL="100965" algn="l" rtl="0" eaLnBrk="0">
                <a:lnSpc>
                  <a:spcPct val="77000"/>
                </a:lnSpc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</p:txBody>
        </p:sp>
      </p:grpSp>
      <p:pic>
        <p:nvPicPr>
          <p:cNvPr id="470" name="picture 47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 rot="21600000">
            <a:off x="3128010" y="3630167"/>
            <a:ext cx="1428749" cy="305561"/>
          </a:xfrm>
          <a:prstGeom prst="rect">
            <a:avLst/>
          </a:prstGeom>
        </p:spPr>
      </p:pic>
      <p:graphicFrame>
        <p:nvGraphicFramePr>
          <p:cNvPr id="472" name="table 472"/>
          <p:cNvGraphicFramePr>
            <a:graphicFrameLocks noGrp="1"/>
          </p:cNvGraphicFramePr>
          <p:nvPr/>
        </p:nvGraphicFramePr>
        <p:xfrm>
          <a:off x="2620517" y="3617976"/>
          <a:ext cx="2012315" cy="353060"/>
        </p:xfrm>
        <a:graphic>
          <a:graphicData uri="http://schemas.openxmlformats.org/drawingml/2006/table">
            <a:tbl>
              <a:tblPr/>
              <a:tblGrid>
                <a:gridCol w="2012315"/>
              </a:tblGrid>
              <a:tr h="3308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7000"/>
                        </a:lnSpc>
                      </a:pPr>
                      <a:endParaRPr lang="en-US" altLang="en-US" sz="200" dirty="0"/>
                    </a:p>
                    <a:p>
                      <a:pPr marL="12065" algn="l" rtl="0" eaLnBrk="0">
                        <a:lnSpc>
                          <a:spcPts val="1945"/>
                        </a:lnSpc>
                        <a:spcBef>
                          <a:spcPts val="0"/>
                        </a:spcBef>
                      </a:pPr>
                      <a:r>
                        <a:rPr sz="2600" kern="0" spc="90" dirty="0">
                          <a:solidFill>
                            <a:srgbClr val="576878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etd</a:t>
                      </a:r>
                      <a:endParaRPr lang="en-US" altLang="en-US" sz="2600" dirty="0"/>
                    </a:p>
                  </a:txBody>
                  <a:tcPr marL="0" marR="0" marT="0" marB="0" vert="horz">
                    <a:lnL w="222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4" name="group 104"/>
          <p:cNvGrpSpPr/>
          <p:nvPr/>
        </p:nvGrpSpPr>
        <p:grpSpPr>
          <a:xfrm rot="21600000">
            <a:off x="9459969" y="3147274"/>
            <a:ext cx="404217" cy="634592"/>
            <a:chOff x="0" y="0"/>
            <a:chExt cx="404217" cy="634592"/>
          </a:xfrm>
        </p:grpSpPr>
        <p:sp>
          <p:nvSpPr>
            <p:cNvPr id="474" name="path"/>
            <p:cNvSpPr/>
            <p:nvPr/>
          </p:nvSpPr>
          <p:spPr>
            <a:xfrm>
              <a:off x="0" y="9135"/>
              <a:ext cx="401435" cy="625457"/>
            </a:xfrm>
            <a:custGeom>
              <a:avLst/>
              <a:gdLst/>
              <a:ahLst/>
              <a:cxnLst/>
              <a:rect l="0" t="0" r="0" b="0"/>
              <a:pathLst>
                <a:path w="632" h="984">
                  <a:moveTo>
                    <a:pt x="606" y="15"/>
                  </a:moveTo>
                  <a:lnTo>
                    <a:pt x="25" y="969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76" name="path"/>
            <p:cNvSpPr/>
            <p:nvPr/>
          </p:nvSpPr>
          <p:spPr>
            <a:xfrm>
              <a:off x="249710" y="0"/>
              <a:ext cx="154507" cy="170395"/>
            </a:xfrm>
            <a:custGeom>
              <a:avLst/>
              <a:gdLst/>
              <a:ahLst/>
              <a:cxnLst/>
              <a:rect l="0" t="0" r="0" b="0"/>
              <a:pathLst>
                <a:path w="243" h="268">
                  <a:moveTo>
                    <a:pt x="209" y="238"/>
                  </a:moveTo>
                  <a:lnTo>
                    <a:pt x="213" y="30"/>
                  </a:lnTo>
                  <a:lnTo>
                    <a:pt x="30" y="129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78" name="textbox 478"/>
          <p:cNvSpPr/>
          <p:nvPr/>
        </p:nvSpPr>
        <p:spPr>
          <a:xfrm>
            <a:off x="7476235" y="3623563"/>
            <a:ext cx="520700" cy="2730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950"/>
              </a:lnSpc>
            </a:pPr>
            <a:r>
              <a:rPr sz="2600" kern="0" spc="90" dirty="0">
                <a:solidFill>
                  <a:srgbClr val="57687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etd</a:t>
            </a:r>
            <a:endParaRPr lang="en-US" altLang="en-US" sz="2600" dirty="0"/>
          </a:p>
        </p:txBody>
      </p:sp>
      <p:graphicFrame>
        <p:nvGraphicFramePr>
          <p:cNvPr id="480" name="table 480"/>
          <p:cNvGraphicFramePr>
            <a:graphicFrameLocks noGrp="1"/>
          </p:cNvGraphicFramePr>
          <p:nvPr/>
        </p:nvGraphicFramePr>
        <p:xfrm>
          <a:off x="7476744" y="3595116"/>
          <a:ext cx="2012315" cy="353060"/>
        </p:xfrm>
        <a:graphic>
          <a:graphicData uri="http://schemas.openxmlformats.org/drawingml/2006/table">
            <a:tbl>
              <a:tblPr/>
              <a:tblGrid>
                <a:gridCol w="2012315"/>
              </a:tblGrid>
              <a:tr h="3308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222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82" name="picture 48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 rot="21600000">
            <a:off x="7984236" y="3607308"/>
            <a:ext cx="1428749" cy="305561"/>
          </a:xfrm>
          <a:prstGeom prst="rect">
            <a:avLst/>
          </a:prstGeom>
        </p:spPr>
      </p:pic>
      <p:sp>
        <p:nvSpPr>
          <p:cNvPr id="484" name="path"/>
          <p:cNvSpPr/>
          <p:nvPr/>
        </p:nvSpPr>
        <p:spPr>
          <a:xfrm>
            <a:off x="693420" y="2759963"/>
            <a:ext cx="1133855" cy="379476"/>
          </a:xfrm>
          <a:custGeom>
            <a:avLst/>
            <a:gdLst/>
            <a:ahLst/>
            <a:cxnLst/>
            <a:rect l="0" t="0" r="0" b="0"/>
            <a:pathLst>
              <a:path w="1785" h="597">
                <a:moveTo>
                  <a:pt x="7" y="7"/>
                </a:moveTo>
                <a:lnTo>
                  <a:pt x="1777" y="7"/>
                </a:lnTo>
                <a:lnTo>
                  <a:pt x="1777" y="589"/>
                </a:lnTo>
                <a:lnTo>
                  <a:pt x="7" y="589"/>
                </a:lnTo>
                <a:lnTo>
                  <a:pt x="7" y="7"/>
                </a:lnTo>
              </a:path>
            </a:pathLst>
          </a:custGeom>
          <a:noFill/>
          <a:ln w="9905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86" name="textbox 486"/>
          <p:cNvSpPr/>
          <p:nvPr/>
        </p:nvSpPr>
        <p:spPr>
          <a:xfrm>
            <a:off x="693420" y="2759963"/>
            <a:ext cx="1134110" cy="379729"/>
          </a:xfrm>
          <a:prstGeom prst="rect">
            <a:avLst/>
          </a:prstGeom>
          <a:solidFill>
            <a:srgbClr val="11FF7D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</a:pPr>
            <a:endParaRPr lang="en-US" altLang="en-US" sz="700" dirty="0"/>
          </a:p>
          <a:p>
            <a:pPr marL="101600" algn="l" rtl="0" eaLnBrk="0">
              <a:lnSpc>
                <a:spcPct val="73000"/>
              </a:lnSpc>
              <a:spcBef>
                <a:spcPts val="5"/>
              </a:spcBef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TCP-proxy</a:t>
            </a:r>
            <a:endParaRPr lang="en-US" altLang="en-US" sz="1800" dirty="0"/>
          </a:p>
        </p:txBody>
      </p:sp>
      <p:graphicFrame>
        <p:nvGraphicFramePr>
          <p:cNvPr id="488" name="table 488"/>
          <p:cNvGraphicFramePr>
            <a:graphicFrameLocks noGrp="1"/>
          </p:cNvGraphicFramePr>
          <p:nvPr/>
        </p:nvGraphicFramePr>
        <p:xfrm>
          <a:off x="9597390" y="2758439"/>
          <a:ext cx="1133475" cy="378459"/>
        </p:xfrm>
        <a:graphic>
          <a:graphicData uri="http://schemas.openxmlformats.org/drawingml/2006/table">
            <a:tbl>
              <a:tblPr>
                <a:solidFill>
                  <a:srgbClr val="11FF7D"/>
                </a:solidFill>
              </a:tblPr>
              <a:tblGrid>
                <a:gridCol w="1133475"/>
              </a:tblGrid>
              <a:tr h="3689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marL="101600"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TCP-proxy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FF7D"/>
                    </a:solidFill>
                  </a:tcPr>
                </a:tc>
              </a:tr>
            </a:tbl>
          </a:graphicData>
        </a:graphic>
      </p:graphicFrame>
      <p:grpSp>
        <p:nvGrpSpPr>
          <p:cNvPr id="106" name="group 106"/>
          <p:cNvGrpSpPr/>
          <p:nvPr/>
        </p:nvGrpSpPr>
        <p:grpSpPr>
          <a:xfrm rot="21600000">
            <a:off x="1694687" y="4755254"/>
            <a:ext cx="1859332" cy="171450"/>
            <a:chOff x="0" y="0"/>
            <a:chExt cx="1859332" cy="171450"/>
          </a:xfrm>
        </p:grpSpPr>
        <p:sp>
          <p:nvSpPr>
            <p:cNvPr id="490" name="path"/>
            <p:cNvSpPr/>
            <p:nvPr/>
          </p:nvSpPr>
          <p:spPr>
            <a:xfrm>
              <a:off x="0" y="66681"/>
              <a:ext cx="1840280" cy="38100"/>
            </a:xfrm>
            <a:custGeom>
              <a:avLst/>
              <a:gdLst/>
              <a:ahLst/>
              <a:cxnLst/>
              <a:rect l="0" t="0" r="0" b="0"/>
              <a:pathLst>
                <a:path w="2898" h="60">
                  <a:moveTo>
                    <a:pt x="0" y="30"/>
                  </a:moveTo>
                  <a:lnTo>
                    <a:pt x="2898" y="30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92" name="path"/>
            <p:cNvSpPr/>
            <p:nvPr/>
          </p:nvSpPr>
          <p:spPr>
            <a:xfrm>
              <a:off x="1706932" y="0"/>
              <a:ext cx="152400" cy="171450"/>
            </a:xfrm>
            <a:custGeom>
              <a:avLst/>
              <a:gdLst/>
              <a:ahLst/>
              <a:cxnLst/>
              <a:rect l="0" t="0" r="0" b="0"/>
              <a:pathLst>
                <a:path w="240" h="270">
                  <a:moveTo>
                    <a:pt x="30" y="30"/>
                  </a:moveTo>
                  <a:lnTo>
                    <a:pt x="210" y="135"/>
                  </a:lnTo>
                  <a:lnTo>
                    <a:pt x="30" y="240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94" name="textbox 494"/>
          <p:cNvSpPr/>
          <p:nvPr/>
        </p:nvSpPr>
        <p:spPr>
          <a:xfrm>
            <a:off x="2250937" y="4858679"/>
            <a:ext cx="909955" cy="297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145"/>
              </a:lnSpc>
            </a:pPr>
            <a:r>
              <a:rPr sz="16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async/sync</a:t>
            </a:r>
            <a:endParaRPr lang="en-US" altLang="en-US" sz="1600" dirty="0"/>
          </a:p>
        </p:txBody>
      </p:sp>
      <p:pic>
        <p:nvPicPr>
          <p:cNvPr id="496" name="picture 49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1070610" y="1932432"/>
            <a:ext cx="378713" cy="377952"/>
          </a:xfrm>
          <a:prstGeom prst="rect">
            <a:avLst/>
          </a:prstGeom>
        </p:spPr>
      </p:pic>
      <p:pic>
        <p:nvPicPr>
          <p:cNvPr id="498" name="picture 49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9974580" y="1930907"/>
            <a:ext cx="377938" cy="377951"/>
          </a:xfrm>
          <a:prstGeom prst="rect">
            <a:avLst/>
          </a:prstGeom>
        </p:spPr>
      </p:pic>
      <p:sp>
        <p:nvSpPr>
          <p:cNvPr id="500" name="textbox 500"/>
          <p:cNvSpPr/>
          <p:nvPr/>
        </p:nvSpPr>
        <p:spPr>
          <a:xfrm>
            <a:off x="1538608" y="2024057"/>
            <a:ext cx="550544" cy="2355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</a:t>
            </a:r>
            <a:endParaRPr lang="en-US" altLang="en-US" sz="1800" dirty="0"/>
          </a:p>
        </p:txBody>
      </p:sp>
      <p:sp>
        <p:nvSpPr>
          <p:cNvPr id="502" name="textbox 502"/>
          <p:cNvSpPr/>
          <p:nvPr/>
        </p:nvSpPr>
        <p:spPr>
          <a:xfrm>
            <a:off x="10414350" y="2022289"/>
            <a:ext cx="550544" cy="2355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</a:t>
            </a:r>
            <a:endParaRPr lang="en-US" altLang="en-US" sz="1800" dirty="0"/>
          </a:p>
        </p:txBody>
      </p:sp>
      <p:grpSp>
        <p:nvGrpSpPr>
          <p:cNvPr id="108" name="group 108"/>
          <p:cNvGrpSpPr/>
          <p:nvPr/>
        </p:nvGrpSpPr>
        <p:grpSpPr>
          <a:xfrm rot="21600000">
            <a:off x="1174630" y="2310384"/>
            <a:ext cx="171450" cy="435108"/>
            <a:chOff x="0" y="0"/>
            <a:chExt cx="171450" cy="435108"/>
          </a:xfrm>
        </p:grpSpPr>
        <p:sp>
          <p:nvSpPr>
            <p:cNvPr id="504" name="path"/>
            <p:cNvSpPr/>
            <p:nvPr/>
          </p:nvSpPr>
          <p:spPr>
            <a:xfrm>
              <a:off x="66667" y="0"/>
              <a:ext cx="38100" cy="416052"/>
            </a:xfrm>
            <a:custGeom>
              <a:avLst/>
              <a:gdLst/>
              <a:ahLst/>
              <a:cxnLst/>
              <a:rect l="0" t="0" r="0" b="0"/>
              <a:pathLst>
                <a:path w="60" h="655">
                  <a:moveTo>
                    <a:pt x="30" y="0"/>
                  </a:moveTo>
                  <a:lnTo>
                    <a:pt x="30" y="655"/>
                  </a:lnTo>
                </a:path>
              </a:pathLst>
            </a:custGeom>
            <a:noFill/>
            <a:ln w="38100" cap="flat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06" name="path"/>
            <p:cNvSpPr/>
            <p:nvPr/>
          </p:nvSpPr>
          <p:spPr>
            <a:xfrm>
              <a:off x="0" y="282708"/>
              <a:ext cx="171450" cy="152400"/>
            </a:xfrm>
            <a:custGeom>
              <a:avLst/>
              <a:gdLst/>
              <a:ahLst/>
              <a:cxnLst/>
              <a:rect l="0" t="0" r="0" b="0"/>
              <a:pathLst>
                <a:path w="270" h="240">
                  <a:moveTo>
                    <a:pt x="240" y="30"/>
                  </a:moveTo>
                  <a:lnTo>
                    <a:pt x="135" y="210"/>
                  </a:lnTo>
                  <a:lnTo>
                    <a:pt x="30" y="30"/>
                  </a:lnTo>
                </a:path>
              </a:pathLst>
            </a:custGeom>
            <a:noFill/>
            <a:ln w="38100" cap="rnd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508" name="picture 508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 rot="21600000">
            <a:off x="2368763" y="3200315"/>
            <a:ext cx="268351" cy="248704"/>
          </a:xfrm>
          <a:prstGeom prst="rect">
            <a:avLst/>
          </a:prstGeom>
        </p:spPr>
      </p:pic>
      <p:pic>
        <p:nvPicPr>
          <p:cNvPr id="510" name="picture 510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 rot="21600000">
            <a:off x="9487482" y="3212210"/>
            <a:ext cx="209029" cy="284873"/>
          </a:xfrm>
          <a:prstGeom prst="rect">
            <a:avLst/>
          </a:prstGeom>
        </p:spPr>
      </p:pic>
      <p:sp>
        <p:nvSpPr>
          <p:cNvPr id="512" name="rect"/>
          <p:cNvSpPr/>
          <p:nvPr/>
        </p:nvSpPr>
        <p:spPr>
          <a:xfrm>
            <a:off x="1241298" y="3134046"/>
            <a:ext cx="41655" cy="1142420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14" name="rect"/>
          <p:cNvSpPr/>
          <p:nvPr/>
        </p:nvSpPr>
        <p:spPr>
          <a:xfrm>
            <a:off x="10144506" y="3131820"/>
            <a:ext cx="38100" cy="789089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16" name="path"/>
          <p:cNvSpPr/>
          <p:nvPr/>
        </p:nvSpPr>
        <p:spPr>
          <a:xfrm>
            <a:off x="1829003" y="2957106"/>
            <a:ext cx="165353" cy="166738"/>
          </a:xfrm>
          <a:custGeom>
            <a:avLst/>
            <a:gdLst/>
            <a:ahLst/>
            <a:cxnLst/>
            <a:rect l="0" t="0" r="0" b="0"/>
            <a:pathLst>
              <a:path w="260" h="262">
                <a:moveTo>
                  <a:pt x="78" y="232"/>
                </a:moveTo>
                <a:lnTo>
                  <a:pt x="30" y="30"/>
                </a:lnTo>
                <a:lnTo>
                  <a:pt x="230" y="87"/>
                </a:lnTo>
              </a:path>
            </a:pathLst>
          </a:custGeom>
          <a:noFill/>
          <a:ln w="38100" cap="rnd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18" name="path"/>
          <p:cNvSpPr/>
          <p:nvPr/>
        </p:nvSpPr>
        <p:spPr>
          <a:xfrm>
            <a:off x="1177834" y="4142855"/>
            <a:ext cx="171450" cy="152603"/>
          </a:xfrm>
          <a:custGeom>
            <a:avLst/>
            <a:gdLst/>
            <a:ahLst/>
            <a:cxnLst/>
            <a:rect l="0" t="0" r="0" b="0"/>
            <a:pathLst>
              <a:path w="270" h="240">
                <a:moveTo>
                  <a:pt x="240" y="30"/>
                </a:moveTo>
                <a:lnTo>
                  <a:pt x="135" y="210"/>
                </a:lnTo>
                <a:lnTo>
                  <a:pt x="30" y="30"/>
                </a:lnTo>
              </a:path>
            </a:pathLst>
          </a:custGeom>
          <a:noFill/>
          <a:ln w="38100" cap="rnd">
            <a:solidFill>
              <a:srgbClr val="00B05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0" name="path"/>
          <p:cNvSpPr/>
          <p:nvPr/>
        </p:nvSpPr>
        <p:spPr>
          <a:xfrm>
            <a:off x="10144506" y="2308859"/>
            <a:ext cx="38100" cy="416052"/>
          </a:xfrm>
          <a:custGeom>
            <a:avLst/>
            <a:gdLst/>
            <a:ahLst/>
            <a:cxnLst/>
            <a:rect l="0" t="0" r="0" b="0"/>
            <a:pathLst>
              <a:path w="60" h="655">
                <a:moveTo>
                  <a:pt x="30" y="0"/>
                </a:moveTo>
                <a:lnTo>
                  <a:pt x="30" y="655"/>
                </a:lnTo>
              </a:path>
            </a:pathLst>
          </a:custGeom>
          <a:noFill/>
          <a:ln w="38100" cap="flat">
            <a:solidFill>
              <a:srgbClr val="00B05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2" name="path"/>
          <p:cNvSpPr/>
          <p:nvPr/>
        </p:nvSpPr>
        <p:spPr>
          <a:xfrm>
            <a:off x="10077839" y="2591568"/>
            <a:ext cx="171450" cy="152400"/>
          </a:xfrm>
          <a:custGeom>
            <a:avLst/>
            <a:gdLst/>
            <a:ahLst/>
            <a:cxnLst/>
            <a:rect l="0" t="0" r="0" b="0"/>
            <a:pathLst>
              <a:path w="270" h="240">
                <a:moveTo>
                  <a:pt x="240" y="30"/>
                </a:moveTo>
                <a:lnTo>
                  <a:pt x="135" y="210"/>
                </a:lnTo>
                <a:lnTo>
                  <a:pt x="30" y="30"/>
                </a:lnTo>
              </a:path>
            </a:pathLst>
          </a:custGeom>
          <a:noFill/>
          <a:ln w="38100" cap="rnd">
            <a:solidFill>
              <a:srgbClr val="00B05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4" name="path"/>
          <p:cNvSpPr/>
          <p:nvPr/>
        </p:nvSpPr>
        <p:spPr>
          <a:xfrm>
            <a:off x="10077823" y="3787557"/>
            <a:ext cx="171450" cy="152400"/>
          </a:xfrm>
          <a:custGeom>
            <a:avLst/>
            <a:gdLst/>
            <a:ahLst/>
            <a:cxnLst/>
            <a:rect l="0" t="0" r="0" b="0"/>
            <a:pathLst>
              <a:path w="270" h="240">
                <a:moveTo>
                  <a:pt x="30" y="30"/>
                </a:moveTo>
                <a:lnTo>
                  <a:pt x="135" y="210"/>
                </a:lnTo>
                <a:lnTo>
                  <a:pt x="240" y="30"/>
                </a:lnTo>
              </a:path>
            </a:pathLst>
          </a:custGeom>
          <a:noFill/>
          <a:ln w="38100" cap="rnd">
            <a:solidFill>
              <a:srgbClr val="00B05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28" name="picture 5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pic>
        <p:nvPicPr>
          <p:cNvPr id="530" name="picture 5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221985" y="3299472"/>
            <a:ext cx="1395654" cy="1053833"/>
          </a:xfrm>
          <a:prstGeom prst="rect">
            <a:avLst/>
          </a:prstGeom>
        </p:spPr>
      </p:pic>
      <p:graphicFrame>
        <p:nvGraphicFramePr>
          <p:cNvPr id="532" name="table 532"/>
          <p:cNvGraphicFramePr>
            <a:graphicFrameLocks noGrp="1"/>
          </p:cNvGraphicFramePr>
          <p:nvPr/>
        </p:nvGraphicFramePr>
        <p:xfrm>
          <a:off x="5269229" y="3024377"/>
          <a:ext cx="710565" cy="379095"/>
        </p:xfrm>
        <a:graphic>
          <a:graphicData uri="http://schemas.openxmlformats.org/drawingml/2006/table">
            <a:tbl>
              <a:tblPr>
                <a:solidFill>
                  <a:srgbClr val="11FF7D"/>
                </a:solidFill>
              </a:tblPr>
              <a:tblGrid>
                <a:gridCol w="710565"/>
              </a:tblGrid>
              <a:tr h="369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marL="11493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Proxy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FF7D"/>
                    </a:solidFill>
                  </a:tcPr>
                </a:tc>
              </a:tr>
            </a:tbl>
          </a:graphicData>
        </a:graphic>
      </p:graphicFrame>
      <p:pic>
        <p:nvPicPr>
          <p:cNvPr id="534" name="picture 5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814322" y="3326129"/>
            <a:ext cx="851903" cy="1041653"/>
          </a:xfrm>
          <a:prstGeom prst="rect">
            <a:avLst/>
          </a:prstGeom>
        </p:spPr>
      </p:pic>
      <p:graphicFrame>
        <p:nvGraphicFramePr>
          <p:cNvPr id="536" name="table 536"/>
          <p:cNvGraphicFramePr>
            <a:graphicFrameLocks noGrp="1"/>
          </p:cNvGraphicFramePr>
          <p:nvPr/>
        </p:nvGraphicFramePr>
        <p:xfrm>
          <a:off x="7895081" y="3051047"/>
          <a:ext cx="710565" cy="379095"/>
        </p:xfrm>
        <a:graphic>
          <a:graphicData uri="http://schemas.openxmlformats.org/drawingml/2006/table">
            <a:tbl>
              <a:tblPr>
                <a:solidFill>
                  <a:srgbClr val="11FF7D"/>
                </a:solidFill>
              </a:tblPr>
              <a:tblGrid>
                <a:gridCol w="710565"/>
              </a:tblGrid>
              <a:tr h="369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marL="11493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Proxy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FF7D"/>
                    </a:solidFill>
                  </a:tcPr>
                </a:tc>
              </a:tr>
            </a:tbl>
          </a:graphicData>
        </a:graphic>
      </p:graphicFrame>
      <p:pic>
        <p:nvPicPr>
          <p:cNvPr id="538" name="picture 5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889504" y="3319271"/>
            <a:ext cx="851916" cy="1041653"/>
          </a:xfrm>
          <a:prstGeom prst="rect">
            <a:avLst/>
          </a:prstGeom>
        </p:spPr>
      </p:pic>
      <p:graphicFrame>
        <p:nvGraphicFramePr>
          <p:cNvPr id="540" name="table 540"/>
          <p:cNvGraphicFramePr>
            <a:graphicFrameLocks noGrp="1"/>
          </p:cNvGraphicFramePr>
          <p:nvPr/>
        </p:nvGraphicFramePr>
        <p:xfrm>
          <a:off x="2926079" y="3031235"/>
          <a:ext cx="709929" cy="379095"/>
        </p:xfrm>
        <a:graphic>
          <a:graphicData uri="http://schemas.openxmlformats.org/drawingml/2006/table">
            <a:tbl>
              <a:tblPr>
                <a:solidFill>
                  <a:srgbClr val="11FF7D"/>
                </a:solidFill>
              </a:tblPr>
              <a:tblGrid>
                <a:gridCol w="709929"/>
              </a:tblGrid>
              <a:tr h="369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marL="11493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Proxy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FF7D"/>
                    </a:solidFill>
                  </a:tcPr>
                </a:tc>
              </a:tr>
            </a:tbl>
          </a:graphicData>
        </a:graphic>
      </p:graphicFrame>
      <p:grpSp>
        <p:nvGrpSpPr>
          <p:cNvPr id="110" name="group 110"/>
          <p:cNvGrpSpPr/>
          <p:nvPr/>
        </p:nvGrpSpPr>
        <p:grpSpPr>
          <a:xfrm rot="21600000">
            <a:off x="3298471" y="2368225"/>
            <a:ext cx="2331036" cy="710326"/>
            <a:chOff x="0" y="0"/>
            <a:chExt cx="2331036" cy="710326"/>
          </a:xfrm>
        </p:grpSpPr>
        <p:sp>
          <p:nvSpPr>
            <p:cNvPr id="542" name="path"/>
            <p:cNvSpPr/>
            <p:nvPr/>
          </p:nvSpPr>
          <p:spPr>
            <a:xfrm>
              <a:off x="13959" y="0"/>
              <a:ext cx="2317077" cy="675907"/>
            </a:xfrm>
            <a:custGeom>
              <a:avLst/>
              <a:gdLst/>
              <a:ahLst/>
              <a:cxnLst/>
              <a:rect l="0" t="0" r="0" b="0"/>
              <a:pathLst>
                <a:path w="3648" h="1064">
                  <a:moveTo>
                    <a:pt x="3640" y="28"/>
                  </a:moveTo>
                  <a:lnTo>
                    <a:pt x="8" y="1035"/>
                  </a:lnTo>
                </a:path>
              </a:pathLst>
            </a:custGeom>
            <a:noFill/>
            <a:ln w="38100" cap="flat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44" name="path"/>
            <p:cNvSpPr/>
            <p:nvPr/>
          </p:nvSpPr>
          <p:spPr>
            <a:xfrm>
              <a:off x="0" y="543714"/>
              <a:ext cx="166052" cy="166611"/>
            </a:xfrm>
            <a:custGeom>
              <a:avLst/>
              <a:gdLst/>
              <a:ahLst/>
              <a:cxnLst/>
              <a:rect l="0" t="0" r="0" b="0"/>
              <a:pathLst>
                <a:path w="261" h="262">
                  <a:moveTo>
                    <a:pt x="175" y="30"/>
                  </a:moveTo>
                  <a:lnTo>
                    <a:pt x="30" y="179"/>
                  </a:lnTo>
                  <a:lnTo>
                    <a:pt x="231" y="232"/>
                  </a:lnTo>
                </a:path>
              </a:pathLst>
            </a:custGeom>
            <a:noFill/>
            <a:ln w="38100" cap="rnd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group 112"/>
          <p:cNvGrpSpPr/>
          <p:nvPr/>
        </p:nvGrpSpPr>
        <p:grpSpPr>
          <a:xfrm rot="21600000">
            <a:off x="5538604" y="2368124"/>
            <a:ext cx="2694226" cy="733733"/>
            <a:chOff x="0" y="0"/>
            <a:chExt cx="2694226" cy="733733"/>
          </a:xfrm>
        </p:grpSpPr>
        <p:sp>
          <p:nvSpPr>
            <p:cNvPr id="546" name="path"/>
            <p:cNvSpPr/>
            <p:nvPr/>
          </p:nvSpPr>
          <p:spPr>
            <a:xfrm>
              <a:off x="66666" y="18460"/>
              <a:ext cx="38100" cy="604482"/>
            </a:xfrm>
            <a:custGeom>
              <a:avLst/>
              <a:gdLst/>
              <a:ahLst/>
              <a:cxnLst/>
              <a:rect l="0" t="0" r="0" b="0"/>
              <a:pathLst>
                <a:path w="60" h="951">
                  <a:moveTo>
                    <a:pt x="30" y="0"/>
                  </a:moveTo>
                  <a:lnTo>
                    <a:pt x="30" y="951"/>
                  </a:lnTo>
                </a:path>
              </a:pathLst>
            </a:custGeom>
            <a:noFill/>
            <a:ln w="38100" cap="flat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48" name="path"/>
            <p:cNvSpPr/>
            <p:nvPr/>
          </p:nvSpPr>
          <p:spPr>
            <a:xfrm>
              <a:off x="0" y="489589"/>
              <a:ext cx="171450" cy="152400"/>
            </a:xfrm>
            <a:custGeom>
              <a:avLst/>
              <a:gdLst/>
              <a:ahLst/>
              <a:cxnLst/>
              <a:rect l="0" t="0" r="0" b="0"/>
              <a:pathLst>
                <a:path w="270" h="240">
                  <a:moveTo>
                    <a:pt x="240" y="30"/>
                  </a:moveTo>
                  <a:lnTo>
                    <a:pt x="135" y="210"/>
                  </a:lnTo>
                  <a:lnTo>
                    <a:pt x="30" y="30"/>
                  </a:lnTo>
                </a:path>
              </a:pathLst>
            </a:custGeom>
            <a:noFill/>
            <a:ln w="38100" cap="rnd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50" name="path"/>
            <p:cNvSpPr/>
            <p:nvPr/>
          </p:nvSpPr>
          <p:spPr>
            <a:xfrm>
              <a:off x="81012" y="0"/>
              <a:ext cx="2598861" cy="696761"/>
            </a:xfrm>
            <a:custGeom>
              <a:avLst/>
              <a:gdLst/>
              <a:ahLst/>
              <a:cxnLst/>
              <a:rect l="0" t="0" r="0" b="0"/>
              <a:pathLst>
                <a:path w="4092" h="1097">
                  <a:moveTo>
                    <a:pt x="7" y="29"/>
                  </a:moveTo>
                  <a:lnTo>
                    <a:pt x="4085" y="1068"/>
                  </a:lnTo>
                </a:path>
              </a:pathLst>
            </a:custGeom>
            <a:noFill/>
            <a:ln w="38100" cap="flat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52" name="path"/>
            <p:cNvSpPr/>
            <p:nvPr/>
          </p:nvSpPr>
          <p:spPr>
            <a:xfrm>
              <a:off x="2528897" y="566411"/>
              <a:ext cx="165328" cy="167322"/>
            </a:xfrm>
            <a:custGeom>
              <a:avLst/>
              <a:gdLst/>
              <a:ahLst/>
              <a:cxnLst/>
              <a:rect l="0" t="0" r="0" b="0"/>
              <a:pathLst>
                <a:path w="260" h="263">
                  <a:moveTo>
                    <a:pt x="81" y="30"/>
                  </a:moveTo>
                  <a:lnTo>
                    <a:pt x="230" y="176"/>
                  </a:lnTo>
                  <a:lnTo>
                    <a:pt x="30" y="233"/>
                  </a:lnTo>
                </a:path>
              </a:pathLst>
            </a:custGeom>
            <a:noFill/>
            <a:ln w="38100" cap="rnd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group 114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554" name="picture 5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556" name="textbox 556"/>
            <p:cNvSpPr/>
            <p:nvPr/>
          </p:nvSpPr>
          <p:spPr>
            <a:xfrm>
              <a:off x="-12700" y="-12700"/>
              <a:ext cx="2430779" cy="7874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114425" algn="l" rtl="0" eaLnBrk="0">
                <a:lnSpc>
                  <a:spcPct val="82000"/>
                </a:lnSpc>
              </a:pPr>
              <a:r>
                <a:rPr sz="2400" kern="0" spc="-8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16</a:t>
              </a:r>
              <a:endParaRPr lang="en-US" altLang="en-US" sz="2400" dirty="0"/>
            </a:p>
          </p:txBody>
        </p:sp>
      </p:grpSp>
      <p:sp>
        <p:nvSpPr>
          <p:cNvPr id="558" name="textbox 558"/>
          <p:cNvSpPr/>
          <p:nvPr/>
        </p:nvSpPr>
        <p:spPr>
          <a:xfrm>
            <a:off x="934728" y="809801"/>
            <a:ext cx="3943984" cy="4927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4000" kern="0" spc="-2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Stolon architecture</a:t>
            </a:r>
            <a:endParaRPr lang="en-US" altLang="en-US" sz="4000" dirty="0"/>
          </a:p>
        </p:txBody>
      </p:sp>
      <p:pic>
        <p:nvPicPr>
          <p:cNvPr id="560" name="picture 5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670297" y="5875782"/>
            <a:ext cx="1924050" cy="628649"/>
          </a:xfrm>
          <a:prstGeom prst="rect">
            <a:avLst/>
          </a:prstGeom>
        </p:spPr>
      </p:pic>
      <p:graphicFrame>
        <p:nvGraphicFramePr>
          <p:cNvPr id="562" name="table 562"/>
          <p:cNvGraphicFramePr>
            <a:graphicFrameLocks noGrp="1"/>
          </p:cNvGraphicFramePr>
          <p:nvPr/>
        </p:nvGraphicFramePr>
        <p:xfrm>
          <a:off x="7336535" y="5033009"/>
          <a:ext cx="955040" cy="378460"/>
        </p:xfrm>
        <a:graphic>
          <a:graphicData uri="http://schemas.openxmlformats.org/drawingml/2006/table">
            <a:tbl>
              <a:tblPr>
                <a:solidFill>
                  <a:srgbClr val="92D050"/>
                </a:solidFill>
              </a:tblPr>
              <a:tblGrid>
                <a:gridCol w="955040"/>
              </a:tblGrid>
              <a:tr h="3689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0" dirty="0"/>
                    </a:p>
                    <a:p>
                      <a:pPr marL="104140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Sentinel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564" name="picture 5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607040" y="5407724"/>
            <a:ext cx="1194346" cy="780667"/>
          </a:xfrm>
          <a:prstGeom prst="rect">
            <a:avLst/>
          </a:prstGeom>
        </p:spPr>
      </p:pic>
      <p:grpSp>
        <p:nvGrpSpPr>
          <p:cNvPr id="116" name="group 116"/>
          <p:cNvGrpSpPr/>
          <p:nvPr/>
        </p:nvGrpSpPr>
        <p:grpSpPr>
          <a:xfrm rot="21600000">
            <a:off x="3561254" y="5408954"/>
            <a:ext cx="1097128" cy="778323"/>
            <a:chOff x="0" y="0"/>
            <a:chExt cx="1097128" cy="778323"/>
          </a:xfrm>
        </p:grpSpPr>
        <p:sp>
          <p:nvSpPr>
            <p:cNvPr id="566" name="path"/>
            <p:cNvSpPr/>
            <p:nvPr/>
          </p:nvSpPr>
          <p:spPr>
            <a:xfrm>
              <a:off x="8143" y="3424"/>
              <a:ext cx="1080854" cy="771459"/>
            </a:xfrm>
            <a:custGeom>
              <a:avLst/>
              <a:gdLst/>
              <a:ahLst/>
              <a:cxnLst/>
              <a:rect l="0" t="0" r="0" b="0"/>
              <a:pathLst>
                <a:path w="1702" h="1214">
                  <a:moveTo>
                    <a:pt x="1684" y="1190"/>
                  </a:moveTo>
                  <a:lnTo>
                    <a:pt x="17" y="24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68" name="path"/>
            <p:cNvSpPr/>
            <p:nvPr/>
          </p:nvSpPr>
          <p:spPr>
            <a:xfrm>
              <a:off x="0" y="0"/>
              <a:ext cx="1097128" cy="778323"/>
            </a:xfrm>
            <a:custGeom>
              <a:avLst/>
              <a:gdLst/>
              <a:ahLst/>
              <a:cxnLst/>
              <a:rect l="0" t="0" r="0" b="0"/>
              <a:pathLst>
                <a:path w="1727" h="1225">
                  <a:moveTo>
                    <a:pt x="117" y="219"/>
                  </a:moveTo>
                  <a:lnTo>
                    <a:pt x="30" y="30"/>
                  </a:lnTo>
                  <a:lnTo>
                    <a:pt x="237" y="47"/>
                  </a:lnTo>
                  <a:moveTo>
                    <a:pt x="1610" y="1006"/>
                  </a:moveTo>
                  <a:lnTo>
                    <a:pt x="1697" y="1195"/>
                  </a:lnTo>
                  <a:lnTo>
                    <a:pt x="1490" y="1178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70" name="table 570"/>
          <p:cNvGraphicFramePr>
            <a:graphicFrameLocks noGrp="1"/>
          </p:cNvGraphicFramePr>
          <p:nvPr/>
        </p:nvGraphicFramePr>
        <p:xfrm>
          <a:off x="5159501" y="5013197"/>
          <a:ext cx="955040" cy="379094"/>
        </p:xfrm>
        <a:graphic>
          <a:graphicData uri="http://schemas.openxmlformats.org/drawingml/2006/table">
            <a:tbl>
              <a:tblPr>
                <a:solidFill>
                  <a:srgbClr val="92D050"/>
                </a:solidFill>
              </a:tblPr>
              <a:tblGrid>
                <a:gridCol w="955040"/>
              </a:tblGrid>
              <a:tr h="3695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0" dirty="0"/>
                    </a:p>
                    <a:p>
                      <a:pPr marL="104140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Sentinel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table 572"/>
          <p:cNvGraphicFramePr>
            <a:graphicFrameLocks noGrp="1"/>
          </p:cNvGraphicFramePr>
          <p:nvPr/>
        </p:nvGraphicFramePr>
        <p:xfrm>
          <a:off x="3072383" y="5032247"/>
          <a:ext cx="955039" cy="379094"/>
        </p:xfrm>
        <a:graphic>
          <a:graphicData uri="http://schemas.openxmlformats.org/drawingml/2006/table">
            <a:tbl>
              <a:tblPr>
                <a:solidFill>
                  <a:srgbClr val="92D050"/>
                </a:solidFill>
              </a:tblPr>
              <a:tblGrid>
                <a:gridCol w="955039"/>
              </a:tblGrid>
              <a:tr h="3695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0" dirty="0"/>
                    </a:p>
                    <a:p>
                      <a:pPr marL="10350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Sentinel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pSp>
        <p:nvGrpSpPr>
          <p:cNvPr id="118" name="group 118"/>
          <p:cNvGrpSpPr/>
          <p:nvPr/>
        </p:nvGrpSpPr>
        <p:grpSpPr>
          <a:xfrm rot="21600000">
            <a:off x="7803063" y="4721524"/>
            <a:ext cx="435867" cy="331088"/>
            <a:chOff x="0" y="0"/>
            <a:chExt cx="435867" cy="331088"/>
          </a:xfrm>
        </p:grpSpPr>
        <p:sp>
          <p:nvSpPr>
            <p:cNvPr id="574" name="path"/>
            <p:cNvSpPr/>
            <p:nvPr/>
          </p:nvSpPr>
          <p:spPr>
            <a:xfrm>
              <a:off x="0" y="3678"/>
              <a:ext cx="428067" cy="327410"/>
            </a:xfrm>
            <a:custGeom>
              <a:avLst/>
              <a:gdLst/>
              <a:ahLst/>
              <a:cxnLst/>
              <a:rect l="0" t="0" r="0" b="0"/>
              <a:pathLst>
                <a:path w="674" h="515">
                  <a:moveTo>
                    <a:pt x="17" y="491"/>
                  </a:moveTo>
                  <a:lnTo>
                    <a:pt x="656" y="24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dash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76" name="path"/>
            <p:cNvSpPr/>
            <p:nvPr/>
          </p:nvSpPr>
          <p:spPr>
            <a:xfrm>
              <a:off x="266144" y="0"/>
              <a:ext cx="169722" cy="159397"/>
            </a:xfrm>
            <a:custGeom>
              <a:avLst/>
              <a:gdLst/>
              <a:ahLst/>
              <a:cxnLst/>
              <a:rect l="0" t="0" r="0" b="0"/>
              <a:pathLst>
                <a:path w="267" h="251">
                  <a:moveTo>
                    <a:pt x="154" y="221"/>
                  </a:moveTo>
                  <a:lnTo>
                    <a:pt x="237" y="30"/>
                  </a:lnTo>
                  <a:lnTo>
                    <a:pt x="30" y="51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78" name="table 578"/>
          <p:cNvGraphicFramePr>
            <a:graphicFrameLocks noGrp="1"/>
          </p:cNvGraphicFramePr>
          <p:nvPr/>
        </p:nvGraphicFramePr>
        <p:xfrm>
          <a:off x="7821168" y="4344161"/>
          <a:ext cx="858519" cy="379095"/>
        </p:xfrm>
        <a:graphic>
          <a:graphicData uri="http://schemas.openxmlformats.org/drawingml/2006/table">
            <a:tbl>
              <a:tblPr/>
              <a:tblGrid>
                <a:gridCol w="858519"/>
              </a:tblGrid>
              <a:tr h="369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marL="11493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Keeper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47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0" name="table 580"/>
          <p:cNvGraphicFramePr>
            <a:graphicFrameLocks noGrp="1"/>
          </p:cNvGraphicFramePr>
          <p:nvPr/>
        </p:nvGraphicFramePr>
        <p:xfrm>
          <a:off x="5214365" y="4329683"/>
          <a:ext cx="858520" cy="378460"/>
        </p:xfrm>
        <a:graphic>
          <a:graphicData uri="http://schemas.openxmlformats.org/drawingml/2006/table">
            <a:tbl>
              <a:tblPr>
                <a:solidFill>
                  <a:srgbClr val="F6B37C"/>
                </a:solidFill>
              </a:tblPr>
              <a:tblGrid>
                <a:gridCol w="858520"/>
              </a:tblGrid>
              <a:tr h="3689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marL="114935"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Keeper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37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2" name="table 582"/>
          <p:cNvGraphicFramePr>
            <a:graphicFrameLocks noGrp="1"/>
          </p:cNvGraphicFramePr>
          <p:nvPr/>
        </p:nvGraphicFramePr>
        <p:xfrm>
          <a:off x="2899410" y="4329683"/>
          <a:ext cx="858519" cy="378460"/>
        </p:xfrm>
        <a:graphic>
          <a:graphicData uri="http://schemas.openxmlformats.org/drawingml/2006/table">
            <a:tbl>
              <a:tblPr>
                <a:solidFill>
                  <a:srgbClr val="F6B37C"/>
                </a:solidFill>
              </a:tblPr>
              <a:tblGrid>
                <a:gridCol w="858519"/>
              </a:tblGrid>
              <a:tr h="3689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marL="114935"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Keeper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37C"/>
                    </a:solidFill>
                  </a:tcPr>
                </a:tc>
              </a:tr>
            </a:tbl>
          </a:graphicData>
        </a:graphic>
      </p:graphicFrame>
      <p:pic>
        <p:nvPicPr>
          <p:cNvPr id="584" name="picture 5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435345" y="2008632"/>
            <a:ext cx="377952" cy="377952"/>
          </a:xfrm>
          <a:prstGeom prst="rect">
            <a:avLst/>
          </a:prstGeom>
        </p:spPr>
      </p:pic>
      <p:sp>
        <p:nvSpPr>
          <p:cNvPr id="586" name="rect"/>
          <p:cNvSpPr/>
          <p:nvPr/>
        </p:nvSpPr>
        <p:spPr>
          <a:xfrm>
            <a:off x="6012287" y="3194838"/>
            <a:ext cx="1888185" cy="64524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88" name="textbox 588"/>
          <p:cNvSpPr/>
          <p:nvPr/>
        </p:nvSpPr>
        <p:spPr>
          <a:xfrm>
            <a:off x="2995805" y="3836757"/>
            <a:ext cx="686434" cy="2127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6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Standby</a:t>
            </a:r>
            <a:endParaRPr lang="en-US" altLang="en-US" sz="1600" dirty="0"/>
          </a:p>
        </p:txBody>
      </p:sp>
      <p:sp>
        <p:nvSpPr>
          <p:cNvPr id="590" name="textbox 590"/>
          <p:cNvSpPr/>
          <p:nvPr/>
        </p:nvSpPr>
        <p:spPr>
          <a:xfrm>
            <a:off x="7879719" y="3836147"/>
            <a:ext cx="686434" cy="2127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6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Standby</a:t>
            </a:r>
            <a:endParaRPr lang="en-US" altLang="en-US" sz="1600" dirty="0"/>
          </a:p>
        </p:txBody>
      </p:sp>
      <p:sp>
        <p:nvSpPr>
          <p:cNvPr id="592" name="rect"/>
          <p:cNvSpPr/>
          <p:nvPr/>
        </p:nvSpPr>
        <p:spPr>
          <a:xfrm>
            <a:off x="6084341" y="3807716"/>
            <a:ext cx="1692624" cy="58163"/>
          </a:xfrm>
          <a:prstGeom prst="rect">
            <a:avLst/>
          </a:prstGeom>
          <a:solidFill>
            <a:srgbClr val="00B0F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94" name="textbox 594"/>
          <p:cNvSpPr/>
          <p:nvPr/>
        </p:nvSpPr>
        <p:spPr>
          <a:xfrm>
            <a:off x="5902830" y="2131795"/>
            <a:ext cx="550544" cy="2355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</a:t>
            </a:r>
            <a:endParaRPr lang="en-US" altLang="en-US" sz="1800" dirty="0"/>
          </a:p>
        </p:txBody>
      </p:sp>
      <p:grpSp>
        <p:nvGrpSpPr>
          <p:cNvPr id="120" name="group 120"/>
          <p:cNvGrpSpPr/>
          <p:nvPr/>
        </p:nvGrpSpPr>
        <p:grpSpPr>
          <a:xfrm rot="21600000">
            <a:off x="3330194" y="4715464"/>
            <a:ext cx="235334" cy="332035"/>
            <a:chOff x="0" y="0"/>
            <a:chExt cx="235334" cy="332035"/>
          </a:xfrm>
        </p:grpSpPr>
        <p:sp>
          <p:nvSpPr>
            <p:cNvPr id="596" name="path"/>
            <p:cNvSpPr/>
            <p:nvPr/>
          </p:nvSpPr>
          <p:spPr>
            <a:xfrm>
              <a:off x="3178" y="8517"/>
              <a:ext cx="232155" cy="323518"/>
            </a:xfrm>
            <a:custGeom>
              <a:avLst/>
              <a:gdLst/>
              <a:ahLst/>
              <a:cxnLst/>
              <a:rect l="0" t="0" r="0" b="0"/>
              <a:pathLst>
                <a:path w="365" h="509">
                  <a:moveTo>
                    <a:pt x="340" y="492"/>
                  </a:moveTo>
                  <a:lnTo>
                    <a:pt x="25" y="16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dash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98" name="path"/>
            <p:cNvSpPr/>
            <p:nvPr/>
          </p:nvSpPr>
          <p:spPr>
            <a:xfrm>
              <a:off x="0" y="0"/>
              <a:ext cx="156806" cy="170205"/>
            </a:xfrm>
            <a:custGeom>
              <a:avLst/>
              <a:gdLst/>
              <a:ahLst/>
              <a:cxnLst/>
              <a:rect l="0" t="0" r="0" b="0"/>
              <a:pathLst>
                <a:path w="246" h="268">
                  <a:moveTo>
                    <a:pt x="41" y="238"/>
                  </a:moveTo>
                  <a:lnTo>
                    <a:pt x="30" y="30"/>
                  </a:lnTo>
                  <a:lnTo>
                    <a:pt x="216" y="122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group 122"/>
          <p:cNvGrpSpPr/>
          <p:nvPr/>
        </p:nvGrpSpPr>
        <p:grpSpPr>
          <a:xfrm rot="21600000">
            <a:off x="5548469" y="5406012"/>
            <a:ext cx="173239" cy="450828"/>
            <a:chOff x="0" y="0"/>
            <a:chExt cx="173239" cy="450828"/>
          </a:xfrm>
        </p:grpSpPr>
        <p:sp>
          <p:nvSpPr>
            <p:cNvPr id="600" name="path"/>
            <p:cNvSpPr/>
            <p:nvPr/>
          </p:nvSpPr>
          <p:spPr>
            <a:xfrm>
              <a:off x="65553" y="18855"/>
              <a:ext cx="42124" cy="413108"/>
            </a:xfrm>
            <a:custGeom>
              <a:avLst/>
              <a:gdLst/>
              <a:ahLst/>
              <a:cxnLst/>
              <a:rect l="0" t="0" r="0" b="0"/>
              <a:pathLst>
                <a:path w="66" h="650">
                  <a:moveTo>
                    <a:pt x="29" y="650"/>
                  </a:moveTo>
                  <a:lnTo>
                    <a:pt x="36" y="0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02" name="path"/>
            <p:cNvSpPr/>
            <p:nvPr/>
          </p:nvSpPr>
          <p:spPr>
            <a:xfrm>
              <a:off x="0" y="0"/>
              <a:ext cx="173239" cy="450828"/>
            </a:xfrm>
            <a:custGeom>
              <a:avLst/>
              <a:gdLst/>
              <a:ahLst/>
              <a:cxnLst/>
              <a:rect l="0" t="0" r="0" b="0"/>
              <a:pathLst>
                <a:path w="272" h="709">
                  <a:moveTo>
                    <a:pt x="242" y="211"/>
                  </a:moveTo>
                  <a:lnTo>
                    <a:pt x="139" y="30"/>
                  </a:lnTo>
                  <a:lnTo>
                    <a:pt x="32" y="208"/>
                  </a:lnTo>
                  <a:moveTo>
                    <a:pt x="30" y="498"/>
                  </a:moveTo>
                  <a:lnTo>
                    <a:pt x="133" y="679"/>
                  </a:lnTo>
                  <a:lnTo>
                    <a:pt x="240" y="501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604" name="textbox 604"/>
          <p:cNvSpPr/>
          <p:nvPr/>
        </p:nvSpPr>
        <p:spPr>
          <a:xfrm>
            <a:off x="5374386" y="3839402"/>
            <a:ext cx="594359" cy="2025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3000"/>
              </a:lnSpc>
            </a:pPr>
            <a:r>
              <a:rPr sz="16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Master</a:t>
            </a:r>
            <a:endParaRPr lang="en-US" altLang="en-US" sz="1600" dirty="0"/>
          </a:p>
        </p:txBody>
      </p:sp>
      <p:sp>
        <p:nvSpPr>
          <p:cNvPr id="606" name="rect"/>
          <p:cNvSpPr/>
          <p:nvPr/>
        </p:nvSpPr>
        <p:spPr>
          <a:xfrm>
            <a:off x="3778963" y="3807710"/>
            <a:ext cx="1442686" cy="51268"/>
          </a:xfrm>
          <a:prstGeom prst="rect">
            <a:avLst/>
          </a:prstGeom>
          <a:solidFill>
            <a:srgbClr val="00B0F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08" name="rect"/>
          <p:cNvSpPr/>
          <p:nvPr/>
        </p:nvSpPr>
        <p:spPr>
          <a:xfrm>
            <a:off x="3630848" y="3194472"/>
            <a:ext cx="1605050" cy="44996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10" name="rect"/>
          <p:cNvSpPr/>
          <p:nvPr/>
        </p:nvSpPr>
        <p:spPr>
          <a:xfrm>
            <a:off x="6147134" y="5184469"/>
            <a:ext cx="1156585" cy="56091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12" name="picture 6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857164" y="5803082"/>
            <a:ext cx="281520" cy="226148"/>
          </a:xfrm>
          <a:prstGeom prst="rect">
            <a:avLst/>
          </a:prstGeom>
        </p:spPr>
      </p:pic>
      <p:sp>
        <p:nvSpPr>
          <p:cNvPr id="614" name="rect"/>
          <p:cNvSpPr/>
          <p:nvPr/>
        </p:nvSpPr>
        <p:spPr>
          <a:xfrm>
            <a:off x="4059994" y="5184517"/>
            <a:ext cx="1067270" cy="55887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16" name="textbox 616"/>
          <p:cNvSpPr/>
          <p:nvPr/>
        </p:nvSpPr>
        <p:spPr>
          <a:xfrm>
            <a:off x="4723132" y="3532477"/>
            <a:ext cx="422909" cy="1885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85"/>
              </a:lnSpc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sync</a:t>
            </a:r>
            <a:endParaRPr lang="en-US" altLang="en-US" sz="1800" dirty="0"/>
          </a:p>
        </p:txBody>
      </p:sp>
      <p:sp>
        <p:nvSpPr>
          <p:cNvPr id="618" name="textbox 618"/>
          <p:cNvSpPr/>
          <p:nvPr/>
        </p:nvSpPr>
        <p:spPr>
          <a:xfrm>
            <a:off x="5755162" y="5545845"/>
            <a:ext cx="297815" cy="228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4000"/>
              </a:lnSpc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api</a:t>
            </a:r>
            <a:endParaRPr lang="en-US" altLang="en-US" sz="1800" dirty="0"/>
          </a:p>
        </p:txBody>
      </p:sp>
      <p:grpSp>
        <p:nvGrpSpPr>
          <p:cNvPr id="124" name="group 124"/>
          <p:cNvGrpSpPr/>
          <p:nvPr/>
        </p:nvGrpSpPr>
        <p:grpSpPr>
          <a:xfrm rot="21600000">
            <a:off x="5554807" y="4721728"/>
            <a:ext cx="171424" cy="296578"/>
            <a:chOff x="0" y="0"/>
            <a:chExt cx="171424" cy="296578"/>
          </a:xfrm>
        </p:grpSpPr>
        <p:sp>
          <p:nvSpPr>
            <p:cNvPr id="620" name="path"/>
            <p:cNvSpPr/>
            <p:nvPr/>
          </p:nvSpPr>
          <p:spPr>
            <a:xfrm>
              <a:off x="63422" y="18668"/>
              <a:ext cx="43604" cy="277909"/>
            </a:xfrm>
            <a:custGeom>
              <a:avLst/>
              <a:gdLst/>
              <a:ahLst/>
              <a:cxnLst/>
              <a:rect l="0" t="0" r="0" b="0"/>
              <a:pathLst>
                <a:path w="68" h="437">
                  <a:moveTo>
                    <a:pt x="29" y="437"/>
                  </a:moveTo>
                  <a:lnTo>
                    <a:pt x="38" y="0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dash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22" name="path"/>
            <p:cNvSpPr/>
            <p:nvPr/>
          </p:nvSpPr>
          <p:spPr>
            <a:xfrm>
              <a:off x="0" y="0"/>
              <a:ext cx="171424" cy="153695"/>
            </a:xfrm>
            <a:custGeom>
              <a:avLst/>
              <a:gdLst/>
              <a:ahLst/>
              <a:cxnLst/>
              <a:rect l="0" t="0" r="0" b="0"/>
              <a:pathLst>
                <a:path w="269" h="242">
                  <a:moveTo>
                    <a:pt x="239" y="212"/>
                  </a:moveTo>
                  <a:lnTo>
                    <a:pt x="138" y="30"/>
                  </a:lnTo>
                  <a:lnTo>
                    <a:pt x="30" y="207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624" name="path"/>
          <p:cNvSpPr/>
          <p:nvPr/>
        </p:nvSpPr>
        <p:spPr>
          <a:xfrm>
            <a:off x="4041260" y="5133727"/>
            <a:ext cx="153504" cy="171437"/>
          </a:xfrm>
          <a:custGeom>
            <a:avLst/>
            <a:gdLst/>
            <a:ahLst/>
            <a:cxnLst/>
            <a:rect l="0" t="0" r="0" b="0"/>
            <a:pathLst>
              <a:path w="241" h="269">
                <a:moveTo>
                  <a:pt x="208" y="30"/>
                </a:moveTo>
                <a:lnTo>
                  <a:pt x="30" y="137"/>
                </a:lnTo>
                <a:lnTo>
                  <a:pt x="211" y="239"/>
                </a:lnTo>
              </a:path>
            </a:pathLst>
          </a:custGeom>
          <a:noFill/>
          <a:ln w="38100" cap="rnd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26" name="path"/>
          <p:cNvSpPr/>
          <p:nvPr/>
        </p:nvSpPr>
        <p:spPr>
          <a:xfrm>
            <a:off x="4992498" y="5119742"/>
            <a:ext cx="153492" cy="171437"/>
          </a:xfrm>
          <a:custGeom>
            <a:avLst/>
            <a:gdLst/>
            <a:ahLst/>
            <a:cxnLst/>
            <a:rect l="0" t="0" r="0" b="0"/>
            <a:pathLst>
              <a:path w="241" h="269">
                <a:moveTo>
                  <a:pt x="33" y="239"/>
                </a:moveTo>
                <a:lnTo>
                  <a:pt x="211" y="131"/>
                </a:lnTo>
                <a:lnTo>
                  <a:pt x="30" y="30"/>
                </a:lnTo>
              </a:path>
            </a:pathLst>
          </a:custGeom>
          <a:noFill/>
          <a:ln w="38100" cap="rnd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28" name="path"/>
          <p:cNvSpPr/>
          <p:nvPr/>
        </p:nvSpPr>
        <p:spPr>
          <a:xfrm>
            <a:off x="6128380" y="5119588"/>
            <a:ext cx="153428" cy="171437"/>
          </a:xfrm>
          <a:custGeom>
            <a:avLst/>
            <a:gdLst/>
            <a:ahLst/>
            <a:cxnLst/>
            <a:rect l="0" t="0" r="0" b="0"/>
            <a:pathLst>
              <a:path w="241" h="269">
                <a:moveTo>
                  <a:pt x="208" y="239"/>
                </a:moveTo>
                <a:lnTo>
                  <a:pt x="30" y="132"/>
                </a:lnTo>
                <a:lnTo>
                  <a:pt x="211" y="30"/>
                </a:lnTo>
              </a:path>
            </a:pathLst>
          </a:custGeom>
          <a:noFill/>
          <a:ln w="38100" cap="rnd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30" name="path"/>
          <p:cNvSpPr/>
          <p:nvPr/>
        </p:nvSpPr>
        <p:spPr>
          <a:xfrm>
            <a:off x="7169050" y="5134026"/>
            <a:ext cx="153416" cy="171437"/>
          </a:xfrm>
          <a:custGeom>
            <a:avLst/>
            <a:gdLst/>
            <a:ahLst/>
            <a:cxnLst/>
            <a:rect l="0" t="0" r="0" b="0"/>
            <a:pathLst>
              <a:path w="241" h="269">
                <a:moveTo>
                  <a:pt x="33" y="30"/>
                </a:moveTo>
                <a:lnTo>
                  <a:pt x="211" y="137"/>
                </a:lnTo>
                <a:lnTo>
                  <a:pt x="30" y="239"/>
                </a:lnTo>
              </a:path>
            </a:pathLst>
          </a:custGeom>
          <a:noFill/>
          <a:ln w="38100" cap="rnd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32" name="path"/>
          <p:cNvSpPr/>
          <p:nvPr/>
        </p:nvSpPr>
        <p:spPr>
          <a:xfrm>
            <a:off x="5993512" y="3129770"/>
            <a:ext cx="153314" cy="171437"/>
          </a:xfrm>
          <a:custGeom>
            <a:avLst/>
            <a:gdLst/>
            <a:ahLst/>
            <a:cxnLst/>
            <a:rect l="0" t="0" r="0" b="0"/>
            <a:pathLst>
              <a:path w="241" h="269">
                <a:moveTo>
                  <a:pt x="208" y="239"/>
                </a:moveTo>
                <a:lnTo>
                  <a:pt x="30" y="132"/>
                </a:lnTo>
                <a:lnTo>
                  <a:pt x="211" y="30"/>
                </a:lnTo>
              </a:path>
            </a:pathLst>
          </a:custGeom>
          <a:noFill/>
          <a:ln w="38100" cap="rnd">
            <a:solidFill>
              <a:srgbClr val="00B05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34" name="path"/>
          <p:cNvSpPr/>
          <p:nvPr/>
        </p:nvSpPr>
        <p:spPr>
          <a:xfrm>
            <a:off x="7642611" y="3759762"/>
            <a:ext cx="153175" cy="171437"/>
          </a:xfrm>
          <a:custGeom>
            <a:avLst/>
            <a:gdLst/>
            <a:ahLst/>
            <a:cxnLst/>
            <a:rect l="0" t="0" r="0" b="0"/>
            <a:pathLst>
              <a:path w="241" h="269">
                <a:moveTo>
                  <a:pt x="32" y="30"/>
                </a:moveTo>
                <a:lnTo>
                  <a:pt x="211" y="137"/>
                </a:lnTo>
                <a:lnTo>
                  <a:pt x="30" y="239"/>
                </a:lnTo>
              </a:path>
            </a:pathLst>
          </a:custGeom>
          <a:noFill/>
          <a:ln w="38100" cap="rnd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36" name="path"/>
          <p:cNvSpPr/>
          <p:nvPr/>
        </p:nvSpPr>
        <p:spPr>
          <a:xfrm>
            <a:off x="3760086" y="3753172"/>
            <a:ext cx="152996" cy="171450"/>
          </a:xfrm>
          <a:custGeom>
            <a:avLst/>
            <a:gdLst/>
            <a:ahLst/>
            <a:cxnLst/>
            <a:rect l="0" t="0" r="0" b="0"/>
            <a:pathLst>
              <a:path w="240" h="270">
                <a:moveTo>
                  <a:pt x="209" y="30"/>
                </a:moveTo>
                <a:lnTo>
                  <a:pt x="30" y="136"/>
                </a:lnTo>
                <a:lnTo>
                  <a:pt x="210" y="240"/>
                </a:lnTo>
              </a:path>
            </a:pathLst>
          </a:custGeom>
          <a:noFill/>
          <a:ln w="38100" cap="rnd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38" name="path"/>
          <p:cNvSpPr/>
          <p:nvPr/>
        </p:nvSpPr>
        <p:spPr>
          <a:xfrm>
            <a:off x="5102178" y="3128289"/>
            <a:ext cx="152691" cy="171450"/>
          </a:xfrm>
          <a:custGeom>
            <a:avLst/>
            <a:gdLst/>
            <a:ahLst/>
            <a:cxnLst/>
            <a:rect l="0" t="0" r="0" b="0"/>
            <a:pathLst>
              <a:path w="240" h="270">
                <a:moveTo>
                  <a:pt x="30" y="240"/>
                </a:moveTo>
                <a:lnTo>
                  <a:pt x="210" y="134"/>
                </a:lnTo>
                <a:lnTo>
                  <a:pt x="30" y="30"/>
                </a:lnTo>
              </a:path>
            </a:pathLst>
          </a:custGeom>
          <a:noFill/>
          <a:ln w="38100" cap="rnd">
            <a:solidFill>
              <a:srgbClr val="00B05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6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640" name="picture 64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642" name="textbox 642"/>
            <p:cNvSpPr/>
            <p:nvPr/>
          </p:nvSpPr>
          <p:spPr>
            <a:xfrm>
              <a:off x="-12700" y="-12700"/>
              <a:ext cx="2430779" cy="79248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6000"/>
                </a:lnSpc>
              </a:pPr>
              <a:endParaRPr lang="en-US" altLang="en-US" sz="100" dirty="0"/>
            </a:p>
            <a:p>
              <a:pPr marL="1114425" algn="l" rtl="0" eaLnBrk="0">
                <a:lnSpc>
                  <a:spcPct val="81000"/>
                </a:lnSpc>
              </a:pPr>
              <a:r>
                <a:rPr sz="2400" kern="0" spc="-8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17</a:t>
              </a:r>
              <a:endParaRPr lang="en-US" altLang="en-US" sz="2400" dirty="0"/>
            </a:p>
          </p:txBody>
        </p:sp>
      </p:grpSp>
      <p:sp>
        <p:nvSpPr>
          <p:cNvPr id="644" name="rect"/>
          <p:cNvSpPr/>
          <p:nvPr/>
        </p:nvSpPr>
        <p:spPr>
          <a:xfrm>
            <a:off x="9447276" y="4807459"/>
            <a:ext cx="823366" cy="38100"/>
          </a:xfrm>
          <a:prstGeom prst="rect">
            <a:avLst/>
          </a:prstGeom>
          <a:solidFill>
            <a:srgbClr val="00B0F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46" name="path"/>
          <p:cNvSpPr/>
          <p:nvPr/>
        </p:nvSpPr>
        <p:spPr>
          <a:xfrm>
            <a:off x="10137299" y="4740790"/>
            <a:ext cx="152400" cy="171450"/>
          </a:xfrm>
          <a:custGeom>
            <a:avLst/>
            <a:gdLst/>
            <a:ahLst/>
            <a:cxnLst/>
            <a:rect l="0" t="0" r="0" b="0"/>
            <a:pathLst>
              <a:path w="240" h="270">
                <a:moveTo>
                  <a:pt x="30" y="240"/>
                </a:moveTo>
                <a:lnTo>
                  <a:pt x="210" y="135"/>
                </a:lnTo>
                <a:lnTo>
                  <a:pt x="30" y="30"/>
                </a:lnTo>
              </a:path>
            </a:pathLst>
          </a:custGeom>
          <a:noFill/>
          <a:ln w="38100" cap="rnd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48" name="picture 6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647819" y="2503825"/>
            <a:ext cx="5421980" cy="3978586"/>
          </a:xfrm>
          <a:prstGeom prst="rect">
            <a:avLst/>
          </a:prstGeom>
        </p:spPr>
      </p:pic>
      <p:grpSp>
        <p:nvGrpSpPr>
          <p:cNvPr id="128" name="group 128"/>
          <p:cNvGrpSpPr/>
          <p:nvPr/>
        </p:nvGrpSpPr>
        <p:grpSpPr>
          <a:xfrm rot="21600000">
            <a:off x="6647819" y="2503825"/>
            <a:ext cx="5421980" cy="3978586"/>
            <a:chOff x="0" y="0"/>
            <a:chExt cx="5421980" cy="3978586"/>
          </a:xfrm>
        </p:grpSpPr>
        <p:sp>
          <p:nvSpPr>
            <p:cNvPr id="650" name="textbox 650"/>
            <p:cNvSpPr/>
            <p:nvPr/>
          </p:nvSpPr>
          <p:spPr>
            <a:xfrm>
              <a:off x="-12700" y="-12700"/>
              <a:ext cx="5447665" cy="401700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"/>
                </a:lnSpc>
              </a:pPr>
              <a:endParaRPr lang="en-US" altLang="en-US" sz="100" dirty="0"/>
            </a:p>
            <a:p>
              <a:pPr marL="3027680" algn="l" rtl="0" eaLnBrk="0">
                <a:lnSpc>
                  <a:spcPts val="1140"/>
                </a:lnSpc>
              </a:pPr>
              <a:r>
                <a:rPr sz="1600" kern="0" spc="-3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sync</a:t>
              </a:r>
              <a:endParaRPr lang="en-US" altLang="en-US" sz="1600" dirty="0"/>
            </a:p>
          </p:txBody>
        </p:sp>
      </p:grpSp>
      <p:sp>
        <p:nvSpPr>
          <p:cNvPr id="652" name="path"/>
          <p:cNvSpPr/>
          <p:nvPr/>
        </p:nvSpPr>
        <p:spPr>
          <a:xfrm>
            <a:off x="260095" y="2501445"/>
            <a:ext cx="5022446" cy="4273167"/>
          </a:xfrm>
          <a:custGeom>
            <a:avLst/>
            <a:gdLst/>
            <a:ahLst/>
            <a:cxnLst/>
            <a:rect l="0" t="0" r="0" b="0"/>
            <a:pathLst>
              <a:path w="7909" h="6729">
                <a:moveTo>
                  <a:pt x="1231" y="1330"/>
                </a:moveTo>
                <a:cubicBezTo>
                  <a:pt x="1366" y="531"/>
                  <a:pt x="2010" y="-56"/>
                  <a:pt x="2670" y="17"/>
                </a:cubicBezTo>
                <a:cubicBezTo>
                  <a:pt x="2937" y="47"/>
                  <a:pt x="3178" y="185"/>
                  <a:pt x="3354" y="409"/>
                </a:cubicBezTo>
                <a:cubicBezTo>
                  <a:pt x="3745" y="-69"/>
                  <a:pt x="4354" y="-120"/>
                  <a:pt x="4715" y="295"/>
                </a:cubicBezTo>
                <a:cubicBezTo>
                  <a:pt x="4777" y="368"/>
                  <a:pt x="4830" y="453"/>
                  <a:pt x="4871" y="546"/>
                </a:cubicBezTo>
                <a:cubicBezTo>
                  <a:pt x="5183" y="146"/>
                  <a:pt x="5682" y="90"/>
                  <a:pt x="5985" y="420"/>
                </a:cubicBezTo>
                <a:cubicBezTo>
                  <a:pt x="6069" y="512"/>
                  <a:pt x="6132" y="627"/>
                  <a:pt x="6169" y="758"/>
                </a:cubicBezTo>
                <a:cubicBezTo>
                  <a:pt x="6587" y="415"/>
                  <a:pt x="7124" y="510"/>
                  <a:pt x="7369" y="973"/>
                </a:cubicBezTo>
                <a:cubicBezTo>
                  <a:pt x="7472" y="1167"/>
                  <a:pt x="7510" y="1405"/>
                  <a:pt x="7478" y="1647"/>
                </a:cubicBezTo>
                <a:cubicBezTo>
                  <a:pt x="7916" y="1947"/>
                  <a:pt x="8026" y="2644"/>
                  <a:pt x="7724" y="3204"/>
                </a:cubicBezTo>
                <a:cubicBezTo>
                  <a:pt x="7698" y="3251"/>
                  <a:pt x="7671" y="3296"/>
                  <a:pt x="7640" y="3339"/>
                </a:cubicBezTo>
                <a:cubicBezTo>
                  <a:pt x="7851" y="4072"/>
                  <a:pt x="7502" y="4936"/>
                  <a:pt x="6860" y="5270"/>
                </a:cubicBezTo>
                <a:cubicBezTo>
                  <a:pt x="6661" y="5373"/>
                  <a:pt x="6447" y="5417"/>
                  <a:pt x="6241" y="5395"/>
                </a:cubicBezTo>
                <a:cubicBezTo>
                  <a:pt x="6046" y="6063"/>
                  <a:pt x="5448" y="6474"/>
                  <a:pt x="4905" y="6314"/>
                </a:cubicBezTo>
                <a:cubicBezTo>
                  <a:pt x="4724" y="6260"/>
                  <a:pt x="4564" y="6146"/>
                  <a:pt x="4444" y="5984"/>
                </a:cubicBezTo>
                <a:cubicBezTo>
                  <a:pt x="4046" y="6681"/>
                  <a:pt x="3283" y="6922"/>
                  <a:pt x="2740" y="6522"/>
                </a:cubicBezTo>
                <a:cubicBezTo>
                  <a:pt x="2513" y="6354"/>
                  <a:pt x="2350" y="6090"/>
                  <a:pt x="2280" y="5775"/>
                </a:cubicBezTo>
                <a:cubicBezTo>
                  <a:pt x="1526" y="6059"/>
                  <a:pt x="789" y="5580"/>
                  <a:pt x="634" y="4705"/>
                </a:cubicBezTo>
                <a:cubicBezTo>
                  <a:pt x="632" y="4694"/>
                  <a:pt x="630" y="4683"/>
                  <a:pt x="628" y="4672"/>
                </a:cubicBezTo>
                <a:cubicBezTo>
                  <a:pt x="204" y="4614"/>
                  <a:pt x="-61" y="4151"/>
                  <a:pt x="32" y="3638"/>
                </a:cubicBezTo>
                <a:cubicBezTo>
                  <a:pt x="83" y="3364"/>
                  <a:pt x="230" y="3118"/>
                  <a:pt x="436" y="2964"/>
                </a:cubicBezTo>
                <a:cubicBezTo>
                  <a:pt x="156" y="2608"/>
                  <a:pt x="197" y="2014"/>
                  <a:pt x="528" y="1636"/>
                </a:cubicBezTo>
                <a:cubicBezTo>
                  <a:pt x="719" y="1419"/>
                  <a:pt x="976" y="1312"/>
                  <a:pt x="1219" y="1349"/>
                </a:cubicBezTo>
                <a:lnTo>
                  <a:pt x="1231" y="1330"/>
                </a:lnTo>
                <a:close/>
                <a:moveTo>
                  <a:pt x="847" y="3187"/>
                </a:moveTo>
                <a:cubicBezTo>
                  <a:pt x="693" y="3158"/>
                  <a:pt x="554" y="3072"/>
                  <a:pt x="451" y="2941"/>
                </a:cubicBezTo>
                <a:moveTo>
                  <a:pt x="845" y="4638"/>
                </a:moveTo>
                <a:cubicBezTo>
                  <a:pt x="776" y="4651"/>
                  <a:pt x="707" y="4652"/>
                  <a:pt x="639" y="4643"/>
                </a:cubicBezTo>
                <a:moveTo>
                  <a:pt x="2287" y="5748"/>
                </a:moveTo>
                <a:cubicBezTo>
                  <a:pt x="2265" y="5651"/>
                  <a:pt x="2253" y="5550"/>
                  <a:pt x="2250" y="5447"/>
                </a:cubicBezTo>
                <a:moveTo>
                  <a:pt x="4581" y="5679"/>
                </a:moveTo>
                <a:cubicBezTo>
                  <a:pt x="4545" y="5777"/>
                  <a:pt x="4502" y="5871"/>
                  <a:pt x="4451" y="5960"/>
                </a:cubicBezTo>
                <a:moveTo>
                  <a:pt x="6002" y="4120"/>
                </a:moveTo>
                <a:cubicBezTo>
                  <a:pt x="6285" y="4422"/>
                  <a:pt x="6378" y="4911"/>
                  <a:pt x="6242" y="5377"/>
                </a:cubicBezTo>
                <a:moveTo>
                  <a:pt x="7641" y="3322"/>
                </a:moveTo>
                <a:cubicBezTo>
                  <a:pt x="7541" y="3465"/>
                  <a:pt x="7416" y="3582"/>
                  <a:pt x="7277" y="3664"/>
                </a:cubicBezTo>
                <a:moveTo>
                  <a:pt x="7486" y="1624"/>
                </a:moveTo>
                <a:cubicBezTo>
                  <a:pt x="7477" y="1691"/>
                  <a:pt x="7463" y="1757"/>
                  <a:pt x="7443" y="1822"/>
                </a:cubicBezTo>
                <a:moveTo>
                  <a:pt x="5976" y="948"/>
                </a:moveTo>
                <a:cubicBezTo>
                  <a:pt x="6034" y="867"/>
                  <a:pt x="6100" y="796"/>
                  <a:pt x="6173" y="736"/>
                </a:cubicBezTo>
                <a:moveTo>
                  <a:pt x="4761" y="729"/>
                </a:moveTo>
                <a:cubicBezTo>
                  <a:pt x="4795" y="659"/>
                  <a:pt x="4836" y="593"/>
                  <a:pt x="4883" y="533"/>
                </a:cubicBezTo>
                <a:moveTo>
                  <a:pt x="3354" y="407"/>
                </a:moveTo>
                <a:cubicBezTo>
                  <a:pt x="3418" y="488"/>
                  <a:pt x="3472" y="579"/>
                  <a:pt x="3516" y="678"/>
                </a:cubicBezTo>
                <a:moveTo>
                  <a:pt x="1207" y="1559"/>
                </a:moveTo>
                <a:cubicBezTo>
                  <a:pt x="1210" y="1483"/>
                  <a:pt x="1218" y="1406"/>
                  <a:pt x="1231" y="1330"/>
                </a:cubicBezTo>
              </a:path>
            </a:pathLst>
          </a:custGeom>
          <a:noFill/>
          <a:ln w="19050" cap="flat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54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30" name="group 130"/>
          <p:cNvGrpSpPr/>
          <p:nvPr/>
        </p:nvGrpSpPr>
        <p:grpSpPr>
          <a:xfrm rot="21600000">
            <a:off x="3131820" y="5518403"/>
            <a:ext cx="851915" cy="1040891"/>
            <a:chOff x="0" y="0"/>
            <a:chExt cx="851915" cy="1040891"/>
          </a:xfrm>
        </p:grpSpPr>
        <p:pic>
          <p:nvPicPr>
            <p:cNvPr id="656" name="picture 6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851915" cy="1040891"/>
            </a:xfrm>
            <a:prstGeom prst="rect">
              <a:avLst/>
            </a:prstGeom>
          </p:spPr>
        </p:pic>
        <p:sp>
          <p:nvSpPr>
            <p:cNvPr id="658" name="textbox 658"/>
            <p:cNvSpPr/>
            <p:nvPr/>
          </p:nvSpPr>
          <p:spPr>
            <a:xfrm>
              <a:off x="-12700" y="-12700"/>
              <a:ext cx="877569" cy="10795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1000"/>
                </a:lnSpc>
              </a:pPr>
              <a:endParaRPr lang="en-US" altLang="en-US" sz="1000" dirty="0"/>
            </a:p>
            <a:p>
              <a:pPr marL="101600" algn="l" rtl="0" eaLnBrk="0">
                <a:lnSpc>
                  <a:spcPct val="77000"/>
                </a:lnSpc>
                <a:spcBef>
                  <a:spcPts val="0"/>
                </a:spcBef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</p:txBody>
        </p:sp>
      </p:grpSp>
      <p:graphicFrame>
        <p:nvGraphicFramePr>
          <p:cNvPr id="660" name="table 660"/>
          <p:cNvGraphicFramePr>
            <a:graphicFrameLocks noGrp="1"/>
          </p:cNvGraphicFramePr>
          <p:nvPr/>
        </p:nvGraphicFramePr>
        <p:xfrm>
          <a:off x="3202686" y="5167121"/>
          <a:ext cx="710564" cy="379094"/>
        </p:xfrm>
        <a:graphic>
          <a:graphicData uri="http://schemas.openxmlformats.org/drawingml/2006/table">
            <a:tbl>
              <a:tblPr>
                <a:solidFill>
                  <a:srgbClr val="11FF7D"/>
                </a:solidFill>
              </a:tblPr>
              <a:tblGrid>
                <a:gridCol w="710564"/>
              </a:tblGrid>
              <a:tr h="3695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marL="115570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Proxy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FF7D"/>
                    </a:solidFill>
                  </a:tcPr>
                </a:tc>
              </a:tr>
            </a:tbl>
          </a:graphicData>
        </a:graphic>
      </p:graphicFrame>
      <p:pic>
        <p:nvPicPr>
          <p:cNvPr id="662" name="picture 6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159251" y="3921252"/>
            <a:ext cx="851916" cy="1041653"/>
          </a:xfrm>
          <a:prstGeom prst="rect">
            <a:avLst/>
          </a:prstGeom>
        </p:spPr>
      </p:pic>
      <p:pic>
        <p:nvPicPr>
          <p:cNvPr id="664" name="picture 6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26637" y="2510539"/>
            <a:ext cx="2414909" cy="3659451"/>
          </a:xfrm>
          <a:prstGeom prst="rect">
            <a:avLst/>
          </a:prstGeom>
        </p:spPr>
      </p:pic>
      <p:pic>
        <p:nvPicPr>
          <p:cNvPr id="666" name="picture 6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graphicFrame>
        <p:nvGraphicFramePr>
          <p:cNvPr id="668" name="table 668"/>
          <p:cNvGraphicFramePr>
            <a:graphicFrameLocks noGrp="1"/>
          </p:cNvGraphicFramePr>
          <p:nvPr/>
        </p:nvGraphicFramePr>
        <p:xfrm>
          <a:off x="3230117" y="3544061"/>
          <a:ext cx="710565" cy="378460"/>
        </p:xfrm>
        <a:graphic>
          <a:graphicData uri="http://schemas.openxmlformats.org/drawingml/2006/table">
            <a:tbl>
              <a:tblPr>
                <a:solidFill>
                  <a:srgbClr val="11FF7D"/>
                </a:solidFill>
              </a:tblPr>
              <a:tblGrid>
                <a:gridCol w="710565"/>
              </a:tblGrid>
              <a:tr h="3689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marL="114935" algn="l" rtl="0" eaLnBrk="0">
                        <a:lnSpc>
                          <a:spcPct val="73000"/>
                        </a:lnSpc>
                        <a:spcBef>
                          <a:spcPts val="0"/>
                        </a:spcBef>
                      </a:pPr>
                      <a:r>
                        <a:rPr sz="18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Proxy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FF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0" name="table 670"/>
          <p:cNvGraphicFramePr>
            <a:graphicFrameLocks noGrp="1"/>
          </p:cNvGraphicFramePr>
          <p:nvPr/>
        </p:nvGraphicFramePr>
        <p:xfrm>
          <a:off x="486155" y="4294632"/>
          <a:ext cx="709930" cy="379095"/>
        </p:xfrm>
        <a:graphic>
          <a:graphicData uri="http://schemas.openxmlformats.org/drawingml/2006/table">
            <a:tbl>
              <a:tblPr>
                <a:solidFill>
                  <a:srgbClr val="11FF7D"/>
                </a:solidFill>
              </a:tblPr>
              <a:tblGrid>
                <a:gridCol w="709930"/>
              </a:tblGrid>
              <a:tr h="369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marL="11493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Proxy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FF7D"/>
                    </a:solidFill>
                  </a:tcPr>
                </a:tc>
              </a:tr>
            </a:tbl>
          </a:graphicData>
        </a:graphic>
      </p:graphicFrame>
      <p:sp>
        <p:nvSpPr>
          <p:cNvPr id="672" name="path"/>
          <p:cNvSpPr/>
          <p:nvPr/>
        </p:nvSpPr>
        <p:spPr>
          <a:xfrm>
            <a:off x="3050432" y="3585811"/>
            <a:ext cx="170179" cy="157200"/>
          </a:xfrm>
          <a:custGeom>
            <a:avLst/>
            <a:gdLst/>
            <a:ahLst/>
            <a:cxnLst/>
            <a:rect l="0" t="0" r="0" b="0"/>
            <a:pathLst>
              <a:path w="267" h="247">
                <a:moveTo>
                  <a:pt x="124" y="30"/>
                </a:moveTo>
                <a:lnTo>
                  <a:pt x="237" y="204"/>
                </a:lnTo>
                <a:lnTo>
                  <a:pt x="30" y="217"/>
                </a:lnTo>
              </a:path>
            </a:pathLst>
          </a:custGeom>
          <a:noFill/>
          <a:ln w="38100" cap="rnd">
            <a:solidFill>
              <a:srgbClr val="00B05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32" name="group 132"/>
          <p:cNvGrpSpPr/>
          <p:nvPr/>
        </p:nvGrpSpPr>
        <p:grpSpPr>
          <a:xfrm rot="21600000">
            <a:off x="1042826" y="3145126"/>
            <a:ext cx="2527248" cy="2000356"/>
            <a:chOff x="0" y="0"/>
            <a:chExt cx="2527248" cy="2000356"/>
          </a:xfrm>
        </p:grpSpPr>
        <p:sp>
          <p:nvSpPr>
            <p:cNvPr id="674" name="path"/>
            <p:cNvSpPr/>
            <p:nvPr/>
          </p:nvSpPr>
          <p:spPr>
            <a:xfrm>
              <a:off x="8677" y="1189"/>
              <a:ext cx="1742064" cy="1148409"/>
            </a:xfrm>
            <a:custGeom>
              <a:avLst/>
              <a:gdLst/>
              <a:ahLst/>
              <a:cxnLst/>
              <a:rect l="0" t="0" r="0" b="0"/>
              <a:pathLst>
                <a:path w="2743" h="1808">
                  <a:moveTo>
                    <a:pt x="16" y="1783"/>
                  </a:moveTo>
                  <a:lnTo>
                    <a:pt x="2727" y="25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76" name="path"/>
            <p:cNvSpPr/>
            <p:nvPr/>
          </p:nvSpPr>
          <p:spPr>
            <a:xfrm>
              <a:off x="0" y="996433"/>
              <a:ext cx="170268" cy="156235"/>
            </a:xfrm>
            <a:custGeom>
              <a:avLst/>
              <a:gdLst/>
              <a:ahLst/>
              <a:cxnLst/>
              <a:rect l="0" t="0" r="0" b="0"/>
              <a:pathLst>
                <a:path w="268" h="246">
                  <a:moveTo>
                    <a:pt x="123" y="30"/>
                  </a:moveTo>
                  <a:lnTo>
                    <a:pt x="30" y="216"/>
                  </a:lnTo>
                  <a:lnTo>
                    <a:pt x="238" y="206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78" name="path"/>
            <p:cNvSpPr/>
            <p:nvPr/>
          </p:nvSpPr>
          <p:spPr>
            <a:xfrm>
              <a:off x="1731747" y="0"/>
              <a:ext cx="784709" cy="403753"/>
            </a:xfrm>
            <a:custGeom>
              <a:avLst/>
              <a:gdLst/>
              <a:ahLst/>
              <a:cxnLst/>
              <a:rect l="0" t="0" r="0" b="0"/>
              <a:pathLst>
                <a:path w="1235" h="635">
                  <a:moveTo>
                    <a:pt x="1222" y="608"/>
                  </a:moveTo>
                  <a:lnTo>
                    <a:pt x="13" y="27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80" name="path"/>
            <p:cNvSpPr/>
            <p:nvPr/>
          </p:nvSpPr>
          <p:spPr>
            <a:xfrm>
              <a:off x="2357246" y="257917"/>
              <a:ext cx="170002" cy="158280"/>
            </a:xfrm>
            <a:custGeom>
              <a:avLst/>
              <a:gdLst/>
              <a:ahLst/>
              <a:cxnLst/>
              <a:rect l="0" t="0" r="0" b="0"/>
              <a:pathLst>
                <a:path w="267" h="249">
                  <a:moveTo>
                    <a:pt x="120" y="30"/>
                  </a:moveTo>
                  <a:lnTo>
                    <a:pt x="237" y="202"/>
                  </a:lnTo>
                  <a:lnTo>
                    <a:pt x="30" y="219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82" name="path"/>
            <p:cNvSpPr/>
            <p:nvPr/>
          </p:nvSpPr>
          <p:spPr>
            <a:xfrm>
              <a:off x="1721421" y="35055"/>
              <a:ext cx="480692" cy="1965301"/>
            </a:xfrm>
            <a:custGeom>
              <a:avLst/>
              <a:gdLst/>
              <a:ahLst/>
              <a:cxnLst/>
              <a:rect l="0" t="0" r="0" b="0"/>
              <a:pathLst>
                <a:path w="756" h="3094">
                  <a:moveTo>
                    <a:pt x="727" y="3088"/>
                  </a:moveTo>
                  <a:lnTo>
                    <a:pt x="29" y="6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group 134"/>
          <p:cNvGrpSpPr/>
          <p:nvPr/>
        </p:nvGrpSpPr>
        <p:grpSpPr>
          <a:xfrm rot="21600000">
            <a:off x="8831580" y="2078736"/>
            <a:ext cx="1863089" cy="1845431"/>
            <a:chOff x="0" y="0"/>
            <a:chExt cx="1863089" cy="1845431"/>
          </a:xfrm>
        </p:grpSpPr>
        <p:pic>
          <p:nvPicPr>
            <p:cNvPr id="684" name="picture 68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1863089" cy="1845431"/>
            </a:xfrm>
            <a:prstGeom prst="rect">
              <a:avLst/>
            </a:prstGeom>
          </p:spPr>
        </p:pic>
        <p:sp>
          <p:nvSpPr>
            <p:cNvPr id="686" name="textbox 686"/>
            <p:cNvSpPr/>
            <p:nvPr/>
          </p:nvSpPr>
          <p:spPr>
            <a:xfrm>
              <a:off x="-12700" y="-12700"/>
              <a:ext cx="1888489" cy="192405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5000"/>
                </a:lnSpc>
              </a:pPr>
              <a:endParaRPr lang="en-US" altLang="en-US" sz="600" dirty="0"/>
            </a:p>
            <a:p>
              <a:pPr marL="483870" algn="l" rtl="0" eaLnBrk="0">
                <a:lnSpc>
                  <a:spcPct val="77000"/>
                </a:lnSpc>
                <a:spcBef>
                  <a:spcPts val="5"/>
                </a:spcBef>
              </a:pP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Client</a:t>
              </a:r>
              <a:endParaRPr lang="en-US" altLang="en-US" sz="1800" dirty="0"/>
            </a:p>
          </p:txBody>
        </p:sp>
      </p:grpSp>
      <p:graphicFrame>
        <p:nvGraphicFramePr>
          <p:cNvPr id="688" name="table 688"/>
          <p:cNvGraphicFramePr>
            <a:graphicFrameLocks noGrp="1"/>
          </p:cNvGraphicFramePr>
          <p:nvPr/>
        </p:nvGraphicFramePr>
        <p:xfrm>
          <a:off x="8683751" y="3907535"/>
          <a:ext cx="2375534" cy="396875"/>
        </p:xfrm>
        <a:graphic>
          <a:graphicData uri="http://schemas.openxmlformats.org/drawingml/2006/table">
            <a:tbl>
              <a:tblPr/>
              <a:tblGrid>
                <a:gridCol w="706119"/>
                <a:gridCol w="964564"/>
                <a:gridCol w="704850"/>
              </a:tblGrid>
              <a:tr h="198120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marL="11493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Proxy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FF7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397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800" dirty="0"/>
                    </a:p>
                    <a:p>
                      <a:pPr marL="10985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Proxy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FF7D"/>
                    </a:solidFill>
                  </a:tcPr>
                </a:tc>
              </a:tr>
              <a:tr h="198755">
                <a:tc vMerge="1"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90" name="picture 6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8437554" y="2998989"/>
            <a:ext cx="2347328" cy="1005343"/>
          </a:xfrm>
          <a:prstGeom prst="rect">
            <a:avLst/>
          </a:prstGeom>
        </p:spPr>
      </p:pic>
      <p:grpSp>
        <p:nvGrpSpPr>
          <p:cNvPr id="136" name="group 136"/>
          <p:cNvGrpSpPr/>
          <p:nvPr/>
        </p:nvGrpSpPr>
        <p:grpSpPr>
          <a:xfrm rot="21600000">
            <a:off x="5376671" y="3822953"/>
            <a:ext cx="1487423" cy="1287017"/>
            <a:chOff x="0" y="0"/>
            <a:chExt cx="1487423" cy="1287017"/>
          </a:xfrm>
        </p:grpSpPr>
        <p:sp>
          <p:nvSpPr>
            <p:cNvPr id="692" name="path"/>
            <p:cNvSpPr/>
            <p:nvPr/>
          </p:nvSpPr>
          <p:spPr>
            <a:xfrm>
              <a:off x="0" y="0"/>
              <a:ext cx="1487423" cy="1287017"/>
            </a:xfrm>
            <a:custGeom>
              <a:avLst/>
              <a:gdLst/>
              <a:ahLst/>
              <a:cxnLst/>
              <a:rect l="0" t="0" r="0" b="0"/>
              <a:pathLst>
                <a:path w="2342" h="2026">
                  <a:moveTo>
                    <a:pt x="0" y="506"/>
                  </a:moveTo>
                  <a:lnTo>
                    <a:pt x="1329" y="506"/>
                  </a:lnTo>
                  <a:lnTo>
                    <a:pt x="1329" y="0"/>
                  </a:lnTo>
                  <a:lnTo>
                    <a:pt x="2342" y="1013"/>
                  </a:lnTo>
                  <a:lnTo>
                    <a:pt x="1329" y="2026"/>
                  </a:lnTo>
                  <a:lnTo>
                    <a:pt x="1329" y="1520"/>
                  </a:lnTo>
                  <a:lnTo>
                    <a:pt x="0" y="152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94" name="textbox 694"/>
            <p:cNvSpPr/>
            <p:nvPr/>
          </p:nvSpPr>
          <p:spPr>
            <a:xfrm>
              <a:off x="-12700" y="-12700"/>
              <a:ext cx="1513205" cy="138303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marL="135890" algn="l" rtl="0" eaLnBrk="0">
                <a:lnSpc>
                  <a:spcPct val="77000"/>
                </a:lnSpc>
                <a:spcBef>
                  <a:spcPts val="5"/>
                </a:spcBef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Failover</a:t>
              </a:r>
              <a:endParaRPr lang="en-US" altLang="en-US" sz="2400" dirty="0"/>
            </a:p>
          </p:txBody>
        </p:sp>
      </p:grpSp>
      <p:sp>
        <p:nvSpPr>
          <p:cNvPr id="696" name="textbox 696"/>
          <p:cNvSpPr/>
          <p:nvPr/>
        </p:nvSpPr>
        <p:spPr>
          <a:xfrm>
            <a:off x="931155" y="845760"/>
            <a:ext cx="4392295" cy="403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Stolon</a:t>
            </a:r>
            <a:r>
              <a:rPr sz="3100" kern="0" spc="27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(3-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node</a:t>
            </a:r>
            <a:r>
              <a:rPr sz="3100" kern="0" spc="31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</a:t>
            </a:r>
            <a:r>
              <a:rPr sz="3100" kern="0" spc="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cluster</a:t>
            </a:r>
            <a:r>
              <a:rPr sz="3100" kern="0" spc="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</a:t>
            </a:r>
            <a:endParaRPr lang="en-US" altLang="en-US" sz="3100" dirty="0"/>
          </a:p>
        </p:txBody>
      </p:sp>
      <p:pic>
        <p:nvPicPr>
          <p:cNvPr id="698" name="picture 6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6528053" y="2835402"/>
            <a:ext cx="1924050" cy="628650"/>
          </a:xfrm>
          <a:prstGeom prst="rect">
            <a:avLst/>
          </a:prstGeom>
        </p:spPr>
      </p:pic>
      <p:pic>
        <p:nvPicPr>
          <p:cNvPr id="700" name="picture 7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2206751" y="2462021"/>
            <a:ext cx="1924049" cy="628650"/>
          </a:xfrm>
          <a:prstGeom prst="rect">
            <a:avLst/>
          </a:prstGeom>
        </p:spPr>
      </p:pic>
      <p:grpSp>
        <p:nvGrpSpPr>
          <p:cNvPr id="138" name="group 138"/>
          <p:cNvGrpSpPr/>
          <p:nvPr/>
        </p:nvGrpSpPr>
        <p:grpSpPr>
          <a:xfrm rot="21600000">
            <a:off x="6141720" y="5356097"/>
            <a:ext cx="879347" cy="1074419"/>
            <a:chOff x="0" y="0"/>
            <a:chExt cx="879347" cy="1074419"/>
          </a:xfrm>
        </p:grpSpPr>
        <p:pic>
          <p:nvPicPr>
            <p:cNvPr id="702" name="picture 70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600000">
              <a:off x="0" y="0"/>
              <a:ext cx="879347" cy="1074419"/>
            </a:xfrm>
            <a:prstGeom prst="rect">
              <a:avLst/>
            </a:prstGeom>
          </p:spPr>
        </p:pic>
        <p:sp>
          <p:nvSpPr>
            <p:cNvPr id="704" name="textbox 704"/>
            <p:cNvSpPr/>
            <p:nvPr/>
          </p:nvSpPr>
          <p:spPr>
            <a:xfrm>
              <a:off x="-12700" y="-12700"/>
              <a:ext cx="904875" cy="114681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3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3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3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9000"/>
                </a:lnSpc>
              </a:pPr>
              <a:endParaRPr lang="en-US" altLang="en-US" sz="100" dirty="0"/>
            </a:p>
            <a:p>
              <a:pPr marL="177165" algn="l" rtl="0" eaLnBrk="0">
                <a:lnSpc>
                  <a:spcPct val="73000"/>
                </a:lnSpc>
              </a:pPr>
              <a:r>
                <a:rPr sz="1600" kern="0" spc="-40" dirty="0">
                  <a:solidFill>
                    <a:srgbClr val="FF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140" name="group 140"/>
          <p:cNvGrpSpPr/>
          <p:nvPr/>
        </p:nvGrpSpPr>
        <p:grpSpPr>
          <a:xfrm rot="21600000">
            <a:off x="8589264" y="4314444"/>
            <a:ext cx="862571" cy="1054595"/>
            <a:chOff x="0" y="0"/>
            <a:chExt cx="862571" cy="1054595"/>
          </a:xfrm>
        </p:grpSpPr>
        <p:pic>
          <p:nvPicPr>
            <p:cNvPr id="706" name="picture 70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1600000">
              <a:off x="0" y="0"/>
              <a:ext cx="862571" cy="1054595"/>
            </a:xfrm>
            <a:prstGeom prst="rect">
              <a:avLst/>
            </a:prstGeom>
          </p:spPr>
        </p:pic>
        <p:sp>
          <p:nvSpPr>
            <p:cNvPr id="708" name="textbox 708"/>
            <p:cNvSpPr/>
            <p:nvPr/>
          </p:nvSpPr>
          <p:spPr>
            <a:xfrm>
              <a:off x="-12700" y="-12700"/>
              <a:ext cx="888364" cy="11271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655" algn="l" rtl="0" eaLnBrk="0">
                <a:lnSpc>
                  <a:spcPct val="73000"/>
                </a:lnSpc>
                <a:spcBef>
                  <a:spcPts val="5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142" name="group 142"/>
          <p:cNvGrpSpPr/>
          <p:nvPr/>
        </p:nvGrpSpPr>
        <p:grpSpPr>
          <a:xfrm rot="21600000">
            <a:off x="409956" y="4730508"/>
            <a:ext cx="862571" cy="1054594"/>
            <a:chOff x="0" y="0"/>
            <a:chExt cx="862571" cy="1054594"/>
          </a:xfrm>
        </p:grpSpPr>
        <p:pic>
          <p:nvPicPr>
            <p:cNvPr id="710" name="picture 7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1600000">
              <a:off x="0" y="0"/>
              <a:ext cx="862571" cy="1054594"/>
            </a:xfrm>
            <a:prstGeom prst="rect">
              <a:avLst/>
            </a:prstGeom>
          </p:spPr>
        </p:pic>
        <p:sp>
          <p:nvSpPr>
            <p:cNvPr id="712" name="textbox 712"/>
            <p:cNvSpPr/>
            <p:nvPr/>
          </p:nvSpPr>
          <p:spPr>
            <a:xfrm>
              <a:off x="-12700" y="-12700"/>
              <a:ext cx="888364" cy="11271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020" algn="l" rtl="0" eaLnBrk="0">
                <a:lnSpc>
                  <a:spcPct val="73000"/>
                </a:lnSpc>
                <a:spcBef>
                  <a:spcPts val="5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144" name="group 144"/>
          <p:cNvGrpSpPr/>
          <p:nvPr/>
        </p:nvGrpSpPr>
        <p:grpSpPr>
          <a:xfrm rot="21600000">
            <a:off x="10277857" y="4327397"/>
            <a:ext cx="852677" cy="1041641"/>
            <a:chOff x="0" y="0"/>
            <a:chExt cx="852677" cy="1041641"/>
          </a:xfrm>
        </p:grpSpPr>
        <p:pic>
          <p:nvPicPr>
            <p:cNvPr id="714" name="picture 7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852677" cy="1041641"/>
            </a:xfrm>
            <a:prstGeom prst="rect">
              <a:avLst/>
            </a:prstGeom>
          </p:spPr>
        </p:pic>
        <p:sp>
          <p:nvSpPr>
            <p:cNvPr id="716" name="textbox 716"/>
            <p:cNvSpPr/>
            <p:nvPr/>
          </p:nvSpPr>
          <p:spPr>
            <a:xfrm>
              <a:off x="-12700" y="-12700"/>
              <a:ext cx="878205" cy="10801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1000"/>
                </a:lnSpc>
              </a:pPr>
              <a:endParaRPr lang="en-US" altLang="en-US" sz="1000" dirty="0"/>
            </a:p>
            <a:p>
              <a:pPr marL="102235" algn="l" rtl="0" eaLnBrk="0">
                <a:lnSpc>
                  <a:spcPct val="77000"/>
                </a:lnSpc>
                <a:spcBef>
                  <a:spcPts val="5"/>
                </a:spcBef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</p:txBody>
        </p:sp>
      </p:grpSp>
      <p:pic>
        <p:nvPicPr>
          <p:cNvPr id="718" name="picture 7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651509" y="2149614"/>
            <a:ext cx="378713" cy="377939"/>
          </a:xfrm>
          <a:prstGeom prst="rect">
            <a:avLst/>
          </a:prstGeom>
        </p:spPr>
      </p:pic>
      <p:sp>
        <p:nvSpPr>
          <p:cNvPr id="720" name="textbox 720"/>
          <p:cNvSpPr/>
          <p:nvPr/>
        </p:nvSpPr>
        <p:spPr>
          <a:xfrm>
            <a:off x="3234984" y="4484188"/>
            <a:ext cx="686434" cy="2127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6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Standby</a:t>
            </a:r>
            <a:endParaRPr lang="en-US" altLang="en-US" sz="1600" dirty="0"/>
          </a:p>
        </p:txBody>
      </p:sp>
      <p:sp>
        <p:nvSpPr>
          <p:cNvPr id="722" name="textbox 722"/>
          <p:cNvSpPr/>
          <p:nvPr/>
        </p:nvSpPr>
        <p:spPr>
          <a:xfrm>
            <a:off x="1110255" y="2220297"/>
            <a:ext cx="550544" cy="2355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</a:t>
            </a:r>
            <a:endParaRPr lang="en-US" altLang="en-US" sz="1800" dirty="0"/>
          </a:p>
        </p:txBody>
      </p:sp>
      <p:sp>
        <p:nvSpPr>
          <p:cNvPr id="724" name="rect"/>
          <p:cNvSpPr/>
          <p:nvPr/>
        </p:nvSpPr>
        <p:spPr>
          <a:xfrm>
            <a:off x="822197" y="2527554"/>
            <a:ext cx="38100" cy="1734045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26" name="picture 7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901638" y="3296711"/>
            <a:ext cx="261302" cy="250202"/>
          </a:xfrm>
          <a:prstGeom prst="rect">
            <a:avLst/>
          </a:prstGeom>
        </p:spPr>
      </p:pic>
      <p:sp>
        <p:nvSpPr>
          <p:cNvPr id="728" name="path"/>
          <p:cNvSpPr/>
          <p:nvPr/>
        </p:nvSpPr>
        <p:spPr>
          <a:xfrm>
            <a:off x="3117015" y="4996009"/>
            <a:ext cx="168148" cy="164312"/>
          </a:xfrm>
          <a:custGeom>
            <a:avLst/>
            <a:gdLst/>
            <a:ahLst/>
            <a:cxnLst/>
            <a:rect l="0" t="0" r="0" b="0"/>
            <a:pathLst>
              <a:path w="264" h="258">
                <a:moveTo>
                  <a:pt x="234" y="30"/>
                </a:moveTo>
                <a:lnTo>
                  <a:pt x="172" y="228"/>
                </a:lnTo>
                <a:lnTo>
                  <a:pt x="30" y="76"/>
                </a:lnTo>
              </a:path>
            </a:pathLst>
          </a:custGeom>
          <a:noFill/>
          <a:ln w="38100" cap="rnd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0" name="path"/>
          <p:cNvSpPr/>
          <p:nvPr/>
        </p:nvSpPr>
        <p:spPr>
          <a:xfrm>
            <a:off x="9408029" y="4013641"/>
            <a:ext cx="153619" cy="171424"/>
          </a:xfrm>
          <a:custGeom>
            <a:avLst/>
            <a:gdLst/>
            <a:ahLst/>
            <a:cxnLst/>
            <a:rect l="0" t="0" r="0" b="0"/>
            <a:pathLst>
              <a:path w="241" h="269">
                <a:moveTo>
                  <a:pt x="208" y="239"/>
                </a:moveTo>
                <a:lnTo>
                  <a:pt x="30" y="131"/>
                </a:lnTo>
                <a:lnTo>
                  <a:pt x="211" y="30"/>
                </a:lnTo>
              </a:path>
            </a:pathLst>
          </a:custGeom>
          <a:noFill/>
          <a:ln w="38100" cap="rnd">
            <a:solidFill>
              <a:srgbClr val="00B05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2" name="path"/>
          <p:cNvSpPr/>
          <p:nvPr/>
        </p:nvSpPr>
        <p:spPr>
          <a:xfrm>
            <a:off x="755530" y="4128253"/>
            <a:ext cx="171450" cy="152400"/>
          </a:xfrm>
          <a:custGeom>
            <a:avLst/>
            <a:gdLst/>
            <a:ahLst/>
            <a:cxnLst/>
            <a:rect l="0" t="0" r="0" b="0"/>
            <a:pathLst>
              <a:path w="270" h="240">
                <a:moveTo>
                  <a:pt x="240" y="30"/>
                </a:moveTo>
                <a:lnTo>
                  <a:pt x="135" y="210"/>
                </a:lnTo>
                <a:lnTo>
                  <a:pt x="30" y="30"/>
                </a:lnTo>
              </a:path>
            </a:pathLst>
          </a:custGeom>
          <a:noFill/>
          <a:ln w="38100" cap="rnd">
            <a:solidFill>
              <a:srgbClr val="00B05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ath"/>
          <p:cNvSpPr/>
          <p:nvPr/>
        </p:nvSpPr>
        <p:spPr>
          <a:xfrm>
            <a:off x="418256" y="2627652"/>
            <a:ext cx="5220988" cy="4002920"/>
          </a:xfrm>
          <a:custGeom>
            <a:avLst/>
            <a:gdLst/>
            <a:ahLst/>
            <a:cxnLst/>
            <a:rect l="0" t="0" r="0" b="0"/>
            <a:pathLst>
              <a:path w="8222" h="6303">
                <a:moveTo>
                  <a:pt x="811" y="1853"/>
                </a:moveTo>
                <a:cubicBezTo>
                  <a:pt x="758" y="1112"/>
                  <a:pt x="1287" y="463"/>
                  <a:pt x="1993" y="403"/>
                </a:cubicBezTo>
                <a:cubicBezTo>
                  <a:pt x="2279" y="379"/>
                  <a:pt x="2564" y="456"/>
                  <a:pt x="2802" y="622"/>
                </a:cubicBezTo>
                <a:cubicBezTo>
                  <a:pt x="3093" y="119"/>
                  <a:pt x="3716" y="-42"/>
                  <a:pt x="4193" y="260"/>
                </a:cubicBezTo>
                <a:cubicBezTo>
                  <a:pt x="4277" y="313"/>
                  <a:pt x="4352" y="378"/>
                  <a:pt x="4418" y="454"/>
                </a:cubicBezTo>
                <a:cubicBezTo>
                  <a:pt x="4646" y="36"/>
                  <a:pt x="5153" y="-109"/>
                  <a:pt x="5549" y="128"/>
                </a:cubicBezTo>
                <a:cubicBezTo>
                  <a:pt x="5659" y="193"/>
                  <a:pt x="5753" y="285"/>
                  <a:pt x="5823" y="395"/>
                </a:cubicBezTo>
                <a:cubicBezTo>
                  <a:pt x="6175" y="7"/>
                  <a:pt x="6759" y="-9"/>
                  <a:pt x="7127" y="357"/>
                </a:cubicBezTo>
                <a:cubicBezTo>
                  <a:pt x="7281" y="510"/>
                  <a:pt x="7380" y="716"/>
                  <a:pt x="7405" y="939"/>
                </a:cubicBezTo>
                <a:cubicBezTo>
                  <a:pt x="7935" y="1124"/>
                  <a:pt x="8219" y="1726"/>
                  <a:pt x="8040" y="2284"/>
                </a:cubicBezTo>
                <a:cubicBezTo>
                  <a:pt x="8025" y="2331"/>
                  <a:pt x="8007" y="2377"/>
                  <a:pt x="7986" y="2421"/>
                </a:cubicBezTo>
                <a:cubicBezTo>
                  <a:pt x="8384" y="3036"/>
                  <a:pt x="8230" y="3876"/>
                  <a:pt x="7642" y="4297"/>
                </a:cubicBezTo>
                <a:cubicBezTo>
                  <a:pt x="7459" y="4429"/>
                  <a:pt x="7248" y="4508"/>
                  <a:pt x="7027" y="4529"/>
                </a:cubicBezTo>
                <a:cubicBezTo>
                  <a:pt x="6986" y="5163"/>
                  <a:pt x="6463" y="5646"/>
                  <a:pt x="5858" y="5606"/>
                </a:cubicBezTo>
                <a:cubicBezTo>
                  <a:pt x="5655" y="5593"/>
                  <a:pt x="5461" y="5522"/>
                  <a:pt x="5296" y="5399"/>
                </a:cubicBezTo>
                <a:cubicBezTo>
                  <a:pt x="5051" y="6100"/>
                  <a:pt x="4314" y="6462"/>
                  <a:pt x="3650" y="6208"/>
                </a:cubicBezTo>
                <a:cubicBezTo>
                  <a:pt x="3371" y="6101"/>
                  <a:pt x="3137" y="5896"/>
                  <a:pt x="2988" y="5628"/>
                </a:cubicBezTo>
                <a:cubicBezTo>
                  <a:pt x="2270" y="6027"/>
                  <a:pt x="1385" y="5740"/>
                  <a:pt x="1011" y="4986"/>
                </a:cubicBezTo>
                <a:cubicBezTo>
                  <a:pt x="1006" y="4977"/>
                  <a:pt x="1001" y="4967"/>
                  <a:pt x="997" y="4958"/>
                </a:cubicBezTo>
                <a:cubicBezTo>
                  <a:pt x="540" y="4988"/>
                  <a:pt x="149" y="4625"/>
                  <a:pt x="123" y="4147"/>
                </a:cubicBezTo>
                <a:cubicBezTo>
                  <a:pt x="109" y="3893"/>
                  <a:pt x="203" y="3644"/>
                  <a:pt x="380" y="3468"/>
                </a:cubicBezTo>
                <a:cubicBezTo>
                  <a:pt x="1" y="3203"/>
                  <a:pt x="-99" y="2663"/>
                  <a:pt x="153" y="2262"/>
                </a:cubicBezTo>
                <a:cubicBezTo>
                  <a:pt x="299" y="2031"/>
                  <a:pt x="541" y="1886"/>
                  <a:pt x="803" y="1872"/>
                </a:cubicBezTo>
                <a:lnTo>
                  <a:pt x="811" y="1853"/>
                </a:lnTo>
                <a:close/>
                <a:moveTo>
                  <a:pt x="863" y="3587"/>
                </a:moveTo>
                <a:cubicBezTo>
                  <a:pt x="695" y="3592"/>
                  <a:pt x="530" y="3541"/>
                  <a:pt x="390" y="3444"/>
                </a:cubicBezTo>
                <a:moveTo>
                  <a:pt x="1214" y="4886"/>
                </a:moveTo>
                <a:cubicBezTo>
                  <a:pt x="1145" y="4911"/>
                  <a:pt x="1074" y="4926"/>
                  <a:pt x="1001" y="4930"/>
                </a:cubicBezTo>
                <a:moveTo>
                  <a:pt x="2989" y="5602"/>
                </a:moveTo>
                <a:cubicBezTo>
                  <a:pt x="2943" y="5519"/>
                  <a:pt x="2905" y="5432"/>
                  <a:pt x="2877" y="5341"/>
                </a:cubicBezTo>
                <a:moveTo>
                  <a:pt x="5364" y="5101"/>
                </a:moveTo>
                <a:cubicBezTo>
                  <a:pt x="5351" y="5195"/>
                  <a:pt x="5329" y="5288"/>
                  <a:pt x="5298" y="5377"/>
                </a:cubicBezTo>
                <a:moveTo>
                  <a:pt x="6467" y="3434"/>
                </a:moveTo>
                <a:cubicBezTo>
                  <a:pt x="6836" y="3649"/>
                  <a:pt x="7052" y="4069"/>
                  <a:pt x="7024" y="4512"/>
                </a:cubicBezTo>
                <a:moveTo>
                  <a:pt x="7983" y="2406"/>
                </a:moveTo>
                <a:cubicBezTo>
                  <a:pt x="7913" y="2553"/>
                  <a:pt x="7812" y="2681"/>
                  <a:pt x="7687" y="2781"/>
                </a:cubicBezTo>
                <a:moveTo>
                  <a:pt x="7408" y="917"/>
                </a:moveTo>
                <a:cubicBezTo>
                  <a:pt x="7415" y="978"/>
                  <a:pt x="7416" y="1040"/>
                  <a:pt x="7412" y="1102"/>
                </a:cubicBezTo>
                <a:moveTo>
                  <a:pt x="5668" y="602"/>
                </a:moveTo>
                <a:cubicBezTo>
                  <a:pt x="5709" y="518"/>
                  <a:pt x="5761" y="442"/>
                  <a:pt x="5822" y="374"/>
                </a:cubicBezTo>
                <a:moveTo>
                  <a:pt x="4347" y="639"/>
                </a:moveTo>
                <a:cubicBezTo>
                  <a:pt x="4366" y="570"/>
                  <a:pt x="4393" y="503"/>
                  <a:pt x="4427" y="440"/>
                </a:cubicBezTo>
                <a:moveTo>
                  <a:pt x="2801" y="620"/>
                </a:moveTo>
                <a:cubicBezTo>
                  <a:pt x="2887" y="680"/>
                  <a:pt x="2966" y="751"/>
                  <a:pt x="3036" y="831"/>
                </a:cubicBezTo>
                <a:moveTo>
                  <a:pt x="843" y="2063"/>
                </a:moveTo>
                <a:cubicBezTo>
                  <a:pt x="827" y="1994"/>
                  <a:pt x="816" y="1924"/>
                  <a:pt x="811" y="1853"/>
                </a:cubicBezTo>
              </a:path>
            </a:pathLst>
          </a:custGeom>
          <a:noFill/>
          <a:ln w="19050" cap="flat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6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38" name="picture 7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sp>
        <p:nvSpPr>
          <p:cNvPr id="740" name="path"/>
          <p:cNvSpPr/>
          <p:nvPr/>
        </p:nvSpPr>
        <p:spPr>
          <a:xfrm>
            <a:off x="8370335" y="2004436"/>
            <a:ext cx="3376415" cy="4131806"/>
          </a:xfrm>
          <a:custGeom>
            <a:avLst/>
            <a:gdLst/>
            <a:ahLst/>
            <a:cxnLst/>
            <a:rect l="0" t="0" r="0" b="0"/>
            <a:pathLst>
              <a:path w="5317" h="6506">
                <a:moveTo>
                  <a:pt x="4416" y="1203"/>
                </a:moveTo>
                <a:cubicBezTo>
                  <a:pt x="5020" y="1377"/>
                  <a:pt x="5406" y="1944"/>
                  <a:pt x="5279" y="2471"/>
                </a:cubicBezTo>
                <a:cubicBezTo>
                  <a:pt x="5227" y="2684"/>
                  <a:pt x="5094" y="2868"/>
                  <a:pt x="4903" y="2992"/>
                </a:cubicBezTo>
                <a:cubicBezTo>
                  <a:pt x="5232" y="3346"/>
                  <a:pt x="5206" y="3842"/>
                  <a:pt x="4845" y="4100"/>
                </a:cubicBezTo>
                <a:cubicBezTo>
                  <a:pt x="4782" y="4145"/>
                  <a:pt x="4711" y="4180"/>
                  <a:pt x="4634" y="4206"/>
                </a:cubicBezTo>
                <a:cubicBezTo>
                  <a:pt x="4911" y="4490"/>
                  <a:pt x="4901" y="4897"/>
                  <a:pt x="4613" y="5116"/>
                </a:cubicBezTo>
                <a:cubicBezTo>
                  <a:pt x="4533" y="5176"/>
                  <a:pt x="4437" y="5218"/>
                  <a:pt x="4332" y="5237"/>
                </a:cubicBezTo>
                <a:cubicBezTo>
                  <a:pt x="4553" y="5602"/>
                  <a:pt x="4422" y="6028"/>
                  <a:pt x="4038" y="6188"/>
                </a:cubicBezTo>
                <a:cubicBezTo>
                  <a:pt x="3877" y="6256"/>
                  <a:pt x="3688" y="6268"/>
                  <a:pt x="3504" y="6223"/>
                </a:cubicBezTo>
                <a:cubicBezTo>
                  <a:pt x="3225" y="6552"/>
                  <a:pt x="2673" y="6585"/>
                  <a:pt x="2272" y="6296"/>
                </a:cubicBezTo>
                <a:cubicBezTo>
                  <a:pt x="2239" y="6272"/>
                  <a:pt x="2207" y="6246"/>
                  <a:pt x="2176" y="6218"/>
                </a:cubicBezTo>
                <a:cubicBezTo>
                  <a:pt x="1587" y="6329"/>
                  <a:pt x="955" y="5978"/>
                  <a:pt x="765" y="5433"/>
                </a:cubicBezTo>
                <a:cubicBezTo>
                  <a:pt x="705" y="5264"/>
                  <a:pt x="695" y="5088"/>
                  <a:pt x="733" y="4923"/>
                </a:cubicBezTo>
                <a:cubicBezTo>
                  <a:pt x="237" y="4712"/>
                  <a:pt x="-17" y="4196"/>
                  <a:pt x="164" y="3771"/>
                </a:cubicBezTo>
                <a:cubicBezTo>
                  <a:pt x="225" y="3629"/>
                  <a:pt x="331" y="3509"/>
                  <a:pt x="469" y="3425"/>
                </a:cubicBezTo>
                <a:cubicBezTo>
                  <a:pt x="-28" y="3048"/>
                  <a:pt x="-133" y="2412"/>
                  <a:pt x="234" y="2006"/>
                </a:cubicBezTo>
                <a:cubicBezTo>
                  <a:pt x="388" y="1836"/>
                  <a:pt x="610" y="1725"/>
                  <a:pt x="862" y="1694"/>
                </a:cubicBezTo>
                <a:cubicBezTo>
                  <a:pt x="722" y="1062"/>
                  <a:pt x="1171" y="506"/>
                  <a:pt x="1865" y="451"/>
                </a:cubicBezTo>
                <a:cubicBezTo>
                  <a:pt x="1874" y="450"/>
                  <a:pt x="1883" y="450"/>
                  <a:pt x="1892" y="449"/>
                </a:cubicBezTo>
                <a:cubicBezTo>
                  <a:pt x="1981" y="111"/>
                  <a:pt x="2368" y="-66"/>
                  <a:pt x="2756" y="51"/>
                </a:cubicBezTo>
                <a:cubicBezTo>
                  <a:pt x="2962" y="113"/>
                  <a:pt x="3138" y="252"/>
                  <a:pt x="3234" y="430"/>
                </a:cubicBezTo>
                <a:cubicBezTo>
                  <a:pt x="3540" y="233"/>
                  <a:pt x="3996" y="314"/>
                  <a:pt x="4253" y="612"/>
                </a:cubicBezTo>
                <a:cubicBezTo>
                  <a:pt x="4401" y="783"/>
                  <a:pt x="4457" y="999"/>
                  <a:pt x="4402" y="1192"/>
                </a:cubicBezTo>
                <a:lnTo>
                  <a:pt x="4416" y="1203"/>
                </a:lnTo>
                <a:close/>
                <a:moveTo>
                  <a:pt x="3018" y="745"/>
                </a:moveTo>
                <a:cubicBezTo>
                  <a:pt x="3057" y="622"/>
                  <a:pt x="3138" y="517"/>
                  <a:pt x="3251" y="445"/>
                </a:cubicBezTo>
                <a:moveTo>
                  <a:pt x="1895" y="627"/>
                </a:moveTo>
                <a:cubicBezTo>
                  <a:pt x="1892" y="570"/>
                  <a:pt x="1898" y="514"/>
                  <a:pt x="1913" y="460"/>
                </a:cubicBezTo>
                <a:moveTo>
                  <a:pt x="882" y="1702"/>
                </a:moveTo>
                <a:cubicBezTo>
                  <a:pt x="959" y="1693"/>
                  <a:pt x="1039" y="1691"/>
                  <a:pt x="1118" y="1696"/>
                </a:cubicBezTo>
                <a:moveTo>
                  <a:pt x="690" y="3560"/>
                </a:moveTo>
                <a:cubicBezTo>
                  <a:pt x="618" y="3523"/>
                  <a:pt x="550" y="3481"/>
                  <a:pt x="487" y="3433"/>
                </a:cubicBezTo>
                <a:moveTo>
                  <a:pt x="1746" y="4832"/>
                </a:moveTo>
                <a:cubicBezTo>
                  <a:pt x="1483" y="5037"/>
                  <a:pt x="1094" y="5073"/>
                  <a:pt x="748" y="4925"/>
                </a:cubicBezTo>
                <a:moveTo>
                  <a:pt x="2190" y="6220"/>
                </a:moveTo>
                <a:cubicBezTo>
                  <a:pt x="2089" y="6128"/>
                  <a:pt x="2012" y="6018"/>
                  <a:pt x="1964" y="5899"/>
                </a:cubicBezTo>
                <a:moveTo>
                  <a:pt x="3521" y="6231"/>
                </a:moveTo>
                <a:cubicBezTo>
                  <a:pt x="3470" y="6218"/>
                  <a:pt x="3420" y="6201"/>
                  <a:pt x="3372" y="6181"/>
                </a:cubicBezTo>
                <a:moveTo>
                  <a:pt x="4205" y="5066"/>
                </a:moveTo>
                <a:cubicBezTo>
                  <a:pt x="4262" y="5119"/>
                  <a:pt x="4310" y="5178"/>
                  <a:pt x="4349" y="5242"/>
                </a:cubicBezTo>
                <a:moveTo>
                  <a:pt x="4504" y="4102"/>
                </a:moveTo>
                <a:cubicBezTo>
                  <a:pt x="4555" y="4136"/>
                  <a:pt x="4602" y="4174"/>
                  <a:pt x="4643" y="4217"/>
                </a:cubicBezTo>
                <a:moveTo>
                  <a:pt x="4904" y="2992"/>
                </a:moveTo>
                <a:cubicBezTo>
                  <a:pt x="4835" y="3037"/>
                  <a:pt x="4758" y="3074"/>
                  <a:pt x="4677" y="3101"/>
                </a:cubicBezTo>
                <a:moveTo>
                  <a:pt x="4240" y="1166"/>
                </a:moveTo>
                <a:cubicBezTo>
                  <a:pt x="4299" y="1174"/>
                  <a:pt x="4358" y="1187"/>
                  <a:pt x="4416" y="1203"/>
                </a:cubicBezTo>
              </a:path>
            </a:pathLst>
          </a:custGeom>
          <a:noFill/>
          <a:ln w="19050" cap="flat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46" name="group 146"/>
          <p:cNvGrpSpPr/>
          <p:nvPr/>
        </p:nvGrpSpPr>
        <p:grpSpPr>
          <a:xfrm rot="21600000">
            <a:off x="1561726" y="2599182"/>
            <a:ext cx="171450" cy="1555843"/>
            <a:chOff x="0" y="0"/>
            <a:chExt cx="171450" cy="1555843"/>
          </a:xfrm>
        </p:grpSpPr>
        <p:sp>
          <p:nvSpPr>
            <p:cNvPr id="742" name="path"/>
            <p:cNvSpPr/>
            <p:nvPr/>
          </p:nvSpPr>
          <p:spPr>
            <a:xfrm>
              <a:off x="66667" y="0"/>
              <a:ext cx="38100" cy="1536788"/>
            </a:xfrm>
            <a:custGeom>
              <a:avLst/>
              <a:gdLst/>
              <a:ahLst/>
              <a:cxnLst/>
              <a:rect l="0" t="0" r="0" b="0"/>
              <a:pathLst>
                <a:path w="60" h="2420">
                  <a:moveTo>
                    <a:pt x="30" y="0"/>
                  </a:moveTo>
                  <a:lnTo>
                    <a:pt x="30" y="2420"/>
                  </a:lnTo>
                </a:path>
              </a:pathLst>
            </a:custGeom>
            <a:noFill/>
            <a:ln w="38100" cap="flat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44" name="path"/>
            <p:cNvSpPr/>
            <p:nvPr/>
          </p:nvSpPr>
          <p:spPr>
            <a:xfrm>
              <a:off x="0" y="1403443"/>
              <a:ext cx="171450" cy="152400"/>
            </a:xfrm>
            <a:custGeom>
              <a:avLst/>
              <a:gdLst/>
              <a:ahLst/>
              <a:cxnLst/>
              <a:rect l="0" t="0" r="0" b="0"/>
              <a:pathLst>
                <a:path w="270" h="240">
                  <a:moveTo>
                    <a:pt x="240" y="30"/>
                  </a:moveTo>
                  <a:lnTo>
                    <a:pt x="135" y="210"/>
                  </a:lnTo>
                  <a:lnTo>
                    <a:pt x="30" y="30"/>
                  </a:lnTo>
                </a:path>
              </a:pathLst>
            </a:custGeom>
            <a:noFill/>
            <a:ln w="38100" cap="rnd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46" name="table 746"/>
          <p:cNvGraphicFramePr>
            <a:graphicFrameLocks noGrp="1"/>
          </p:cNvGraphicFramePr>
          <p:nvPr/>
        </p:nvGraphicFramePr>
        <p:xfrm>
          <a:off x="1293113" y="4168902"/>
          <a:ext cx="709930" cy="379095"/>
        </p:xfrm>
        <a:graphic>
          <a:graphicData uri="http://schemas.openxmlformats.org/drawingml/2006/table">
            <a:tbl>
              <a:tblPr>
                <a:solidFill>
                  <a:srgbClr val="11FF7D"/>
                </a:solidFill>
              </a:tblPr>
              <a:tblGrid>
                <a:gridCol w="709930"/>
              </a:tblGrid>
              <a:tr h="369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FF7D"/>
                    </a:solidFill>
                  </a:tcPr>
                </a:tc>
              </a:tr>
            </a:tbl>
          </a:graphicData>
        </a:graphic>
      </p:graphicFrame>
      <p:grpSp>
        <p:nvGrpSpPr>
          <p:cNvPr id="148" name="group 148"/>
          <p:cNvGrpSpPr/>
          <p:nvPr/>
        </p:nvGrpSpPr>
        <p:grpSpPr>
          <a:xfrm rot="21600000">
            <a:off x="1851479" y="3246810"/>
            <a:ext cx="1615604" cy="881169"/>
            <a:chOff x="0" y="0"/>
            <a:chExt cx="1615604" cy="881169"/>
          </a:xfrm>
        </p:grpSpPr>
        <p:sp>
          <p:nvSpPr>
            <p:cNvPr id="748" name="path"/>
            <p:cNvSpPr/>
            <p:nvPr/>
          </p:nvSpPr>
          <p:spPr>
            <a:xfrm>
              <a:off x="10138" y="0"/>
              <a:ext cx="1605466" cy="873453"/>
            </a:xfrm>
            <a:custGeom>
              <a:avLst/>
              <a:gdLst/>
              <a:ahLst/>
              <a:cxnLst/>
              <a:rect l="0" t="0" r="0" b="0"/>
              <a:pathLst>
                <a:path w="2528" h="1375">
                  <a:moveTo>
                    <a:pt x="14" y="1348"/>
                  </a:moveTo>
                  <a:lnTo>
                    <a:pt x="2514" y="26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50" name="path"/>
            <p:cNvSpPr/>
            <p:nvPr/>
          </p:nvSpPr>
          <p:spPr>
            <a:xfrm>
              <a:off x="0" y="725188"/>
              <a:ext cx="170307" cy="155981"/>
            </a:xfrm>
            <a:custGeom>
              <a:avLst/>
              <a:gdLst/>
              <a:ahLst/>
              <a:cxnLst/>
              <a:rect l="0" t="0" r="0" b="0"/>
              <a:pathLst>
                <a:path w="268" h="245">
                  <a:moveTo>
                    <a:pt x="140" y="30"/>
                  </a:moveTo>
                  <a:lnTo>
                    <a:pt x="30" y="206"/>
                  </a:lnTo>
                  <a:lnTo>
                    <a:pt x="238" y="215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752" name="picture 7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457955" y="2949702"/>
            <a:ext cx="1924049" cy="628650"/>
          </a:xfrm>
          <a:prstGeom prst="rect">
            <a:avLst/>
          </a:prstGeom>
        </p:spPr>
      </p:pic>
      <p:pic>
        <p:nvPicPr>
          <p:cNvPr id="754" name="picture 7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908282" y="3175054"/>
            <a:ext cx="264807" cy="238976"/>
          </a:xfrm>
          <a:prstGeom prst="rect">
            <a:avLst/>
          </a:prstGeom>
        </p:spPr>
      </p:pic>
      <p:grpSp>
        <p:nvGrpSpPr>
          <p:cNvPr id="150" name="group 150"/>
          <p:cNvGrpSpPr/>
          <p:nvPr/>
        </p:nvGrpSpPr>
        <p:grpSpPr>
          <a:xfrm rot="21600000">
            <a:off x="1636160" y="2583833"/>
            <a:ext cx="2425035" cy="1794900"/>
            <a:chOff x="0" y="0"/>
            <a:chExt cx="2425035" cy="1794900"/>
          </a:xfrm>
        </p:grpSpPr>
        <p:sp>
          <p:nvSpPr>
            <p:cNvPr id="756" name="path"/>
            <p:cNvSpPr/>
            <p:nvPr/>
          </p:nvSpPr>
          <p:spPr>
            <a:xfrm>
              <a:off x="0" y="0"/>
              <a:ext cx="2417266" cy="1791196"/>
            </a:xfrm>
            <a:custGeom>
              <a:avLst/>
              <a:gdLst/>
              <a:ahLst/>
              <a:cxnLst/>
              <a:rect l="0" t="0" r="0" b="0"/>
              <a:pathLst>
                <a:path w="3806" h="2820">
                  <a:moveTo>
                    <a:pt x="17" y="24"/>
                  </a:moveTo>
                  <a:lnTo>
                    <a:pt x="3788" y="2796"/>
                  </a:lnTo>
                </a:path>
              </a:pathLst>
            </a:custGeom>
            <a:noFill/>
            <a:ln w="38100" cap="flat">
              <a:solidFill>
                <a:srgbClr val="00B050">
                  <a:alpha val="100000"/>
                </a:srgbClr>
              </a:solidFill>
              <a:prstDash val="dash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58" name="path"/>
            <p:cNvSpPr/>
            <p:nvPr/>
          </p:nvSpPr>
          <p:spPr>
            <a:xfrm>
              <a:off x="2255351" y="1635375"/>
              <a:ext cx="169684" cy="159524"/>
            </a:xfrm>
            <a:custGeom>
              <a:avLst/>
              <a:gdLst/>
              <a:ahLst/>
              <a:cxnLst/>
              <a:rect l="0" t="0" r="0" b="0"/>
              <a:pathLst>
                <a:path w="267" h="251">
                  <a:moveTo>
                    <a:pt x="154" y="30"/>
                  </a:moveTo>
                  <a:lnTo>
                    <a:pt x="237" y="221"/>
                  </a:lnTo>
                  <a:lnTo>
                    <a:pt x="30" y="199"/>
                  </a:lnTo>
                </a:path>
              </a:pathLst>
            </a:custGeom>
            <a:noFill/>
            <a:ln w="38100" cap="rnd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760" name="picture 7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103107" y="2361438"/>
            <a:ext cx="2023256" cy="1658790"/>
          </a:xfrm>
          <a:prstGeom prst="rect">
            <a:avLst/>
          </a:prstGeom>
        </p:spPr>
      </p:pic>
      <p:grpSp>
        <p:nvGrpSpPr>
          <p:cNvPr id="152" name="group 152"/>
          <p:cNvGrpSpPr/>
          <p:nvPr/>
        </p:nvGrpSpPr>
        <p:grpSpPr>
          <a:xfrm rot="21600000">
            <a:off x="5737859" y="3616452"/>
            <a:ext cx="1487423" cy="1287017"/>
            <a:chOff x="0" y="0"/>
            <a:chExt cx="1487423" cy="1287017"/>
          </a:xfrm>
        </p:grpSpPr>
        <p:sp>
          <p:nvSpPr>
            <p:cNvPr id="762" name="path"/>
            <p:cNvSpPr/>
            <p:nvPr/>
          </p:nvSpPr>
          <p:spPr>
            <a:xfrm>
              <a:off x="0" y="0"/>
              <a:ext cx="1487423" cy="1287017"/>
            </a:xfrm>
            <a:custGeom>
              <a:avLst/>
              <a:gdLst/>
              <a:ahLst/>
              <a:cxnLst/>
              <a:rect l="0" t="0" r="0" b="0"/>
              <a:pathLst>
                <a:path w="2342" h="2026">
                  <a:moveTo>
                    <a:pt x="0" y="506"/>
                  </a:moveTo>
                  <a:lnTo>
                    <a:pt x="1329" y="506"/>
                  </a:lnTo>
                  <a:lnTo>
                    <a:pt x="1329" y="0"/>
                  </a:lnTo>
                  <a:lnTo>
                    <a:pt x="2342" y="1013"/>
                  </a:lnTo>
                  <a:lnTo>
                    <a:pt x="1329" y="2026"/>
                  </a:lnTo>
                  <a:lnTo>
                    <a:pt x="1329" y="1520"/>
                  </a:lnTo>
                  <a:lnTo>
                    <a:pt x="0" y="152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64" name="textbox 764"/>
            <p:cNvSpPr/>
            <p:nvPr/>
          </p:nvSpPr>
          <p:spPr>
            <a:xfrm>
              <a:off x="-12700" y="-12700"/>
              <a:ext cx="1513205" cy="138303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marL="135890" algn="l" rtl="0" eaLnBrk="0">
                <a:lnSpc>
                  <a:spcPct val="77000"/>
                </a:lnSpc>
                <a:spcBef>
                  <a:spcPts val="5"/>
                </a:spcBef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Failover</a:t>
              </a:r>
              <a:endParaRPr lang="en-US" altLang="en-US" sz="2400" dirty="0"/>
            </a:p>
          </p:txBody>
        </p:sp>
      </p:grpSp>
      <p:grpSp>
        <p:nvGrpSpPr>
          <p:cNvPr id="154" name="group 154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766" name="picture 76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768" name="textbox 768"/>
            <p:cNvSpPr/>
            <p:nvPr/>
          </p:nvSpPr>
          <p:spPr>
            <a:xfrm>
              <a:off x="-12700" y="-12700"/>
              <a:ext cx="2430779" cy="7874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114425" algn="l" rtl="0" eaLnBrk="0">
                <a:lnSpc>
                  <a:spcPct val="82000"/>
                </a:lnSpc>
                <a:spcBef>
                  <a:spcPts val="0"/>
                </a:spcBef>
              </a:pPr>
              <a:r>
                <a:rPr sz="2400" kern="0" spc="-8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18</a:t>
              </a:r>
              <a:endParaRPr lang="en-US" altLang="en-US" sz="2400" dirty="0"/>
            </a:p>
          </p:txBody>
        </p:sp>
      </p:grpSp>
      <p:sp>
        <p:nvSpPr>
          <p:cNvPr id="770" name="textbox 770"/>
          <p:cNvSpPr/>
          <p:nvPr/>
        </p:nvSpPr>
        <p:spPr>
          <a:xfrm>
            <a:off x="931155" y="845760"/>
            <a:ext cx="3834129" cy="403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Stolon</a:t>
            </a:r>
            <a:r>
              <a:rPr sz="3100" kern="0" spc="26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2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(2+1</a:t>
            </a:r>
            <a:r>
              <a:rPr sz="3100" kern="0" spc="32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</a:t>
            </a:r>
            <a:r>
              <a:rPr sz="3100" kern="0" spc="2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cluster</a:t>
            </a:r>
            <a:r>
              <a:rPr sz="3100" kern="0" spc="2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</a:t>
            </a:r>
            <a:endParaRPr lang="en-US" altLang="en-US" sz="3100" dirty="0"/>
          </a:p>
        </p:txBody>
      </p:sp>
      <p:pic>
        <p:nvPicPr>
          <p:cNvPr id="772" name="picture 7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405365" y="2419350"/>
            <a:ext cx="1924050" cy="628650"/>
          </a:xfrm>
          <a:prstGeom prst="rect">
            <a:avLst/>
          </a:prstGeom>
        </p:spPr>
      </p:pic>
      <p:grpSp>
        <p:nvGrpSpPr>
          <p:cNvPr id="156" name="group 156"/>
          <p:cNvGrpSpPr/>
          <p:nvPr/>
        </p:nvGrpSpPr>
        <p:grpSpPr>
          <a:xfrm rot="21600000">
            <a:off x="7306817" y="4728971"/>
            <a:ext cx="878573" cy="1073657"/>
            <a:chOff x="0" y="0"/>
            <a:chExt cx="878573" cy="1073657"/>
          </a:xfrm>
        </p:grpSpPr>
        <p:pic>
          <p:nvPicPr>
            <p:cNvPr id="774" name="picture 77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878573" cy="1073657"/>
            </a:xfrm>
            <a:prstGeom prst="rect">
              <a:avLst/>
            </a:prstGeom>
          </p:spPr>
        </p:pic>
        <p:sp>
          <p:nvSpPr>
            <p:cNvPr id="776" name="textbox 776"/>
            <p:cNvSpPr/>
            <p:nvPr/>
          </p:nvSpPr>
          <p:spPr>
            <a:xfrm>
              <a:off x="-12700" y="-12700"/>
              <a:ext cx="904239" cy="114617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3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3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33000"/>
                </a:lnSpc>
              </a:pPr>
              <a:endParaRPr lang="en-US" altLang="en-US" sz="1000" dirty="0"/>
            </a:p>
            <a:p>
              <a:pPr marL="176530" algn="l" rtl="0" eaLnBrk="0">
                <a:lnSpc>
                  <a:spcPct val="73000"/>
                </a:lnSpc>
                <a:spcBef>
                  <a:spcPts val="5"/>
                </a:spcBef>
              </a:pPr>
              <a:r>
                <a:rPr sz="1600" kern="0" spc="-40" dirty="0">
                  <a:solidFill>
                    <a:srgbClr val="FF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pic>
        <p:nvPicPr>
          <p:cNvPr id="778" name="picture 77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9961626" y="4381500"/>
            <a:ext cx="863345" cy="1054607"/>
          </a:xfrm>
          <a:prstGeom prst="rect">
            <a:avLst/>
          </a:prstGeom>
        </p:spPr>
      </p:pic>
      <p:grpSp>
        <p:nvGrpSpPr>
          <p:cNvPr id="158" name="group 158"/>
          <p:cNvGrpSpPr/>
          <p:nvPr/>
        </p:nvGrpSpPr>
        <p:grpSpPr>
          <a:xfrm rot="21600000">
            <a:off x="1194816" y="4525517"/>
            <a:ext cx="862583" cy="1053845"/>
            <a:chOff x="0" y="0"/>
            <a:chExt cx="862583" cy="1053845"/>
          </a:xfrm>
        </p:grpSpPr>
        <p:pic>
          <p:nvPicPr>
            <p:cNvPr id="780" name="picture 78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0" y="0"/>
              <a:ext cx="862583" cy="1053845"/>
            </a:xfrm>
            <a:prstGeom prst="rect">
              <a:avLst/>
            </a:prstGeom>
          </p:spPr>
        </p:pic>
        <p:sp>
          <p:nvSpPr>
            <p:cNvPr id="782" name="textbox 782"/>
            <p:cNvSpPr/>
            <p:nvPr/>
          </p:nvSpPr>
          <p:spPr>
            <a:xfrm>
              <a:off x="-12700" y="-12700"/>
              <a:ext cx="888364" cy="11264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655" algn="l" rtl="0" eaLnBrk="0">
                <a:lnSpc>
                  <a:spcPct val="73000"/>
                </a:lnSpc>
                <a:spcBef>
                  <a:spcPts val="5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160" name="group 160"/>
          <p:cNvGrpSpPr/>
          <p:nvPr/>
        </p:nvGrpSpPr>
        <p:grpSpPr>
          <a:xfrm rot="21600000">
            <a:off x="4016502" y="4576571"/>
            <a:ext cx="851916" cy="1041641"/>
            <a:chOff x="0" y="0"/>
            <a:chExt cx="851916" cy="1041641"/>
          </a:xfrm>
        </p:grpSpPr>
        <p:pic>
          <p:nvPicPr>
            <p:cNvPr id="784" name="picture 78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600000">
              <a:off x="0" y="0"/>
              <a:ext cx="851916" cy="1041641"/>
            </a:xfrm>
            <a:prstGeom prst="rect">
              <a:avLst/>
            </a:prstGeom>
          </p:spPr>
        </p:pic>
        <p:sp>
          <p:nvSpPr>
            <p:cNvPr id="786" name="textbox 786"/>
            <p:cNvSpPr/>
            <p:nvPr/>
          </p:nvSpPr>
          <p:spPr>
            <a:xfrm>
              <a:off x="-12700" y="-12700"/>
              <a:ext cx="877569" cy="10801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6000"/>
                </a:lnSpc>
              </a:pPr>
              <a:endParaRPr lang="en-US" altLang="en-US" sz="100" dirty="0"/>
            </a:p>
            <a:p>
              <a:pPr marL="100965" algn="l" rtl="0" eaLnBrk="0">
                <a:lnSpc>
                  <a:spcPct val="77000"/>
                </a:lnSpc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</p:txBody>
        </p:sp>
      </p:grpSp>
      <p:grpSp>
        <p:nvGrpSpPr>
          <p:cNvPr id="162" name="group 162"/>
          <p:cNvGrpSpPr/>
          <p:nvPr/>
        </p:nvGrpSpPr>
        <p:grpSpPr>
          <a:xfrm rot="21600000">
            <a:off x="2016634" y="4273901"/>
            <a:ext cx="2056320" cy="171437"/>
            <a:chOff x="0" y="0"/>
            <a:chExt cx="2056320" cy="171437"/>
          </a:xfrm>
        </p:grpSpPr>
        <p:sp>
          <p:nvSpPr>
            <p:cNvPr id="788" name="path"/>
            <p:cNvSpPr/>
            <p:nvPr/>
          </p:nvSpPr>
          <p:spPr>
            <a:xfrm>
              <a:off x="18831" y="65355"/>
              <a:ext cx="2037489" cy="61338"/>
            </a:xfrm>
            <a:custGeom>
              <a:avLst/>
              <a:gdLst/>
              <a:ahLst/>
              <a:cxnLst/>
              <a:rect l="0" t="0" r="0" b="0"/>
              <a:pathLst>
                <a:path w="3208" h="96">
                  <a:moveTo>
                    <a:pt x="3208" y="66"/>
                  </a:moveTo>
                  <a:lnTo>
                    <a:pt x="0" y="29"/>
                  </a:lnTo>
                </a:path>
              </a:pathLst>
            </a:custGeom>
            <a:noFill/>
            <a:ln w="38100" cap="flat">
              <a:solidFill>
                <a:srgbClr val="00B050">
                  <a:alpha val="100000"/>
                </a:srgbClr>
              </a:solidFill>
              <a:prstDash val="dash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90" name="path"/>
            <p:cNvSpPr/>
            <p:nvPr/>
          </p:nvSpPr>
          <p:spPr>
            <a:xfrm>
              <a:off x="0" y="0"/>
              <a:ext cx="153149" cy="171437"/>
            </a:xfrm>
            <a:custGeom>
              <a:avLst/>
              <a:gdLst/>
              <a:ahLst/>
              <a:cxnLst/>
              <a:rect l="0" t="0" r="0" b="0"/>
              <a:pathLst>
                <a:path w="241" h="269">
                  <a:moveTo>
                    <a:pt x="208" y="239"/>
                  </a:moveTo>
                  <a:lnTo>
                    <a:pt x="30" y="132"/>
                  </a:lnTo>
                  <a:lnTo>
                    <a:pt x="211" y="30"/>
                  </a:lnTo>
                </a:path>
              </a:pathLst>
            </a:custGeom>
            <a:noFill/>
            <a:ln w="38100" cap="rnd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92" name="table 792"/>
          <p:cNvGraphicFramePr>
            <a:graphicFrameLocks noGrp="1"/>
          </p:cNvGraphicFramePr>
          <p:nvPr/>
        </p:nvGraphicFramePr>
        <p:xfrm>
          <a:off x="10012680" y="3995928"/>
          <a:ext cx="709930" cy="379095"/>
        </p:xfrm>
        <a:graphic>
          <a:graphicData uri="http://schemas.openxmlformats.org/drawingml/2006/table">
            <a:tbl>
              <a:tblPr>
                <a:solidFill>
                  <a:srgbClr val="11FF7D"/>
                </a:solidFill>
              </a:tblPr>
              <a:tblGrid>
                <a:gridCol w="709930"/>
              </a:tblGrid>
              <a:tr h="369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marL="11493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Proxy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FF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4" name="table 794"/>
          <p:cNvGraphicFramePr>
            <a:graphicFrameLocks noGrp="1"/>
          </p:cNvGraphicFramePr>
          <p:nvPr/>
        </p:nvGraphicFramePr>
        <p:xfrm>
          <a:off x="4068317" y="4192523"/>
          <a:ext cx="709929" cy="379095"/>
        </p:xfrm>
        <a:graphic>
          <a:graphicData uri="http://schemas.openxmlformats.org/drawingml/2006/table">
            <a:tbl>
              <a:tblPr>
                <a:solidFill>
                  <a:srgbClr val="11FF7D"/>
                </a:solidFill>
              </a:tblPr>
              <a:tblGrid>
                <a:gridCol w="709929"/>
              </a:tblGrid>
              <a:tr h="369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marL="11493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Proxy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FF7D"/>
                    </a:solidFill>
                  </a:tcPr>
                </a:tc>
              </a:tr>
            </a:tbl>
          </a:graphicData>
        </a:graphic>
      </p:graphicFrame>
      <p:sp>
        <p:nvSpPr>
          <p:cNvPr id="796" name="textbox 796"/>
          <p:cNvSpPr/>
          <p:nvPr/>
        </p:nvSpPr>
        <p:spPr>
          <a:xfrm>
            <a:off x="2638747" y="5146980"/>
            <a:ext cx="909955" cy="297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145"/>
              </a:lnSpc>
            </a:pPr>
            <a:r>
              <a:rPr sz="16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async/sync</a:t>
            </a:r>
            <a:endParaRPr lang="en-US" altLang="en-US" sz="1600" dirty="0"/>
          </a:p>
        </p:txBody>
      </p:sp>
      <p:grpSp>
        <p:nvGrpSpPr>
          <p:cNvPr id="164" name="group 164"/>
          <p:cNvGrpSpPr/>
          <p:nvPr/>
        </p:nvGrpSpPr>
        <p:grpSpPr>
          <a:xfrm rot="21600000">
            <a:off x="10282041" y="3047997"/>
            <a:ext cx="171450" cy="933879"/>
            <a:chOff x="0" y="0"/>
            <a:chExt cx="171450" cy="933879"/>
          </a:xfrm>
        </p:grpSpPr>
        <p:sp>
          <p:nvSpPr>
            <p:cNvPr id="798" name="path"/>
            <p:cNvSpPr/>
            <p:nvPr/>
          </p:nvSpPr>
          <p:spPr>
            <a:xfrm>
              <a:off x="66680" y="0"/>
              <a:ext cx="38100" cy="914831"/>
            </a:xfrm>
            <a:custGeom>
              <a:avLst/>
              <a:gdLst/>
              <a:ahLst/>
              <a:cxnLst/>
              <a:rect l="0" t="0" r="0" b="0"/>
              <a:pathLst>
                <a:path w="60" h="1440">
                  <a:moveTo>
                    <a:pt x="30" y="1440"/>
                  </a:moveTo>
                  <a:lnTo>
                    <a:pt x="30" y="0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00" name="path"/>
            <p:cNvSpPr/>
            <p:nvPr/>
          </p:nvSpPr>
          <p:spPr>
            <a:xfrm>
              <a:off x="0" y="781479"/>
              <a:ext cx="171450" cy="152400"/>
            </a:xfrm>
            <a:custGeom>
              <a:avLst/>
              <a:gdLst/>
              <a:ahLst/>
              <a:cxnLst/>
              <a:rect l="0" t="0" r="0" b="0"/>
              <a:pathLst>
                <a:path w="270" h="240">
                  <a:moveTo>
                    <a:pt x="240" y="30"/>
                  </a:moveTo>
                  <a:lnTo>
                    <a:pt x="135" y="210"/>
                  </a:lnTo>
                  <a:lnTo>
                    <a:pt x="30" y="30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802" name="picture 8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458468" y="2220467"/>
            <a:ext cx="378713" cy="378714"/>
          </a:xfrm>
          <a:prstGeom prst="rect">
            <a:avLst/>
          </a:prstGeom>
        </p:spPr>
      </p:pic>
      <p:grpSp>
        <p:nvGrpSpPr>
          <p:cNvPr id="166" name="group 166"/>
          <p:cNvGrpSpPr/>
          <p:nvPr/>
        </p:nvGrpSpPr>
        <p:grpSpPr>
          <a:xfrm rot="21600000">
            <a:off x="4336319" y="3578250"/>
            <a:ext cx="171450" cy="600433"/>
            <a:chOff x="0" y="0"/>
            <a:chExt cx="171450" cy="600433"/>
          </a:xfrm>
        </p:grpSpPr>
        <p:sp>
          <p:nvSpPr>
            <p:cNvPr id="804" name="path"/>
            <p:cNvSpPr/>
            <p:nvPr/>
          </p:nvSpPr>
          <p:spPr>
            <a:xfrm>
              <a:off x="64235" y="0"/>
              <a:ext cx="41147" cy="581478"/>
            </a:xfrm>
            <a:custGeom>
              <a:avLst/>
              <a:gdLst/>
              <a:ahLst/>
              <a:cxnLst/>
              <a:rect l="0" t="0" r="0" b="0"/>
              <a:pathLst>
                <a:path w="64" h="915">
                  <a:moveTo>
                    <a:pt x="34" y="915"/>
                  </a:moveTo>
                  <a:lnTo>
                    <a:pt x="30" y="0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06" name="path"/>
            <p:cNvSpPr/>
            <p:nvPr/>
          </p:nvSpPr>
          <p:spPr>
            <a:xfrm>
              <a:off x="0" y="447677"/>
              <a:ext cx="171450" cy="152755"/>
            </a:xfrm>
            <a:custGeom>
              <a:avLst/>
              <a:gdLst/>
              <a:ahLst/>
              <a:cxnLst/>
              <a:rect l="0" t="0" r="0" b="0"/>
              <a:pathLst>
                <a:path w="270" h="240">
                  <a:moveTo>
                    <a:pt x="240" y="30"/>
                  </a:moveTo>
                  <a:lnTo>
                    <a:pt x="135" y="210"/>
                  </a:lnTo>
                  <a:lnTo>
                    <a:pt x="30" y="31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808" name="textbox 808"/>
          <p:cNvSpPr/>
          <p:nvPr/>
        </p:nvSpPr>
        <p:spPr>
          <a:xfrm>
            <a:off x="1395413" y="4276124"/>
            <a:ext cx="519430" cy="2247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3000"/>
              </a:lnSpc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Proxy</a:t>
            </a:r>
            <a:endParaRPr lang="en-US" altLang="en-US" sz="1800" dirty="0"/>
          </a:p>
        </p:txBody>
      </p:sp>
      <p:sp>
        <p:nvSpPr>
          <p:cNvPr id="810" name="textbox 810"/>
          <p:cNvSpPr/>
          <p:nvPr/>
        </p:nvSpPr>
        <p:spPr>
          <a:xfrm>
            <a:off x="1926418" y="2312359"/>
            <a:ext cx="550544" cy="2355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</a:t>
            </a:r>
            <a:endParaRPr lang="en-US" altLang="en-US" sz="1800" dirty="0"/>
          </a:p>
        </p:txBody>
      </p:sp>
      <p:sp>
        <p:nvSpPr>
          <p:cNvPr id="812" name="textbox 812"/>
          <p:cNvSpPr/>
          <p:nvPr/>
        </p:nvSpPr>
        <p:spPr>
          <a:xfrm>
            <a:off x="7925435" y="2147162"/>
            <a:ext cx="550544" cy="2355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</a:t>
            </a:r>
            <a:endParaRPr lang="en-US" altLang="en-US" sz="1800" dirty="0"/>
          </a:p>
        </p:txBody>
      </p:sp>
      <p:sp>
        <p:nvSpPr>
          <p:cNvPr id="814" name="textbox 814"/>
          <p:cNvSpPr/>
          <p:nvPr/>
        </p:nvSpPr>
        <p:spPr>
          <a:xfrm>
            <a:off x="10097464" y="4941503"/>
            <a:ext cx="594359" cy="2025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3000"/>
              </a:lnSpc>
            </a:pPr>
            <a:r>
              <a:rPr sz="16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Master</a:t>
            </a:r>
            <a:endParaRPr lang="en-US" altLang="en-US" sz="1600" dirty="0"/>
          </a:p>
        </p:txBody>
      </p:sp>
      <p:sp>
        <p:nvSpPr>
          <p:cNvPr id="816" name="path"/>
          <p:cNvSpPr/>
          <p:nvPr/>
        </p:nvSpPr>
        <p:spPr>
          <a:xfrm>
            <a:off x="2082545" y="5109971"/>
            <a:ext cx="1840280" cy="38100"/>
          </a:xfrm>
          <a:custGeom>
            <a:avLst/>
            <a:gdLst/>
            <a:ahLst/>
            <a:cxnLst/>
            <a:rect l="0" t="0" r="0" b="0"/>
            <a:pathLst>
              <a:path w="2898" h="60">
                <a:moveTo>
                  <a:pt x="0" y="30"/>
                </a:moveTo>
                <a:lnTo>
                  <a:pt x="2898" y="30"/>
                </a:lnTo>
              </a:path>
            </a:pathLst>
          </a:custGeom>
          <a:noFill/>
          <a:ln w="38100" cap="flat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18" name="textbox 818"/>
          <p:cNvSpPr/>
          <p:nvPr/>
        </p:nvSpPr>
        <p:spPr>
          <a:xfrm>
            <a:off x="10528961" y="3096309"/>
            <a:ext cx="297815" cy="228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4000"/>
              </a:lnSpc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api</a:t>
            </a:r>
            <a:endParaRPr lang="en-US" altLang="en-US" sz="1800" dirty="0"/>
          </a:p>
        </p:txBody>
      </p:sp>
      <p:sp>
        <p:nvSpPr>
          <p:cNvPr id="820" name="textbox 820"/>
          <p:cNvSpPr/>
          <p:nvPr/>
        </p:nvSpPr>
        <p:spPr>
          <a:xfrm>
            <a:off x="4512212" y="3679924"/>
            <a:ext cx="297815" cy="228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4000"/>
              </a:lnSpc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api</a:t>
            </a:r>
            <a:endParaRPr lang="en-US" altLang="en-US" sz="1800" dirty="0"/>
          </a:p>
        </p:txBody>
      </p:sp>
      <p:sp>
        <p:nvSpPr>
          <p:cNvPr id="822" name="path"/>
          <p:cNvSpPr/>
          <p:nvPr/>
        </p:nvSpPr>
        <p:spPr>
          <a:xfrm>
            <a:off x="3789477" y="5043290"/>
            <a:ext cx="152400" cy="171450"/>
          </a:xfrm>
          <a:custGeom>
            <a:avLst/>
            <a:gdLst/>
            <a:ahLst/>
            <a:cxnLst/>
            <a:rect l="0" t="0" r="0" b="0"/>
            <a:pathLst>
              <a:path w="240" h="270">
                <a:moveTo>
                  <a:pt x="30" y="30"/>
                </a:moveTo>
                <a:lnTo>
                  <a:pt x="210" y="135"/>
                </a:lnTo>
                <a:lnTo>
                  <a:pt x="30" y="240"/>
                </a:lnTo>
              </a:path>
            </a:pathLst>
          </a:custGeom>
          <a:noFill/>
          <a:ln w="38100" cap="rnd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26" name="picture 8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sp>
        <p:nvSpPr>
          <p:cNvPr id="828" name="textbox 828"/>
          <p:cNvSpPr/>
          <p:nvPr/>
        </p:nvSpPr>
        <p:spPr>
          <a:xfrm>
            <a:off x="917539" y="1922656"/>
            <a:ext cx="11252834" cy="48133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055"/>
              </a:lnSpc>
            </a:pPr>
            <a:r>
              <a:rPr sz="3400" kern="0" spc="30" dirty="0">
                <a:solidFill>
                  <a:srgbClr val="BE620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400" kern="0" spc="600" dirty="0">
                <a:solidFill>
                  <a:srgbClr val="BE620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Corosync/Pacemaker and Veritas are similar</a:t>
            </a:r>
            <a:r>
              <a:rPr sz="22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 functionalit</a:t>
            </a:r>
            <a:r>
              <a:rPr sz="22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y</a:t>
            </a:r>
            <a:r>
              <a:rPr sz="2200" kern="0" spc="1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and</a:t>
            </a:r>
            <a:r>
              <a:rPr sz="2200" kern="0" spc="1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architecture</a:t>
            </a:r>
            <a:endParaRPr lang="en-US" altLang="en-US" sz="2200" dirty="0"/>
          </a:p>
          <a:p>
            <a:pPr marL="19685" algn="l" rtl="0" eaLnBrk="0">
              <a:lnSpc>
                <a:spcPts val="4160"/>
              </a:lnSpc>
            </a:pPr>
            <a:r>
              <a:rPr sz="17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use</a:t>
            </a:r>
            <a:r>
              <a:rPr sz="22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resource</a:t>
            </a:r>
            <a:r>
              <a:rPr sz="22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agents</a:t>
            </a:r>
            <a:r>
              <a:rPr sz="22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disk</a:t>
            </a:r>
            <a:r>
              <a:rPr sz="22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volume</a:t>
            </a:r>
            <a:r>
              <a:rPr sz="22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,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file</a:t>
            </a:r>
            <a:r>
              <a:rPr sz="22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system</a:t>
            </a:r>
            <a:r>
              <a:rPr sz="22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,</a:t>
            </a:r>
            <a:r>
              <a:rPr sz="2200" kern="0" spc="2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IP</a:t>
            </a:r>
            <a:r>
              <a:rPr sz="22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address</a:t>
            </a:r>
            <a:r>
              <a:rPr sz="22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,</a:t>
            </a:r>
            <a:r>
              <a:rPr sz="22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</a:t>
            </a:r>
            <a:r>
              <a:rPr sz="22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</a:t>
            </a:r>
            <a:endParaRPr lang="en-US" altLang="en-US" sz="2200" dirty="0"/>
          </a:p>
          <a:p>
            <a:pPr algn="l" rtl="0" eaLnBrk="0">
              <a:lnSpc>
                <a:spcPct val="125000"/>
              </a:lnSpc>
            </a:pPr>
            <a:endParaRPr lang="en-US" altLang="en-US" sz="1000" dirty="0"/>
          </a:p>
          <a:p>
            <a:pPr marL="19685" algn="l" rtl="0" eaLnBrk="0">
              <a:lnSpc>
                <a:spcPct val="81000"/>
              </a:lnSpc>
              <a:spcBef>
                <a:spcPts val="665"/>
              </a:spcBef>
            </a:pPr>
            <a:r>
              <a:rPr sz="17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use</a:t>
            </a:r>
            <a:r>
              <a:rPr sz="22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Virtual</a:t>
            </a:r>
            <a:r>
              <a:rPr sz="2200" kern="0" spc="2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IP</a:t>
            </a:r>
            <a:r>
              <a:rPr sz="22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address</a:t>
            </a:r>
            <a:r>
              <a:rPr sz="22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VIP</a:t>
            </a:r>
            <a:r>
              <a:rPr sz="22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to</a:t>
            </a:r>
            <a:r>
              <a:rPr sz="22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connect</a:t>
            </a:r>
            <a:r>
              <a:rPr sz="22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to</a:t>
            </a:r>
            <a:r>
              <a:rPr sz="22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master</a:t>
            </a:r>
            <a:r>
              <a:rPr sz="2200" kern="0" spc="1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or</a:t>
            </a:r>
            <a:r>
              <a:rPr sz="22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standby</a:t>
            </a:r>
            <a:r>
              <a:rPr sz="22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(s)</a:t>
            </a:r>
            <a:endParaRPr lang="en-US" altLang="en-US" sz="2200" dirty="0"/>
          </a:p>
          <a:p>
            <a:pPr algn="l" rtl="0" eaLnBrk="0">
              <a:lnSpc>
                <a:spcPct val="115000"/>
              </a:lnSpc>
            </a:pPr>
            <a:endParaRPr lang="en-US" altLang="en-US" sz="1000" dirty="0"/>
          </a:p>
          <a:p>
            <a:pPr marL="19685" algn="l" rtl="0" eaLnBrk="0">
              <a:lnSpc>
                <a:spcPct val="80000"/>
              </a:lnSpc>
              <a:spcBef>
                <a:spcPts val="665"/>
              </a:spcBef>
            </a:pPr>
            <a:r>
              <a:rPr sz="1700" kern="0" spc="1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can</a:t>
            </a:r>
            <a:r>
              <a:rPr sz="22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be</a:t>
            </a:r>
            <a:r>
              <a:rPr sz="22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used</a:t>
            </a:r>
            <a:r>
              <a:rPr sz="2200" kern="0" spc="1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with</a:t>
            </a:r>
            <a:r>
              <a:rPr sz="2200" kern="0" spc="1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streaming</a:t>
            </a:r>
            <a:r>
              <a:rPr sz="22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replication</a:t>
            </a:r>
            <a:r>
              <a:rPr sz="2200" kern="0" spc="1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and</a:t>
            </a:r>
            <a:r>
              <a:rPr sz="2200" kern="0" spc="1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shared</a:t>
            </a:r>
            <a:r>
              <a:rPr sz="2200" kern="0" spc="1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disk</a:t>
            </a:r>
            <a:r>
              <a:rPr sz="2200" kern="0" spc="1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configuration</a:t>
            </a:r>
            <a:endParaRPr lang="en-US" altLang="en-US" sz="2200" dirty="0"/>
          </a:p>
          <a:p>
            <a:pPr algn="l" rtl="0" eaLnBrk="0">
              <a:lnSpc>
                <a:spcPct val="115000"/>
              </a:lnSpc>
            </a:pPr>
            <a:endParaRPr lang="en-US" altLang="en-US" sz="1000" dirty="0"/>
          </a:p>
          <a:p>
            <a:pPr marL="19685" algn="l" rtl="0" eaLnBrk="0">
              <a:lnSpc>
                <a:spcPct val="80000"/>
              </a:lnSpc>
              <a:spcBef>
                <a:spcPts val="665"/>
              </a:spcBef>
            </a:pPr>
            <a:r>
              <a:rPr sz="17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mostly</a:t>
            </a:r>
            <a:r>
              <a:rPr sz="2200" kern="0" spc="2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used</a:t>
            </a:r>
            <a:r>
              <a:rPr sz="22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with</a:t>
            </a:r>
            <a:r>
              <a:rPr sz="22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physical</a:t>
            </a:r>
            <a:r>
              <a:rPr sz="2200" kern="0" spc="1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servers</a:t>
            </a:r>
            <a:endParaRPr lang="en-US" altLang="en-US" sz="2200" dirty="0"/>
          </a:p>
          <a:p>
            <a:pPr algn="l" rtl="0" eaLnBrk="0">
              <a:lnSpc>
                <a:spcPct val="115000"/>
              </a:lnSpc>
            </a:pPr>
            <a:endParaRPr lang="en-US" altLang="en-US" sz="1000" dirty="0"/>
          </a:p>
          <a:p>
            <a:pPr marL="19685" algn="l" rtl="0" eaLnBrk="0">
              <a:lnSpc>
                <a:spcPct val="80000"/>
              </a:lnSpc>
              <a:spcBef>
                <a:spcPts val="670"/>
              </a:spcBef>
            </a:pPr>
            <a:r>
              <a:rPr sz="17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can</a:t>
            </a:r>
            <a:r>
              <a:rPr sz="2200" kern="0" spc="2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be</a:t>
            </a:r>
            <a:r>
              <a:rPr sz="22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applied</a:t>
            </a:r>
            <a:r>
              <a:rPr sz="22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to</a:t>
            </a:r>
            <a:r>
              <a:rPr sz="22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build</a:t>
            </a:r>
            <a:r>
              <a:rPr sz="2200" kern="0" spc="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geo</a:t>
            </a:r>
            <a:r>
              <a:rPr sz="22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clusters</a:t>
            </a:r>
            <a:endParaRPr lang="en-US" altLang="en-US" sz="2200" dirty="0"/>
          </a:p>
          <a:p>
            <a:pPr marL="12700" algn="l" rtl="0" eaLnBrk="0">
              <a:lnSpc>
                <a:spcPts val="2480"/>
              </a:lnSpc>
              <a:spcBef>
                <a:spcPts val="1965"/>
              </a:spcBef>
            </a:pPr>
            <a:r>
              <a:rPr sz="3400" kern="0" spc="210" dirty="0">
                <a:solidFill>
                  <a:srgbClr val="BF631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400" kern="0" spc="600" dirty="0">
                <a:solidFill>
                  <a:srgbClr val="BF631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Corosync</a:t>
            </a:r>
            <a:r>
              <a:rPr sz="22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Pacemaker</a:t>
            </a:r>
            <a:r>
              <a:rPr sz="22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is</a:t>
            </a:r>
            <a:r>
              <a:rPr sz="22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open</a:t>
            </a:r>
            <a:r>
              <a:rPr sz="22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source</a:t>
            </a:r>
            <a:r>
              <a:rPr sz="22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and</a:t>
            </a:r>
            <a:r>
              <a:rPr sz="22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free</a:t>
            </a:r>
            <a:r>
              <a:rPr sz="22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of</a:t>
            </a:r>
            <a:r>
              <a:rPr sz="22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charge</a:t>
            </a:r>
            <a:endParaRPr lang="en-US" altLang="en-US" sz="2200" dirty="0"/>
          </a:p>
          <a:p>
            <a:pPr marL="12700" algn="l" rtl="0" eaLnBrk="0">
              <a:lnSpc>
                <a:spcPts val="2425"/>
              </a:lnSpc>
              <a:spcBef>
                <a:spcPts val="1735"/>
              </a:spcBef>
            </a:pPr>
            <a:r>
              <a:rPr sz="3400" kern="0" spc="220" dirty="0">
                <a:solidFill>
                  <a:srgbClr val="C2651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400" kern="0" spc="540" dirty="0">
                <a:solidFill>
                  <a:srgbClr val="C2651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Veritas</a:t>
            </a:r>
            <a:r>
              <a:rPr sz="22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is</a:t>
            </a:r>
            <a:r>
              <a:rPr sz="22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proprietary</a:t>
            </a:r>
            <a:r>
              <a:rPr sz="22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and</a:t>
            </a:r>
            <a:r>
              <a:rPr sz="22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requires</a:t>
            </a:r>
            <a:r>
              <a:rPr sz="22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license</a:t>
            </a:r>
            <a:r>
              <a:rPr sz="22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</a:t>
            </a:r>
            <a:r>
              <a:rPr sz="2200" kern="0" spc="1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only</a:t>
            </a:r>
            <a:r>
              <a:rPr sz="22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</a:t>
            </a:r>
            <a:r>
              <a:rPr sz="22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cluster</a:t>
            </a:r>
            <a:r>
              <a:rPr sz="22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which</a:t>
            </a:r>
            <a:endParaRPr lang="en-US" altLang="en-US" sz="2200" dirty="0"/>
          </a:p>
          <a:p>
            <a:pPr marL="488315" algn="l" rtl="0" eaLnBrk="0">
              <a:lnSpc>
                <a:spcPct val="76000"/>
              </a:lnSpc>
              <a:spcBef>
                <a:spcPts val="330"/>
              </a:spcBef>
            </a:pPr>
            <a:r>
              <a:rPr sz="22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integrates with</a:t>
            </a:r>
            <a:r>
              <a:rPr sz="2200" kern="0" spc="1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disk</a:t>
            </a:r>
            <a:r>
              <a:rPr sz="22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2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</a:t>
            </a:r>
            <a:r>
              <a:rPr sz="2200" kern="0" spc="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ation)</a:t>
            </a:r>
            <a:endParaRPr lang="en-US" altLang="en-US" sz="2200" dirty="0"/>
          </a:p>
          <a:p>
            <a:pPr algn="l" rtl="0" eaLnBrk="0">
              <a:lnSpc>
                <a:spcPct val="100000"/>
              </a:lnSpc>
            </a:pPr>
            <a:endParaRPr lang="en-US" altLang="en-US" sz="1200" dirty="0"/>
          </a:p>
          <a:p>
            <a:pPr marL="8834755" algn="l" rtl="0" eaLnBrk="0">
              <a:lnSpc>
                <a:spcPct val="84000"/>
              </a:lnSpc>
              <a:spcBef>
                <a:spcPts val="5"/>
              </a:spcBef>
              <a:tabLst>
                <a:tab pos="9937115" algn="l"/>
              </a:tabLst>
            </a:pPr>
            <a:r>
              <a:rPr sz="2300" kern="0" spc="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	</a:t>
            </a:r>
            <a:r>
              <a:rPr sz="2300" kern="0" spc="-9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D9D9D9"/>
                      <wpsdc:folHlinkClr xmlns:wpsdc="http://www.wps.cn/officeDocument/2017/drawingmlCustomData" val="D9D9D9"/>
                      <wpsdc:hlinkUnderline xmlns:wpsdc="http://www.wps.cn/officeDocument/2017/drawingmlCustomData" val="0"/>
                    </a:ext>
                  </a:extLst>
                </a:hlinkClick>
              </a:rPr>
              <a:t>19</a:t>
            </a:r>
            <a:r>
              <a:rPr sz="2300" kern="0" spc="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          </a:t>
            </a:r>
            <a:endParaRPr lang="en-US" altLang="en-US" sz="2300" dirty="0"/>
          </a:p>
        </p:txBody>
      </p:sp>
      <p:sp>
        <p:nvSpPr>
          <p:cNvPr id="830" name="textbox 830"/>
          <p:cNvSpPr/>
          <p:nvPr/>
        </p:nvSpPr>
        <p:spPr>
          <a:xfrm>
            <a:off x="940827" y="790487"/>
            <a:ext cx="6752590" cy="5124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4000" kern="0" spc="-3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Corosync/Pacemaker and Veritas</a:t>
            </a:r>
            <a:endParaRPr lang="en-US" altLang="en-US" sz="4000" dirty="0"/>
          </a:p>
        </p:txBody>
      </p:sp>
      <p:pic>
        <p:nvPicPr>
          <p:cNvPr id="832" name="picture 8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sp>
        <p:nvSpPr>
          <p:cNvPr id="22" name="textbox 22"/>
          <p:cNvSpPr/>
          <p:nvPr/>
        </p:nvSpPr>
        <p:spPr>
          <a:xfrm>
            <a:off x="916939" y="1954655"/>
            <a:ext cx="9636125" cy="34766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580"/>
              </a:lnSpc>
            </a:pPr>
            <a:r>
              <a:rPr sz="4300" kern="0" spc="-30" dirty="0">
                <a:solidFill>
                  <a:srgbClr val="BE620E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4300" kern="0" spc="-30" dirty="0">
                <a:solidFill>
                  <a:srgbClr val="BE620E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</a:t>
            </a:r>
            <a:r>
              <a:rPr sz="3000" kern="0" spc="2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Prof</a:t>
            </a:r>
            <a:r>
              <a:rPr sz="30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essional, established</a:t>
            </a:r>
            <a:r>
              <a:rPr sz="30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</a:t>
            </a:r>
            <a:r>
              <a:rPr sz="30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2015,</a:t>
            </a:r>
            <a:r>
              <a:rPr sz="30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is a</a:t>
            </a:r>
            <a:r>
              <a:rPr sz="30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key</a:t>
            </a:r>
            <a:endParaRPr lang="en-US" altLang="en-US" sz="3000" dirty="0"/>
          </a:p>
          <a:p>
            <a:pPr marL="486410" algn="l" rtl="0" eaLnBrk="0">
              <a:lnSpc>
                <a:spcPts val="3785"/>
              </a:lnSpc>
            </a:pPr>
            <a:r>
              <a:rPr sz="30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contributor to</a:t>
            </a:r>
            <a:r>
              <a:rPr sz="3000" kern="0" spc="2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PostgreSQL co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mmunity</a:t>
            </a:r>
            <a:endParaRPr lang="en-US" altLang="en-US" sz="3000" dirty="0"/>
          </a:p>
          <a:p>
            <a:pPr marL="12700" algn="l" rtl="0" eaLnBrk="0">
              <a:lnSpc>
                <a:spcPts val="2580"/>
              </a:lnSpc>
              <a:spcBef>
                <a:spcPts val="2230"/>
              </a:spcBef>
            </a:pPr>
            <a:r>
              <a:rPr sz="4300" kern="0" spc="-40" dirty="0">
                <a:solidFill>
                  <a:srgbClr val="C2651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4300" kern="0" spc="-40" dirty="0">
                <a:solidFill>
                  <a:srgbClr val="C2651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0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At</a:t>
            </a:r>
            <a:r>
              <a:rPr sz="3000" kern="0" spc="2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</a:t>
            </a:r>
            <a:r>
              <a:rPr sz="3000" kern="0" spc="2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Professional we develop</a:t>
            </a:r>
            <a:r>
              <a:rPr sz="3000" kern="0" spc="2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</a:t>
            </a:r>
            <a:r>
              <a:rPr sz="3000" kern="0" spc="2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</a:t>
            </a:r>
            <a:r>
              <a:rPr sz="3000" kern="0" spc="1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database,</a:t>
            </a:r>
            <a:endParaRPr lang="en-US" altLang="en-US" sz="3000" dirty="0"/>
          </a:p>
          <a:p>
            <a:pPr marL="486410" algn="l" rtl="0" eaLnBrk="0">
              <a:lnSpc>
                <a:spcPts val="3785"/>
              </a:lnSpc>
            </a:pPr>
            <a:r>
              <a:rPr sz="30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</a:t>
            </a:r>
            <a:r>
              <a:rPr sz="30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private</a:t>
            </a:r>
            <a:r>
              <a:rPr sz="3000" kern="0" spc="2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PostgreSQL</a:t>
            </a:r>
            <a:r>
              <a:rPr sz="3000" kern="0" spc="-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fork</a:t>
            </a:r>
            <a:endParaRPr lang="en-US" altLang="en-US" sz="3000" dirty="0"/>
          </a:p>
          <a:p>
            <a:pPr marL="12700" algn="l" rtl="0" eaLnBrk="0">
              <a:lnSpc>
                <a:spcPts val="3080"/>
              </a:lnSpc>
              <a:spcBef>
                <a:spcPts val="2235"/>
              </a:spcBef>
            </a:pPr>
            <a:r>
              <a:rPr sz="4300" kern="0" spc="-20" dirty="0">
                <a:solidFill>
                  <a:srgbClr val="C2651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4300" kern="0" spc="-20" dirty="0">
                <a:solidFill>
                  <a:srgbClr val="C2651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0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</a:t>
            </a:r>
            <a:r>
              <a:rPr sz="3000" kern="0" spc="2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Professional also spe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cializes</a:t>
            </a:r>
            <a:r>
              <a:rPr sz="30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</a:t>
            </a:r>
            <a:r>
              <a:rPr sz="30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24x7 technical</a:t>
            </a:r>
            <a:endParaRPr lang="en-US" altLang="en-US" sz="3000" dirty="0"/>
          </a:p>
          <a:p>
            <a:pPr marL="484505" algn="l" rtl="0" eaLnBrk="0">
              <a:lnSpc>
                <a:spcPct val="78000"/>
              </a:lnSpc>
              <a:spcBef>
                <a:spcPts val="480"/>
              </a:spcBef>
            </a:pPr>
            <a:r>
              <a:rPr sz="30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support and other</a:t>
            </a:r>
            <a:r>
              <a:rPr sz="30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</a:t>
            </a:r>
            <a:r>
              <a:rPr sz="30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rofessional services</a:t>
            </a:r>
            <a:r>
              <a:rPr sz="30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(database</a:t>
            </a:r>
            <a:endParaRPr lang="en-US" altLang="en-US" sz="3000" dirty="0"/>
          </a:p>
          <a:p>
            <a:pPr marL="498475" algn="l" rtl="0" eaLnBrk="0">
              <a:lnSpc>
                <a:spcPct val="78000"/>
              </a:lnSpc>
              <a:spcBef>
                <a:spcPts val="790"/>
              </a:spcBef>
            </a:pPr>
            <a:r>
              <a:rPr sz="30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migration, audit and</a:t>
            </a:r>
            <a:r>
              <a:rPr sz="30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performance tuning) for</a:t>
            </a:r>
            <a:r>
              <a:rPr sz="3000" kern="0" spc="2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reSQL</a:t>
            </a:r>
            <a:endParaRPr lang="en-US" altLang="en-US" sz="3000" dirty="0"/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28" name="textbox 28"/>
            <p:cNvSpPr/>
            <p:nvPr/>
          </p:nvSpPr>
          <p:spPr>
            <a:xfrm>
              <a:off x="-12700" y="-12700"/>
              <a:ext cx="2430779" cy="79248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180465" algn="l" rtl="0" eaLnBrk="0">
                <a:lnSpc>
                  <a:spcPct val="82000"/>
                </a:lnSpc>
                <a:spcBef>
                  <a:spcPts val="5"/>
                </a:spcBef>
              </a:pPr>
              <a:r>
                <a:rPr sz="2400" kern="0" spc="-2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2</a:t>
              </a:r>
              <a:endParaRPr lang="en-US" altLang="en-US" sz="2400" dirty="0"/>
            </a:p>
          </p:txBody>
        </p:sp>
      </p:grpSp>
      <p:sp>
        <p:nvSpPr>
          <p:cNvPr id="30" name="textbox 30"/>
          <p:cNvSpPr/>
          <p:nvPr/>
        </p:nvSpPr>
        <p:spPr>
          <a:xfrm>
            <a:off x="951056" y="849415"/>
            <a:ext cx="3477259" cy="3994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9000"/>
              </a:lnSpc>
            </a:pP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</a:t>
            </a:r>
            <a:r>
              <a:rPr sz="3100" kern="0" spc="29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Professio</a:t>
            </a:r>
            <a:r>
              <a:rPr sz="3100" kern="0" spc="-1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nal</a:t>
            </a:r>
            <a:endParaRPr lang="en-US" altLang="en-US" sz="3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36" name="textbox 836"/>
          <p:cNvSpPr/>
          <p:nvPr/>
        </p:nvSpPr>
        <p:spPr>
          <a:xfrm>
            <a:off x="936028" y="835607"/>
            <a:ext cx="7503159" cy="1615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3100" kern="0" spc="2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Corosync/Pacemaker</a:t>
            </a:r>
            <a:r>
              <a:rPr sz="3100" kern="0" spc="22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2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and Veritas architecture</a:t>
            </a:r>
            <a:endParaRPr lang="en-US" altLang="en-US" sz="3100" dirty="0"/>
          </a:p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900" dirty="0"/>
          </a:p>
          <a:p>
            <a:pPr marL="5786120" algn="l" rtl="0" eaLnBrk="0">
              <a:lnSpc>
                <a:spcPct val="89000"/>
              </a:lnSpc>
              <a:spcBef>
                <a:spcPts val="0"/>
              </a:spcBef>
            </a:pPr>
            <a:r>
              <a:rPr sz="3600" kern="0" spc="1970" dirty="0">
                <a:solidFill>
                  <a:srgbClr val="445C6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r>
              <a:rPr sz="3600" kern="0" spc="-190" dirty="0">
                <a:solidFill>
                  <a:srgbClr val="445C6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</a:t>
            </a:r>
            <a:endParaRPr lang="en-US" altLang="en-US" sz="1800" dirty="0"/>
          </a:p>
        </p:txBody>
      </p:sp>
      <p:pic>
        <p:nvPicPr>
          <p:cNvPr id="838" name="picture 8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pic>
        <p:nvPicPr>
          <p:cNvPr id="840" name="picture 8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grpSp>
        <p:nvGrpSpPr>
          <p:cNvPr id="168" name="group 168"/>
          <p:cNvGrpSpPr/>
          <p:nvPr/>
        </p:nvGrpSpPr>
        <p:grpSpPr>
          <a:xfrm rot="21600000">
            <a:off x="7352403" y="4204499"/>
            <a:ext cx="994088" cy="720964"/>
            <a:chOff x="0" y="0"/>
            <a:chExt cx="994088" cy="720964"/>
          </a:xfrm>
        </p:grpSpPr>
        <p:sp>
          <p:nvSpPr>
            <p:cNvPr id="842" name="path"/>
            <p:cNvSpPr/>
            <p:nvPr/>
          </p:nvSpPr>
          <p:spPr>
            <a:xfrm>
              <a:off x="0" y="3531"/>
              <a:ext cx="986080" cy="717432"/>
            </a:xfrm>
            <a:custGeom>
              <a:avLst/>
              <a:gdLst/>
              <a:ahLst/>
              <a:cxnLst/>
              <a:rect l="0" t="0" r="0" b="0"/>
              <a:pathLst>
                <a:path w="1552" h="1129">
                  <a:moveTo>
                    <a:pt x="17" y="1105"/>
                  </a:moveTo>
                  <a:lnTo>
                    <a:pt x="1535" y="24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44" name="path"/>
            <p:cNvSpPr/>
            <p:nvPr/>
          </p:nvSpPr>
          <p:spPr>
            <a:xfrm>
              <a:off x="824200" y="0"/>
              <a:ext cx="169888" cy="158711"/>
            </a:xfrm>
            <a:custGeom>
              <a:avLst/>
              <a:gdLst/>
              <a:ahLst/>
              <a:cxnLst/>
              <a:rect l="0" t="0" r="0" b="0"/>
              <a:pathLst>
                <a:path w="267" h="249">
                  <a:moveTo>
                    <a:pt x="151" y="219"/>
                  </a:moveTo>
                  <a:lnTo>
                    <a:pt x="237" y="30"/>
                  </a:lnTo>
                  <a:lnTo>
                    <a:pt x="30" y="48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70" name="group 170"/>
          <p:cNvGrpSpPr/>
          <p:nvPr/>
        </p:nvGrpSpPr>
        <p:grpSpPr>
          <a:xfrm rot="21600000">
            <a:off x="8800320" y="4221444"/>
            <a:ext cx="1204674" cy="708447"/>
            <a:chOff x="0" y="0"/>
            <a:chExt cx="1204674" cy="708447"/>
          </a:xfrm>
        </p:grpSpPr>
        <p:sp>
          <p:nvSpPr>
            <p:cNvPr id="846" name="path"/>
            <p:cNvSpPr/>
            <p:nvPr/>
          </p:nvSpPr>
          <p:spPr>
            <a:xfrm>
              <a:off x="9608" y="3722"/>
              <a:ext cx="1195065" cy="704725"/>
            </a:xfrm>
            <a:custGeom>
              <a:avLst/>
              <a:gdLst/>
              <a:ahLst/>
              <a:cxnLst/>
              <a:rect l="0" t="0" r="0" b="0"/>
              <a:pathLst>
                <a:path w="1881" h="1109">
                  <a:moveTo>
                    <a:pt x="1867" y="1083"/>
                  </a:moveTo>
                  <a:lnTo>
                    <a:pt x="14" y="26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48" name="path"/>
            <p:cNvSpPr/>
            <p:nvPr/>
          </p:nvSpPr>
          <p:spPr>
            <a:xfrm>
              <a:off x="0" y="0"/>
              <a:ext cx="170420" cy="153898"/>
            </a:xfrm>
            <a:custGeom>
              <a:avLst/>
              <a:gdLst/>
              <a:ahLst/>
              <a:cxnLst/>
              <a:rect l="0" t="0" r="0" b="0"/>
              <a:pathLst>
                <a:path w="268" h="242">
                  <a:moveTo>
                    <a:pt x="134" y="212"/>
                  </a:moveTo>
                  <a:lnTo>
                    <a:pt x="30" y="31"/>
                  </a:lnTo>
                  <a:lnTo>
                    <a:pt x="238" y="30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850" name="textbox 850"/>
          <p:cNvSpPr/>
          <p:nvPr/>
        </p:nvSpPr>
        <p:spPr>
          <a:xfrm>
            <a:off x="7301738" y="4849248"/>
            <a:ext cx="2702560" cy="9347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201930" algn="l" rtl="0" eaLnBrk="0">
              <a:lnSpc>
                <a:spcPts val="1350"/>
              </a:lnSpc>
            </a:pPr>
            <a:r>
              <a:rPr sz="2100" strike="sngStrike" kern="0" spc="2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</a:t>
            </a:r>
            <a:r>
              <a:rPr sz="2100" strike="sngStrike" kern="0" spc="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</a:t>
            </a:r>
            <a:r>
              <a:rPr sz="2100" strike="sngStrike" kern="0" spc="2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&gt;</a:t>
            </a:r>
            <a:endParaRPr lang="en-US" altLang="en-US" sz="2100" dirty="0"/>
          </a:p>
          <a:p>
            <a:pPr algn="l" rtl="0" eaLnBrk="0">
              <a:lnSpc>
                <a:spcPct val="165000"/>
              </a:lnSpc>
            </a:pPr>
            <a:endParaRPr lang="en-US" altLang="en-US" sz="1000" dirty="0"/>
          </a:p>
          <a:p>
            <a:pPr marL="12700" algn="l" rtl="0" eaLnBrk="0">
              <a:lnSpc>
                <a:spcPts val="1350"/>
              </a:lnSpc>
              <a:spcBef>
                <a:spcPts val="600"/>
              </a:spcBef>
              <a:tabLst>
                <a:tab pos="2536825" algn="l"/>
              </a:tabLst>
            </a:pPr>
            <a:r>
              <a:rPr sz="2000" strike="sngStrike" kern="0" spc="0" dirty="0">
                <a:solidFill>
                  <a:srgbClr val="00B0F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2000" strike="sngStrike" kern="0" spc="20" dirty="0">
                <a:solidFill>
                  <a:srgbClr val="00B0F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&gt;</a:t>
            </a:r>
            <a:endParaRPr lang="en-US" altLang="en-US" sz="2000" dirty="0"/>
          </a:p>
          <a:p>
            <a:pPr algn="l" rtl="0" eaLnBrk="0">
              <a:lnSpc>
                <a:spcPct val="102000"/>
              </a:lnSpc>
            </a:pPr>
            <a:endParaRPr lang="en-US" altLang="en-US" sz="600" dirty="0"/>
          </a:p>
          <a:p>
            <a:pPr marL="1185545" algn="l" rtl="0" eaLnBrk="0">
              <a:lnSpc>
                <a:spcPts val="1140"/>
              </a:lnSpc>
              <a:spcBef>
                <a:spcPts val="5"/>
              </a:spcBef>
            </a:pPr>
            <a:r>
              <a:rPr sz="16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sync</a:t>
            </a:r>
            <a:endParaRPr lang="en-US" altLang="en-US" sz="1600" dirty="0"/>
          </a:p>
        </p:txBody>
      </p:sp>
      <p:grpSp>
        <p:nvGrpSpPr>
          <p:cNvPr id="172" name="group 172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852" name="picture 8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854" name="textbox 854"/>
            <p:cNvSpPr/>
            <p:nvPr/>
          </p:nvSpPr>
          <p:spPr>
            <a:xfrm>
              <a:off x="-12700" y="-12700"/>
              <a:ext cx="2430779" cy="7874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097280" algn="l" rtl="0" eaLnBrk="0">
                <a:lnSpc>
                  <a:spcPct val="82000"/>
                </a:lnSpc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20</a:t>
              </a:r>
              <a:endParaRPr lang="en-US" altLang="en-US" sz="2400" dirty="0"/>
            </a:p>
          </p:txBody>
        </p:sp>
      </p:grpSp>
      <p:grpSp>
        <p:nvGrpSpPr>
          <p:cNvPr id="174" name="group 174"/>
          <p:cNvGrpSpPr/>
          <p:nvPr/>
        </p:nvGrpSpPr>
        <p:grpSpPr>
          <a:xfrm rot="21600000">
            <a:off x="1694514" y="3585231"/>
            <a:ext cx="1876215" cy="770866"/>
            <a:chOff x="0" y="0"/>
            <a:chExt cx="1876215" cy="770866"/>
          </a:xfrm>
        </p:grpSpPr>
        <p:sp>
          <p:nvSpPr>
            <p:cNvPr id="856" name="path"/>
            <p:cNvSpPr/>
            <p:nvPr/>
          </p:nvSpPr>
          <p:spPr>
            <a:xfrm>
              <a:off x="0" y="0"/>
              <a:ext cx="1865913" cy="770866"/>
            </a:xfrm>
            <a:custGeom>
              <a:avLst/>
              <a:gdLst/>
              <a:ahLst/>
              <a:cxnLst/>
              <a:rect l="0" t="0" r="0" b="0"/>
              <a:pathLst>
                <a:path w="2938" h="1213">
                  <a:moveTo>
                    <a:pt x="11" y="1186"/>
                  </a:moveTo>
                  <a:lnTo>
                    <a:pt x="2927" y="27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58" name="path"/>
            <p:cNvSpPr/>
            <p:nvPr/>
          </p:nvSpPr>
          <p:spPr>
            <a:xfrm>
              <a:off x="1713643" y="473163"/>
              <a:ext cx="162572" cy="169252"/>
            </a:xfrm>
            <a:custGeom>
              <a:avLst/>
              <a:gdLst/>
              <a:ahLst/>
              <a:cxnLst/>
              <a:rect l="0" t="0" r="0" b="0"/>
              <a:pathLst>
                <a:path w="256" h="266">
                  <a:moveTo>
                    <a:pt x="67" y="236"/>
                  </a:moveTo>
                  <a:lnTo>
                    <a:pt x="226" y="100"/>
                  </a:lnTo>
                  <a:lnTo>
                    <a:pt x="30" y="30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860" name="picture 8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744120" y="4657897"/>
            <a:ext cx="1827853" cy="763808"/>
          </a:xfrm>
          <a:prstGeom prst="rect">
            <a:avLst/>
          </a:prstGeom>
        </p:spPr>
      </p:pic>
      <p:grpSp>
        <p:nvGrpSpPr>
          <p:cNvPr id="176" name="group 176"/>
          <p:cNvGrpSpPr/>
          <p:nvPr/>
        </p:nvGrpSpPr>
        <p:grpSpPr>
          <a:xfrm rot="21600000">
            <a:off x="909066" y="3890772"/>
            <a:ext cx="863345" cy="1054607"/>
            <a:chOff x="0" y="0"/>
            <a:chExt cx="863345" cy="1054607"/>
          </a:xfrm>
        </p:grpSpPr>
        <p:pic>
          <p:nvPicPr>
            <p:cNvPr id="862" name="picture 8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0" y="0"/>
              <a:ext cx="863345" cy="1054607"/>
            </a:xfrm>
            <a:prstGeom prst="rect">
              <a:avLst/>
            </a:prstGeom>
          </p:spPr>
        </p:pic>
        <p:sp>
          <p:nvSpPr>
            <p:cNvPr id="864" name="textbox 864"/>
            <p:cNvSpPr/>
            <p:nvPr/>
          </p:nvSpPr>
          <p:spPr>
            <a:xfrm>
              <a:off x="-12700" y="-12700"/>
              <a:ext cx="889000" cy="11271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655" algn="l" rtl="0" eaLnBrk="0">
                <a:lnSpc>
                  <a:spcPct val="73000"/>
                </a:lnSpc>
                <a:spcBef>
                  <a:spcPts val="5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178" name="group 178"/>
          <p:cNvGrpSpPr/>
          <p:nvPr/>
        </p:nvGrpSpPr>
        <p:grpSpPr>
          <a:xfrm rot="21600000">
            <a:off x="6419088" y="4776216"/>
            <a:ext cx="862583" cy="1054607"/>
            <a:chOff x="0" y="0"/>
            <a:chExt cx="862583" cy="1054607"/>
          </a:xfrm>
        </p:grpSpPr>
        <p:pic>
          <p:nvPicPr>
            <p:cNvPr id="866" name="picture 86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862583" cy="1054607"/>
            </a:xfrm>
            <a:prstGeom prst="rect">
              <a:avLst/>
            </a:prstGeom>
          </p:spPr>
        </p:pic>
        <p:sp>
          <p:nvSpPr>
            <p:cNvPr id="868" name="textbox 868"/>
            <p:cNvSpPr/>
            <p:nvPr/>
          </p:nvSpPr>
          <p:spPr>
            <a:xfrm>
              <a:off x="-12700" y="-12700"/>
              <a:ext cx="888364" cy="11271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655" algn="l" rtl="0" eaLnBrk="0">
                <a:lnSpc>
                  <a:spcPct val="73000"/>
                </a:lnSpc>
                <a:spcBef>
                  <a:spcPts val="5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pic>
        <p:nvPicPr>
          <p:cNvPr id="870" name="picture 8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3647694" y="3110484"/>
            <a:ext cx="852677" cy="1041653"/>
          </a:xfrm>
          <a:prstGeom prst="rect">
            <a:avLst/>
          </a:prstGeom>
        </p:spPr>
      </p:pic>
      <p:grpSp>
        <p:nvGrpSpPr>
          <p:cNvPr id="180" name="group 180"/>
          <p:cNvGrpSpPr/>
          <p:nvPr/>
        </p:nvGrpSpPr>
        <p:grpSpPr>
          <a:xfrm rot="21600000">
            <a:off x="3647694" y="4872240"/>
            <a:ext cx="852677" cy="1041641"/>
            <a:chOff x="0" y="0"/>
            <a:chExt cx="852677" cy="1041641"/>
          </a:xfrm>
        </p:grpSpPr>
        <p:pic>
          <p:nvPicPr>
            <p:cNvPr id="872" name="picture 87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0" y="0"/>
              <a:ext cx="852677" cy="1041641"/>
            </a:xfrm>
            <a:prstGeom prst="rect">
              <a:avLst/>
            </a:prstGeom>
          </p:spPr>
        </p:pic>
        <p:sp>
          <p:nvSpPr>
            <p:cNvPr id="874" name="textbox 874"/>
            <p:cNvSpPr/>
            <p:nvPr/>
          </p:nvSpPr>
          <p:spPr>
            <a:xfrm>
              <a:off x="-12700" y="-12700"/>
              <a:ext cx="878205" cy="10801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1000"/>
                </a:lnSpc>
              </a:pPr>
              <a:endParaRPr lang="en-US" altLang="en-US" sz="1000" dirty="0"/>
            </a:p>
            <a:p>
              <a:pPr marL="102235" algn="l" rtl="0" eaLnBrk="0">
                <a:lnSpc>
                  <a:spcPct val="77000"/>
                </a:lnSpc>
                <a:spcBef>
                  <a:spcPts val="5"/>
                </a:spcBef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</p:txBody>
        </p:sp>
      </p:grpSp>
      <p:grpSp>
        <p:nvGrpSpPr>
          <p:cNvPr id="182" name="group 182"/>
          <p:cNvGrpSpPr/>
          <p:nvPr/>
        </p:nvGrpSpPr>
        <p:grpSpPr>
          <a:xfrm rot="21600000">
            <a:off x="10065257" y="4716792"/>
            <a:ext cx="852678" cy="1040879"/>
            <a:chOff x="0" y="0"/>
            <a:chExt cx="852678" cy="1040879"/>
          </a:xfrm>
        </p:grpSpPr>
        <p:pic>
          <p:nvPicPr>
            <p:cNvPr id="876" name="picture 8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0" y="0"/>
              <a:ext cx="852678" cy="1040879"/>
            </a:xfrm>
            <a:prstGeom prst="rect">
              <a:avLst/>
            </a:prstGeom>
          </p:spPr>
        </p:pic>
        <p:sp>
          <p:nvSpPr>
            <p:cNvPr id="878" name="textbox 878"/>
            <p:cNvSpPr/>
            <p:nvPr/>
          </p:nvSpPr>
          <p:spPr>
            <a:xfrm>
              <a:off x="-12700" y="-12700"/>
              <a:ext cx="878205" cy="10795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9000"/>
                </a:lnSpc>
              </a:pPr>
              <a:endParaRPr lang="en-US" altLang="en-US" sz="1000" dirty="0"/>
            </a:p>
            <a:p>
              <a:pPr marL="100965" algn="l" rtl="0" eaLnBrk="0">
                <a:lnSpc>
                  <a:spcPct val="77000"/>
                </a:lnSpc>
                <a:spcBef>
                  <a:spcPts val="5"/>
                </a:spcBef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</p:txBody>
        </p:sp>
      </p:grpSp>
      <p:sp>
        <p:nvSpPr>
          <p:cNvPr id="880" name="path"/>
          <p:cNvSpPr/>
          <p:nvPr/>
        </p:nvSpPr>
        <p:spPr>
          <a:xfrm>
            <a:off x="1885319" y="4103638"/>
            <a:ext cx="1669792" cy="342769"/>
          </a:xfrm>
          <a:custGeom>
            <a:avLst/>
            <a:gdLst/>
            <a:ahLst/>
            <a:cxnLst/>
            <a:rect l="0" t="0" r="0" b="0"/>
            <a:pathLst>
              <a:path w="2629" h="539">
                <a:moveTo>
                  <a:pt x="5" y="510"/>
                </a:moveTo>
                <a:lnTo>
                  <a:pt x="2624" y="29"/>
                </a:lnTo>
              </a:path>
            </a:pathLst>
          </a:custGeom>
          <a:noFill/>
          <a:ln w="38100" cap="flat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84" name="group 184"/>
          <p:cNvGrpSpPr/>
          <p:nvPr/>
        </p:nvGrpSpPr>
        <p:grpSpPr>
          <a:xfrm rot="21600000">
            <a:off x="3507875" y="4191378"/>
            <a:ext cx="171450" cy="662264"/>
            <a:chOff x="0" y="0"/>
            <a:chExt cx="171450" cy="662264"/>
          </a:xfrm>
        </p:grpSpPr>
        <p:sp>
          <p:nvSpPr>
            <p:cNvPr id="882" name="path"/>
            <p:cNvSpPr/>
            <p:nvPr/>
          </p:nvSpPr>
          <p:spPr>
            <a:xfrm>
              <a:off x="66666" y="19049"/>
              <a:ext cx="38100" cy="624166"/>
            </a:xfrm>
            <a:custGeom>
              <a:avLst/>
              <a:gdLst/>
              <a:ahLst/>
              <a:cxnLst/>
              <a:rect l="0" t="0" r="0" b="0"/>
              <a:pathLst>
                <a:path w="60" h="982">
                  <a:moveTo>
                    <a:pt x="30" y="982"/>
                  </a:moveTo>
                  <a:lnTo>
                    <a:pt x="30" y="0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84" name="path"/>
            <p:cNvSpPr/>
            <p:nvPr/>
          </p:nvSpPr>
          <p:spPr>
            <a:xfrm>
              <a:off x="0" y="0"/>
              <a:ext cx="171450" cy="662264"/>
            </a:xfrm>
            <a:custGeom>
              <a:avLst/>
              <a:gdLst/>
              <a:ahLst/>
              <a:cxnLst/>
              <a:rect l="0" t="0" r="0" b="0"/>
              <a:pathLst>
                <a:path w="270" h="1042">
                  <a:moveTo>
                    <a:pt x="240" y="210"/>
                  </a:moveTo>
                  <a:lnTo>
                    <a:pt x="135" y="30"/>
                  </a:lnTo>
                  <a:lnTo>
                    <a:pt x="30" y="210"/>
                  </a:lnTo>
                  <a:moveTo>
                    <a:pt x="30" y="832"/>
                  </a:moveTo>
                  <a:lnTo>
                    <a:pt x="135" y="1012"/>
                  </a:lnTo>
                  <a:lnTo>
                    <a:pt x="240" y="832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886" name="path"/>
          <p:cNvSpPr/>
          <p:nvPr/>
        </p:nvSpPr>
        <p:spPr>
          <a:xfrm>
            <a:off x="1852181" y="4516877"/>
            <a:ext cx="1763503" cy="438360"/>
          </a:xfrm>
          <a:custGeom>
            <a:avLst/>
            <a:gdLst/>
            <a:ahLst/>
            <a:cxnLst/>
            <a:rect l="0" t="0" r="0" b="0"/>
            <a:pathLst>
              <a:path w="2777" h="690">
                <a:moveTo>
                  <a:pt x="6" y="29"/>
                </a:moveTo>
                <a:lnTo>
                  <a:pt x="2770" y="661"/>
                </a:lnTo>
              </a:path>
            </a:pathLst>
          </a:custGeom>
          <a:noFill/>
          <a:ln w="38100" cap="flat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86" name="group 186"/>
          <p:cNvGrpSpPr/>
          <p:nvPr/>
        </p:nvGrpSpPr>
        <p:grpSpPr>
          <a:xfrm rot="21600000">
            <a:off x="8175759" y="3475261"/>
            <a:ext cx="997420" cy="735280"/>
            <a:chOff x="0" y="0"/>
            <a:chExt cx="997420" cy="735280"/>
          </a:xfrm>
        </p:grpSpPr>
        <p:pic>
          <p:nvPicPr>
            <p:cNvPr id="888" name="picture 88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0" y="0"/>
              <a:ext cx="997420" cy="735280"/>
            </a:xfrm>
            <a:prstGeom prst="rect">
              <a:avLst/>
            </a:prstGeom>
          </p:spPr>
        </p:pic>
        <p:sp>
          <p:nvSpPr>
            <p:cNvPr id="890" name="textbox 890"/>
            <p:cNvSpPr/>
            <p:nvPr/>
          </p:nvSpPr>
          <p:spPr>
            <a:xfrm>
              <a:off x="-12700" y="-12700"/>
              <a:ext cx="1022985" cy="80771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4000"/>
                </a:lnSpc>
              </a:pPr>
              <a:endParaRPr lang="en-US" altLang="en-US" sz="1000" dirty="0"/>
            </a:p>
            <a:p>
              <a:pPr marL="160020" algn="l" rtl="0" eaLnBrk="0">
                <a:lnSpc>
                  <a:spcPct val="77000"/>
                </a:lnSpc>
                <a:spcBef>
                  <a:spcPts val="5"/>
                </a:spcBef>
              </a:pPr>
              <a:r>
                <a:rPr sz="1600" b="1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Referee</a:t>
              </a:r>
              <a:endParaRPr lang="en-US" altLang="en-US" sz="1600" dirty="0"/>
            </a:p>
          </p:txBody>
        </p:sp>
      </p:grpSp>
      <p:graphicFrame>
        <p:nvGraphicFramePr>
          <p:cNvPr id="892" name="table 892"/>
          <p:cNvGraphicFramePr>
            <a:graphicFrameLocks noGrp="1"/>
          </p:cNvGraphicFramePr>
          <p:nvPr/>
        </p:nvGraphicFramePr>
        <p:xfrm>
          <a:off x="6330695" y="4276344"/>
          <a:ext cx="1102994" cy="379095"/>
        </p:xfrm>
        <a:graphic>
          <a:graphicData uri="http://schemas.openxmlformats.org/drawingml/2006/table">
            <a:tbl>
              <a:tblPr>
                <a:solidFill>
                  <a:srgbClr val="11FF7D"/>
                </a:solidFill>
              </a:tblPr>
              <a:tblGrid>
                <a:gridCol w="1102994"/>
              </a:tblGrid>
              <a:tr h="369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99060" algn="l" rtl="0" eaLnBrk="0">
                        <a:lnSpc>
                          <a:spcPct val="77000"/>
                        </a:lnSpc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Virtual</a:t>
                      </a:r>
                      <a:r>
                        <a:rPr sz="1800" kern="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IP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FF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4" name="table 894"/>
          <p:cNvGraphicFramePr>
            <a:graphicFrameLocks noGrp="1"/>
          </p:cNvGraphicFramePr>
          <p:nvPr/>
        </p:nvGraphicFramePr>
        <p:xfrm>
          <a:off x="774191" y="3507485"/>
          <a:ext cx="1050290" cy="379095"/>
        </p:xfrm>
        <a:graphic>
          <a:graphicData uri="http://schemas.openxmlformats.org/drawingml/2006/table">
            <a:tbl>
              <a:tblPr>
                <a:solidFill>
                  <a:srgbClr val="11FF7D"/>
                </a:solidFill>
              </a:tblPr>
              <a:tblGrid>
                <a:gridCol w="1050290"/>
              </a:tblGrid>
              <a:tr h="369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0" dirty="0"/>
                    </a:p>
                    <a:p>
                      <a:pPr marL="99695" algn="l" rtl="0" eaLnBrk="0">
                        <a:lnSpc>
                          <a:spcPct val="77000"/>
                        </a:lnSpc>
                        <a:spcBef>
                          <a:spcPts val="0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Virtual</a:t>
                      </a:r>
                      <a:r>
                        <a:rPr sz="1800" kern="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IP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FF7D"/>
                    </a:solidFill>
                  </a:tcPr>
                </a:tc>
              </a:tr>
            </a:tbl>
          </a:graphicData>
        </a:graphic>
      </p:graphicFrame>
      <p:sp>
        <p:nvSpPr>
          <p:cNvPr id="896" name="textbox 896"/>
          <p:cNvSpPr/>
          <p:nvPr/>
        </p:nvSpPr>
        <p:spPr>
          <a:xfrm>
            <a:off x="1097534" y="1932685"/>
            <a:ext cx="1030605" cy="5111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3600" kern="0" spc="1960" dirty="0">
                <a:solidFill>
                  <a:srgbClr val="445C6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r>
              <a:rPr sz="3600" kern="0" spc="-180" dirty="0">
                <a:solidFill>
                  <a:srgbClr val="445C6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</a:t>
            </a:r>
            <a:endParaRPr lang="en-US" altLang="en-US" sz="1800" dirty="0"/>
          </a:p>
        </p:txBody>
      </p:sp>
      <p:grpSp>
        <p:nvGrpSpPr>
          <p:cNvPr id="188" name="group 188"/>
          <p:cNvGrpSpPr/>
          <p:nvPr/>
        </p:nvGrpSpPr>
        <p:grpSpPr>
          <a:xfrm rot="21600000">
            <a:off x="1191525" y="2322939"/>
            <a:ext cx="171424" cy="1169622"/>
            <a:chOff x="0" y="0"/>
            <a:chExt cx="171424" cy="1169622"/>
          </a:xfrm>
        </p:grpSpPr>
        <p:sp>
          <p:nvSpPr>
            <p:cNvPr id="898" name="path"/>
            <p:cNvSpPr/>
            <p:nvPr/>
          </p:nvSpPr>
          <p:spPr>
            <a:xfrm>
              <a:off x="64285" y="0"/>
              <a:ext cx="62145" cy="1150959"/>
            </a:xfrm>
            <a:custGeom>
              <a:avLst/>
              <a:gdLst/>
              <a:ahLst/>
              <a:cxnLst/>
              <a:rect l="0" t="0" r="0" b="0"/>
              <a:pathLst>
                <a:path w="97" h="1812">
                  <a:moveTo>
                    <a:pt x="67" y="0"/>
                  </a:moveTo>
                  <a:lnTo>
                    <a:pt x="29" y="1811"/>
                  </a:lnTo>
                </a:path>
              </a:pathLst>
            </a:custGeom>
            <a:noFill/>
            <a:ln w="38100" cap="flat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00" name="path"/>
            <p:cNvSpPr/>
            <p:nvPr/>
          </p:nvSpPr>
          <p:spPr>
            <a:xfrm>
              <a:off x="0" y="1015851"/>
              <a:ext cx="171424" cy="153771"/>
            </a:xfrm>
            <a:custGeom>
              <a:avLst/>
              <a:gdLst/>
              <a:ahLst/>
              <a:cxnLst/>
              <a:rect l="0" t="0" r="0" b="0"/>
              <a:pathLst>
                <a:path w="269" h="242">
                  <a:moveTo>
                    <a:pt x="30" y="30"/>
                  </a:moveTo>
                  <a:lnTo>
                    <a:pt x="131" y="212"/>
                  </a:lnTo>
                  <a:lnTo>
                    <a:pt x="239" y="34"/>
                  </a:lnTo>
                </a:path>
              </a:pathLst>
            </a:custGeom>
            <a:noFill/>
            <a:ln w="38100" cap="rnd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902" name="path"/>
          <p:cNvSpPr/>
          <p:nvPr/>
        </p:nvSpPr>
        <p:spPr>
          <a:xfrm>
            <a:off x="6863144" y="2329905"/>
            <a:ext cx="67292" cy="1913785"/>
          </a:xfrm>
          <a:custGeom>
            <a:avLst/>
            <a:gdLst/>
            <a:ahLst/>
            <a:cxnLst/>
            <a:rect l="0" t="0" r="0" b="0"/>
            <a:pathLst>
              <a:path w="105" h="3013">
                <a:moveTo>
                  <a:pt x="75" y="0"/>
                </a:moveTo>
                <a:lnTo>
                  <a:pt x="29" y="3013"/>
                </a:lnTo>
              </a:path>
            </a:pathLst>
          </a:custGeom>
          <a:noFill/>
          <a:ln w="38100" cap="flat">
            <a:solidFill>
              <a:srgbClr val="00B05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04" name="textbox 904"/>
          <p:cNvSpPr/>
          <p:nvPr/>
        </p:nvSpPr>
        <p:spPr>
          <a:xfrm>
            <a:off x="3723839" y="3673960"/>
            <a:ext cx="686434" cy="2127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6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Standby</a:t>
            </a:r>
            <a:endParaRPr lang="en-US" altLang="en-US" sz="1600" dirty="0"/>
          </a:p>
        </p:txBody>
      </p:sp>
      <p:sp>
        <p:nvSpPr>
          <p:cNvPr id="906" name="textbox 906"/>
          <p:cNvSpPr/>
          <p:nvPr/>
        </p:nvSpPr>
        <p:spPr>
          <a:xfrm>
            <a:off x="8283138" y="4607913"/>
            <a:ext cx="676909" cy="1708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140"/>
              </a:lnSpc>
            </a:pPr>
            <a:r>
              <a:rPr sz="16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quorum</a:t>
            </a:r>
            <a:endParaRPr lang="en-US" altLang="en-US" sz="1600" dirty="0"/>
          </a:p>
        </p:txBody>
      </p:sp>
      <p:sp>
        <p:nvSpPr>
          <p:cNvPr id="908" name="textbox 908"/>
          <p:cNvSpPr/>
          <p:nvPr/>
        </p:nvSpPr>
        <p:spPr>
          <a:xfrm>
            <a:off x="2758217" y="4433618"/>
            <a:ext cx="676909" cy="1708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140"/>
              </a:lnSpc>
            </a:pPr>
            <a:r>
              <a:rPr sz="16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quorum</a:t>
            </a:r>
            <a:endParaRPr lang="en-US" altLang="en-US" sz="1600" dirty="0"/>
          </a:p>
        </p:txBody>
      </p:sp>
      <p:pic>
        <p:nvPicPr>
          <p:cNvPr id="910" name="picture 9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2480872" y="3706277"/>
            <a:ext cx="343611" cy="204444"/>
          </a:xfrm>
          <a:prstGeom prst="rect">
            <a:avLst/>
          </a:prstGeom>
        </p:spPr>
      </p:pic>
      <p:sp>
        <p:nvSpPr>
          <p:cNvPr id="912" name="path"/>
          <p:cNvSpPr/>
          <p:nvPr/>
        </p:nvSpPr>
        <p:spPr>
          <a:xfrm>
            <a:off x="1837376" y="4476867"/>
            <a:ext cx="164388" cy="168097"/>
          </a:xfrm>
          <a:custGeom>
            <a:avLst/>
            <a:gdLst/>
            <a:ahLst/>
            <a:cxnLst/>
            <a:rect l="0" t="0" r="0" b="0"/>
            <a:pathLst>
              <a:path w="258" h="264">
                <a:moveTo>
                  <a:pt x="182" y="234"/>
                </a:moveTo>
                <a:lnTo>
                  <a:pt x="30" y="92"/>
                </a:lnTo>
                <a:lnTo>
                  <a:pt x="228" y="30"/>
                </a:lnTo>
              </a:path>
            </a:pathLst>
          </a:custGeom>
          <a:noFill/>
          <a:ln w="38100" cap="rnd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14" name="path"/>
          <p:cNvSpPr/>
          <p:nvPr/>
        </p:nvSpPr>
        <p:spPr>
          <a:xfrm>
            <a:off x="3466099" y="4827143"/>
            <a:ext cx="164388" cy="168097"/>
          </a:xfrm>
          <a:custGeom>
            <a:avLst/>
            <a:gdLst/>
            <a:ahLst/>
            <a:cxnLst/>
            <a:rect l="0" t="0" r="0" b="0"/>
            <a:pathLst>
              <a:path w="258" h="264">
                <a:moveTo>
                  <a:pt x="76" y="30"/>
                </a:moveTo>
                <a:lnTo>
                  <a:pt x="228" y="172"/>
                </a:lnTo>
                <a:lnTo>
                  <a:pt x="30" y="234"/>
                </a:lnTo>
              </a:path>
            </a:pathLst>
          </a:custGeom>
          <a:noFill/>
          <a:ln w="38100" cap="rnd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16" name="path"/>
          <p:cNvSpPr/>
          <p:nvPr/>
        </p:nvSpPr>
        <p:spPr>
          <a:xfrm>
            <a:off x="1869714" y="4322409"/>
            <a:ext cx="162560" cy="169252"/>
          </a:xfrm>
          <a:custGeom>
            <a:avLst/>
            <a:gdLst/>
            <a:ahLst/>
            <a:cxnLst/>
            <a:rect l="0" t="0" r="0" b="0"/>
            <a:pathLst>
              <a:path w="256" h="266">
                <a:moveTo>
                  <a:pt x="188" y="30"/>
                </a:moveTo>
                <a:lnTo>
                  <a:pt x="30" y="165"/>
                </a:lnTo>
                <a:lnTo>
                  <a:pt x="226" y="236"/>
                </a:lnTo>
              </a:path>
            </a:pathLst>
          </a:custGeom>
          <a:noFill/>
          <a:ln w="38100" cap="rnd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18" name="path"/>
          <p:cNvSpPr/>
          <p:nvPr/>
        </p:nvSpPr>
        <p:spPr>
          <a:xfrm>
            <a:off x="3403513" y="3564126"/>
            <a:ext cx="168935" cy="162026"/>
          </a:xfrm>
          <a:custGeom>
            <a:avLst/>
            <a:gdLst/>
            <a:ahLst/>
            <a:cxnLst/>
            <a:rect l="0" t="0" r="0" b="0"/>
            <a:pathLst>
              <a:path w="266" h="255">
                <a:moveTo>
                  <a:pt x="107" y="225"/>
                </a:moveTo>
                <a:lnTo>
                  <a:pt x="236" y="61"/>
                </a:lnTo>
                <a:lnTo>
                  <a:pt x="30" y="30"/>
                </a:lnTo>
              </a:path>
            </a:pathLst>
          </a:custGeom>
          <a:noFill/>
          <a:ln w="38100" cap="rnd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20" name="path"/>
          <p:cNvSpPr/>
          <p:nvPr/>
        </p:nvSpPr>
        <p:spPr>
          <a:xfrm>
            <a:off x="7344398" y="4770288"/>
            <a:ext cx="169888" cy="158711"/>
          </a:xfrm>
          <a:custGeom>
            <a:avLst/>
            <a:gdLst/>
            <a:ahLst/>
            <a:cxnLst/>
            <a:rect l="0" t="0" r="0" b="0"/>
            <a:pathLst>
              <a:path w="267" h="249">
                <a:moveTo>
                  <a:pt x="115" y="30"/>
                </a:moveTo>
                <a:lnTo>
                  <a:pt x="30" y="219"/>
                </a:lnTo>
                <a:lnTo>
                  <a:pt x="237" y="201"/>
                </a:lnTo>
              </a:path>
            </a:pathLst>
          </a:custGeom>
          <a:noFill/>
          <a:ln w="38100" cap="rnd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22" name="textbox 922"/>
          <p:cNvSpPr/>
          <p:nvPr/>
        </p:nvSpPr>
        <p:spPr>
          <a:xfrm>
            <a:off x="6785517" y="4096346"/>
            <a:ext cx="196850" cy="179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5"/>
              </a:lnSpc>
            </a:pPr>
            <a:r>
              <a:rPr sz="1600" kern="0" spc="270" dirty="0">
                <a:solidFill>
                  <a:srgbClr val="00B05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endParaRPr lang="en-US" altLang="en-US" sz="1600" dirty="0"/>
          </a:p>
        </p:txBody>
      </p:sp>
      <p:sp>
        <p:nvSpPr>
          <p:cNvPr id="924" name="path"/>
          <p:cNvSpPr/>
          <p:nvPr/>
        </p:nvSpPr>
        <p:spPr>
          <a:xfrm>
            <a:off x="9844182" y="4779723"/>
            <a:ext cx="170421" cy="153898"/>
          </a:xfrm>
          <a:custGeom>
            <a:avLst/>
            <a:gdLst/>
            <a:ahLst/>
            <a:cxnLst/>
            <a:rect l="0" t="0" r="0" b="0"/>
            <a:pathLst>
              <a:path w="268" h="242">
                <a:moveTo>
                  <a:pt x="134" y="30"/>
                </a:moveTo>
                <a:lnTo>
                  <a:pt x="238" y="210"/>
                </a:lnTo>
                <a:lnTo>
                  <a:pt x="30" y="212"/>
                </a:lnTo>
              </a:path>
            </a:pathLst>
          </a:custGeom>
          <a:noFill/>
          <a:ln w="38100" cap="rnd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90"/>
          <p:cNvGrpSpPr/>
          <p:nvPr/>
        </p:nvGrpSpPr>
        <p:grpSpPr>
          <a:xfrm rot="21600000">
            <a:off x="1694514" y="3480837"/>
            <a:ext cx="1876215" cy="770866"/>
            <a:chOff x="0" y="0"/>
            <a:chExt cx="1876215" cy="770866"/>
          </a:xfrm>
        </p:grpSpPr>
        <p:sp>
          <p:nvSpPr>
            <p:cNvPr id="926" name="path"/>
            <p:cNvSpPr/>
            <p:nvPr/>
          </p:nvSpPr>
          <p:spPr>
            <a:xfrm>
              <a:off x="0" y="0"/>
              <a:ext cx="1865913" cy="770866"/>
            </a:xfrm>
            <a:custGeom>
              <a:avLst/>
              <a:gdLst/>
              <a:ahLst/>
              <a:cxnLst/>
              <a:rect l="0" t="0" r="0" b="0"/>
              <a:pathLst>
                <a:path w="2938" h="1213">
                  <a:moveTo>
                    <a:pt x="11" y="1186"/>
                  </a:moveTo>
                  <a:lnTo>
                    <a:pt x="2927" y="27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28" name="path"/>
            <p:cNvSpPr/>
            <p:nvPr/>
          </p:nvSpPr>
          <p:spPr>
            <a:xfrm>
              <a:off x="1713643" y="472401"/>
              <a:ext cx="162572" cy="169252"/>
            </a:xfrm>
            <a:custGeom>
              <a:avLst/>
              <a:gdLst/>
              <a:ahLst/>
              <a:cxnLst/>
              <a:rect l="0" t="0" r="0" b="0"/>
              <a:pathLst>
                <a:path w="256" h="266">
                  <a:moveTo>
                    <a:pt x="67" y="236"/>
                  </a:moveTo>
                  <a:lnTo>
                    <a:pt x="226" y="100"/>
                  </a:lnTo>
                  <a:lnTo>
                    <a:pt x="30" y="30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930" name="picture 9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480872" y="3601502"/>
            <a:ext cx="343611" cy="204444"/>
          </a:xfrm>
          <a:prstGeom prst="rect">
            <a:avLst/>
          </a:prstGeom>
        </p:spPr>
      </p:pic>
      <p:sp>
        <p:nvSpPr>
          <p:cNvPr id="932" name="path"/>
          <p:cNvSpPr/>
          <p:nvPr/>
        </p:nvSpPr>
        <p:spPr>
          <a:xfrm>
            <a:off x="3403513" y="3459733"/>
            <a:ext cx="168935" cy="162026"/>
          </a:xfrm>
          <a:custGeom>
            <a:avLst/>
            <a:gdLst/>
            <a:ahLst/>
            <a:cxnLst/>
            <a:rect l="0" t="0" r="0" b="0"/>
            <a:pathLst>
              <a:path w="266" h="255">
                <a:moveTo>
                  <a:pt x="107" y="225"/>
                </a:moveTo>
                <a:lnTo>
                  <a:pt x="236" y="61"/>
                </a:lnTo>
                <a:lnTo>
                  <a:pt x="30" y="30"/>
                </a:lnTo>
              </a:path>
            </a:pathLst>
          </a:custGeom>
          <a:noFill/>
          <a:ln w="38100" cap="rnd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92" name="group 192"/>
          <p:cNvGrpSpPr/>
          <p:nvPr/>
        </p:nvGrpSpPr>
        <p:grpSpPr>
          <a:xfrm rot="21600000">
            <a:off x="1191525" y="2218545"/>
            <a:ext cx="171424" cy="1169621"/>
            <a:chOff x="0" y="0"/>
            <a:chExt cx="171424" cy="1169621"/>
          </a:xfrm>
        </p:grpSpPr>
        <p:sp>
          <p:nvSpPr>
            <p:cNvPr id="934" name="path"/>
            <p:cNvSpPr/>
            <p:nvPr/>
          </p:nvSpPr>
          <p:spPr>
            <a:xfrm>
              <a:off x="64285" y="0"/>
              <a:ext cx="62145" cy="1150959"/>
            </a:xfrm>
            <a:custGeom>
              <a:avLst/>
              <a:gdLst/>
              <a:ahLst/>
              <a:cxnLst/>
              <a:rect l="0" t="0" r="0" b="0"/>
              <a:pathLst>
                <a:path w="97" h="1812">
                  <a:moveTo>
                    <a:pt x="67" y="0"/>
                  </a:moveTo>
                  <a:lnTo>
                    <a:pt x="29" y="1811"/>
                  </a:lnTo>
                </a:path>
              </a:pathLst>
            </a:custGeom>
            <a:noFill/>
            <a:ln w="38100" cap="flat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36" name="path"/>
            <p:cNvSpPr/>
            <p:nvPr/>
          </p:nvSpPr>
          <p:spPr>
            <a:xfrm>
              <a:off x="0" y="1015850"/>
              <a:ext cx="171424" cy="153771"/>
            </a:xfrm>
            <a:custGeom>
              <a:avLst/>
              <a:gdLst/>
              <a:ahLst/>
              <a:cxnLst/>
              <a:rect l="0" t="0" r="0" b="0"/>
              <a:pathLst>
                <a:path w="269" h="242">
                  <a:moveTo>
                    <a:pt x="30" y="30"/>
                  </a:moveTo>
                  <a:lnTo>
                    <a:pt x="131" y="212"/>
                  </a:lnTo>
                  <a:lnTo>
                    <a:pt x="239" y="34"/>
                  </a:lnTo>
                </a:path>
              </a:pathLst>
            </a:custGeom>
            <a:noFill/>
            <a:ln w="38100" cap="rnd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938" name="picture 9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744120" y="4552741"/>
            <a:ext cx="1886367" cy="763809"/>
          </a:xfrm>
          <a:prstGeom prst="rect">
            <a:avLst/>
          </a:prstGeom>
        </p:spPr>
      </p:pic>
      <p:sp>
        <p:nvSpPr>
          <p:cNvPr id="940" name="path"/>
          <p:cNvSpPr/>
          <p:nvPr/>
        </p:nvSpPr>
        <p:spPr>
          <a:xfrm>
            <a:off x="509091" y="2329760"/>
            <a:ext cx="5349801" cy="4084493"/>
          </a:xfrm>
          <a:custGeom>
            <a:avLst/>
            <a:gdLst/>
            <a:ahLst/>
            <a:cxnLst/>
            <a:rect l="0" t="0" r="0" b="0"/>
            <a:pathLst>
              <a:path w="8424" h="6432">
                <a:moveTo>
                  <a:pt x="1072" y="1369"/>
                </a:moveTo>
                <a:cubicBezTo>
                  <a:pt x="1135" y="604"/>
                  <a:pt x="1770" y="22"/>
                  <a:pt x="2491" y="69"/>
                </a:cubicBezTo>
                <a:cubicBezTo>
                  <a:pt x="2783" y="88"/>
                  <a:pt x="3058" y="210"/>
                  <a:pt x="3272" y="416"/>
                </a:cubicBezTo>
                <a:cubicBezTo>
                  <a:pt x="3644" y="-52"/>
                  <a:pt x="4298" y="-122"/>
                  <a:pt x="4731" y="260"/>
                </a:cubicBezTo>
                <a:cubicBezTo>
                  <a:pt x="4806" y="327"/>
                  <a:pt x="4872" y="406"/>
                  <a:pt x="4926" y="493"/>
                </a:cubicBezTo>
                <a:cubicBezTo>
                  <a:pt x="5222" y="101"/>
                  <a:pt x="5755" y="30"/>
                  <a:pt x="6118" y="333"/>
                </a:cubicBezTo>
                <a:cubicBezTo>
                  <a:pt x="6218" y="417"/>
                  <a:pt x="6298" y="525"/>
                  <a:pt x="6352" y="648"/>
                </a:cubicBezTo>
                <a:cubicBezTo>
                  <a:pt x="6767" y="306"/>
                  <a:pt x="7358" y="379"/>
                  <a:pt x="7671" y="809"/>
                </a:cubicBezTo>
                <a:cubicBezTo>
                  <a:pt x="7803" y="990"/>
                  <a:pt x="7870" y="1216"/>
                  <a:pt x="7860" y="1447"/>
                </a:cubicBezTo>
                <a:cubicBezTo>
                  <a:pt x="8365" y="1717"/>
                  <a:pt x="8556" y="2376"/>
                  <a:pt x="8288" y="2919"/>
                </a:cubicBezTo>
                <a:cubicBezTo>
                  <a:pt x="8266" y="2964"/>
                  <a:pt x="8240" y="3008"/>
                  <a:pt x="8212" y="3051"/>
                </a:cubicBezTo>
                <a:cubicBezTo>
                  <a:pt x="8517" y="3740"/>
                  <a:pt x="8229" y="4574"/>
                  <a:pt x="7571" y="4915"/>
                </a:cubicBezTo>
                <a:cubicBezTo>
                  <a:pt x="7366" y="5021"/>
                  <a:pt x="7140" y="5069"/>
                  <a:pt x="6914" y="5056"/>
                </a:cubicBezTo>
                <a:cubicBezTo>
                  <a:pt x="6773" y="5699"/>
                  <a:pt x="6170" y="6111"/>
                  <a:pt x="5566" y="5978"/>
                </a:cubicBezTo>
                <a:cubicBezTo>
                  <a:pt x="5365" y="5933"/>
                  <a:pt x="5180" y="5830"/>
                  <a:pt x="5033" y="5680"/>
                </a:cubicBezTo>
                <a:cubicBezTo>
                  <a:pt x="4675" y="6358"/>
                  <a:pt x="3876" y="6614"/>
                  <a:pt x="3247" y="6253"/>
                </a:cubicBezTo>
                <a:cubicBezTo>
                  <a:pt x="2983" y="6101"/>
                  <a:pt x="2780" y="5856"/>
                  <a:pt x="2671" y="5559"/>
                </a:cubicBezTo>
                <a:cubicBezTo>
                  <a:pt x="1886" y="5856"/>
                  <a:pt x="1039" y="5427"/>
                  <a:pt x="780" y="4600"/>
                </a:cubicBezTo>
                <a:cubicBezTo>
                  <a:pt x="777" y="4590"/>
                  <a:pt x="774" y="4579"/>
                  <a:pt x="770" y="4569"/>
                </a:cubicBezTo>
                <a:cubicBezTo>
                  <a:pt x="306" y="4529"/>
                  <a:pt x="-30" y="4099"/>
                  <a:pt x="18" y="3607"/>
                </a:cubicBezTo>
                <a:cubicBezTo>
                  <a:pt x="44" y="3345"/>
                  <a:pt x="178" y="3105"/>
                  <a:pt x="383" y="2952"/>
                </a:cubicBezTo>
                <a:cubicBezTo>
                  <a:pt x="44" y="2623"/>
                  <a:pt x="26" y="2056"/>
                  <a:pt x="345" y="1685"/>
                </a:cubicBezTo>
                <a:cubicBezTo>
                  <a:pt x="528" y="1471"/>
                  <a:pt x="794" y="1361"/>
                  <a:pt x="1061" y="1387"/>
                </a:cubicBezTo>
                <a:lnTo>
                  <a:pt x="1072" y="1369"/>
                </a:lnTo>
                <a:close/>
                <a:moveTo>
                  <a:pt x="852" y="3148"/>
                </a:moveTo>
                <a:cubicBezTo>
                  <a:pt x="681" y="3127"/>
                  <a:pt x="523" y="3050"/>
                  <a:pt x="397" y="2929"/>
                </a:cubicBezTo>
                <a:moveTo>
                  <a:pt x="1001" y="4529"/>
                </a:moveTo>
                <a:cubicBezTo>
                  <a:pt x="928" y="4544"/>
                  <a:pt x="853" y="4548"/>
                  <a:pt x="779" y="4541"/>
                </a:cubicBezTo>
                <a:moveTo>
                  <a:pt x="2676" y="5533"/>
                </a:moveTo>
                <a:cubicBezTo>
                  <a:pt x="2643" y="5441"/>
                  <a:pt x="2619" y="5346"/>
                  <a:pt x="2604" y="5248"/>
                </a:cubicBezTo>
                <a:moveTo>
                  <a:pt x="5149" y="5386"/>
                </a:moveTo>
                <a:cubicBezTo>
                  <a:pt x="5121" y="5480"/>
                  <a:pt x="5084" y="5571"/>
                  <a:pt x="5038" y="5658"/>
                </a:cubicBezTo>
                <a:moveTo>
                  <a:pt x="6522" y="3852"/>
                </a:moveTo>
                <a:cubicBezTo>
                  <a:pt x="6860" y="4129"/>
                  <a:pt x="7012" y="4590"/>
                  <a:pt x="6913" y="5039"/>
                </a:cubicBezTo>
                <a:moveTo>
                  <a:pt x="8212" y="3034"/>
                </a:moveTo>
                <a:cubicBezTo>
                  <a:pt x="8118" y="3174"/>
                  <a:pt x="7995" y="3290"/>
                  <a:pt x="7854" y="3372"/>
                </a:cubicBezTo>
                <a:moveTo>
                  <a:pt x="7866" y="1425"/>
                </a:moveTo>
                <a:cubicBezTo>
                  <a:pt x="7863" y="1489"/>
                  <a:pt x="7855" y="1552"/>
                  <a:pt x="7841" y="1615"/>
                </a:cubicBezTo>
                <a:moveTo>
                  <a:pt x="6163" y="836"/>
                </a:moveTo>
                <a:cubicBezTo>
                  <a:pt x="6217" y="757"/>
                  <a:pt x="6281" y="687"/>
                  <a:pt x="6354" y="627"/>
                </a:cubicBezTo>
                <a:moveTo>
                  <a:pt x="4826" y="671"/>
                </a:moveTo>
                <a:cubicBezTo>
                  <a:pt x="4856" y="603"/>
                  <a:pt x="4893" y="539"/>
                  <a:pt x="4938" y="480"/>
                </a:cubicBezTo>
                <a:moveTo>
                  <a:pt x="3271" y="415"/>
                </a:moveTo>
                <a:cubicBezTo>
                  <a:pt x="3349" y="489"/>
                  <a:pt x="3417" y="574"/>
                  <a:pt x="3475" y="666"/>
                </a:cubicBezTo>
                <a:moveTo>
                  <a:pt x="1071" y="1588"/>
                </a:moveTo>
                <a:cubicBezTo>
                  <a:pt x="1066" y="1515"/>
                  <a:pt x="1066" y="1442"/>
                  <a:pt x="1072" y="1369"/>
                </a:cubicBezTo>
              </a:path>
            </a:pathLst>
          </a:custGeom>
          <a:noFill/>
          <a:ln w="19050" cap="flat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42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44" name="textbox 944"/>
          <p:cNvSpPr/>
          <p:nvPr/>
        </p:nvSpPr>
        <p:spPr>
          <a:xfrm>
            <a:off x="10493280" y="3708269"/>
            <a:ext cx="666115" cy="2247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3000"/>
              </a:lnSpc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Master</a:t>
            </a:r>
            <a:endParaRPr lang="en-US" altLang="en-US" sz="1800" dirty="0"/>
          </a:p>
        </p:txBody>
      </p:sp>
      <p:grpSp>
        <p:nvGrpSpPr>
          <p:cNvPr id="194" name="group 194"/>
          <p:cNvGrpSpPr/>
          <p:nvPr/>
        </p:nvGrpSpPr>
        <p:grpSpPr>
          <a:xfrm rot="21600000">
            <a:off x="9853884" y="2177405"/>
            <a:ext cx="171424" cy="698662"/>
            <a:chOff x="0" y="0"/>
            <a:chExt cx="171424" cy="698662"/>
          </a:xfrm>
        </p:grpSpPr>
        <p:sp>
          <p:nvSpPr>
            <p:cNvPr id="946" name="path"/>
            <p:cNvSpPr/>
            <p:nvPr/>
          </p:nvSpPr>
          <p:spPr>
            <a:xfrm>
              <a:off x="64329" y="0"/>
              <a:ext cx="52036" cy="680003"/>
            </a:xfrm>
            <a:custGeom>
              <a:avLst/>
              <a:gdLst/>
              <a:ahLst/>
              <a:cxnLst/>
              <a:rect l="0" t="0" r="0" b="0"/>
              <a:pathLst>
                <a:path w="81" h="1070">
                  <a:moveTo>
                    <a:pt x="51" y="0"/>
                  </a:moveTo>
                  <a:lnTo>
                    <a:pt x="29" y="1070"/>
                  </a:lnTo>
                </a:path>
              </a:pathLst>
            </a:custGeom>
            <a:noFill/>
            <a:ln w="38100" cap="flat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48" name="path"/>
            <p:cNvSpPr/>
            <p:nvPr/>
          </p:nvSpPr>
          <p:spPr>
            <a:xfrm>
              <a:off x="0" y="544915"/>
              <a:ext cx="171424" cy="153746"/>
            </a:xfrm>
            <a:custGeom>
              <a:avLst/>
              <a:gdLst/>
              <a:ahLst/>
              <a:cxnLst/>
              <a:rect l="0" t="0" r="0" b="0"/>
              <a:pathLst>
                <a:path w="269" h="242">
                  <a:moveTo>
                    <a:pt x="30" y="30"/>
                  </a:moveTo>
                  <a:lnTo>
                    <a:pt x="131" y="212"/>
                  </a:lnTo>
                  <a:lnTo>
                    <a:pt x="239" y="34"/>
                  </a:lnTo>
                </a:path>
              </a:pathLst>
            </a:custGeom>
            <a:noFill/>
            <a:ln w="38100" cap="rnd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96" name="group 196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950" name="picture 9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952" name="textbox 952"/>
            <p:cNvSpPr/>
            <p:nvPr/>
          </p:nvSpPr>
          <p:spPr>
            <a:xfrm>
              <a:off x="-12700" y="-12700"/>
              <a:ext cx="2430779" cy="79248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097280" algn="l" rtl="0" eaLnBrk="0">
                <a:lnSpc>
                  <a:spcPct val="82000"/>
                </a:lnSpc>
                <a:spcBef>
                  <a:spcPts val="5"/>
                </a:spcBef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21</a:t>
              </a:r>
              <a:endParaRPr lang="en-US" altLang="en-US" sz="2400" dirty="0"/>
            </a:p>
          </p:txBody>
        </p:sp>
      </p:grpSp>
      <p:grpSp>
        <p:nvGrpSpPr>
          <p:cNvPr id="198" name="group 198"/>
          <p:cNvGrpSpPr/>
          <p:nvPr/>
        </p:nvGrpSpPr>
        <p:grpSpPr>
          <a:xfrm rot="21600000">
            <a:off x="8556194" y="2438722"/>
            <a:ext cx="3040028" cy="3863938"/>
            <a:chOff x="0" y="0"/>
            <a:chExt cx="3040028" cy="3863938"/>
          </a:xfrm>
        </p:grpSpPr>
        <p:sp>
          <p:nvSpPr>
            <p:cNvPr id="954" name="path"/>
            <p:cNvSpPr/>
            <p:nvPr/>
          </p:nvSpPr>
          <p:spPr>
            <a:xfrm>
              <a:off x="0" y="0"/>
              <a:ext cx="3040028" cy="3863938"/>
            </a:xfrm>
            <a:custGeom>
              <a:avLst/>
              <a:gdLst/>
              <a:ahLst/>
              <a:cxnLst/>
              <a:rect l="0" t="0" r="0" b="0"/>
              <a:pathLst>
                <a:path w="4787" h="6084">
                  <a:moveTo>
                    <a:pt x="3205" y="565"/>
                  </a:moveTo>
                  <a:cubicBezTo>
                    <a:pt x="3759" y="494"/>
                    <a:pt x="4269" y="857"/>
                    <a:pt x="4344" y="1374"/>
                  </a:cubicBezTo>
                  <a:cubicBezTo>
                    <a:pt x="4375" y="1584"/>
                    <a:pt x="4329" y="1797"/>
                    <a:pt x="4215" y="1980"/>
                  </a:cubicBezTo>
                  <a:cubicBezTo>
                    <a:pt x="4605" y="2173"/>
                    <a:pt x="4753" y="2625"/>
                    <a:pt x="4546" y="2989"/>
                  </a:cubicBezTo>
                  <a:cubicBezTo>
                    <a:pt x="4510" y="3053"/>
                    <a:pt x="4464" y="3111"/>
                    <a:pt x="4410" y="3163"/>
                  </a:cubicBezTo>
                  <a:cubicBezTo>
                    <a:pt x="4733" y="3313"/>
                    <a:pt x="4864" y="3680"/>
                    <a:pt x="4703" y="3982"/>
                  </a:cubicBezTo>
                  <a:cubicBezTo>
                    <a:pt x="4658" y="4066"/>
                    <a:pt x="4594" y="4139"/>
                    <a:pt x="4514" y="4195"/>
                  </a:cubicBezTo>
                  <a:cubicBezTo>
                    <a:pt x="4820" y="4438"/>
                    <a:pt x="4858" y="4867"/>
                    <a:pt x="4599" y="5154"/>
                  </a:cubicBezTo>
                  <a:cubicBezTo>
                    <a:pt x="4490" y="5274"/>
                    <a:pt x="4339" y="5355"/>
                    <a:pt x="4174" y="5383"/>
                  </a:cubicBezTo>
                  <a:cubicBezTo>
                    <a:pt x="4057" y="5781"/>
                    <a:pt x="3617" y="6016"/>
                    <a:pt x="3191" y="5908"/>
                  </a:cubicBezTo>
                  <a:cubicBezTo>
                    <a:pt x="3155" y="5898"/>
                    <a:pt x="3120" y="5887"/>
                    <a:pt x="3086" y="5873"/>
                  </a:cubicBezTo>
                  <a:cubicBezTo>
                    <a:pt x="2641" y="6192"/>
                    <a:pt x="2004" y="6114"/>
                    <a:pt x="1662" y="5699"/>
                  </a:cubicBezTo>
                  <a:cubicBezTo>
                    <a:pt x="1556" y="5570"/>
                    <a:pt x="1487" y="5417"/>
                    <a:pt x="1463" y="5255"/>
                  </a:cubicBezTo>
                  <a:cubicBezTo>
                    <a:pt x="984" y="5252"/>
                    <a:pt x="600" y="4886"/>
                    <a:pt x="603" y="4439"/>
                  </a:cubicBezTo>
                  <a:cubicBezTo>
                    <a:pt x="605" y="4290"/>
                    <a:pt x="650" y="4143"/>
                    <a:pt x="735" y="4017"/>
                  </a:cubicBezTo>
                  <a:cubicBezTo>
                    <a:pt x="199" y="3865"/>
                    <a:pt x="-103" y="3338"/>
                    <a:pt x="58" y="2838"/>
                  </a:cubicBezTo>
                  <a:cubicBezTo>
                    <a:pt x="126" y="2629"/>
                    <a:pt x="270" y="2448"/>
                    <a:pt x="465" y="2326"/>
                  </a:cubicBezTo>
                  <a:cubicBezTo>
                    <a:pt x="135" y="1814"/>
                    <a:pt x="312" y="1150"/>
                    <a:pt x="862" y="843"/>
                  </a:cubicBezTo>
                  <a:cubicBezTo>
                    <a:pt x="869" y="839"/>
                    <a:pt x="876" y="835"/>
                    <a:pt x="883" y="831"/>
                  </a:cubicBezTo>
                  <a:cubicBezTo>
                    <a:pt x="841" y="497"/>
                    <a:pt x="1096" y="193"/>
                    <a:pt x="1454" y="154"/>
                  </a:cubicBezTo>
                  <a:cubicBezTo>
                    <a:pt x="1644" y="133"/>
                    <a:pt x="1835" y="192"/>
                    <a:pt x="1975" y="315"/>
                  </a:cubicBezTo>
                  <a:cubicBezTo>
                    <a:pt x="2158" y="25"/>
                    <a:pt x="2559" y="-72"/>
                    <a:pt x="2870" y="97"/>
                  </a:cubicBezTo>
                  <a:cubicBezTo>
                    <a:pt x="3050" y="195"/>
                    <a:pt x="3169" y="367"/>
                    <a:pt x="3191" y="560"/>
                  </a:cubicBezTo>
                  <a:lnTo>
                    <a:pt x="3205" y="565"/>
                  </a:lnTo>
                  <a:close/>
                  <a:moveTo>
                    <a:pt x="1906" y="676"/>
                  </a:moveTo>
                  <a:cubicBezTo>
                    <a:pt x="1895" y="552"/>
                    <a:pt x="1926" y="428"/>
                    <a:pt x="1993" y="321"/>
                  </a:cubicBezTo>
                  <a:moveTo>
                    <a:pt x="946" y="989"/>
                  </a:moveTo>
                  <a:cubicBezTo>
                    <a:pt x="924" y="939"/>
                    <a:pt x="910" y="887"/>
                    <a:pt x="904" y="834"/>
                  </a:cubicBezTo>
                  <a:moveTo>
                    <a:pt x="484" y="2326"/>
                  </a:moveTo>
                  <a:cubicBezTo>
                    <a:pt x="544" y="2288"/>
                    <a:pt x="609" y="2257"/>
                    <a:pt x="676" y="2232"/>
                  </a:cubicBezTo>
                  <a:moveTo>
                    <a:pt x="962" y="4055"/>
                  </a:moveTo>
                  <a:cubicBezTo>
                    <a:pt x="891" y="4049"/>
                    <a:pt x="820" y="4037"/>
                    <a:pt x="752" y="4017"/>
                  </a:cubicBezTo>
                  <a:moveTo>
                    <a:pt x="2261" y="4797"/>
                  </a:moveTo>
                  <a:cubicBezTo>
                    <a:pt x="2114" y="5077"/>
                    <a:pt x="1809" y="5255"/>
                    <a:pt x="1475" y="5252"/>
                  </a:cubicBezTo>
                  <a:moveTo>
                    <a:pt x="3097" y="5871"/>
                  </a:moveTo>
                  <a:cubicBezTo>
                    <a:pt x="2984" y="5825"/>
                    <a:pt x="2883" y="5756"/>
                    <a:pt x="2803" y="5668"/>
                  </a:cubicBezTo>
                  <a:moveTo>
                    <a:pt x="4190" y="5384"/>
                  </a:moveTo>
                  <a:cubicBezTo>
                    <a:pt x="4144" y="5392"/>
                    <a:pt x="4098" y="5395"/>
                    <a:pt x="4051" y="5395"/>
                  </a:cubicBezTo>
                  <a:moveTo>
                    <a:pt x="4352" y="4090"/>
                  </a:moveTo>
                  <a:cubicBezTo>
                    <a:pt x="4417" y="4116"/>
                    <a:pt x="4476" y="4151"/>
                    <a:pt x="4530" y="4194"/>
                  </a:cubicBezTo>
                  <a:moveTo>
                    <a:pt x="4268" y="3119"/>
                  </a:moveTo>
                  <a:cubicBezTo>
                    <a:pt x="4321" y="3129"/>
                    <a:pt x="4372" y="3146"/>
                    <a:pt x="4421" y="3169"/>
                  </a:cubicBezTo>
                  <a:moveTo>
                    <a:pt x="4216" y="1979"/>
                  </a:moveTo>
                  <a:cubicBezTo>
                    <a:pt x="4174" y="2045"/>
                    <a:pt x="4125" y="2106"/>
                    <a:pt x="4067" y="2161"/>
                  </a:cubicBezTo>
                  <a:moveTo>
                    <a:pt x="3049" y="597"/>
                  </a:moveTo>
                  <a:cubicBezTo>
                    <a:pt x="3100" y="582"/>
                    <a:pt x="3153" y="572"/>
                    <a:pt x="3205" y="565"/>
                  </a:cubicBezTo>
                </a:path>
              </a:pathLst>
            </a:custGeom>
            <a:noFill/>
            <a:ln w="1905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grpSp>
          <p:nvGrpSpPr>
            <p:cNvPr id="200" name="group 200"/>
            <p:cNvGrpSpPr/>
            <p:nvPr/>
          </p:nvGrpSpPr>
          <p:grpSpPr>
            <a:xfrm rot="21600000">
              <a:off x="1311515" y="1803021"/>
              <a:ext cx="171437" cy="810764"/>
              <a:chOff x="0" y="0"/>
              <a:chExt cx="171437" cy="810764"/>
            </a:xfrm>
          </p:grpSpPr>
          <p:sp>
            <p:nvSpPr>
              <p:cNvPr id="956" name="path"/>
              <p:cNvSpPr/>
              <p:nvPr/>
            </p:nvSpPr>
            <p:spPr>
              <a:xfrm>
                <a:off x="64818" y="0"/>
                <a:ext cx="50972" cy="792020"/>
              </a:xfrm>
              <a:custGeom>
                <a:avLst/>
                <a:gdLst/>
                <a:ahLst/>
                <a:cxnLst/>
                <a:rect l="0" t="0" r="0" b="0"/>
                <a:pathLst>
                  <a:path w="80" h="1247">
                    <a:moveTo>
                      <a:pt x="50" y="0"/>
                    </a:moveTo>
                    <a:lnTo>
                      <a:pt x="29" y="1246"/>
                    </a:lnTo>
                  </a:path>
                </a:pathLst>
              </a:custGeom>
              <a:noFill/>
              <a:ln w="38100" cap="flat">
                <a:solidFill>
                  <a:srgbClr val="00B0F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8" name="path"/>
              <p:cNvSpPr/>
              <p:nvPr/>
            </p:nvSpPr>
            <p:spPr>
              <a:xfrm>
                <a:off x="0" y="657297"/>
                <a:ext cx="171437" cy="153466"/>
              </a:xfrm>
              <a:custGeom>
                <a:avLst/>
                <a:gdLst/>
                <a:ahLst/>
                <a:cxnLst/>
                <a:rect l="0" t="0" r="0" b="0"/>
                <a:pathLst>
                  <a:path w="269" h="241">
                    <a:moveTo>
                      <a:pt x="30" y="30"/>
                    </a:moveTo>
                    <a:lnTo>
                      <a:pt x="132" y="211"/>
                    </a:lnTo>
                    <a:lnTo>
                      <a:pt x="239" y="33"/>
                    </a:lnTo>
                  </a:path>
                </a:pathLst>
              </a:custGeom>
              <a:noFill/>
              <a:ln w="38100" cap="rnd">
                <a:solidFill>
                  <a:srgbClr val="00B0F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2" name="group 202"/>
          <p:cNvGrpSpPr/>
          <p:nvPr/>
        </p:nvGrpSpPr>
        <p:grpSpPr>
          <a:xfrm rot="21600000">
            <a:off x="9035033" y="0"/>
            <a:ext cx="3156966" cy="2177796"/>
            <a:chOff x="0" y="0"/>
            <a:chExt cx="3156966" cy="2177796"/>
          </a:xfrm>
        </p:grpSpPr>
        <p:pic>
          <p:nvPicPr>
            <p:cNvPr id="960" name="picture 96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3156966" cy="2147316"/>
            </a:xfrm>
            <a:prstGeom prst="rect">
              <a:avLst/>
            </a:prstGeom>
          </p:spPr>
        </p:pic>
        <p:sp>
          <p:nvSpPr>
            <p:cNvPr id="962" name="textbox 962"/>
            <p:cNvSpPr/>
            <p:nvPr/>
          </p:nvSpPr>
          <p:spPr>
            <a:xfrm>
              <a:off x="-12700" y="-12700"/>
              <a:ext cx="3182620" cy="23114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739140" algn="l" rtl="0" eaLnBrk="0">
                <a:lnSpc>
                  <a:spcPct val="89000"/>
                </a:lnSpc>
              </a:pPr>
              <a:r>
                <a:rPr sz="3600" kern="0" spc="1970" dirty="0">
                  <a:solidFill>
                    <a:srgbClr val="445C62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!</a:t>
              </a:r>
              <a:r>
                <a:rPr sz="3600" kern="0" spc="-190" dirty="0">
                  <a:solidFill>
                    <a:srgbClr val="445C62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18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Client</a:t>
              </a:r>
              <a:endParaRPr lang="en-US" altLang="en-US" sz="1800" dirty="0"/>
            </a:p>
          </p:txBody>
        </p:sp>
      </p:grpSp>
      <p:sp>
        <p:nvSpPr>
          <p:cNvPr id="964" name="textbox 964"/>
          <p:cNvSpPr/>
          <p:nvPr/>
        </p:nvSpPr>
        <p:spPr>
          <a:xfrm>
            <a:off x="936028" y="835607"/>
            <a:ext cx="6795134" cy="4140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Corosync</a:t>
            </a:r>
            <a:r>
              <a:rPr sz="3100" kern="0" spc="9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Pacemaker</a:t>
            </a:r>
            <a:r>
              <a:rPr sz="3100" kern="0" spc="27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9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(3-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node</a:t>
            </a:r>
            <a:r>
              <a:rPr sz="3100" kern="0" spc="31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</a:t>
            </a:r>
            <a:r>
              <a:rPr sz="3100" kern="0" spc="9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cluster</a:t>
            </a:r>
            <a:r>
              <a:rPr sz="3100" kern="0" spc="9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</a:t>
            </a:r>
            <a:endParaRPr lang="en-US" altLang="en-US" sz="3100" dirty="0"/>
          </a:p>
        </p:txBody>
      </p:sp>
      <p:grpSp>
        <p:nvGrpSpPr>
          <p:cNvPr id="204" name="group 204"/>
          <p:cNvGrpSpPr/>
          <p:nvPr/>
        </p:nvGrpSpPr>
        <p:grpSpPr>
          <a:xfrm rot="21600000">
            <a:off x="6183629" y="3451861"/>
            <a:ext cx="1488186" cy="1286255"/>
            <a:chOff x="0" y="0"/>
            <a:chExt cx="1488186" cy="1286255"/>
          </a:xfrm>
        </p:grpSpPr>
        <p:sp>
          <p:nvSpPr>
            <p:cNvPr id="966" name="path"/>
            <p:cNvSpPr/>
            <p:nvPr/>
          </p:nvSpPr>
          <p:spPr>
            <a:xfrm>
              <a:off x="0" y="0"/>
              <a:ext cx="1488186" cy="1286255"/>
            </a:xfrm>
            <a:custGeom>
              <a:avLst/>
              <a:gdLst/>
              <a:ahLst/>
              <a:cxnLst/>
              <a:rect l="0" t="0" r="0" b="0"/>
              <a:pathLst>
                <a:path w="2343" h="2025">
                  <a:moveTo>
                    <a:pt x="0" y="506"/>
                  </a:moveTo>
                  <a:lnTo>
                    <a:pt x="1330" y="506"/>
                  </a:lnTo>
                  <a:lnTo>
                    <a:pt x="1330" y="0"/>
                  </a:lnTo>
                  <a:lnTo>
                    <a:pt x="2343" y="1012"/>
                  </a:lnTo>
                  <a:lnTo>
                    <a:pt x="1330" y="2025"/>
                  </a:lnTo>
                  <a:lnTo>
                    <a:pt x="1330" y="1519"/>
                  </a:lnTo>
                  <a:lnTo>
                    <a:pt x="0" y="1519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68" name="textbox 968"/>
            <p:cNvSpPr/>
            <p:nvPr/>
          </p:nvSpPr>
          <p:spPr>
            <a:xfrm>
              <a:off x="-12700" y="-12700"/>
              <a:ext cx="1513839" cy="138239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marL="135890" algn="l" rtl="0" eaLnBrk="0">
                <a:lnSpc>
                  <a:spcPct val="77000"/>
                </a:lnSpc>
                <a:spcBef>
                  <a:spcPts val="5"/>
                </a:spcBef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Failover</a:t>
              </a:r>
              <a:endParaRPr lang="en-US" altLang="en-US" sz="2400" dirty="0"/>
            </a:p>
          </p:txBody>
        </p:sp>
      </p:grpSp>
      <p:grpSp>
        <p:nvGrpSpPr>
          <p:cNvPr id="206" name="group 206"/>
          <p:cNvGrpSpPr/>
          <p:nvPr/>
        </p:nvGrpSpPr>
        <p:grpSpPr>
          <a:xfrm rot="21600000">
            <a:off x="6688073" y="5139702"/>
            <a:ext cx="878585" cy="1074407"/>
            <a:chOff x="0" y="0"/>
            <a:chExt cx="878585" cy="1074407"/>
          </a:xfrm>
        </p:grpSpPr>
        <p:pic>
          <p:nvPicPr>
            <p:cNvPr id="970" name="picture 9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0" y="0"/>
              <a:ext cx="878585" cy="1074407"/>
            </a:xfrm>
            <a:prstGeom prst="rect">
              <a:avLst/>
            </a:prstGeom>
          </p:spPr>
        </p:pic>
        <p:sp>
          <p:nvSpPr>
            <p:cNvPr id="972" name="textbox 972"/>
            <p:cNvSpPr/>
            <p:nvPr/>
          </p:nvSpPr>
          <p:spPr>
            <a:xfrm>
              <a:off x="-12700" y="-12700"/>
              <a:ext cx="904239" cy="114681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2000"/>
                </a:lnSpc>
              </a:pPr>
              <a:endParaRPr lang="en-US" altLang="en-US" sz="1000" dirty="0"/>
            </a:p>
            <a:p>
              <a:pPr marL="176530" algn="l" rtl="0" eaLnBrk="0">
                <a:lnSpc>
                  <a:spcPct val="73000"/>
                </a:lnSpc>
                <a:spcBef>
                  <a:spcPts val="0"/>
                </a:spcBef>
              </a:pPr>
              <a:r>
                <a:rPr sz="1600" kern="0" spc="-40" dirty="0">
                  <a:solidFill>
                    <a:srgbClr val="FF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pic>
        <p:nvPicPr>
          <p:cNvPr id="974" name="picture 9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7566660" y="4622292"/>
            <a:ext cx="916685" cy="1007363"/>
          </a:xfrm>
          <a:prstGeom prst="rect">
            <a:avLst/>
          </a:prstGeom>
        </p:spPr>
      </p:pic>
      <p:grpSp>
        <p:nvGrpSpPr>
          <p:cNvPr id="208" name="group 208"/>
          <p:cNvGrpSpPr/>
          <p:nvPr/>
        </p:nvGrpSpPr>
        <p:grpSpPr>
          <a:xfrm rot="21600000">
            <a:off x="909066" y="3786378"/>
            <a:ext cx="863345" cy="1053845"/>
            <a:chOff x="0" y="0"/>
            <a:chExt cx="863345" cy="1053845"/>
          </a:xfrm>
        </p:grpSpPr>
        <p:pic>
          <p:nvPicPr>
            <p:cNvPr id="976" name="picture 9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0" y="0"/>
              <a:ext cx="863345" cy="1053845"/>
            </a:xfrm>
            <a:prstGeom prst="rect">
              <a:avLst/>
            </a:prstGeom>
          </p:spPr>
        </p:pic>
        <p:sp>
          <p:nvSpPr>
            <p:cNvPr id="978" name="textbox 978"/>
            <p:cNvSpPr/>
            <p:nvPr/>
          </p:nvSpPr>
          <p:spPr>
            <a:xfrm>
              <a:off x="-12700" y="-12700"/>
              <a:ext cx="889000" cy="11264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655" algn="l" rtl="0" eaLnBrk="0">
                <a:lnSpc>
                  <a:spcPct val="73000"/>
                </a:lnSpc>
                <a:spcBef>
                  <a:spcPts val="5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210" name="group 210"/>
          <p:cNvGrpSpPr/>
          <p:nvPr/>
        </p:nvGrpSpPr>
        <p:grpSpPr>
          <a:xfrm rot="21600000">
            <a:off x="9559290" y="3269742"/>
            <a:ext cx="862583" cy="1053845"/>
            <a:chOff x="0" y="0"/>
            <a:chExt cx="862583" cy="1053845"/>
          </a:xfrm>
        </p:grpSpPr>
        <p:pic>
          <p:nvPicPr>
            <p:cNvPr id="980" name="picture 98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0" y="0"/>
              <a:ext cx="862583" cy="1053845"/>
            </a:xfrm>
            <a:prstGeom prst="rect">
              <a:avLst/>
            </a:prstGeom>
          </p:spPr>
        </p:pic>
        <p:sp>
          <p:nvSpPr>
            <p:cNvPr id="982" name="textbox 982"/>
            <p:cNvSpPr/>
            <p:nvPr/>
          </p:nvSpPr>
          <p:spPr>
            <a:xfrm>
              <a:off x="-12700" y="-12700"/>
              <a:ext cx="888364" cy="11264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655" algn="l" rtl="0" eaLnBrk="0">
                <a:lnSpc>
                  <a:spcPct val="73000"/>
                </a:lnSpc>
                <a:spcBef>
                  <a:spcPts val="0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212" name="group 212"/>
          <p:cNvGrpSpPr/>
          <p:nvPr/>
        </p:nvGrpSpPr>
        <p:grpSpPr>
          <a:xfrm rot="21600000">
            <a:off x="3647694" y="4767071"/>
            <a:ext cx="852677" cy="1041653"/>
            <a:chOff x="0" y="0"/>
            <a:chExt cx="852677" cy="1041653"/>
          </a:xfrm>
        </p:grpSpPr>
        <p:pic>
          <p:nvPicPr>
            <p:cNvPr id="984" name="picture 98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0" y="0"/>
              <a:ext cx="852677" cy="1041653"/>
            </a:xfrm>
            <a:prstGeom prst="rect">
              <a:avLst/>
            </a:prstGeom>
          </p:spPr>
        </p:pic>
        <p:sp>
          <p:nvSpPr>
            <p:cNvPr id="986" name="textbox 986"/>
            <p:cNvSpPr/>
            <p:nvPr/>
          </p:nvSpPr>
          <p:spPr>
            <a:xfrm>
              <a:off x="-12700" y="-12700"/>
              <a:ext cx="878205" cy="10801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1000"/>
                </a:lnSpc>
              </a:pPr>
              <a:endParaRPr lang="en-US" altLang="en-US" sz="1000" dirty="0"/>
            </a:p>
            <a:p>
              <a:pPr marL="102235" algn="l" rtl="0" eaLnBrk="0">
                <a:lnSpc>
                  <a:spcPct val="77000"/>
                </a:lnSpc>
                <a:spcBef>
                  <a:spcPts val="5"/>
                </a:spcBef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</p:txBody>
        </p:sp>
      </p:grpSp>
      <p:pic>
        <p:nvPicPr>
          <p:cNvPr id="988" name="picture 9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647694" y="3006090"/>
            <a:ext cx="852677" cy="1041641"/>
          </a:xfrm>
          <a:prstGeom prst="rect">
            <a:avLst/>
          </a:prstGeom>
        </p:spPr>
      </p:pic>
      <p:grpSp>
        <p:nvGrpSpPr>
          <p:cNvPr id="214" name="group 214"/>
          <p:cNvGrpSpPr/>
          <p:nvPr/>
        </p:nvGrpSpPr>
        <p:grpSpPr>
          <a:xfrm rot="21600000">
            <a:off x="9531857" y="5068061"/>
            <a:ext cx="851915" cy="1041653"/>
            <a:chOff x="0" y="0"/>
            <a:chExt cx="851915" cy="1041653"/>
          </a:xfrm>
        </p:grpSpPr>
        <p:pic>
          <p:nvPicPr>
            <p:cNvPr id="990" name="picture 99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0" y="0"/>
              <a:ext cx="851915" cy="1041653"/>
            </a:xfrm>
            <a:prstGeom prst="rect">
              <a:avLst/>
            </a:prstGeom>
          </p:spPr>
        </p:pic>
        <p:sp>
          <p:nvSpPr>
            <p:cNvPr id="992" name="textbox 992"/>
            <p:cNvSpPr/>
            <p:nvPr/>
          </p:nvSpPr>
          <p:spPr>
            <a:xfrm>
              <a:off x="-12700" y="-12700"/>
              <a:ext cx="877569" cy="10801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1000"/>
                </a:lnSpc>
              </a:pPr>
              <a:endParaRPr lang="en-US" altLang="en-US" sz="1000" dirty="0"/>
            </a:p>
            <a:p>
              <a:pPr marL="101600" algn="l" rtl="0" eaLnBrk="0">
                <a:lnSpc>
                  <a:spcPct val="77000"/>
                </a:lnSpc>
                <a:spcBef>
                  <a:spcPts val="5"/>
                </a:spcBef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</p:txBody>
        </p:sp>
      </p:grpSp>
      <p:sp>
        <p:nvSpPr>
          <p:cNvPr id="994" name="path"/>
          <p:cNvSpPr/>
          <p:nvPr/>
        </p:nvSpPr>
        <p:spPr>
          <a:xfrm>
            <a:off x="1885319" y="3998482"/>
            <a:ext cx="1669792" cy="342769"/>
          </a:xfrm>
          <a:custGeom>
            <a:avLst/>
            <a:gdLst/>
            <a:ahLst/>
            <a:cxnLst/>
            <a:rect l="0" t="0" r="0" b="0"/>
            <a:pathLst>
              <a:path w="2629" h="539">
                <a:moveTo>
                  <a:pt x="5" y="510"/>
                </a:moveTo>
                <a:lnTo>
                  <a:pt x="2624" y="29"/>
                </a:lnTo>
              </a:path>
            </a:pathLst>
          </a:custGeom>
          <a:noFill/>
          <a:ln w="38100" cap="flat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216" name="group 216"/>
          <p:cNvGrpSpPr/>
          <p:nvPr/>
        </p:nvGrpSpPr>
        <p:grpSpPr>
          <a:xfrm rot="21600000">
            <a:off x="3507875" y="4086222"/>
            <a:ext cx="171450" cy="662264"/>
            <a:chOff x="0" y="0"/>
            <a:chExt cx="171450" cy="662264"/>
          </a:xfrm>
        </p:grpSpPr>
        <p:sp>
          <p:nvSpPr>
            <p:cNvPr id="996" name="path"/>
            <p:cNvSpPr/>
            <p:nvPr/>
          </p:nvSpPr>
          <p:spPr>
            <a:xfrm>
              <a:off x="66666" y="19050"/>
              <a:ext cx="38100" cy="624166"/>
            </a:xfrm>
            <a:custGeom>
              <a:avLst/>
              <a:gdLst/>
              <a:ahLst/>
              <a:cxnLst/>
              <a:rect l="0" t="0" r="0" b="0"/>
              <a:pathLst>
                <a:path w="60" h="982">
                  <a:moveTo>
                    <a:pt x="30" y="982"/>
                  </a:moveTo>
                  <a:lnTo>
                    <a:pt x="30" y="0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98" name="path"/>
            <p:cNvSpPr/>
            <p:nvPr/>
          </p:nvSpPr>
          <p:spPr>
            <a:xfrm>
              <a:off x="0" y="0"/>
              <a:ext cx="171450" cy="662264"/>
            </a:xfrm>
            <a:custGeom>
              <a:avLst/>
              <a:gdLst/>
              <a:ahLst/>
              <a:cxnLst/>
              <a:rect l="0" t="0" r="0" b="0"/>
              <a:pathLst>
                <a:path w="270" h="1042">
                  <a:moveTo>
                    <a:pt x="240" y="210"/>
                  </a:moveTo>
                  <a:lnTo>
                    <a:pt x="135" y="30"/>
                  </a:lnTo>
                  <a:lnTo>
                    <a:pt x="30" y="210"/>
                  </a:lnTo>
                  <a:moveTo>
                    <a:pt x="30" y="832"/>
                  </a:moveTo>
                  <a:lnTo>
                    <a:pt x="135" y="1012"/>
                  </a:lnTo>
                  <a:lnTo>
                    <a:pt x="240" y="832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000" name="path"/>
          <p:cNvSpPr/>
          <p:nvPr/>
        </p:nvSpPr>
        <p:spPr>
          <a:xfrm>
            <a:off x="1852181" y="4412483"/>
            <a:ext cx="1763503" cy="438360"/>
          </a:xfrm>
          <a:custGeom>
            <a:avLst/>
            <a:gdLst/>
            <a:ahLst/>
            <a:cxnLst/>
            <a:rect l="0" t="0" r="0" b="0"/>
            <a:pathLst>
              <a:path w="2777" h="690">
                <a:moveTo>
                  <a:pt x="6" y="29"/>
                </a:moveTo>
                <a:lnTo>
                  <a:pt x="2770" y="661"/>
                </a:lnTo>
              </a:path>
            </a:pathLst>
          </a:custGeom>
          <a:noFill/>
          <a:ln w="38100" cap="flat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002" name="table 1002"/>
          <p:cNvGraphicFramePr>
            <a:graphicFrameLocks noGrp="1"/>
          </p:cNvGraphicFramePr>
          <p:nvPr/>
        </p:nvGraphicFramePr>
        <p:xfrm>
          <a:off x="9490709" y="2889503"/>
          <a:ext cx="1050290" cy="379095"/>
        </p:xfrm>
        <a:graphic>
          <a:graphicData uri="http://schemas.openxmlformats.org/drawingml/2006/table">
            <a:tbl>
              <a:tblPr>
                <a:solidFill>
                  <a:srgbClr val="11FF7D"/>
                </a:solidFill>
              </a:tblPr>
              <a:tblGrid>
                <a:gridCol w="1050290"/>
              </a:tblGrid>
              <a:tr h="369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0" dirty="0"/>
                    </a:p>
                    <a:p>
                      <a:pPr marL="9969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Virtual</a:t>
                      </a:r>
                      <a:r>
                        <a:rPr sz="1800" kern="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IP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FF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4" name="table 1004"/>
          <p:cNvGraphicFramePr>
            <a:graphicFrameLocks noGrp="1"/>
          </p:cNvGraphicFramePr>
          <p:nvPr/>
        </p:nvGraphicFramePr>
        <p:xfrm>
          <a:off x="774191" y="3403091"/>
          <a:ext cx="1050290" cy="379095"/>
        </p:xfrm>
        <a:graphic>
          <a:graphicData uri="http://schemas.openxmlformats.org/drawingml/2006/table">
            <a:tbl>
              <a:tblPr>
                <a:solidFill>
                  <a:srgbClr val="11FF7D"/>
                </a:solidFill>
              </a:tblPr>
              <a:tblGrid>
                <a:gridCol w="1050290"/>
              </a:tblGrid>
              <a:tr h="369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99695" algn="l" rtl="0" eaLnBrk="0">
                        <a:lnSpc>
                          <a:spcPct val="77000"/>
                        </a:lnSpc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Virtual</a:t>
                      </a:r>
                      <a:r>
                        <a:rPr sz="1800" kern="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IP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FF7D"/>
                    </a:solidFill>
                  </a:tcPr>
                </a:tc>
              </a:tr>
            </a:tbl>
          </a:graphicData>
        </a:graphic>
      </p:graphicFrame>
      <p:pic>
        <p:nvPicPr>
          <p:cNvPr id="1006" name="picture 10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110234" y="1840229"/>
            <a:ext cx="377951" cy="378713"/>
          </a:xfrm>
          <a:prstGeom prst="rect">
            <a:avLst/>
          </a:prstGeom>
        </p:spPr>
      </p:pic>
      <p:sp>
        <p:nvSpPr>
          <p:cNvPr id="1008" name="textbox 1008"/>
          <p:cNvSpPr/>
          <p:nvPr/>
        </p:nvSpPr>
        <p:spPr>
          <a:xfrm>
            <a:off x="3723839" y="3569185"/>
            <a:ext cx="686434" cy="2127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6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Standby</a:t>
            </a:r>
            <a:endParaRPr lang="en-US" altLang="en-US" sz="1600" dirty="0"/>
          </a:p>
        </p:txBody>
      </p:sp>
      <p:grpSp>
        <p:nvGrpSpPr>
          <p:cNvPr id="218" name="group 218"/>
          <p:cNvGrpSpPr/>
          <p:nvPr/>
        </p:nvGrpSpPr>
        <p:grpSpPr>
          <a:xfrm rot="21600000">
            <a:off x="10298055" y="4361304"/>
            <a:ext cx="171451" cy="662264"/>
            <a:chOff x="0" y="0"/>
            <a:chExt cx="171451" cy="662264"/>
          </a:xfrm>
        </p:grpSpPr>
        <p:sp>
          <p:nvSpPr>
            <p:cNvPr id="1010" name="path"/>
            <p:cNvSpPr/>
            <p:nvPr/>
          </p:nvSpPr>
          <p:spPr>
            <a:xfrm>
              <a:off x="66668" y="19051"/>
              <a:ext cx="38100" cy="624166"/>
            </a:xfrm>
            <a:custGeom>
              <a:avLst/>
              <a:gdLst/>
              <a:ahLst/>
              <a:cxnLst/>
              <a:rect l="0" t="0" r="0" b="0"/>
              <a:pathLst>
                <a:path w="60" h="982">
                  <a:moveTo>
                    <a:pt x="30" y="982"/>
                  </a:moveTo>
                  <a:lnTo>
                    <a:pt x="30" y="0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12" name="path"/>
            <p:cNvSpPr/>
            <p:nvPr/>
          </p:nvSpPr>
          <p:spPr>
            <a:xfrm>
              <a:off x="0" y="0"/>
              <a:ext cx="171451" cy="662264"/>
            </a:xfrm>
            <a:custGeom>
              <a:avLst/>
              <a:gdLst/>
              <a:ahLst/>
              <a:cxnLst/>
              <a:rect l="0" t="0" r="0" b="0"/>
              <a:pathLst>
                <a:path w="270" h="1042">
                  <a:moveTo>
                    <a:pt x="240" y="210"/>
                  </a:moveTo>
                  <a:lnTo>
                    <a:pt x="135" y="30"/>
                  </a:lnTo>
                  <a:lnTo>
                    <a:pt x="30" y="210"/>
                  </a:lnTo>
                  <a:moveTo>
                    <a:pt x="30" y="832"/>
                  </a:moveTo>
                  <a:lnTo>
                    <a:pt x="135" y="1012"/>
                  </a:lnTo>
                  <a:lnTo>
                    <a:pt x="240" y="832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014" name="textbox 1014"/>
          <p:cNvSpPr/>
          <p:nvPr/>
        </p:nvSpPr>
        <p:spPr>
          <a:xfrm>
            <a:off x="10510424" y="4614492"/>
            <a:ext cx="676909" cy="1708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140"/>
              </a:lnSpc>
            </a:pPr>
            <a:r>
              <a:rPr sz="16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quorum</a:t>
            </a:r>
            <a:endParaRPr lang="en-US" altLang="en-US" sz="1600" dirty="0"/>
          </a:p>
        </p:txBody>
      </p:sp>
      <p:sp>
        <p:nvSpPr>
          <p:cNvPr id="1016" name="textbox 1016"/>
          <p:cNvSpPr/>
          <p:nvPr/>
        </p:nvSpPr>
        <p:spPr>
          <a:xfrm>
            <a:off x="2758217" y="4328843"/>
            <a:ext cx="676909" cy="1708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140"/>
              </a:lnSpc>
            </a:pPr>
            <a:r>
              <a:rPr sz="16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quorum</a:t>
            </a:r>
            <a:endParaRPr lang="en-US" altLang="en-US" sz="1600" dirty="0"/>
          </a:p>
        </p:txBody>
      </p:sp>
      <p:sp>
        <p:nvSpPr>
          <p:cNvPr id="1018" name="textbox 1018"/>
          <p:cNvSpPr/>
          <p:nvPr/>
        </p:nvSpPr>
        <p:spPr>
          <a:xfrm>
            <a:off x="1577783" y="1932137"/>
            <a:ext cx="550544" cy="2355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</a:t>
            </a:r>
            <a:endParaRPr lang="en-US" altLang="en-US" sz="1800" dirty="0"/>
          </a:p>
        </p:txBody>
      </p:sp>
      <p:sp>
        <p:nvSpPr>
          <p:cNvPr id="1020" name="textbox 1020"/>
          <p:cNvSpPr/>
          <p:nvPr/>
        </p:nvSpPr>
        <p:spPr>
          <a:xfrm rot="16200000">
            <a:off x="9647884" y="4551781"/>
            <a:ext cx="377825" cy="1835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66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140"/>
              </a:lnSpc>
            </a:pPr>
            <a:r>
              <a:rPr sz="16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sync</a:t>
            </a:r>
            <a:endParaRPr lang="en-US" altLang="en-US" sz="1600" dirty="0"/>
          </a:p>
        </p:txBody>
      </p:sp>
      <p:sp>
        <p:nvSpPr>
          <p:cNvPr id="1022" name="path"/>
          <p:cNvSpPr/>
          <p:nvPr/>
        </p:nvSpPr>
        <p:spPr>
          <a:xfrm>
            <a:off x="1837376" y="4372473"/>
            <a:ext cx="164388" cy="168097"/>
          </a:xfrm>
          <a:custGeom>
            <a:avLst/>
            <a:gdLst/>
            <a:ahLst/>
            <a:cxnLst/>
            <a:rect l="0" t="0" r="0" b="0"/>
            <a:pathLst>
              <a:path w="258" h="264">
                <a:moveTo>
                  <a:pt x="182" y="234"/>
                </a:moveTo>
                <a:lnTo>
                  <a:pt x="30" y="92"/>
                </a:lnTo>
                <a:lnTo>
                  <a:pt x="228" y="30"/>
                </a:lnTo>
              </a:path>
            </a:pathLst>
          </a:custGeom>
          <a:noFill/>
          <a:ln w="38100" cap="rnd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24" name="path"/>
          <p:cNvSpPr/>
          <p:nvPr/>
        </p:nvSpPr>
        <p:spPr>
          <a:xfrm>
            <a:off x="1869714" y="4217253"/>
            <a:ext cx="162560" cy="169252"/>
          </a:xfrm>
          <a:custGeom>
            <a:avLst/>
            <a:gdLst/>
            <a:ahLst/>
            <a:cxnLst/>
            <a:rect l="0" t="0" r="0" b="0"/>
            <a:pathLst>
              <a:path w="256" h="266">
                <a:moveTo>
                  <a:pt x="188" y="30"/>
                </a:moveTo>
                <a:lnTo>
                  <a:pt x="30" y="165"/>
                </a:lnTo>
                <a:lnTo>
                  <a:pt x="226" y="236"/>
                </a:lnTo>
              </a:path>
            </a:pathLst>
          </a:custGeom>
          <a:noFill/>
          <a:ln w="38100" cap="rnd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20"/>
          <p:cNvGrpSpPr/>
          <p:nvPr/>
        </p:nvGrpSpPr>
        <p:grpSpPr>
          <a:xfrm rot="21600000">
            <a:off x="1560439" y="4366804"/>
            <a:ext cx="994088" cy="720964"/>
            <a:chOff x="0" y="0"/>
            <a:chExt cx="994088" cy="720964"/>
          </a:xfrm>
        </p:grpSpPr>
        <p:sp>
          <p:nvSpPr>
            <p:cNvPr id="1026" name="path"/>
            <p:cNvSpPr/>
            <p:nvPr/>
          </p:nvSpPr>
          <p:spPr>
            <a:xfrm>
              <a:off x="0" y="3531"/>
              <a:ext cx="986079" cy="717432"/>
            </a:xfrm>
            <a:custGeom>
              <a:avLst/>
              <a:gdLst/>
              <a:ahLst/>
              <a:cxnLst/>
              <a:rect l="0" t="0" r="0" b="0"/>
              <a:pathLst>
                <a:path w="1552" h="1129">
                  <a:moveTo>
                    <a:pt x="17" y="1105"/>
                  </a:moveTo>
                  <a:lnTo>
                    <a:pt x="1535" y="24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28" name="path"/>
            <p:cNvSpPr/>
            <p:nvPr/>
          </p:nvSpPr>
          <p:spPr>
            <a:xfrm>
              <a:off x="824200" y="0"/>
              <a:ext cx="169887" cy="158711"/>
            </a:xfrm>
            <a:custGeom>
              <a:avLst/>
              <a:gdLst/>
              <a:ahLst/>
              <a:cxnLst/>
              <a:rect l="0" t="0" r="0" b="0"/>
              <a:pathLst>
                <a:path w="267" h="249">
                  <a:moveTo>
                    <a:pt x="151" y="219"/>
                  </a:moveTo>
                  <a:lnTo>
                    <a:pt x="237" y="30"/>
                  </a:lnTo>
                  <a:lnTo>
                    <a:pt x="30" y="48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030" name="path"/>
          <p:cNvSpPr/>
          <p:nvPr/>
        </p:nvSpPr>
        <p:spPr>
          <a:xfrm>
            <a:off x="1552436" y="4932595"/>
            <a:ext cx="169887" cy="158711"/>
          </a:xfrm>
          <a:custGeom>
            <a:avLst/>
            <a:gdLst/>
            <a:ahLst/>
            <a:cxnLst/>
            <a:rect l="0" t="0" r="0" b="0"/>
            <a:pathLst>
              <a:path w="267" h="249">
                <a:moveTo>
                  <a:pt x="115" y="30"/>
                </a:moveTo>
                <a:lnTo>
                  <a:pt x="30" y="219"/>
                </a:lnTo>
                <a:lnTo>
                  <a:pt x="237" y="201"/>
                </a:lnTo>
              </a:path>
            </a:pathLst>
          </a:custGeom>
          <a:noFill/>
          <a:ln w="38100" cap="rnd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222" name="group 222"/>
          <p:cNvGrpSpPr/>
          <p:nvPr/>
        </p:nvGrpSpPr>
        <p:grpSpPr>
          <a:xfrm rot="21600000">
            <a:off x="3008360" y="4383750"/>
            <a:ext cx="1204672" cy="708447"/>
            <a:chOff x="0" y="0"/>
            <a:chExt cx="1204672" cy="708447"/>
          </a:xfrm>
        </p:grpSpPr>
        <p:sp>
          <p:nvSpPr>
            <p:cNvPr id="1032" name="path"/>
            <p:cNvSpPr/>
            <p:nvPr/>
          </p:nvSpPr>
          <p:spPr>
            <a:xfrm>
              <a:off x="9607" y="3722"/>
              <a:ext cx="1195065" cy="704725"/>
            </a:xfrm>
            <a:custGeom>
              <a:avLst/>
              <a:gdLst/>
              <a:ahLst/>
              <a:cxnLst/>
              <a:rect l="0" t="0" r="0" b="0"/>
              <a:pathLst>
                <a:path w="1881" h="1109">
                  <a:moveTo>
                    <a:pt x="1867" y="1083"/>
                  </a:moveTo>
                  <a:lnTo>
                    <a:pt x="14" y="26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34" name="path"/>
            <p:cNvSpPr/>
            <p:nvPr/>
          </p:nvSpPr>
          <p:spPr>
            <a:xfrm>
              <a:off x="0" y="0"/>
              <a:ext cx="170421" cy="153898"/>
            </a:xfrm>
            <a:custGeom>
              <a:avLst/>
              <a:gdLst/>
              <a:ahLst/>
              <a:cxnLst/>
              <a:rect l="0" t="0" r="0" b="0"/>
              <a:pathLst>
                <a:path w="268" h="242">
                  <a:moveTo>
                    <a:pt x="134" y="212"/>
                  </a:moveTo>
                  <a:lnTo>
                    <a:pt x="30" y="31"/>
                  </a:lnTo>
                  <a:lnTo>
                    <a:pt x="238" y="30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036" name="path"/>
          <p:cNvSpPr/>
          <p:nvPr/>
        </p:nvSpPr>
        <p:spPr>
          <a:xfrm>
            <a:off x="4052222" y="4942029"/>
            <a:ext cx="170421" cy="153898"/>
          </a:xfrm>
          <a:custGeom>
            <a:avLst/>
            <a:gdLst/>
            <a:ahLst/>
            <a:cxnLst/>
            <a:rect l="0" t="0" r="0" b="0"/>
            <a:pathLst>
              <a:path w="268" h="242">
                <a:moveTo>
                  <a:pt x="134" y="30"/>
                </a:moveTo>
                <a:lnTo>
                  <a:pt x="238" y="210"/>
                </a:lnTo>
                <a:lnTo>
                  <a:pt x="30" y="212"/>
                </a:lnTo>
              </a:path>
            </a:pathLst>
          </a:custGeom>
          <a:noFill/>
          <a:ln w="38100" cap="rnd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38" name="textbox 1038"/>
          <p:cNvSpPr/>
          <p:nvPr/>
        </p:nvSpPr>
        <p:spPr>
          <a:xfrm>
            <a:off x="2682891" y="5775805"/>
            <a:ext cx="377825" cy="1708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140"/>
              </a:lnSpc>
            </a:pPr>
            <a:r>
              <a:rPr sz="16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sync</a:t>
            </a:r>
            <a:endParaRPr lang="en-US" altLang="en-US" sz="1600" dirty="0"/>
          </a:p>
        </p:txBody>
      </p:sp>
      <p:grpSp>
        <p:nvGrpSpPr>
          <p:cNvPr id="224" name="group 224"/>
          <p:cNvGrpSpPr/>
          <p:nvPr/>
        </p:nvGrpSpPr>
        <p:grpSpPr>
          <a:xfrm rot="21600000">
            <a:off x="1006255" y="2492211"/>
            <a:ext cx="171437" cy="1932546"/>
            <a:chOff x="0" y="0"/>
            <a:chExt cx="171437" cy="1932546"/>
          </a:xfrm>
        </p:grpSpPr>
        <p:sp>
          <p:nvSpPr>
            <p:cNvPr id="1040" name="path"/>
            <p:cNvSpPr/>
            <p:nvPr/>
          </p:nvSpPr>
          <p:spPr>
            <a:xfrm>
              <a:off x="64927" y="0"/>
              <a:ext cx="67292" cy="1913785"/>
            </a:xfrm>
            <a:custGeom>
              <a:avLst/>
              <a:gdLst/>
              <a:ahLst/>
              <a:cxnLst/>
              <a:rect l="0" t="0" r="0" b="0"/>
              <a:pathLst>
                <a:path w="105" h="3013">
                  <a:moveTo>
                    <a:pt x="75" y="0"/>
                  </a:moveTo>
                  <a:lnTo>
                    <a:pt x="29" y="3013"/>
                  </a:lnTo>
                </a:path>
              </a:pathLst>
            </a:custGeom>
            <a:noFill/>
            <a:ln w="38100" cap="flat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42" name="path"/>
            <p:cNvSpPr/>
            <p:nvPr/>
          </p:nvSpPr>
          <p:spPr>
            <a:xfrm>
              <a:off x="0" y="1779142"/>
              <a:ext cx="171437" cy="153403"/>
            </a:xfrm>
            <a:custGeom>
              <a:avLst/>
              <a:gdLst/>
              <a:ahLst/>
              <a:cxnLst/>
              <a:rect l="0" t="0" r="0" b="0"/>
              <a:pathLst>
                <a:path w="269" h="241">
                  <a:moveTo>
                    <a:pt x="30" y="30"/>
                  </a:moveTo>
                  <a:lnTo>
                    <a:pt x="132" y="211"/>
                  </a:lnTo>
                  <a:lnTo>
                    <a:pt x="239" y="33"/>
                  </a:lnTo>
                </a:path>
              </a:pathLst>
            </a:custGeom>
            <a:noFill/>
            <a:ln w="38100" cap="rnd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group 226"/>
          <p:cNvGrpSpPr/>
          <p:nvPr/>
        </p:nvGrpSpPr>
        <p:grpSpPr>
          <a:xfrm rot="21600000">
            <a:off x="2385235" y="3637566"/>
            <a:ext cx="994424" cy="735268"/>
            <a:chOff x="0" y="0"/>
            <a:chExt cx="994424" cy="735268"/>
          </a:xfrm>
        </p:grpSpPr>
        <p:pic>
          <p:nvPicPr>
            <p:cNvPr id="1044" name="picture 104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994424" cy="735268"/>
            </a:xfrm>
            <a:prstGeom prst="rect">
              <a:avLst/>
            </a:prstGeom>
          </p:spPr>
        </p:pic>
        <p:sp>
          <p:nvSpPr>
            <p:cNvPr id="1046" name="textbox 1046"/>
            <p:cNvSpPr/>
            <p:nvPr/>
          </p:nvSpPr>
          <p:spPr>
            <a:xfrm>
              <a:off x="-12700" y="-12700"/>
              <a:ext cx="1020444" cy="80771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4000"/>
                </a:lnSpc>
              </a:pPr>
              <a:endParaRPr lang="en-US" altLang="en-US" sz="1000" dirty="0"/>
            </a:p>
            <a:p>
              <a:pPr marL="158115" algn="l" rtl="0" eaLnBrk="0">
                <a:lnSpc>
                  <a:spcPct val="77000"/>
                </a:lnSpc>
                <a:spcBef>
                  <a:spcPts val="5"/>
                </a:spcBef>
              </a:pPr>
              <a:r>
                <a:rPr sz="1600" b="1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Referee</a:t>
              </a:r>
              <a:endParaRPr lang="en-US" altLang="en-US" sz="1600" dirty="0"/>
            </a:p>
          </p:txBody>
        </p:sp>
      </p:grpSp>
      <p:grpSp>
        <p:nvGrpSpPr>
          <p:cNvPr id="228" name="group 228"/>
          <p:cNvGrpSpPr/>
          <p:nvPr/>
        </p:nvGrpSpPr>
        <p:grpSpPr>
          <a:xfrm rot="21600000">
            <a:off x="1522476" y="5523350"/>
            <a:ext cx="2676897" cy="171450"/>
            <a:chOff x="0" y="0"/>
            <a:chExt cx="2676897" cy="171450"/>
          </a:xfrm>
        </p:grpSpPr>
        <p:sp>
          <p:nvSpPr>
            <p:cNvPr id="1048" name="path"/>
            <p:cNvSpPr/>
            <p:nvPr/>
          </p:nvSpPr>
          <p:spPr>
            <a:xfrm>
              <a:off x="0" y="66681"/>
              <a:ext cx="2657843" cy="38100"/>
            </a:xfrm>
            <a:custGeom>
              <a:avLst/>
              <a:gdLst/>
              <a:ahLst/>
              <a:cxnLst/>
              <a:rect l="0" t="0" r="0" b="0"/>
              <a:pathLst>
                <a:path w="4185" h="60">
                  <a:moveTo>
                    <a:pt x="0" y="30"/>
                  </a:moveTo>
                  <a:lnTo>
                    <a:pt x="4185" y="30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50" name="path"/>
            <p:cNvSpPr/>
            <p:nvPr/>
          </p:nvSpPr>
          <p:spPr>
            <a:xfrm>
              <a:off x="2524497" y="0"/>
              <a:ext cx="152400" cy="171450"/>
            </a:xfrm>
            <a:custGeom>
              <a:avLst/>
              <a:gdLst/>
              <a:ahLst/>
              <a:cxnLst/>
              <a:rect l="0" t="0" r="0" b="0"/>
              <a:pathLst>
                <a:path w="240" h="270">
                  <a:moveTo>
                    <a:pt x="30" y="30"/>
                  </a:moveTo>
                  <a:lnTo>
                    <a:pt x="210" y="135"/>
                  </a:lnTo>
                  <a:lnTo>
                    <a:pt x="30" y="240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052" name="table 1052"/>
          <p:cNvGraphicFramePr>
            <a:graphicFrameLocks noGrp="1"/>
          </p:cNvGraphicFramePr>
          <p:nvPr/>
        </p:nvGraphicFramePr>
        <p:xfrm>
          <a:off x="538733" y="4438650"/>
          <a:ext cx="1102995" cy="379095"/>
        </p:xfrm>
        <a:graphic>
          <a:graphicData uri="http://schemas.openxmlformats.org/drawingml/2006/table">
            <a:tbl>
              <a:tblPr>
                <a:solidFill>
                  <a:srgbClr val="11FF7D"/>
                </a:solidFill>
              </a:tblPr>
              <a:tblGrid>
                <a:gridCol w="1102995"/>
              </a:tblGrid>
              <a:tr h="369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99060" algn="l" rtl="0" eaLnBrk="0">
                        <a:lnSpc>
                          <a:spcPct val="77000"/>
                        </a:lnSpc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Virtual</a:t>
                      </a:r>
                      <a:r>
                        <a:rPr sz="1800" kern="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IP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FF7D"/>
                    </a:solidFill>
                  </a:tcPr>
                </a:tc>
              </a:tr>
            </a:tbl>
          </a:graphicData>
        </a:graphic>
      </p:graphicFrame>
      <p:sp>
        <p:nvSpPr>
          <p:cNvPr id="1054" name="path"/>
          <p:cNvSpPr/>
          <p:nvPr/>
        </p:nvSpPr>
        <p:spPr>
          <a:xfrm>
            <a:off x="363247" y="2723228"/>
            <a:ext cx="5273767" cy="3704436"/>
          </a:xfrm>
          <a:custGeom>
            <a:avLst/>
            <a:gdLst/>
            <a:ahLst/>
            <a:cxnLst/>
            <a:rect l="0" t="0" r="0" b="0"/>
            <a:pathLst>
              <a:path w="8305" h="5833">
                <a:moveTo>
                  <a:pt x="1149" y="1065"/>
                </a:moveTo>
                <a:cubicBezTo>
                  <a:pt x="1243" y="388"/>
                  <a:pt x="1889" y="-75"/>
                  <a:pt x="2592" y="29"/>
                </a:cubicBezTo>
                <a:cubicBezTo>
                  <a:pt x="2878" y="72"/>
                  <a:pt x="3142" y="205"/>
                  <a:pt x="3343" y="408"/>
                </a:cubicBezTo>
                <a:cubicBezTo>
                  <a:pt x="3727" y="22"/>
                  <a:pt x="4370" y="16"/>
                  <a:pt x="4778" y="396"/>
                </a:cubicBezTo>
                <a:cubicBezTo>
                  <a:pt x="4849" y="463"/>
                  <a:pt x="4910" y="538"/>
                  <a:pt x="4959" y="621"/>
                </a:cubicBezTo>
                <a:cubicBezTo>
                  <a:pt x="5265" y="297"/>
                  <a:pt x="5791" y="280"/>
                  <a:pt x="6132" y="583"/>
                </a:cubicBezTo>
                <a:cubicBezTo>
                  <a:pt x="6227" y="667"/>
                  <a:pt x="6301" y="770"/>
                  <a:pt x="6349" y="884"/>
                </a:cubicBezTo>
                <a:cubicBezTo>
                  <a:pt x="6770" y="616"/>
                  <a:pt x="7345" y="732"/>
                  <a:pt x="7634" y="1144"/>
                </a:cubicBezTo>
                <a:cubicBezTo>
                  <a:pt x="7755" y="1317"/>
                  <a:pt x="7811" y="1524"/>
                  <a:pt x="7792" y="1729"/>
                </a:cubicBezTo>
                <a:cubicBezTo>
                  <a:pt x="8275" y="2014"/>
                  <a:pt x="8435" y="2619"/>
                  <a:pt x="8150" y="3080"/>
                </a:cubicBezTo>
                <a:cubicBezTo>
                  <a:pt x="8126" y="3119"/>
                  <a:pt x="8099" y="3156"/>
                  <a:pt x="8070" y="3191"/>
                </a:cubicBezTo>
                <a:cubicBezTo>
                  <a:pt x="8339" y="3833"/>
                  <a:pt x="8023" y="4553"/>
                  <a:pt x="7364" y="4799"/>
                </a:cubicBezTo>
                <a:cubicBezTo>
                  <a:pt x="7159" y="4875"/>
                  <a:pt x="6936" y="4899"/>
                  <a:pt x="6716" y="4868"/>
                </a:cubicBezTo>
                <a:cubicBezTo>
                  <a:pt x="6551" y="5429"/>
                  <a:pt x="5942" y="5744"/>
                  <a:pt x="5357" y="5572"/>
                </a:cubicBezTo>
                <a:cubicBezTo>
                  <a:pt x="5162" y="5515"/>
                  <a:pt x="4985" y="5407"/>
                  <a:pt x="4847" y="5260"/>
                </a:cubicBezTo>
                <a:cubicBezTo>
                  <a:pt x="4469" y="5834"/>
                  <a:pt x="3676" y="5992"/>
                  <a:pt x="3075" y="5615"/>
                </a:cubicBezTo>
                <a:cubicBezTo>
                  <a:pt x="2823" y="5457"/>
                  <a:pt x="2634" y="5220"/>
                  <a:pt x="2540" y="4945"/>
                </a:cubicBezTo>
                <a:cubicBezTo>
                  <a:pt x="1759" y="5142"/>
                  <a:pt x="948" y="4685"/>
                  <a:pt x="729" y="3924"/>
                </a:cubicBezTo>
                <a:cubicBezTo>
                  <a:pt x="726" y="3914"/>
                  <a:pt x="723" y="3905"/>
                  <a:pt x="721" y="3895"/>
                </a:cubicBezTo>
                <a:cubicBezTo>
                  <a:pt x="268" y="3819"/>
                  <a:pt x="-43" y="3405"/>
                  <a:pt x="24" y="2971"/>
                </a:cubicBezTo>
                <a:cubicBezTo>
                  <a:pt x="60" y="2739"/>
                  <a:pt x="201" y="2537"/>
                  <a:pt x="409" y="2418"/>
                </a:cubicBezTo>
                <a:cubicBezTo>
                  <a:pt x="90" y="2095"/>
                  <a:pt x="97" y="1587"/>
                  <a:pt x="424" y="1284"/>
                </a:cubicBezTo>
                <a:cubicBezTo>
                  <a:pt x="613" y="1109"/>
                  <a:pt x="878" y="1034"/>
                  <a:pt x="1138" y="1081"/>
                </a:cubicBezTo>
                <a:lnTo>
                  <a:pt x="1149" y="1065"/>
                </a:lnTo>
                <a:close/>
                <a:moveTo>
                  <a:pt x="859" y="2634"/>
                </a:moveTo>
                <a:cubicBezTo>
                  <a:pt x="694" y="2600"/>
                  <a:pt x="542" y="2518"/>
                  <a:pt x="424" y="2399"/>
                </a:cubicBezTo>
                <a:moveTo>
                  <a:pt x="948" y="3880"/>
                </a:moveTo>
                <a:cubicBezTo>
                  <a:pt x="875" y="3886"/>
                  <a:pt x="802" y="3883"/>
                  <a:pt x="730" y="3871"/>
                </a:cubicBezTo>
                <a:moveTo>
                  <a:pt x="2546" y="4922"/>
                </a:moveTo>
                <a:cubicBezTo>
                  <a:pt x="2517" y="4838"/>
                  <a:pt x="2498" y="4750"/>
                  <a:pt x="2488" y="4662"/>
                </a:cubicBezTo>
                <a:moveTo>
                  <a:pt x="4973" y="5007"/>
                </a:moveTo>
                <a:cubicBezTo>
                  <a:pt x="4942" y="5089"/>
                  <a:pt x="4902" y="5167"/>
                  <a:pt x="4854" y="5240"/>
                </a:cubicBezTo>
                <a:moveTo>
                  <a:pt x="6382" y="3758"/>
                </a:moveTo>
                <a:cubicBezTo>
                  <a:pt x="6701" y="4035"/>
                  <a:pt x="6831" y="4461"/>
                  <a:pt x="6715" y="4852"/>
                </a:cubicBezTo>
                <a:moveTo>
                  <a:pt x="8070" y="3176"/>
                </a:moveTo>
                <a:cubicBezTo>
                  <a:pt x="7972" y="3293"/>
                  <a:pt x="7848" y="3386"/>
                  <a:pt x="7706" y="3447"/>
                </a:cubicBezTo>
                <a:moveTo>
                  <a:pt x="7799" y="1710"/>
                </a:moveTo>
                <a:cubicBezTo>
                  <a:pt x="7793" y="1767"/>
                  <a:pt x="7783" y="1823"/>
                  <a:pt x="7766" y="1878"/>
                </a:cubicBezTo>
                <a:moveTo>
                  <a:pt x="6156" y="1035"/>
                </a:moveTo>
                <a:cubicBezTo>
                  <a:pt x="6212" y="970"/>
                  <a:pt x="6278" y="913"/>
                  <a:pt x="6351" y="866"/>
                </a:cubicBezTo>
                <a:moveTo>
                  <a:pt x="4854" y="771"/>
                </a:moveTo>
                <a:cubicBezTo>
                  <a:pt x="4886" y="713"/>
                  <a:pt x="4925" y="659"/>
                  <a:pt x="4971" y="610"/>
                </a:cubicBezTo>
                <a:moveTo>
                  <a:pt x="3342" y="406"/>
                </a:moveTo>
                <a:cubicBezTo>
                  <a:pt x="3415" y="480"/>
                  <a:pt x="3478" y="561"/>
                  <a:pt x="3531" y="649"/>
                </a:cubicBezTo>
                <a:moveTo>
                  <a:pt x="1139" y="1261"/>
                </a:moveTo>
                <a:cubicBezTo>
                  <a:pt x="1137" y="1195"/>
                  <a:pt x="1141" y="1130"/>
                  <a:pt x="1150" y="1065"/>
                </a:cubicBezTo>
              </a:path>
            </a:pathLst>
          </a:custGeom>
          <a:noFill/>
          <a:ln w="19050" cap="flat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56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58" name="picture 10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6452" y="4687823"/>
            <a:ext cx="916685" cy="1007363"/>
          </a:xfrm>
          <a:prstGeom prst="rect">
            <a:avLst/>
          </a:prstGeom>
        </p:spPr>
      </p:pic>
      <p:grpSp>
        <p:nvGrpSpPr>
          <p:cNvPr id="230" name="group 230"/>
          <p:cNvGrpSpPr/>
          <p:nvPr/>
        </p:nvGrpSpPr>
        <p:grpSpPr>
          <a:xfrm rot="21600000">
            <a:off x="10554089" y="2553461"/>
            <a:ext cx="171450" cy="1214512"/>
            <a:chOff x="0" y="0"/>
            <a:chExt cx="171450" cy="1214512"/>
          </a:xfrm>
        </p:grpSpPr>
        <p:sp>
          <p:nvSpPr>
            <p:cNvPr id="1060" name="path"/>
            <p:cNvSpPr/>
            <p:nvPr/>
          </p:nvSpPr>
          <p:spPr>
            <a:xfrm>
              <a:off x="66667" y="0"/>
              <a:ext cx="38100" cy="1195463"/>
            </a:xfrm>
            <a:custGeom>
              <a:avLst/>
              <a:gdLst/>
              <a:ahLst/>
              <a:cxnLst/>
              <a:rect l="0" t="0" r="0" b="0"/>
              <a:pathLst>
                <a:path w="60" h="1882">
                  <a:moveTo>
                    <a:pt x="30" y="0"/>
                  </a:moveTo>
                  <a:lnTo>
                    <a:pt x="30" y="1882"/>
                  </a:lnTo>
                </a:path>
              </a:pathLst>
            </a:custGeom>
            <a:noFill/>
            <a:ln w="38100" cap="flat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62" name="path"/>
            <p:cNvSpPr/>
            <p:nvPr/>
          </p:nvSpPr>
          <p:spPr>
            <a:xfrm>
              <a:off x="0" y="1062112"/>
              <a:ext cx="171450" cy="152400"/>
            </a:xfrm>
            <a:custGeom>
              <a:avLst/>
              <a:gdLst/>
              <a:ahLst/>
              <a:cxnLst/>
              <a:rect l="0" t="0" r="0" b="0"/>
              <a:pathLst>
                <a:path w="270" h="240">
                  <a:moveTo>
                    <a:pt x="240" y="30"/>
                  </a:moveTo>
                  <a:lnTo>
                    <a:pt x="135" y="210"/>
                  </a:lnTo>
                  <a:lnTo>
                    <a:pt x="30" y="30"/>
                  </a:lnTo>
                </a:path>
              </a:pathLst>
            </a:custGeom>
            <a:noFill/>
            <a:ln w="38100" cap="rnd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064" name="table 1064"/>
          <p:cNvGraphicFramePr>
            <a:graphicFrameLocks noGrp="1"/>
          </p:cNvGraphicFramePr>
          <p:nvPr/>
        </p:nvGraphicFramePr>
        <p:xfrm>
          <a:off x="10088118" y="3781805"/>
          <a:ext cx="1102994" cy="379095"/>
        </p:xfrm>
        <a:graphic>
          <a:graphicData uri="http://schemas.openxmlformats.org/drawingml/2006/table">
            <a:tbl>
              <a:tblPr>
                <a:solidFill>
                  <a:srgbClr val="11FF7D"/>
                </a:solidFill>
              </a:tblPr>
              <a:tblGrid>
                <a:gridCol w="1102994"/>
              </a:tblGrid>
              <a:tr h="3695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0" dirty="0"/>
                    </a:p>
                    <a:p>
                      <a:pPr marL="99695" algn="l" rtl="0" eaLnBrk="0">
                        <a:lnSpc>
                          <a:spcPct val="77000"/>
                        </a:lnSpc>
                        <a:spcBef>
                          <a:spcPts val="0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Virtual</a:t>
                      </a:r>
                      <a:r>
                        <a:rPr sz="1800" kern="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IP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FF7D"/>
                    </a:solidFill>
                  </a:tcPr>
                </a:tc>
              </a:tr>
            </a:tbl>
          </a:graphicData>
        </a:graphic>
      </p:graphicFrame>
      <p:grpSp>
        <p:nvGrpSpPr>
          <p:cNvPr id="232" name="group 232"/>
          <p:cNvGrpSpPr/>
          <p:nvPr/>
        </p:nvGrpSpPr>
        <p:grpSpPr>
          <a:xfrm rot="21600000">
            <a:off x="9396598" y="4602092"/>
            <a:ext cx="825408" cy="171450"/>
            <a:chOff x="0" y="0"/>
            <a:chExt cx="825408" cy="171450"/>
          </a:xfrm>
        </p:grpSpPr>
        <p:sp>
          <p:nvSpPr>
            <p:cNvPr id="1066" name="path"/>
            <p:cNvSpPr/>
            <p:nvPr/>
          </p:nvSpPr>
          <p:spPr>
            <a:xfrm>
              <a:off x="19050" y="66681"/>
              <a:ext cx="787310" cy="38100"/>
            </a:xfrm>
            <a:custGeom>
              <a:avLst/>
              <a:gdLst/>
              <a:ahLst/>
              <a:cxnLst/>
              <a:rect l="0" t="0" r="0" b="0"/>
              <a:pathLst>
                <a:path w="1239" h="60">
                  <a:moveTo>
                    <a:pt x="1239" y="30"/>
                  </a:moveTo>
                  <a:lnTo>
                    <a:pt x="0" y="30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68" name="path"/>
            <p:cNvSpPr/>
            <p:nvPr/>
          </p:nvSpPr>
          <p:spPr>
            <a:xfrm>
              <a:off x="0" y="0"/>
              <a:ext cx="825408" cy="171450"/>
            </a:xfrm>
            <a:custGeom>
              <a:avLst/>
              <a:gdLst/>
              <a:ahLst/>
              <a:cxnLst/>
              <a:rect l="0" t="0" r="0" b="0"/>
              <a:pathLst>
                <a:path w="1299" h="270">
                  <a:moveTo>
                    <a:pt x="210" y="30"/>
                  </a:moveTo>
                  <a:lnTo>
                    <a:pt x="30" y="135"/>
                  </a:lnTo>
                  <a:lnTo>
                    <a:pt x="210" y="240"/>
                  </a:lnTo>
                  <a:moveTo>
                    <a:pt x="1089" y="240"/>
                  </a:moveTo>
                  <a:lnTo>
                    <a:pt x="1269" y="135"/>
                  </a:lnTo>
                  <a:lnTo>
                    <a:pt x="1089" y="30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070" name="path"/>
          <p:cNvSpPr/>
          <p:nvPr/>
        </p:nvSpPr>
        <p:spPr>
          <a:xfrm>
            <a:off x="8162215" y="2840601"/>
            <a:ext cx="3603290" cy="3181675"/>
          </a:xfrm>
          <a:custGeom>
            <a:avLst/>
            <a:gdLst/>
            <a:ahLst/>
            <a:cxnLst/>
            <a:rect l="0" t="0" r="0" b="0"/>
            <a:pathLst>
              <a:path w="5674" h="5010">
                <a:moveTo>
                  <a:pt x="1649" y="512"/>
                </a:moveTo>
                <a:cubicBezTo>
                  <a:pt x="1986" y="48"/>
                  <a:pt x="2579" y="-121"/>
                  <a:pt x="2975" y="132"/>
                </a:cubicBezTo>
                <a:cubicBezTo>
                  <a:pt x="3135" y="236"/>
                  <a:pt x="3245" y="399"/>
                  <a:pt x="3287" y="596"/>
                </a:cubicBezTo>
                <a:cubicBezTo>
                  <a:pt x="3685" y="415"/>
                  <a:pt x="4088" y="575"/>
                  <a:pt x="4186" y="952"/>
                </a:cubicBezTo>
                <a:cubicBezTo>
                  <a:pt x="4203" y="1018"/>
                  <a:pt x="4210" y="1088"/>
                  <a:pt x="4207" y="1161"/>
                </a:cubicBezTo>
                <a:cubicBezTo>
                  <a:pt x="4530" y="1005"/>
                  <a:pt x="4865" y="1126"/>
                  <a:pt x="4954" y="1431"/>
                </a:cubicBezTo>
                <a:cubicBezTo>
                  <a:pt x="4978" y="1516"/>
                  <a:pt x="4982" y="1609"/>
                  <a:pt x="4965" y="1704"/>
                </a:cubicBezTo>
                <a:cubicBezTo>
                  <a:pt x="5337" y="1617"/>
                  <a:pt x="5648" y="1847"/>
                  <a:pt x="5659" y="2217"/>
                </a:cubicBezTo>
                <a:cubicBezTo>
                  <a:pt x="5663" y="2373"/>
                  <a:pt x="5613" y="2536"/>
                  <a:pt x="5517" y="2679"/>
                </a:cubicBezTo>
                <a:cubicBezTo>
                  <a:pt x="5701" y="3008"/>
                  <a:pt x="5552" y="3484"/>
                  <a:pt x="5185" y="3744"/>
                </a:cubicBezTo>
                <a:cubicBezTo>
                  <a:pt x="5154" y="3766"/>
                  <a:pt x="5122" y="3786"/>
                  <a:pt x="5089" y="3804"/>
                </a:cubicBezTo>
                <a:cubicBezTo>
                  <a:pt x="4994" y="4335"/>
                  <a:pt x="4501" y="4773"/>
                  <a:pt x="3989" y="4783"/>
                </a:cubicBezTo>
                <a:cubicBezTo>
                  <a:pt x="3829" y="4786"/>
                  <a:pt x="3680" y="4746"/>
                  <a:pt x="3556" y="4668"/>
                </a:cubicBezTo>
                <a:cubicBezTo>
                  <a:pt x="3223" y="5030"/>
                  <a:pt x="2714" y="5103"/>
                  <a:pt x="2420" y="4830"/>
                </a:cubicBezTo>
                <a:cubicBezTo>
                  <a:pt x="2322" y="4739"/>
                  <a:pt x="2256" y="4616"/>
                  <a:pt x="2230" y="4475"/>
                </a:cubicBezTo>
                <a:cubicBezTo>
                  <a:pt x="1759" y="4793"/>
                  <a:pt x="1199" y="4706"/>
                  <a:pt x="980" y="4281"/>
                </a:cubicBezTo>
                <a:cubicBezTo>
                  <a:pt x="888" y="4103"/>
                  <a:pt x="867" y="3884"/>
                  <a:pt x="922" y="3662"/>
                </a:cubicBezTo>
                <a:cubicBezTo>
                  <a:pt x="354" y="3605"/>
                  <a:pt x="36" y="3070"/>
                  <a:pt x="212" y="2466"/>
                </a:cubicBezTo>
                <a:cubicBezTo>
                  <a:pt x="214" y="2458"/>
                  <a:pt x="216" y="2450"/>
                  <a:pt x="219" y="2443"/>
                </a:cubicBezTo>
                <a:cubicBezTo>
                  <a:pt x="-31" y="2273"/>
                  <a:pt x="-56" y="1895"/>
                  <a:pt x="164" y="1599"/>
                </a:cubicBezTo>
                <a:cubicBezTo>
                  <a:pt x="282" y="1442"/>
                  <a:pt x="453" y="1332"/>
                  <a:pt x="632" y="1299"/>
                </a:cubicBezTo>
                <a:cubicBezTo>
                  <a:pt x="566" y="985"/>
                  <a:pt x="779" y="621"/>
                  <a:pt x="1107" y="486"/>
                </a:cubicBezTo>
                <a:cubicBezTo>
                  <a:pt x="1297" y="408"/>
                  <a:pt x="1493" y="421"/>
                  <a:pt x="1636" y="520"/>
                </a:cubicBezTo>
                <a:lnTo>
                  <a:pt x="1649" y="512"/>
                </a:lnTo>
                <a:close/>
              </a:path>
            </a:pathLst>
          </a:custGeom>
          <a:noFill/>
          <a:ln w="19050" cap="flat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72" name="picture 10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302019" y="3156701"/>
            <a:ext cx="3381019" cy="2650401"/>
          </a:xfrm>
          <a:prstGeom prst="rect">
            <a:avLst/>
          </a:prstGeom>
        </p:spPr>
      </p:pic>
      <p:pic>
        <p:nvPicPr>
          <p:cNvPr id="1074" name="picture 10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sp>
        <p:nvSpPr>
          <p:cNvPr id="1076" name="textbox 1076"/>
          <p:cNvSpPr/>
          <p:nvPr/>
        </p:nvSpPr>
        <p:spPr>
          <a:xfrm>
            <a:off x="917701" y="2101087"/>
            <a:ext cx="9923780" cy="5727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3600" kern="0" spc="1970" dirty="0">
                <a:solidFill>
                  <a:srgbClr val="536C6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r>
              <a:rPr sz="3600" kern="0" spc="-200" dirty="0">
                <a:solidFill>
                  <a:srgbClr val="536C6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700" kern="0" spc="0" baseline="100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</a:t>
            </a:r>
            <a:r>
              <a:rPr sz="17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                                                                                               </a:t>
            </a:r>
            <a:r>
              <a:rPr sz="2700" kern="0" spc="0" baseline="-60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</a:t>
            </a:r>
            <a:r>
              <a:rPr sz="3600" kern="0" spc="1980" dirty="0">
                <a:solidFill>
                  <a:srgbClr val="506C7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endParaRPr lang="en-US" altLang="en-US" sz="3600" dirty="0"/>
          </a:p>
        </p:txBody>
      </p:sp>
      <p:pic>
        <p:nvPicPr>
          <p:cNvPr id="1078" name="picture 10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sp>
        <p:nvSpPr>
          <p:cNvPr id="1080" name="textbox 1080"/>
          <p:cNvSpPr/>
          <p:nvPr/>
        </p:nvSpPr>
        <p:spPr>
          <a:xfrm>
            <a:off x="936028" y="835607"/>
            <a:ext cx="6235700" cy="4140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Corosync</a:t>
            </a:r>
            <a:r>
              <a:rPr sz="3100" kern="0" spc="6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Pacemaker</a:t>
            </a:r>
            <a:r>
              <a:rPr sz="3100" kern="0" spc="2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6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(2+1</a:t>
            </a:r>
            <a:r>
              <a:rPr sz="3100" kern="0" spc="31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</a:t>
            </a:r>
            <a:r>
              <a:rPr sz="3100" kern="0" spc="6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cluster</a:t>
            </a:r>
            <a:r>
              <a:rPr sz="3100" kern="0" spc="6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</a:t>
            </a:r>
            <a:endParaRPr lang="en-US" altLang="en-US" sz="3100" dirty="0"/>
          </a:p>
        </p:txBody>
      </p:sp>
      <p:grpSp>
        <p:nvGrpSpPr>
          <p:cNvPr id="234" name="group 234"/>
          <p:cNvGrpSpPr/>
          <p:nvPr/>
        </p:nvGrpSpPr>
        <p:grpSpPr>
          <a:xfrm rot="21600000">
            <a:off x="5859779" y="3528823"/>
            <a:ext cx="1488186" cy="1286255"/>
            <a:chOff x="0" y="0"/>
            <a:chExt cx="1488186" cy="1286255"/>
          </a:xfrm>
        </p:grpSpPr>
        <p:sp>
          <p:nvSpPr>
            <p:cNvPr id="1082" name="path"/>
            <p:cNvSpPr/>
            <p:nvPr/>
          </p:nvSpPr>
          <p:spPr>
            <a:xfrm>
              <a:off x="0" y="0"/>
              <a:ext cx="1488186" cy="1286255"/>
            </a:xfrm>
            <a:custGeom>
              <a:avLst/>
              <a:gdLst/>
              <a:ahLst/>
              <a:cxnLst/>
              <a:rect l="0" t="0" r="0" b="0"/>
              <a:pathLst>
                <a:path w="2343" h="2025">
                  <a:moveTo>
                    <a:pt x="0" y="506"/>
                  </a:moveTo>
                  <a:lnTo>
                    <a:pt x="1330" y="506"/>
                  </a:lnTo>
                  <a:lnTo>
                    <a:pt x="1330" y="0"/>
                  </a:lnTo>
                  <a:lnTo>
                    <a:pt x="2343" y="1012"/>
                  </a:lnTo>
                  <a:lnTo>
                    <a:pt x="1330" y="2025"/>
                  </a:lnTo>
                  <a:lnTo>
                    <a:pt x="1330" y="1519"/>
                  </a:lnTo>
                  <a:lnTo>
                    <a:pt x="0" y="1519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84" name="textbox 1084"/>
            <p:cNvSpPr/>
            <p:nvPr/>
          </p:nvSpPr>
          <p:spPr>
            <a:xfrm>
              <a:off x="-12700" y="-12700"/>
              <a:ext cx="1513839" cy="138239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marL="135890" algn="l" rtl="0" eaLnBrk="0">
                <a:lnSpc>
                  <a:spcPct val="77000"/>
                </a:lnSpc>
                <a:spcBef>
                  <a:spcPts val="5"/>
                </a:spcBef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Failover</a:t>
              </a:r>
              <a:endParaRPr lang="en-US" altLang="en-US" sz="2400" dirty="0"/>
            </a:p>
          </p:txBody>
        </p:sp>
      </p:grpSp>
      <p:grpSp>
        <p:nvGrpSpPr>
          <p:cNvPr id="236" name="group 236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1086" name="picture 108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1088" name="textbox 1088"/>
            <p:cNvSpPr/>
            <p:nvPr/>
          </p:nvSpPr>
          <p:spPr>
            <a:xfrm>
              <a:off x="-12700" y="-12700"/>
              <a:ext cx="2430779" cy="79248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097280" algn="l" rtl="0" eaLnBrk="0">
                <a:lnSpc>
                  <a:spcPct val="82000"/>
                </a:lnSpc>
                <a:spcBef>
                  <a:spcPts val="5"/>
                </a:spcBef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22</a:t>
              </a:r>
              <a:endParaRPr lang="en-US" altLang="en-US" sz="2400" dirty="0"/>
            </a:p>
          </p:txBody>
        </p:sp>
      </p:grpSp>
      <p:pic>
        <p:nvPicPr>
          <p:cNvPr id="1090" name="picture 10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6547878" y="5205221"/>
            <a:ext cx="878573" cy="1073657"/>
          </a:xfrm>
          <a:prstGeom prst="rect">
            <a:avLst/>
          </a:prstGeom>
        </p:spPr>
      </p:pic>
      <p:pic>
        <p:nvPicPr>
          <p:cNvPr id="1092" name="picture 10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0242042" y="4181094"/>
            <a:ext cx="862571" cy="1054607"/>
          </a:xfrm>
          <a:prstGeom prst="rect">
            <a:avLst/>
          </a:prstGeom>
        </p:spPr>
      </p:pic>
      <p:grpSp>
        <p:nvGrpSpPr>
          <p:cNvPr id="238" name="group 238"/>
          <p:cNvGrpSpPr/>
          <p:nvPr/>
        </p:nvGrpSpPr>
        <p:grpSpPr>
          <a:xfrm rot="21600000">
            <a:off x="627138" y="4938521"/>
            <a:ext cx="862571" cy="1054607"/>
            <a:chOff x="0" y="0"/>
            <a:chExt cx="862571" cy="1054607"/>
          </a:xfrm>
        </p:grpSpPr>
        <p:pic>
          <p:nvPicPr>
            <p:cNvPr id="1094" name="picture 109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0" y="0"/>
              <a:ext cx="862571" cy="1054607"/>
            </a:xfrm>
            <a:prstGeom prst="rect">
              <a:avLst/>
            </a:prstGeom>
          </p:spPr>
        </p:pic>
        <p:sp>
          <p:nvSpPr>
            <p:cNvPr id="1096" name="textbox 1096"/>
            <p:cNvSpPr/>
            <p:nvPr/>
          </p:nvSpPr>
          <p:spPr>
            <a:xfrm>
              <a:off x="-12700" y="-12700"/>
              <a:ext cx="888364" cy="11271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655" algn="l" rtl="0" eaLnBrk="0">
                <a:lnSpc>
                  <a:spcPct val="73000"/>
                </a:lnSpc>
                <a:spcBef>
                  <a:spcPts val="5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240" name="group 240"/>
          <p:cNvGrpSpPr/>
          <p:nvPr/>
        </p:nvGrpSpPr>
        <p:grpSpPr>
          <a:xfrm rot="21600000">
            <a:off x="4273295" y="4879085"/>
            <a:ext cx="852665" cy="1040891"/>
            <a:chOff x="0" y="0"/>
            <a:chExt cx="852665" cy="1040891"/>
          </a:xfrm>
        </p:grpSpPr>
        <p:pic>
          <p:nvPicPr>
            <p:cNvPr id="1098" name="picture 109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600000">
              <a:off x="0" y="0"/>
              <a:ext cx="852665" cy="1040891"/>
            </a:xfrm>
            <a:prstGeom prst="rect">
              <a:avLst/>
            </a:prstGeom>
          </p:spPr>
        </p:pic>
        <p:sp>
          <p:nvSpPr>
            <p:cNvPr id="1100" name="textbox 1100"/>
            <p:cNvSpPr/>
            <p:nvPr/>
          </p:nvSpPr>
          <p:spPr>
            <a:xfrm>
              <a:off x="-12700" y="-12700"/>
              <a:ext cx="878205" cy="10795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9000"/>
                </a:lnSpc>
              </a:pPr>
              <a:endParaRPr lang="en-US" altLang="en-US" sz="1000" dirty="0"/>
            </a:p>
            <a:p>
              <a:pPr marL="100965" algn="l" rtl="0" eaLnBrk="0">
                <a:lnSpc>
                  <a:spcPct val="77000"/>
                </a:lnSpc>
                <a:spcBef>
                  <a:spcPts val="5"/>
                </a:spcBef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</p:txBody>
        </p:sp>
      </p:grpSp>
      <p:pic>
        <p:nvPicPr>
          <p:cNvPr id="1102" name="picture 1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8445333" y="4366038"/>
            <a:ext cx="993846" cy="735280"/>
          </a:xfrm>
          <a:prstGeom prst="rect">
            <a:avLst/>
          </a:prstGeom>
        </p:spPr>
      </p:pic>
      <p:grpSp>
        <p:nvGrpSpPr>
          <p:cNvPr id="242" name="group 242"/>
          <p:cNvGrpSpPr/>
          <p:nvPr/>
        </p:nvGrpSpPr>
        <p:grpSpPr>
          <a:xfrm rot="21600000">
            <a:off x="1711835" y="5024254"/>
            <a:ext cx="2301034" cy="171450"/>
            <a:chOff x="0" y="0"/>
            <a:chExt cx="2301034" cy="171450"/>
          </a:xfrm>
        </p:grpSpPr>
        <p:sp>
          <p:nvSpPr>
            <p:cNvPr id="1104" name="path"/>
            <p:cNvSpPr/>
            <p:nvPr/>
          </p:nvSpPr>
          <p:spPr>
            <a:xfrm>
              <a:off x="19047" y="66668"/>
              <a:ext cx="2262936" cy="38100"/>
            </a:xfrm>
            <a:custGeom>
              <a:avLst/>
              <a:gdLst/>
              <a:ahLst/>
              <a:cxnLst/>
              <a:rect l="0" t="0" r="0" b="0"/>
              <a:pathLst>
                <a:path w="3563" h="60">
                  <a:moveTo>
                    <a:pt x="0" y="30"/>
                  </a:moveTo>
                  <a:lnTo>
                    <a:pt x="3563" y="30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06" name="path"/>
            <p:cNvSpPr/>
            <p:nvPr/>
          </p:nvSpPr>
          <p:spPr>
            <a:xfrm>
              <a:off x="0" y="0"/>
              <a:ext cx="2301034" cy="171450"/>
            </a:xfrm>
            <a:custGeom>
              <a:avLst/>
              <a:gdLst/>
              <a:ahLst/>
              <a:cxnLst/>
              <a:rect l="0" t="0" r="0" b="0"/>
              <a:pathLst>
                <a:path w="3623" h="270">
                  <a:moveTo>
                    <a:pt x="3413" y="240"/>
                  </a:moveTo>
                  <a:lnTo>
                    <a:pt x="3593" y="135"/>
                  </a:lnTo>
                  <a:lnTo>
                    <a:pt x="3413" y="30"/>
                  </a:lnTo>
                  <a:moveTo>
                    <a:pt x="210" y="30"/>
                  </a:moveTo>
                  <a:lnTo>
                    <a:pt x="30" y="135"/>
                  </a:lnTo>
                  <a:lnTo>
                    <a:pt x="210" y="240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108" name="textbox 1108"/>
          <p:cNvSpPr/>
          <p:nvPr/>
        </p:nvSpPr>
        <p:spPr>
          <a:xfrm>
            <a:off x="8578026" y="4658134"/>
            <a:ext cx="660400" cy="2133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600" b="1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Referee</a:t>
            </a:r>
            <a:endParaRPr lang="en-US" altLang="en-US" sz="1600" dirty="0"/>
          </a:p>
        </p:txBody>
      </p:sp>
      <p:sp>
        <p:nvSpPr>
          <p:cNvPr id="1110" name="textbox 1110"/>
          <p:cNvSpPr/>
          <p:nvPr/>
        </p:nvSpPr>
        <p:spPr>
          <a:xfrm>
            <a:off x="9513291" y="4455590"/>
            <a:ext cx="676909" cy="1708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140"/>
              </a:lnSpc>
            </a:pPr>
            <a:r>
              <a:rPr sz="16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quorum</a:t>
            </a:r>
            <a:endParaRPr lang="en-US" altLang="en-US" sz="1600" dirty="0"/>
          </a:p>
        </p:txBody>
      </p:sp>
      <p:sp>
        <p:nvSpPr>
          <p:cNvPr id="1112" name="textbox 1112"/>
          <p:cNvSpPr/>
          <p:nvPr/>
        </p:nvSpPr>
        <p:spPr>
          <a:xfrm>
            <a:off x="2491188" y="4770269"/>
            <a:ext cx="676909" cy="1708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140"/>
              </a:lnSpc>
            </a:pPr>
            <a:r>
              <a:rPr sz="16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quorum</a:t>
            </a:r>
            <a:endParaRPr lang="en-US" altLang="en-US" sz="1600" dirty="0"/>
          </a:p>
        </p:txBody>
      </p:sp>
      <p:sp>
        <p:nvSpPr>
          <p:cNvPr id="1114" name="textbox 1114"/>
          <p:cNvSpPr/>
          <p:nvPr/>
        </p:nvSpPr>
        <p:spPr>
          <a:xfrm>
            <a:off x="6699618" y="5736883"/>
            <a:ext cx="594359" cy="2025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3000"/>
              </a:lnSpc>
            </a:pPr>
            <a:r>
              <a:rPr sz="1600" kern="0" spc="-4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Master</a:t>
            </a:r>
            <a:endParaRPr lang="en-US" altLang="en-US" sz="1600" dirty="0"/>
          </a:p>
        </p:txBody>
      </p:sp>
      <p:sp>
        <p:nvSpPr>
          <p:cNvPr id="1116" name="textbox 1116"/>
          <p:cNvSpPr/>
          <p:nvPr/>
        </p:nvSpPr>
        <p:spPr>
          <a:xfrm>
            <a:off x="10377305" y="4741036"/>
            <a:ext cx="594359" cy="2025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3000"/>
              </a:lnSpc>
            </a:pPr>
            <a:r>
              <a:rPr sz="16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Master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textbox 1118"/>
          <p:cNvSpPr/>
          <p:nvPr/>
        </p:nvSpPr>
        <p:spPr>
          <a:xfrm>
            <a:off x="917539" y="1938480"/>
            <a:ext cx="9697719" cy="25539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620"/>
              </a:lnSpc>
            </a:pPr>
            <a:r>
              <a:rPr sz="3800" kern="0" spc="-2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39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</a:t>
            </a:r>
            <a:r>
              <a:rPr sz="25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</a:t>
            </a:r>
            <a:r>
              <a:rPr sz="25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Multima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ster differs from other</a:t>
            </a:r>
            <a:r>
              <a:rPr sz="25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HA-clusters</a:t>
            </a:r>
            <a:endParaRPr lang="en-US" altLang="en-US" sz="2500" dirty="0"/>
          </a:p>
          <a:p>
            <a:pPr marL="20320" algn="l" rtl="0" eaLnBrk="0">
              <a:lnSpc>
                <a:spcPct val="77000"/>
              </a:lnSpc>
              <a:spcBef>
                <a:spcPts val="1775"/>
              </a:spcBef>
            </a:pPr>
            <a:r>
              <a:rPr sz="18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uses</a:t>
            </a:r>
            <a:r>
              <a:rPr sz="2500" kern="0" spc="2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logical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replication</a:t>
            </a:r>
            <a:endParaRPr lang="en-US" altLang="en-US" sz="25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marL="20320" algn="l" rtl="0" eaLnBrk="0">
              <a:lnSpc>
                <a:spcPct val="78000"/>
              </a:lnSpc>
              <a:spcBef>
                <a:spcPts val="760"/>
              </a:spcBef>
            </a:pPr>
            <a:r>
              <a:rPr sz="1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all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nodes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can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process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read-write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requests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(all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nodes</a:t>
            </a:r>
            <a:r>
              <a:rPr sz="25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are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masters)</a:t>
            </a:r>
            <a:endParaRPr lang="en-US" altLang="en-US" sz="2500" dirty="0"/>
          </a:p>
          <a:p>
            <a:pPr marL="20320" algn="l" rtl="0" eaLnBrk="0">
              <a:lnSpc>
                <a:spcPts val="3345"/>
              </a:lnSpc>
              <a:spcBef>
                <a:spcPts val="1230"/>
              </a:spcBef>
            </a:pP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delivers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minimal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possible switchover/f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ailover time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(single</a:t>
            </a:r>
            <a:r>
              <a:rPr sz="2500" kern="0" spc="1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digit</a:t>
            </a:r>
            <a:r>
              <a:rPr sz="2500" kern="0" spc="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seconds)</a:t>
            </a:r>
            <a:endParaRPr lang="en-US" altLang="en-US" sz="2500" dirty="0"/>
          </a:p>
          <a:p>
            <a:pPr algn="l" rtl="0" eaLnBrk="0">
              <a:lnSpc>
                <a:spcPct val="105000"/>
              </a:lnSpc>
            </a:pPr>
            <a:endParaRPr lang="en-US" altLang="en-US" sz="1500" dirty="0"/>
          </a:p>
          <a:p>
            <a:pPr algn="l" rtl="0" eaLnBrk="0">
              <a:lnSpc>
                <a:spcPct val="14000"/>
              </a:lnSpc>
            </a:pPr>
            <a:endParaRPr lang="en-US" altLang="en-US" sz="100" dirty="0"/>
          </a:p>
          <a:p>
            <a:pPr marL="20320" algn="l" rtl="0" eaLnBrk="0">
              <a:lnSpc>
                <a:spcPct val="77000"/>
              </a:lnSpc>
            </a:pPr>
            <a:r>
              <a:rPr sz="1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open-source,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but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requires</a:t>
            </a:r>
            <a:r>
              <a:rPr sz="25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license to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run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 a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produ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ction</a:t>
            </a:r>
            <a:r>
              <a:rPr sz="2500" kern="0" spc="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environment</a:t>
            </a:r>
            <a:endParaRPr lang="en-US" altLang="en-US" sz="2500" dirty="0"/>
          </a:p>
        </p:txBody>
      </p:sp>
      <p:sp>
        <p:nvSpPr>
          <p:cNvPr id="1120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22" name="picture 11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pic>
        <p:nvPicPr>
          <p:cNvPr id="1124" name="picture 1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sp>
        <p:nvSpPr>
          <p:cNvPr id="1126" name="textbox 1126"/>
          <p:cNvSpPr/>
          <p:nvPr/>
        </p:nvSpPr>
        <p:spPr>
          <a:xfrm>
            <a:off x="959633" y="809801"/>
            <a:ext cx="5197475" cy="4927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4000" kern="0" spc="-6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</a:t>
            </a:r>
            <a:r>
              <a:rPr sz="4000" kern="0" spc="31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6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</a:t>
            </a:r>
            <a:r>
              <a:rPr sz="4000" kern="0" spc="33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6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Multimas</a:t>
            </a:r>
            <a:r>
              <a:rPr sz="4000" kern="0" spc="-7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ter</a:t>
            </a:r>
            <a:endParaRPr lang="en-US" altLang="en-US" sz="4000" dirty="0"/>
          </a:p>
        </p:txBody>
      </p:sp>
      <p:grpSp>
        <p:nvGrpSpPr>
          <p:cNvPr id="244" name="group 244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1128" name="picture 11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1130" name="textbox 1130"/>
            <p:cNvSpPr/>
            <p:nvPr/>
          </p:nvSpPr>
          <p:spPr>
            <a:xfrm>
              <a:off x="-12700" y="-12700"/>
              <a:ext cx="2430779" cy="7874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097280" algn="l" rtl="0" eaLnBrk="0">
                <a:lnSpc>
                  <a:spcPct val="82000"/>
                </a:lnSpc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23</a:t>
              </a:r>
              <a:endParaRPr lang="en-US" altLang="en-US" sz="2400" dirty="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6"/>
          <p:cNvGrpSpPr/>
          <p:nvPr/>
        </p:nvGrpSpPr>
        <p:grpSpPr>
          <a:xfrm rot="21600000">
            <a:off x="597551" y="1861156"/>
            <a:ext cx="6484535" cy="4454755"/>
            <a:chOff x="0" y="0"/>
            <a:chExt cx="6484535" cy="4454755"/>
          </a:xfrm>
        </p:grpSpPr>
        <p:sp>
          <p:nvSpPr>
            <p:cNvPr id="1132" name="path"/>
            <p:cNvSpPr/>
            <p:nvPr/>
          </p:nvSpPr>
          <p:spPr>
            <a:xfrm>
              <a:off x="0" y="0"/>
              <a:ext cx="6484535" cy="4454755"/>
            </a:xfrm>
            <a:custGeom>
              <a:avLst/>
              <a:gdLst/>
              <a:ahLst/>
              <a:cxnLst/>
              <a:rect l="0" t="0" r="0" b="0"/>
              <a:pathLst>
                <a:path w="10211" h="7015">
                  <a:moveTo>
                    <a:pt x="1393" y="1265"/>
                  </a:moveTo>
                  <a:cubicBezTo>
                    <a:pt x="1501" y="453"/>
                    <a:pt x="2292" y="-97"/>
                    <a:pt x="3160" y="34"/>
                  </a:cubicBezTo>
                  <a:cubicBezTo>
                    <a:pt x="3511" y="88"/>
                    <a:pt x="3837" y="250"/>
                    <a:pt x="4087" y="496"/>
                  </a:cubicBezTo>
                  <a:cubicBezTo>
                    <a:pt x="4556" y="35"/>
                    <a:pt x="5347" y="35"/>
                    <a:pt x="5853" y="495"/>
                  </a:cubicBezTo>
                  <a:cubicBezTo>
                    <a:pt x="5941" y="575"/>
                    <a:pt x="6017" y="667"/>
                    <a:pt x="6079" y="767"/>
                  </a:cubicBezTo>
                  <a:cubicBezTo>
                    <a:pt x="6452" y="381"/>
                    <a:pt x="7098" y="365"/>
                    <a:pt x="7522" y="732"/>
                  </a:cubicBezTo>
                  <a:cubicBezTo>
                    <a:pt x="7639" y="833"/>
                    <a:pt x="7731" y="958"/>
                    <a:pt x="7791" y="1096"/>
                  </a:cubicBezTo>
                  <a:cubicBezTo>
                    <a:pt x="8307" y="777"/>
                    <a:pt x="9016" y="922"/>
                    <a:pt x="9375" y="1419"/>
                  </a:cubicBezTo>
                  <a:cubicBezTo>
                    <a:pt x="9526" y="1628"/>
                    <a:pt x="9597" y="1877"/>
                    <a:pt x="9576" y="2124"/>
                  </a:cubicBezTo>
                  <a:cubicBezTo>
                    <a:pt x="10172" y="2471"/>
                    <a:pt x="10375" y="3199"/>
                    <a:pt x="10029" y="3751"/>
                  </a:cubicBezTo>
                  <a:cubicBezTo>
                    <a:pt x="9999" y="3797"/>
                    <a:pt x="9967" y="3841"/>
                    <a:pt x="9931" y="3883"/>
                  </a:cubicBezTo>
                  <a:cubicBezTo>
                    <a:pt x="10268" y="4656"/>
                    <a:pt x="9886" y="5518"/>
                    <a:pt x="9077" y="5808"/>
                  </a:cubicBezTo>
                  <a:cubicBezTo>
                    <a:pt x="8825" y="5898"/>
                    <a:pt x="8550" y="5924"/>
                    <a:pt x="8279" y="5884"/>
                  </a:cubicBezTo>
                  <a:cubicBezTo>
                    <a:pt x="8081" y="6557"/>
                    <a:pt x="7336" y="6930"/>
                    <a:pt x="6614" y="6718"/>
                  </a:cubicBezTo>
                  <a:cubicBezTo>
                    <a:pt x="6373" y="6647"/>
                    <a:pt x="6154" y="6516"/>
                    <a:pt x="5983" y="6338"/>
                  </a:cubicBezTo>
                  <a:cubicBezTo>
                    <a:pt x="5523" y="7024"/>
                    <a:pt x="4548" y="7208"/>
                    <a:pt x="3805" y="6748"/>
                  </a:cubicBezTo>
                  <a:cubicBezTo>
                    <a:pt x="3494" y="6556"/>
                    <a:pt x="3259" y="6270"/>
                    <a:pt x="3141" y="5939"/>
                  </a:cubicBezTo>
                  <a:cubicBezTo>
                    <a:pt x="2180" y="6168"/>
                    <a:pt x="1178" y="5611"/>
                    <a:pt x="901" y="4695"/>
                  </a:cubicBezTo>
                  <a:cubicBezTo>
                    <a:pt x="898" y="4684"/>
                    <a:pt x="894" y="4672"/>
                    <a:pt x="891" y="4661"/>
                  </a:cubicBezTo>
                  <a:cubicBezTo>
                    <a:pt x="333" y="4565"/>
                    <a:pt x="-54" y="4065"/>
                    <a:pt x="25" y="3544"/>
                  </a:cubicBezTo>
                  <a:cubicBezTo>
                    <a:pt x="67" y="3266"/>
                    <a:pt x="239" y="3024"/>
                    <a:pt x="494" y="2884"/>
                  </a:cubicBezTo>
                  <a:cubicBezTo>
                    <a:pt x="98" y="2493"/>
                    <a:pt x="102" y="1883"/>
                    <a:pt x="502" y="1522"/>
                  </a:cubicBezTo>
                  <a:cubicBezTo>
                    <a:pt x="733" y="1313"/>
                    <a:pt x="1058" y="1225"/>
                    <a:pt x="1379" y="1284"/>
                  </a:cubicBezTo>
                  <a:lnTo>
                    <a:pt x="1393" y="1265"/>
                  </a:lnTo>
                  <a:close/>
                  <a:moveTo>
                    <a:pt x="1050" y="3148"/>
                  </a:moveTo>
                  <a:cubicBezTo>
                    <a:pt x="846" y="3105"/>
                    <a:pt x="658" y="3005"/>
                    <a:pt x="512" y="2860"/>
                  </a:cubicBezTo>
                  <a:moveTo>
                    <a:pt x="1171" y="4645"/>
                  </a:moveTo>
                  <a:cubicBezTo>
                    <a:pt x="1081" y="4652"/>
                    <a:pt x="991" y="4647"/>
                    <a:pt x="903" y="4632"/>
                  </a:cubicBezTo>
                  <a:moveTo>
                    <a:pt x="3148" y="5911"/>
                  </a:moveTo>
                  <a:cubicBezTo>
                    <a:pt x="3111" y="5810"/>
                    <a:pt x="3086" y="5705"/>
                    <a:pt x="3073" y="5598"/>
                  </a:cubicBezTo>
                  <a:moveTo>
                    <a:pt x="6136" y="6036"/>
                  </a:moveTo>
                  <a:cubicBezTo>
                    <a:pt x="6098" y="6134"/>
                    <a:pt x="6050" y="6227"/>
                    <a:pt x="5991" y="6315"/>
                  </a:cubicBezTo>
                  <a:moveTo>
                    <a:pt x="7858" y="4549"/>
                  </a:moveTo>
                  <a:cubicBezTo>
                    <a:pt x="8253" y="4884"/>
                    <a:pt x="8417" y="5396"/>
                    <a:pt x="8279" y="5865"/>
                  </a:cubicBezTo>
                  <a:moveTo>
                    <a:pt x="9931" y="3865"/>
                  </a:moveTo>
                  <a:cubicBezTo>
                    <a:pt x="9812" y="4004"/>
                    <a:pt x="9659" y="4114"/>
                    <a:pt x="9485" y="4187"/>
                  </a:cubicBezTo>
                  <a:moveTo>
                    <a:pt x="9583" y="2101"/>
                  </a:moveTo>
                  <a:cubicBezTo>
                    <a:pt x="9578" y="2169"/>
                    <a:pt x="9565" y="2237"/>
                    <a:pt x="9545" y="2302"/>
                  </a:cubicBezTo>
                  <a:moveTo>
                    <a:pt x="7555" y="1275"/>
                  </a:moveTo>
                  <a:cubicBezTo>
                    <a:pt x="7624" y="1197"/>
                    <a:pt x="7704" y="1129"/>
                    <a:pt x="7794" y="1073"/>
                  </a:cubicBezTo>
                  <a:moveTo>
                    <a:pt x="5950" y="947"/>
                  </a:moveTo>
                  <a:cubicBezTo>
                    <a:pt x="5989" y="877"/>
                    <a:pt x="6037" y="812"/>
                    <a:pt x="6093" y="754"/>
                  </a:cubicBezTo>
                  <a:moveTo>
                    <a:pt x="4086" y="494"/>
                  </a:moveTo>
                  <a:cubicBezTo>
                    <a:pt x="4176" y="583"/>
                    <a:pt x="4255" y="681"/>
                    <a:pt x="4321" y="787"/>
                  </a:cubicBezTo>
                  <a:moveTo>
                    <a:pt x="1381" y="1500"/>
                  </a:moveTo>
                  <a:cubicBezTo>
                    <a:pt x="1379" y="1421"/>
                    <a:pt x="1382" y="1343"/>
                    <a:pt x="1393" y="1265"/>
                  </a:cubicBezTo>
                </a:path>
              </a:pathLst>
            </a:custGeom>
            <a:noFill/>
            <a:ln w="1905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34" name="path"/>
            <p:cNvSpPr/>
            <p:nvPr/>
          </p:nvSpPr>
          <p:spPr>
            <a:xfrm>
              <a:off x="1855044" y="1435818"/>
              <a:ext cx="2869228" cy="80666"/>
            </a:xfrm>
            <a:custGeom>
              <a:avLst/>
              <a:gdLst/>
              <a:ahLst/>
              <a:cxnLst/>
              <a:rect l="0" t="0" r="0" b="0"/>
              <a:pathLst>
                <a:path w="4518" h="127">
                  <a:moveTo>
                    <a:pt x="0" y="97"/>
                  </a:moveTo>
                  <a:lnTo>
                    <a:pt x="4518" y="29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36" name="path"/>
            <p:cNvSpPr/>
            <p:nvPr/>
          </p:nvSpPr>
          <p:spPr>
            <a:xfrm>
              <a:off x="4589668" y="1370848"/>
              <a:ext cx="153377" cy="171437"/>
            </a:xfrm>
            <a:custGeom>
              <a:avLst/>
              <a:gdLst/>
              <a:ahLst/>
              <a:cxnLst/>
              <a:rect l="0" t="0" r="0" b="0"/>
              <a:pathLst>
                <a:path w="241" h="269">
                  <a:moveTo>
                    <a:pt x="33" y="239"/>
                  </a:moveTo>
                  <a:lnTo>
                    <a:pt x="211" y="132"/>
                  </a:lnTo>
                  <a:lnTo>
                    <a:pt x="30" y="30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38" name="path"/>
            <p:cNvSpPr/>
            <p:nvPr/>
          </p:nvSpPr>
          <p:spPr>
            <a:xfrm>
              <a:off x="1892759" y="1583086"/>
              <a:ext cx="2869228" cy="80666"/>
            </a:xfrm>
            <a:custGeom>
              <a:avLst/>
              <a:gdLst/>
              <a:ahLst/>
              <a:cxnLst/>
              <a:rect l="0" t="0" r="0" b="0"/>
              <a:pathLst>
                <a:path w="4518" h="127">
                  <a:moveTo>
                    <a:pt x="0" y="97"/>
                  </a:moveTo>
                  <a:lnTo>
                    <a:pt x="4518" y="29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40" name="path"/>
            <p:cNvSpPr/>
            <p:nvPr/>
          </p:nvSpPr>
          <p:spPr>
            <a:xfrm>
              <a:off x="1873995" y="1557298"/>
              <a:ext cx="153365" cy="171437"/>
            </a:xfrm>
            <a:custGeom>
              <a:avLst/>
              <a:gdLst/>
              <a:ahLst/>
              <a:cxnLst/>
              <a:rect l="0" t="0" r="0" b="0"/>
              <a:pathLst>
                <a:path w="241" h="269">
                  <a:moveTo>
                    <a:pt x="208" y="30"/>
                  </a:moveTo>
                  <a:lnTo>
                    <a:pt x="30" y="137"/>
                  </a:lnTo>
                  <a:lnTo>
                    <a:pt x="211" y="239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42" name="path"/>
            <p:cNvSpPr/>
            <p:nvPr/>
          </p:nvSpPr>
          <p:spPr>
            <a:xfrm>
              <a:off x="3853507" y="2144253"/>
              <a:ext cx="1370848" cy="1376511"/>
            </a:xfrm>
            <a:custGeom>
              <a:avLst/>
              <a:gdLst/>
              <a:ahLst/>
              <a:cxnLst/>
              <a:rect l="0" t="0" r="0" b="0"/>
              <a:pathLst>
                <a:path w="2158" h="2167">
                  <a:moveTo>
                    <a:pt x="21" y="2146"/>
                  </a:moveTo>
                  <a:lnTo>
                    <a:pt x="2137" y="21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44" name="path"/>
            <p:cNvSpPr/>
            <p:nvPr/>
          </p:nvSpPr>
          <p:spPr>
            <a:xfrm>
              <a:off x="5063913" y="2138641"/>
              <a:ext cx="166001" cy="166141"/>
            </a:xfrm>
            <a:custGeom>
              <a:avLst/>
              <a:gdLst/>
              <a:ahLst/>
              <a:cxnLst/>
              <a:rect l="0" t="0" r="0" b="0"/>
              <a:pathLst>
                <a:path w="261" h="261">
                  <a:moveTo>
                    <a:pt x="178" y="231"/>
                  </a:moveTo>
                  <a:lnTo>
                    <a:pt x="231" y="30"/>
                  </a:lnTo>
                  <a:lnTo>
                    <a:pt x="30" y="83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46" name="path"/>
            <p:cNvSpPr/>
            <p:nvPr/>
          </p:nvSpPr>
          <p:spPr>
            <a:xfrm>
              <a:off x="3880074" y="2086288"/>
              <a:ext cx="1237276" cy="1245174"/>
            </a:xfrm>
            <a:custGeom>
              <a:avLst/>
              <a:gdLst/>
              <a:ahLst/>
              <a:cxnLst/>
              <a:rect l="0" t="0" r="0" b="0"/>
              <a:pathLst>
                <a:path w="1948" h="1960">
                  <a:moveTo>
                    <a:pt x="21" y="1939"/>
                  </a:moveTo>
                  <a:lnTo>
                    <a:pt x="1927" y="21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48" name="path"/>
            <p:cNvSpPr/>
            <p:nvPr/>
          </p:nvSpPr>
          <p:spPr>
            <a:xfrm>
              <a:off x="3874535" y="3170910"/>
              <a:ext cx="165963" cy="166179"/>
            </a:xfrm>
            <a:custGeom>
              <a:avLst/>
              <a:gdLst/>
              <a:ahLst/>
              <a:cxnLst/>
              <a:rect l="0" t="0" r="0" b="0"/>
              <a:pathLst>
                <a:path w="261" h="261">
                  <a:moveTo>
                    <a:pt x="82" y="30"/>
                  </a:moveTo>
                  <a:lnTo>
                    <a:pt x="30" y="231"/>
                  </a:lnTo>
                  <a:lnTo>
                    <a:pt x="231" y="177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50" name="path"/>
            <p:cNvSpPr/>
            <p:nvPr/>
          </p:nvSpPr>
          <p:spPr>
            <a:xfrm>
              <a:off x="1366363" y="2116773"/>
              <a:ext cx="1533259" cy="1379565"/>
            </a:xfrm>
            <a:custGeom>
              <a:avLst/>
              <a:gdLst/>
              <a:ahLst/>
              <a:cxnLst/>
              <a:rect l="0" t="0" r="0" b="0"/>
              <a:pathLst>
                <a:path w="2414" h="2172">
                  <a:moveTo>
                    <a:pt x="20" y="22"/>
                  </a:moveTo>
                  <a:lnTo>
                    <a:pt x="2394" y="2150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52" name="path"/>
            <p:cNvSpPr/>
            <p:nvPr/>
          </p:nvSpPr>
          <p:spPr>
            <a:xfrm>
              <a:off x="2738233" y="3337164"/>
              <a:ext cx="167716" cy="164033"/>
            </a:xfrm>
            <a:custGeom>
              <a:avLst/>
              <a:gdLst/>
              <a:ahLst/>
              <a:cxnLst/>
              <a:rect l="0" t="0" r="0" b="0"/>
              <a:pathLst>
                <a:path w="264" h="258">
                  <a:moveTo>
                    <a:pt x="170" y="30"/>
                  </a:moveTo>
                  <a:lnTo>
                    <a:pt x="234" y="228"/>
                  </a:lnTo>
                  <a:lnTo>
                    <a:pt x="30" y="186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54" name="path"/>
            <p:cNvSpPr/>
            <p:nvPr/>
          </p:nvSpPr>
          <p:spPr>
            <a:xfrm>
              <a:off x="1526478" y="2110498"/>
              <a:ext cx="1400705" cy="1248553"/>
            </a:xfrm>
            <a:custGeom>
              <a:avLst/>
              <a:gdLst/>
              <a:ahLst/>
              <a:cxnLst/>
              <a:rect l="0" t="0" r="0" b="0"/>
              <a:pathLst>
                <a:path w="2205" h="1966">
                  <a:moveTo>
                    <a:pt x="19" y="22"/>
                  </a:moveTo>
                  <a:lnTo>
                    <a:pt x="2185" y="1943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56" name="path"/>
            <p:cNvSpPr/>
            <p:nvPr/>
          </p:nvSpPr>
          <p:spPr>
            <a:xfrm>
              <a:off x="1520064" y="2105693"/>
              <a:ext cx="167855" cy="163829"/>
            </a:xfrm>
            <a:custGeom>
              <a:avLst/>
              <a:gdLst/>
              <a:ahLst/>
              <a:cxnLst/>
              <a:rect l="0" t="0" r="0" b="0"/>
              <a:pathLst>
                <a:path w="264" h="257">
                  <a:moveTo>
                    <a:pt x="95" y="227"/>
                  </a:moveTo>
                  <a:lnTo>
                    <a:pt x="30" y="30"/>
                  </a:lnTo>
                  <a:lnTo>
                    <a:pt x="234" y="70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158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60" name="picture 11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sp>
        <p:nvSpPr>
          <p:cNvPr id="1162" name="textbox 1162"/>
          <p:cNvSpPr/>
          <p:nvPr/>
        </p:nvSpPr>
        <p:spPr>
          <a:xfrm>
            <a:off x="7594721" y="2721414"/>
            <a:ext cx="2132329" cy="140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3-phase commit:</a:t>
            </a:r>
            <a:endParaRPr lang="en-US" altLang="en-US" sz="2400" dirty="0"/>
          </a:p>
          <a:p>
            <a:pPr marL="25400" algn="l" rtl="0" eaLnBrk="0">
              <a:lnSpc>
                <a:spcPct val="73000"/>
              </a:lnSpc>
              <a:spcBef>
                <a:spcPts val="775"/>
              </a:spcBef>
            </a:pPr>
            <a:r>
              <a:rPr sz="2400" kern="0" spc="-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1.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400" kern="0" spc="-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PREPARE</a:t>
            </a:r>
            <a:endParaRPr lang="en-US" altLang="en-US" sz="2400" dirty="0"/>
          </a:p>
          <a:p>
            <a:pPr marL="16510" algn="l" rtl="0" eaLnBrk="0">
              <a:lnSpc>
                <a:spcPts val="1555"/>
              </a:lnSpc>
              <a:spcBef>
                <a:spcPts val="770"/>
              </a:spcBef>
            </a:pP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2.</a:t>
            </a:r>
            <a:r>
              <a:rPr sz="2400" kern="0" spc="2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PRECOMMIT</a:t>
            </a:r>
            <a:endParaRPr lang="en-US" altLang="en-US" sz="2400" dirty="0"/>
          </a:p>
          <a:p>
            <a:pPr marL="14605" algn="l" rtl="0" eaLnBrk="0">
              <a:lnSpc>
                <a:spcPts val="3435"/>
              </a:lnSpc>
            </a:pP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3.</a:t>
            </a:r>
            <a:r>
              <a:rPr sz="2400" kern="0" spc="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COMMIT</a:t>
            </a:r>
            <a:endParaRPr lang="en-US" altLang="en-US" sz="2400" dirty="0"/>
          </a:p>
        </p:txBody>
      </p:sp>
      <p:sp>
        <p:nvSpPr>
          <p:cNvPr id="1164" name="textbox 1164"/>
          <p:cNvSpPr/>
          <p:nvPr/>
        </p:nvSpPr>
        <p:spPr>
          <a:xfrm>
            <a:off x="955344" y="830802"/>
            <a:ext cx="7031990" cy="4457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</a:t>
            </a:r>
            <a:r>
              <a:rPr sz="3600" kern="0" spc="3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</a:t>
            </a:r>
            <a:r>
              <a:rPr sz="3600" kern="0" spc="30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Multimaster architecture</a:t>
            </a:r>
            <a:endParaRPr lang="en-US" altLang="en-US" sz="3600" dirty="0"/>
          </a:p>
        </p:txBody>
      </p:sp>
      <p:pic>
        <p:nvPicPr>
          <p:cNvPr id="1166" name="picture 1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grpSp>
        <p:nvGrpSpPr>
          <p:cNvPr id="248" name="group 248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1168" name="picture 11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1170" name="textbox 1170"/>
            <p:cNvSpPr/>
            <p:nvPr/>
          </p:nvSpPr>
          <p:spPr>
            <a:xfrm>
              <a:off x="-12700" y="-12700"/>
              <a:ext cx="2430779" cy="79248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097280" algn="l" rtl="0" eaLnBrk="0">
                <a:lnSpc>
                  <a:spcPct val="82000"/>
                </a:lnSpc>
                <a:spcBef>
                  <a:spcPts val="5"/>
                </a:spcBef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24</a:t>
              </a:r>
              <a:endParaRPr lang="en-US" altLang="en-US" sz="2400" dirty="0"/>
            </a:p>
          </p:txBody>
        </p:sp>
      </p:grpSp>
      <p:grpSp>
        <p:nvGrpSpPr>
          <p:cNvPr id="250" name="group 250"/>
          <p:cNvGrpSpPr/>
          <p:nvPr/>
        </p:nvGrpSpPr>
        <p:grpSpPr>
          <a:xfrm rot="21600000">
            <a:off x="1433322" y="2922270"/>
            <a:ext cx="862583" cy="1054595"/>
            <a:chOff x="0" y="0"/>
            <a:chExt cx="862583" cy="1054595"/>
          </a:xfrm>
        </p:grpSpPr>
        <p:pic>
          <p:nvPicPr>
            <p:cNvPr id="1172" name="picture 11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862583" cy="1054595"/>
            </a:xfrm>
            <a:prstGeom prst="rect">
              <a:avLst/>
            </a:prstGeom>
          </p:spPr>
        </p:pic>
        <p:sp>
          <p:nvSpPr>
            <p:cNvPr id="1174" name="textbox 1174"/>
            <p:cNvSpPr/>
            <p:nvPr/>
          </p:nvSpPr>
          <p:spPr>
            <a:xfrm>
              <a:off x="-12700" y="-12700"/>
              <a:ext cx="888364" cy="11271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020" algn="l" rtl="0" eaLnBrk="0">
                <a:lnSpc>
                  <a:spcPct val="73000"/>
                </a:lnSpc>
                <a:spcBef>
                  <a:spcPts val="5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252" name="group 252"/>
          <p:cNvGrpSpPr/>
          <p:nvPr/>
        </p:nvGrpSpPr>
        <p:grpSpPr>
          <a:xfrm rot="21600000">
            <a:off x="5404103" y="2922270"/>
            <a:ext cx="862583" cy="1054595"/>
            <a:chOff x="0" y="0"/>
            <a:chExt cx="862583" cy="1054595"/>
          </a:xfrm>
        </p:grpSpPr>
        <p:pic>
          <p:nvPicPr>
            <p:cNvPr id="1176" name="picture 11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862583" cy="1054595"/>
            </a:xfrm>
            <a:prstGeom prst="rect">
              <a:avLst/>
            </a:prstGeom>
          </p:spPr>
        </p:pic>
        <p:sp>
          <p:nvSpPr>
            <p:cNvPr id="1178" name="textbox 1178"/>
            <p:cNvSpPr/>
            <p:nvPr/>
          </p:nvSpPr>
          <p:spPr>
            <a:xfrm>
              <a:off x="-12700" y="-12700"/>
              <a:ext cx="888364" cy="11271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020" algn="l" rtl="0" eaLnBrk="0">
                <a:lnSpc>
                  <a:spcPct val="73000"/>
                </a:lnSpc>
                <a:spcBef>
                  <a:spcPts val="5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254" name="group 254"/>
          <p:cNvGrpSpPr/>
          <p:nvPr/>
        </p:nvGrpSpPr>
        <p:grpSpPr>
          <a:xfrm rot="21600000">
            <a:off x="3512058" y="4738116"/>
            <a:ext cx="862571" cy="1054607"/>
            <a:chOff x="0" y="0"/>
            <a:chExt cx="862571" cy="1054607"/>
          </a:xfrm>
        </p:grpSpPr>
        <p:pic>
          <p:nvPicPr>
            <p:cNvPr id="1180" name="picture 11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862571" cy="1054607"/>
            </a:xfrm>
            <a:prstGeom prst="rect">
              <a:avLst/>
            </a:prstGeom>
          </p:spPr>
        </p:pic>
        <p:sp>
          <p:nvSpPr>
            <p:cNvPr id="1182" name="textbox 1182"/>
            <p:cNvSpPr/>
            <p:nvPr/>
          </p:nvSpPr>
          <p:spPr>
            <a:xfrm>
              <a:off x="-12700" y="-12700"/>
              <a:ext cx="888364" cy="11271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655" algn="l" rtl="0" eaLnBrk="0">
                <a:lnSpc>
                  <a:spcPct val="73000"/>
                </a:lnSpc>
                <a:spcBef>
                  <a:spcPts val="5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sp>
        <p:nvSpPr>
          <p:cNvPr id="1184" name="textbox 1184"/>
          <p:cNvSpPr/>
          <p:nvPr/>
        </p:nvSpPr>
        <p:spPr>
          <a:xfrm>
            <a:off x="2780762" y="3821914"/>
            <a:ext cx="1720214" cy="2355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800" b="1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Logical</a:t>
            </a:r>
            <a:r>
              <a:rPr sz="1800" b="1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b="1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replication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256" name="group 256"/>
          <p:cNvGrpSpPr/>
          <p:nvPr/>
        </p:nvGrpSpPr>
        <p:grpSpPr>
          <a:xfrm rot="21600000">
            <a:off x="1006829" y="2368436"/>
            <a:ext cx="1872615" cy="2055513"/>
            <a:chOff x="0" y="0"/>
            <a:chExt cx="1872615" cy="2055513"/>
          </a:xfrm>
        </p:grpSpPr>
        <p:sp>
          <p:nvSpPr>
            <p:cNvPr id="1188" name="path"/>
            <p:cNvSpPr/>
            <p:nvPr/>
          </p:nvSpPr>
          <p:spPr>
            <a:xfrm>
              <a:off x="4954" y="0"/>
              <a:ext cx="1867661" cy="2049283"/>
            </a:xfrm>
            <a:custGeom>
              <a:avLst/>
              <a:gdLst/>
              <a:ahLst/>
              <a:cxnLst/>
              <a:rect l="0" t="0" r="0" b="0"/>
              <a:pathLst>
                <a:path w="2941" h="3227">
                  <a:moveTo>
                    <a:pt x="2918" y="20"/>
                  </a:moveTo>
                  <a:lnTo>
                    <a:pt x="22" y="3207"/>
                  </a:lnTo>
                </a:path>
              </a:pathLst>
            </a:custGeom>
            <a:noFill/>
            <a:ln w="38100" cap="flat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90" name="path"/>
            <p:cNvSpPr/>
            <p:nvPr/>
          </p:nvSpPr>
          <p:spPr>
            <a:xfrm>
              <a:off x="0" y="1887987"/>
              <a:ext cx="164312" cy="167525"/>
            </a:xfrm>
            <a:custGeom>
              <a:avLst/>
              <a:gdLst/>
              <a:ahLst/>
              <a:cxnLst/>
              <a:rect l="0" t="0" r="0" b="0"/>
              <a:pathLst>
                <a:path w="258" h="263">
                  <a:moveTo>
                    <a:pt x="73" y="30"/>
                  </a:moveTo>
                  <a:lnTo>
                    <a:pt x="30" y="233"/>
                  </a:lnTo>
                  <a:lnTo>
                    <a:pt x="228" y="171"/>
                  </a:lnTo>
                </a:path>
              </a:pathLst>
            </a:custGeom>
            <a:noFill/>
            <a:ln w="38100" cap="rnd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192" name="path"/>
          <p:cNvSpPr/>
          <p:nvPr/>
        </p:nvSpPr>
        <p:spPr>
          <a:xfrm>
            <a:off x="424029" y="2971824"/>
            <a:ext cx="5388513" cy="3461593"/>
          </a:xfrm>
          <a:custGeom>
            <a:avLst/>
            <a:gdLst/>
            <a:ahLst/>
            <a:cxnLst/>
            <a:rect l="0" t="0" r="0" b="0"/>
            <a:pathLst>
              <a:path w="8485" h="5451">
                <a:moveTo>
                  <a:pt x="875" y="1347"/>
                </a:moveTo>
                <a:cubicBezTo>
                  <a:pt x="849" y="698"/>
                  <a:pt x="1422" y="167"/>
                  <a:pt x="2154" y="162"/>
                </a:cubicBezTo>
                <a:cubicBezTo>
                  <a:pt x="2451" y="160"/>
                  <a:pt x="2743" y="247"/>
                  <a:pt x="2983" y="407"/>
                </a:cubicBezTo>
                <a:cubicBezTo>
                  <a:pt x="3304" y="-11"/>
                  <a:pt x="3954" y="-110"/>
                  <a:pt x="4436" y="185"/>
                </a:cubicBezTo>
                <a:cubicBezTo>
                  <a:pt x="4520" y="237"/>
                  <a:pt x="4596" y="299"/>
                  <a:pt x="4661" y="370"/>
                </a:cubicBezTo>
                <a:cubicBezTo>
                  <a:pt x="4913" y="21"/>
                  <a:pt x="5443" y="-72"/>
                  <a:pt x="5844" y="161"/>
                </a:cubicBezTo>
                <a:cubicBezTo>
                  <a:pt x="5955" y="226"/>
                  <a:pt x="6048" y="311"/>
                  <a:pt x="6117" y="412"/>
                </a:cubicBezTo>
                <a:cubicBezTo>
                  <a:pt x="6496" y="98"/>
                  <a:pt x="7100" y="122"/>
                  <a:pt x="7466" y="466"/>
                </a:cubicBezTo>
                <a:cubicBezTo>
                  <a:pt x="7620" y="611"/>
                  <a:pt x="7714" y="797"/>
                  <a:pt x="7731" y="993"/>
                </a:cubicBezTo>
                <a:cubicBezTo>
                  <a:pt x="8272" y="1189"/>
                  <a:pt x="8542" y="1734"/>
                  <a:pt x="8335" y="2208"/>
                </a:cubicBezTo>
                <a:cubicBezTo>
                  <a:pt x="8318" y="2248"/>
                  <a:pt x="8298" y="2287"/>
                  <a:pt x="8274" y="2324"/>
                </a:cubicBezTo>
                <a:cubicBezTo>
                  <a:pt x="8662" y="2887"/>
                  <a:pt x="8470" y="3609"/>
                  <a:pt x="7845" y="3937"/>
                </a:cubicBezTo>
                <a:cubicBezTo>
                  <a:pt x="7650" y="4039"/>
                  <a:pt x="7428" y="4094"/>
                  <a:pt x="7199" y="4097"/>
                </a:cubicBezTo>
                <a:cubicBezTo>
                  <a:pt x="7132" y="4648"/>
                  <a:pt x="6571" y="5034"/>
                  <a:pt x="5947" y="4959"/>
                </a:cubicBezTo>
                <a:cubicBezTo>
                  <a:pt x="5739" y="4934"/>
                  <a:pt x="5540" y="4858"/>
                  <a:pt x="5374" y="4740"/>
                </a:cubicBezTo>
                <a:cubicBezTo>
                  <a:pt x="5093" y="5335"/>
                  <a:pt x="4316" y="5601"/>
                  <a:pt x="3640" y="5335"/>
                </a:cubicBezTo>
                <a:cubicBezTo>
                  <a:pt x="3356" y="5223"/>
                  <a:pt x="3122" y="5029"/>
                  <a:pt x="2978" y="4784"/>
                </a:cubicBezTo>
                <a:cubicBezTo>
                  <a:pt x="2220" y="5084"/>
                  <a:pt x="1316" y="4774"/>
                  <a:pt x="958" y="4093"/>
                </a:cubicBezTo>
                <a:cubicBezTo>
                  <a:pt x="954" y="4084"/>
                  <a:pt x="949" y="4075"/>
                  <a:pt x="945" y="4067"/>
                </a:cubicBezTo>
                <a:cubicBezTo>
                  <a:pt x="472" y="4062"/>
                  <a:pt x="82" y="3720"/>
                  <a:pt x="73" y="3301"/>
                </a:cubicBezTo>
                <a:cubicBezTo>
                  <a:pt x="69" y="3079"/>
                  <a:pt x="176" y="2868"/>
                  <a:pt x="365" y="2726"/>
                </a:cubicBezTo>
                <a:cubicBezTo>
                  <a:pt x="-15" y="2470"/>
                  <a:pt x="-98" y="1992"/>
                  <a:pt x="178" y="1660"/>
                </a:cubicBezTo>
                <a:cubicBezTo>
                  <a:pt x="339" y="1468"/>
                  <a:pt x="594" y="1358"/>
                  <a:pt x="866" y="1363"/>
                </a:cubicBezTo>
                <a:lnTo>
                  <a:pt x="875" y="1347"/>
                </a:lnTo>
                <a:close/>
                <a:moveTo>
                  <a:pt x="861" y="2863"/>
                </a:moveTo>
                <a:cubicBezTo>
                  <a:pt x="687" y="2855"/>
                  <a:pt x="518" y="2800"/>
                  <a:pt x="377" y="2706"/>
                </a:cubicBezTo>
                <a:moveTo>
                  <a:pt x="1173" y="4019"/>
                </a:moveTo>
                <a:cubicBezTo>
                  <a:pt x="1100" y="4036"/>
                  <a:pt x="1026" y="4044"/>
                  <a:pt x="950" y="4043"/>
                </a:cubicBezTo>
                <a:moveTo>
                  <a:pt x="2980" y="4762"/>
                </a:moveTo>
                <a:cubicBezTo>
                  <a:pt x="2935" y="4687"/>
                  <a:pt x="2900" y="4608"/>
                  <a:pt x="2874" y="4527"/>
                </a:cubicBezTo>
                <a:moveTo>
                  <a:pt x="5457" y="4485"/>
                </a:moveTo>
                <a:cubicBezTo>
                  <a:pt x="5440" y="4566"/>
                  <a:pt x="5413" y="4645"/>
                  <a:pt x="5377" y="4721"/>
                </a:cubicBezTo>
                <a:moveTo>
                  <a:pt x="6663" y="3105"/>
                </a:moveTo>
                <a:cubicBezTo>
                  <a:pt x="7036" y="3318"/>
                  <a:pt x="7243" y="3698"/>
                  <a:pt x="7196" y="4082"/>
                </a:cubicBezTo>
                <a:moveTo>
                  <a:pt x="8272" y="2310"/>
                </a:moveTo>
                <a:cubicBezTo>
                  <a:pt x="8193" y="2434"/>
                  <a:pt x="8083" y="2539"/>
                  <a:pt x="7950" y="2618"/>
                </a:cubicBezTo>
                <a:moveTo>
                  <a:pt x="7735" y="974"/>
                </a:moveTo>
                <a:cubicBezTo>
                  <a:pt x="7740" y="1028"/>
                  <a:pt x="7739" y="1082"/>
                  <a:pt x="7732" y="1136"/>
                </a:cubicBezTo>
                <a:moveTo>
                  <a:pt x="5948" y="582"/>
                </a:moveTo>
                <a:cubicBezTo>
                  <a:pt x="5993" y="512"/>
                  <a:pt x="6050" y="449"/>
                  <a:pt x="6116" y="394"/>
                </a:cubicBezTo>
                <a:moveTo>
                  <a:pt x="4581" y="526"/>
                </a:moveTo>
                <a:cubicBezTo>
                  <a:pt x="4602" y="467"/>
                  <a:pt x="4633" y="410"/>
                  <a:pt x="4671" y="358"/>
                </a:cubicBezTo>
                <a:moveTo>
                  <a:pt x="2982" y="406"/>
                </a:moveTo>
                <a:cubicBezTo>
                  <a:pt x="3069" y="464"/>
                  <a:pt x="3148" y="531"/>
                  <a:pt x="3217" y="606"/>
                </a:cubicBezTo>
                <a:moveTo>
                  <a:pt x="899" y="1532"/>
                </a:moveTo>
                <a:cubicBezTo>
                  <a:pt x="886" y="1471"/>
                  <a:pt x="878" y="1409"/>
                  <a:pt x="875" y="1347"/>
                </a:cubicBezTo>
              </a:path>
            </a:pathLst>
          </a:custGeom>
          <a:noFill/>
          <a:ln w="19050" cap="flat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94" name="rect"/>
          <p:cNvSpPr/>
          <p:nvPr/>
        </p:nvSpPr>
        <p:spPr>
          <a:xfrm>
            <a:off x="10333539" y="2506952"/>
            <a:ext cx="40449" cy="1603570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96" name="path"/>
          <p:cNvSpPr/>
          <p:nvPr/>
        </p:nvSpPr>
        <p:spPr>
          <a:xfrm>
            <a:off x="10267023" y="3977051"/>
            <a:ext cx="171450" cy="152488"/>
          </a:xfrm>
          <a:custGeom>
            <a:avLst/>
            <a:gdLst/>
            <a:ahLst/>
            <a:cxnLst/>
            <a:rect l="0" t="0" r="0" b="0"/>
            <a:pathLst>
              <a:path w="270" h="240">
                <a:moveTo>
                  <a:pt x="30" y="30"/>
                </a:moveTo>
                <a:lnTo>
                  <a:pt x="134" y="210"/>
                </a:lnTo>
                <a:lnTo>
                  <a:pt x="240" y="30"/>
                </a:lnTo>
              </a:path>
            </a:pathLst>
          </a:custGeom>
          <a:noFill/>
          <a:ln w="38100" cap="rnd">
            <a:solidFill>
              <a:srgbClr val="00B05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98" name="picture 11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965225" y="2612773"/>
            <a:ext cx="3958063" cy="3473057"/>
          </a:xfrm>
          <a:prstGeom prst="rect">
            <a:avLst/>
          </a:prstGeom>
        </p:spPr>
      </p:pic>
      <p:pic>
        <p:nvPicPr>
          <p:cNvPr id="1200" name="picture 12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grpSp>
        <p:nvGrpSpPr>
          <p:cNvPr id="258" name="group 258"/>
          <p:cNvGrpSpPr/>
          <p:nvPr/>
        </p:nvGrpSpPr>
        <p:grpSpPr>
          <a:xfrm rot="21600000">
            <a:off x="2921437" y="2394860"/>
            <a:ext cx="1721692" cy="2028406"/>
            <a:chOff x="0" y="0"/>
            <a:chExt cx="1721692" cy="2028406"/>
          </a:xfrm>
        </p:grpSpPr>
        <p:sp>
          <p:nvSpPr>
            <p:cNvPr id="1202" name="path"/>
            <p:cNvSpPr/>
            <p:nvPr/>
          </p:nvSpPr>
          <p:spPr>
            <a:xfrm>
              <a:off x="0" y="0"/>
              <a:ext cx="1717194" cy="2021657"/>
            </a:xfrm>
            <a:custGeom>
              <a:avLst/>
              <a:gdLst/>
              <a:ahLst/>
              <a:cxnLst/>
              <a:rect l="0" t="0" r="0" b="0"/>
              <a:pathLst>
                <a:path w="2704" h="3183">
                  <a:moveTo>
                    <a:pt x="22" y="19"/>
                  </a:moveTo>
                  <a:lnTo>
                    <a:pt x="2681" y="3164"/>
                  </a:lnTo>
                </a:path>
              </a:pathLst>
            </a:custGeom>
            <a:noFill/>
            <a:ln w="38100" cap="flat">
              <a:solidFill>
                <a:srgbClr val="00B050">
                  <a:alpha val="100000"/>
                </a:srgbClr>
              </a:solidFill>
              <a:prstDash val="dash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04" name="path"/>
            <p:cNvSpPr/>
            <p:nvPr/>
          </p:nvSpPr>
          <p:spPr>
            <a:xfrm>
              <a:off x="1558891" y="1859965"/>
              <a:ext cx="162801" cy="168440"/>
            </a:xfrm>
            <a:custGeom>
              <a:avLst/>
              <a:gdLst/>
              <a:ahLst/>
              <a:cxnLst/>
              <a:rect l="0" t="0" r="0" b="0"/>
              <a:pathLst>
                <a:path w="256" h="265">
                  <a:moveTo>
                    <a:pt x="190" y="30"/>
                  </a:moveTo>
                  <a:lnTo>
                    <a:pt x="226" y="235"/>
                  </a:lnTo>
                  <a:lnTo>
                    <a:pt x="30" y="165"/>
                  </a:lnTo>
                </a:path>
              </a:pathLst>
            </a:custGeom>
            <a:noFill/>
            <a:ln w="38100" cap="rnd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206" name="textbox 1206"/>
          <p:cNvSpPr/>
          <p:nvPr/>
        </p:nvSpPr>
        <p:spPr>
          <a:xfrm>
            <a:off x="951056" y="845760"/>
            <a:ext cx="7490459" cy="403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</a:t>
            </a:r>
            <a:r>
              <a:rPr sz="3100" kern="0" spc="31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</a:t>
            </a:r>
            <a:r>
              <a:rPr sz="3100" kern="0" spc="29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Multimaster</a:t>
            </a:r>
            <a:r>
              <a:rPr sz="3100" kern="0" spc="26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1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(3-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node</a:t>
            </a:r>
            <a:r>
              <a:rPr sz="3100" kern="0" spc="31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</a:t>
            </a:r>
            <a:r>
              <a:rPr sz="3100" kern="0" spc="1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cluster</a:t>
            </a:r>
            <a:r>
              <a:rPr sz="3100" kern="0" spc="1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</a:t>
            </a:r>
            <a:endParaRPr lang="en-US" altLang="en-US" sz="3100" dirty="0"/>
          </a:p>
        </p:txBody>
      </p:sp>
      <p:pic>
        <p:nvPicPr>
          <p:cNvPr id="1208" name="picture 12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grpSp>
        <p:nvGrpSpPr>
          <p:cNvPr id="260" name="group 260"/>
          <p:cNvGrpSpPr/>
          <p:nvPr/>
        </p:nvGrpSpPr>
        <p:grpSpPr>
          <a:xfrm rot="21600000">
            <a:off x="5998463" y="3466338"/>
            <a:ext cx="1488186" cy="1286916"/>
            <a:chOff x="0" y="0"/>
            <a:chExt cx="1488186" cy="1286916"/>
          </a:xfrm>
        </p:grpSpPr>
        <p:sp>
          <p:nvSpPr>
            <p:cNvPr id="1210" name="path"/>
            <p:cNvSpPr/>
            <p:nvPr/>
          </p:nvSpPr>
          <p:spPr>
            <a:xfrm>
              <a:off x="0" y="0"/>
              <a:ext cx="1488186" cy="1286916"/>
            </a:xfrm>
            <a:custGeom>
              <a:avLst/>
              <a:gdLst/>
              <a:ahLst/>
              <a:cxnLst/>
              <a:rect l="0" t="0" r="0" b="0"/>
              <a:pathLst>
                <a:path w="2343" h="2026">
                  <a:moveTo>
                    <a:pt x="0" y="506"/>
                  </a:moveTo>
                  <a:lnTo>
                    <a:pt x="1330" y="506"/>
                  </a:lnTo>
                  <a:lnTo>
                    <a:pt x="1330" y="0"/>
                  </a:lnTo>
                  <a:lnTo>
                    <a:pt x="2343" y="1013"/>
                  </a:lnTo>
                  <a:lnTo>
                    <a:pt x="1330" y="2026"/>
                  </a:lnTo>
                  <a:lnTo>
                    <a:pt x="1330" y="1519"/>
                  </a:lnTo>
                  <a:lnTo>
                    <a:pt x="0" y="1519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12" name="textbox 1212"/>
            <p:cNvSpPr/>
            <p:nvPr/>
          </p:nvSpPr>
          <p:spPr>
            <a:xfrm>
              <a:off x="-12700" y="-12700"/>
              <a:ext cx="1513839" cy="138303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6000"/>
                </a:lnSpc>
              </a:pPr>
              <a:endParaRPr lang="en-US" altLang="en-US" sz="100" dirty="0"/>
            </a:p>
            <a:p>
              <a:pPr marL="135890" algn="l" rtl="0" eaLnBrk="0">
                <a:lnSpc>
                  <a:spcPct val="77000"/>
                </a:lnSpc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Failover</a:t>
              </a:r>
              <a:endParaRPr lang="en-US" altLang="en-US" sz="2400" dirty="0"/>
            </a:p>
          </p:txBody>
        </p:sp>
      </p:grpSp>
      <p:grpSp>
        <p:nvGrpSpPr>
          <p:cNvPr id="262" name="group 262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1214" name="picture 12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1216" name="textbox 1216"/>
            <p:cNvSpPr/>
            <p:nvPr/>
          </p:nvSpPr>
          <p:spPr>
            <a:xfrm>
              <a:off x="-12700" y="-12700"/>
              <a:ext cx="2430779" cy="7874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097280" algn="l" rtl="0" eaLnBrk="0">
                <a:lnSpc>
                  <a:spcPct val="82000"/>
                </a:lnSpc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25</a:t>
              </a:r>
              <a:endParaRPr lang="en-US" altLang="en-US" sz="2400" dirty="0"/>
            </a:p>
          </p:txBody>
        </p:sp>
      </p:grpSp>
      <p:grpSp>
        <p:nvGrpSpPr>
          <p:cNvPr id="264" name="group 264"/>
          <p:cNvGrpSpPr/>
          <p:nvPr/>
        </p:nvGrpSpPr>
        <p:grpSpPr>
          <a:xfrm rot="21600000">
            <a:off x="7101077" y="4786883"/>
            <a:ext cx="879347" cy="1074419"/>
            <a:chOff x="0" y="0"/>
            <a:chExt cx="879347" cy="1074419"/>
          </a:xfrm>
        </p:grpSpPr>
        <p:pic>
          <p:nvPicPr>
            <p:cNvPr id="1218" name="picture 12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0" y="0"/>
              <a:ext cx="879347" cy="1074419"/>
            </a:xfrm>
            <a:prstGeom prst="rect">
              <a:avLst/>
            </a:prstGeom>
          </p:spPr>
        </p:pic>
        <p:sp>
          <p:nvSpPr>
            <p:cNvPr id="1220" name="textbox 1220"/>
            <p:cNvSpPr/>
            <p:nvPr/>
          </p:nvSpPr>
          <p:spPr>
            <a:xfrm>
              <a:off x="-12700" y="-12700"/>
              <a:ext cx="904875" cy="114681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marL="177165" algn="l" rtl="0" eaLnBrk="0">
                <a:lnSpc>
                  <a:spcPct val="73000"/>
                </a:lnSpc>
              </a:pPr>
              <a:r>
                <a:rPr sz="1600" kern="0" spc="-40" dirty="0">
                  <a:solidFill>
                    <a:srgbClr val="FF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266" name="group 266"/>
          <p:cNvGrpSpPr/>
          <p:nvPr/>
        </p:nvGrpSpPr>
        <p:grpSpPr>
          <a:xfrm rot="21600000">
            <a:off x="2385060" y="3012947"/>
            <a:ext cx="862570" cy="1054607"/>
            <a:chOff x="0" y="0"/>
            <a:chExt cx="862570" cy="1054607"/>
          </a:xfrm>
        </p:grpSpPr>
        <p:pic>
          <p:nvPicPr>
            <p:cNvPr id="1222" name="picture 12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862570" cy="1054607"/>
            </a:xfrm>
            <a:prstGeom prst="rect">
              <a:avLst/>
            </a:prstGeom>
          </p:spPr>
        </p:pic>
        <p:sp>
          <p:nvSpPr>
            <p:cNvPr id="1224" name="textbox 1224"/>
            <p:cNvSpPr/>
            <p:nvPr/>
          </p:nvSpPr>
          <p:spPr>
            <a:xfrm>
              <a:off x="-12700" y="-12700"/>
              <a:ext cx="888364" cy="11271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655" algn="l" rtl="0" eaLnBrk="0">
                <a:lnSpc>
                  <a:spcPct val="73000"/>
                </a:lnSpc>
                <a:spcBef>
                  <a:spcPts val="5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268" name="group 268"/>
          <p:cNvGrpSpPr/>
          <p:nvPr/>
        </p:nvGrpSpPr>
        <p:grpSpPr>
          <a:xfrm rot="21600000">
            <a:off x="3217156" y="3804425"/>
            <a:ext cx="1027547" cy="915181"/>
            <a:chOff x="0" y="0"/>
            <a:chExt cx="1027547" cy="915181"/>
          </a:xfrm>
        </p:grpSpPr>
        <p:sp>
          <p:nvSpPr>
            <p:cNvPr id="1226" name="path"/>
            <p:cNvSpPr/>
            <p:nvPr/>
          </p:nvSpPr>
          <p:spPr>
            <a:xfrm>
              <a:off x="13395" y="0"/>
              <a:ext cx="1006417" cy="756113"/>
            </a:xfrm>
            <a:custGeom>
              <a:avLst/>
              <a:gdLst/>
              <a:ahLst/>
              <a:cxnLst/>
              <a:rect l="0" t="0" r="0" b="0"/>
              <a:pathLst>
                <a:path w="1584" h="1190">
                  <a:moveTo>
                    <a:pt x="17" y="24"/>
                  </a:moveTo>
                  <a:lnTo>
                    <a:pt x="1567" y="1166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28" name="path"/>
            <p:cNvSpPr/>
            <p:nvPr/>
          </p:nvSpPr>
          <p:spPr>
            <a:xfrm>
              <a:off x="857887" y="600235"/>
              <a:ext cx="169659" cy="159588"/>
            </a:xfrm>
            <a:custGeom>
              <a:avLst/>
              <a:gdLst/>
              <a:ahLst/>
              <a:cxnLst/>
              <a:rect l="0" t="0" r="0" b="0"/>
              <a:pathLst>
                <a:path w="267" h="251">
                  <a:moveTo>
                    <a:pt x="30" y="199"/>
                  </a:moveTo>
                  <a:lnTo>
                    <a:pt x="237" y="221"/>
                  </a:lnTo>
                  <a:lnTo>
                    <a:pt x="154" y="30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30" name="path"/>
            <p:cNvSpPr/>
            <p:nvPr/>
          </p:nvSpPr>
          <p:spPr>
            <a:xfrm>
              <a:off x="7810" y="162963"/>
              <a:ext cx="1009289" cy="752218"/>
            </a:xfrm>
            <a:custGeom>
              <a:avLst/>
              <a:gdLst/>
              <a:ahLst/>
              <a:cxnLst/>
              <a:rect l="0" t="0" r="0" b="0"/>
              <a:pathLst>
                <a:path w="1589" h="1184">
                  <a:moveTo>
                    <a:pt x="17" y="24"/>
                  </a:moveTo>
                  <a:lnTo>
                    <a:pt x="1571" y="1160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32" name="path"/>
            <p:cNvSpPr/>
            <p:nvPr/>
          </p:nvSpPr>
          <p:spPr>
            <a:xfrm>
              <a:off x="0" y="159294"/>
              <a:ext cx="169722" cy="159385"/>
            </a:xfrm>
            <a:custGeom>
              <a:avLst/>
              <a:gdLst/>
              <a:ahLst/>
              <a:cxnLst/>
              <a:rect l="0" t="0" r="0" b="0"/>
              <a:pathLst>
                <a:path w="267" h="251">
                  <a:moveTo>
                    <a:pt x="237" y="51"/>
                  </a:moveTo>
                  <a:lnTo>
                    <a:pt x="30" y="30"/>
                  </a:lnTo>
                  <a:lnTo>
                    <a:pt x="113" y="221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270" name="group 270"/>
          <p:cNvGrpSpPr/>
          <p:nvPr/>
        </p:nvGrpSpPr>
        <p:grpSpPr>
          <a:xfrm rot="21600000">
            <a:off x="4246625" y="4475988"/>
            <a:ext cx="863346" cy="1053845"/>
            <a:chOff x="0" y="0"/>
            <a:chExt cx="863346" cy="1053845"/>
          </a:xfrm>
        </p:grpSpPr>
        <p:pic>
          <p:nvPicPr>
            <p:cNvPr id="1234" name="picture 12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863346" cy="1053845"/>
            </a:xfrm>
            <a:prstGeom prst="rect">
              <a:avLst/>
            </a:prstGeom>
          </p:spPr>
        </p:pic>
        <p:sp>
          <p:nvSpPr>
            <p:cNvPr id="1236" name="textbox 1236"/>
            <p:cNvSpPr/>
            <p:nvPr/>
          </p:nvSpPr>
          <p:spPr>
            <a:xfrm>
              <a:off x="-12700" y="-12700"/>
              <a:ext cx="889000" cy="11264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655" algn="l" rtl="0" eaLnBrk="0">
                <a:lnSpc>
                  <a:spcPct val="73000"/>
                </a:lnSpc>
                <a:spcBef>
                  <a:spcPts val="0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272" name="group 272"/>
          <p:cNvGrpSpPr/>
          <p:nvPr/>
        </p:nvGrpSpPr>
        <p:grpSpPr>
          <a:xfrm rot="21600000">
            <a:off x="8562594" y="2914650"/>
            <a:ext cx="862583" cy="1054608"/>
            <a:chOff x="0" y="0"/>
            <a:chExt cx="862583" cy="1054608"/>
          </a:xfrm>
        </p:grpSpPr>
        <p:pic>
          <p:nvPicPr>
            <p:cNvPr id="1238" name="picture 12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862583" cy="1054608"/>
            </a:xfrm>
            <a:prstGeom prst="rect">
              <a:avLst/>
            </a:prstGeom>
          </p:spPr>
        </p:pic>
        <p:sp>
          <p:nvSpPr>
            <p:cNvPr id="1240" name="textbox 1240"/>
            <p:cNvSpPr/>
            <p:nvPr/>
          </p:nvSpPr>
          <p:spPr>
            <a:xfrm>
              <a:off x="-12700" y="-12700"/>
              <a:ext cx="888364" cy="11271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655" algn="l" rtl="0" eaLnBrk="0">
                <a:lnSpc>
                  <a:spcPct val="73000"/>
                </a:lnSpc>
                <a:spcBef>
                  <a:spcPts val="5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274" name="group 274"/>
          <p:cNvGrpSpPr/>
          <p:nvPr/>
        </p:nvGrpSpPr>
        <p:grpSpPr>
          <a:xfrm rot="21600000">
            <a:off x="9921240" y="4226052"/>
            <a:ext cx="862583" cy="1054607"/>
            <a:chOff x="0" y="0"/>
            <a:chExt cx="862583" cy="1054607"/>
          </a:xfrm>
        </p:grpSpPr>
        <p:pic>
          <p:nvPicPr>
            <p:cNvPr id="1242" name="picture 12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862583" cy="1054607"/>
            </a:xfrm>
            <a:prstGeom prst="rect">
              <a:avLst/>
            </a:prstGeom>
          </p:spPr>
        </p:pic>
        <p:sp>
          <p:nvSpPr>
            <p:cNvPr id="1244" name="textbox 1244"/>
            <p:cNvSpPr/>
            <p:nvPr/>
          </p:nvSpPr>
          <p:spPr>
            <a:xfrm>
              <a:off x="-12700" y="-12700"/>
              <a:ext cx="888364" cy="11271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655" algn="l" rtl="0" eaLnBrk="0">
                <a:lnSpc>
                  <a:spcPct val="73000"/>
                </a:lnSpc>
                <a:spcBef>
                  <a:spcPts val="5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276" name="group 276"/>
          <p:cNvGrpSpPr/>
          <p:nvPr/>
        </p:nvGrpSpPr>
        <p:grpSpPr>
          <a:xfrm rot="21600000">
            <a:off x="569213" y="4440935"/>
            <a:ext cx="862583" cy="1053846"/>
            <a:chOff x="0" y="0"/>
            <a:chExt cx="862583" cy="1053846"/>
          </a:xfrm>
        </p:grpSpPr>
        <p:pic>
          <p:nvPicPr>
            <p:cNvPr id="1246" name="picture 12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862583" cy="1053846"/>
            </a:xfrm>
            <a:prstGeom prst="rect">
              <a:avLst/>
            </a:prstGeom>
          </p:spPr>
        </p:pic>
        <p:sp>
          <p:nvSpPr>
            <p:cNvPr id="1248" name="textbox 1248"/>
            <p:cNvSpPr/>
            <p:nvPr/>
          </p:nvSpPr>
          <p:spPr>
            <a:xfrm>
              <a:off x="-12700" y="-12700"/>
              <a:ext cx="888364" cy="11264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020" algn="l" rtl="0" eaLnBrk="0">
                <a:lnSpc>
                  <a:spcPct val="73000"/>
                </a:lnSpc>
                <a:spcBef>
                  <a:spcPts val="0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278" name="group 278"/>
          <p:cNvGrpSpPr/>
          <p:nvPr/>
        </p:nvGrpSpPr>
        <p:grpSpPr>
          <a:xfrm rot="21600000">
            <a:off x="1491608" y="4876411"/>
            <a:ext cx="2680519" cy="335742"/>
            <a:chOff x="0" y="0"/>
            <a:chExt cx="2680519" cy="335742"/>
          </a:xfrm>
        </p:grpSpPr>
        <p:sp>
          <p:nvSpPr>
            <p:cNvPr id="1250" name="path"/>
            <p:cNvSpPr/>
            <p:nvPr/>
          </p:nvSpPr>
          <p:spPr>
            <a:xfrm>
              <a:off x="19343" y="66108"/>
              <a:ext cx="2623105" cy="51002"/>
            </a:xfrm>
            <a:custGeom>
              <a:avLst/>
              <a:gdLst/>
              <a:ahLst/>
              <a:cxnLst/>
              <a:rect l="0" t="0" r="0" b="0"/>
              <a:pathLst>
                <a:path w="4130" h="80">
                  <a:moveTo>
                    <a:pt x="0" y="50"/>
                  </a:moveTo>
                  <a:lnTo>
                    <a:pt x="4130" y="29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52" name="path"/>
            <p:cNvSpPr/>
            <p:nvPr/>
          </p:nvSpPr>
          <p:spPr>
            <a:xfrm>
              <a:off x="2508679" y="0"/>
              <a:ext cx="152730" cy="171450"/>
            </a:xfrm>
            <a:custGeom>
              <a:avLst/>
              <a:gdLst/>
              <a:ahLst/>
              <a:cxnLst/>
              <a:rect l="0" t="0" r="0" b="0"/>
              <a:pathLst>
                <a:path w="240" h="270">
                  <a:moveTo>
                    <a:pt x="31" y="240"/>
                  </a:moveTo>
                  <a:lnTo>
                    <a:pt x="210" y="134"/>
                  </a:lnTo>
                  <a:lnTo>
                    <a:pt x="30" y="30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54" name="path"/>
            <p:cNvSpPr/>
            <p:nvPr/>
          </p:nvSpPr>
          <p:spPr>
            <a:xfrm>
              <a:off x="18926" y="213748"/>
              <a:ext cx="2661593" cy="56082"/>
            </a:xfrm>
            <a:custGeom>
              <a:avLst/>
              <a:gdLst/>
              <a:ahLst/>
              <a:cxnLst/>
              <a:rect l="0" t="0" r="0" b="0"/>
              <a:pathLst>
                <a:path w="4191" h="88">
                  <a:moveTo>
                    <a:pt x="0" y="58"/>
                  </a:moveTo>
                  <a:lnTo>
                    <a:pt x="4191" y="29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56" name="path"/>
            <p:cNvSpPr/>
            <p:nvPr/>
          </p:nvSpPr>
          <p:spPr>
            <a:xfrm>
              <a:off x="0" y="164292"/>
              <a:ext cx="152844" cy="171450"/>
            </a:xfrm>
            <a:custGeom>
              <a:avLst/>
              <a:gdLst/>
              <a:ahLst/>
              <a:cxnLst/>
              <a:rect l="0" t="0" r="0" b="0"/>
              <a:pathLst>
                <a:path w="240" h="270">
                  <a:moveTo>
                    <a:pt x="209" y="30"/>
                  </a:moveTo>
                  <a:lnTo>
                    <a:pt x="30" y="136"/>
                  </a:lnTo>
                  <a:lnTo>
                    <a:pt x="210" y="240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280" name="group 280"/>
          <p:cNvGrpSpPr/>
          <p:nvPr/>
        </p:nvGrpSpPr>
        <p:grpSpPr>
          <a:xfrm rot="21600000">
            <a:off x="1418981" y="3812892"/>
            <a:ext cx="988714" cy="853243"/>
            <a:chOff x="0" y="0"/>
            <a:chExt cx="988714" cy="853243"/>
          </a:xfrm>
        </p:grpSpPr>
        <p:sp>
          <p:nvSpPr>
            <p:cNvPr id="1258" name="path"/>
            <p:cNvSpPr/>
            <p:nvPr/>
          </p:nvSpPr>
          <p:spPr>
            <a:xfrm>
              <a:off x="31532" y="148557"/>
              <a:ext cx="957182" cy="701120"/>
            </a:xfrm>
            <a:custGeom>
              <a:avLst/>
              <a:gdLst/>
              <a:ahLst/>
              <a:cxnLst/>
              <a:rect l="0" t="0" r="0" b="0"/>
              <a:pathLst>
                <a:path w="1507" h="1104">
                  <a:moveTo>
                    <a:pt x="1489" y="24"/>
                  </a:moveTo>
                  <a:lnTo>
                    <a:pt x="17" y="1079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60" name="path"/>
            <p:cNvSpPr/>
            <p:nvPr/>
          </p:nvSpPr>
          <p:spPr>
            <a:xfrm>
              <a:off x="23580" y="694366"/>
              <a:ext cx="169837" cy="158876"/>
            </a:xfrm>
            <a:custGeom>
              <a:avLst/>
              <a:gdLst/>
              <a:ahLst/>
              <a:cxnLst/>
              <a:rect l="0" t="0" r="0" b="0"/>
              <a:pathLst>
                <a:path w="267" h="250">
                  <a:moveTo>
                    <a:pt x="115" y="30"/>
                  </a:moveTo>
                  <a:lnTo>
                    <a:pt x="30" y="220"/>
                  </a:lnTo>
                  <a:lnTo>
                    <a:pt x="237" y="200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62" name="path"/>
            <p:cNvSpPr/>
            <p:nvPr/>
          </p:nvSpPr>
          <p:spPr>
            <a:xfrm>
              <a:off x="0" y="3807"/>
              <a:ext cx="943081" cy="720886"/>
            </a:xfrm>
            <a:custGeom>
              <a:avLst/>
              <a:gdLst/>
              <a:ahLst/>
              <a:cxnLst/>
              <a:rect l="0" t="0" r="0" b="0"/>
              <a:pathLst>
                <a:path w="1485" h="1135">
                  <a:moveTo>
                    <a:pt x="1467" y="23"/>
                  </a:moveTo>
                  <a:lnTo>
                    <a:pt x="18" y="1111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64" name="path"/>
            <p:cNvSpPr/>
            <p:nvPr/>
          </p:nvSpPr>
          <p:spPr>
            <a:xfrm>
              <a:off x="781155" y="0"/>
              <a:ext cx="169544" cy="160020"/>
            </a:xfrm>
            <a:custGeom>
              <a:avLst/>
              <a:gdLst/>
              <a:ahLst/>
              <a:cxnLst/>
              <a:rect l="0" t="0" r="0" b="0"/>
              <a:pathLst>
                <a:path w="266" h="252">
                  <a:moveTo>
                    <a:pt x="156" y="222"/>
                  </a:moveTo>
                  <a:lnTo>
                    <a:pt x="236" y="30"/>
                  </a:lnTo>
                  <a:lnTo>
                    <a:pt x="30" y="54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282" name="group 282"/>
          <p:cNvGrpSpPr/>
          <p:nvPr/>
        </p:nvGrpSpPr>
        <p:grpSpPr>
          <a:xfrm rot="21600000">
            <a:off x="9330380" y="3835051"/>
            <a:ext cx="657446" cy="546008"/>
            <a:chOff x="0" y="0"/>
            <a:chExt cx="657446" cy="546008"/>
          </a:xfrm>
        </p:grpSpPr>
        <p:sp>
          <p:nvSpPr>
            <p:cNvPr id="1266" name="path"/>
            <p:cNvSpPr/>
            <p:nvPr/>
          </p:nvSpPr>
          <p:spPr>
            <a:xfrm>
              <a:off x="74845" y="0"/>
              <a:ext cx="574733" cy="431537"/>
            </a:xfrm>
            <a:custGeom>
              <a:avLst/>
              <a:gdLst/>
              <a:ahLst/>
              <a:cxnLst/>
              <a:rect l="0" t="0" r="0" b="0"/>
              <a:pathLst>
                <a:path w="905" h="679">
                  <a:moveTo>
                    <a:pt x="17" y="24"/>
                  </a:moveTo>
                  <a:lnTo>
                    <a:pt x="887" y="655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68" name="path"/>
            <p:cNvSpPr/>
            <p:nvPr/>
          </p:nvSpPr>
          <p:spPr>
            <a:xfrm>
              <a:off x="487673" y="275997"/>
              <a:ext cx="169773" cy="159181"/>
            </a:xfrm>
            <a:custGeom>
              <a:avLst/>
              <a:gdLst/>
              <a:ahLst/>
              <a:cxnLst/>
              <a:rect l="0" t="0" r="0" b="0"/>
              <a:pathLst>
                <a:path w="267" h="250">
                  <a:moveTo>
                    <a:pt x="30" y="199"/>
                  </a:moveTo>
                  <a:lnTo>
                    <a:pt x="237" y="220"/>
                  </a:lnTo>
                  <a:lnTo>
                    <a:pt x="153" y="30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70" name="path"/>
            <p:cNvSpPr/>
            <p:nvPr/>
          </p:nvSpPr>
          <p:spPr>
            <a:xfrm>
              <a:off x="7976" y="118198"/>
              <a:ext cx="577458" cy="427810"/>
            </a:xfrm>
            <a:custGeom>
              <a:avLst/>
              <a:gdLst/>
              <a:ahLst/>
              <a:cxnLst/>
              <a:rect l="0" t="0" r="0" b="0"/>
              <a:pathLst>
                <a:path w="909" h="673">
                  <a:moveTo>
                    <a:pt x="17" y="24"/>
                  </a:moveTo>
                  <a:lnTo>
                    <a:pt x="891" y="649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72" name="path"/>
            <p:cNvSpPr/>
            <p:nvPr/>
          </p:nvSpPr>
          <p:spPr>
            <a:xfrm>
              <a:off x="0" y="114643"/>
              <a:ext cx="169862" cy="158813"/>
            </a:xfrm>
            <a:custGeom>
              <a:avLst/>
              <a:gdLst/>
              <a:ahLst/>
              <a:cxnLst/>
              <a:rect l="0" t="0" r="0" b="0"/>
              <a:pathLst>
                <a:path w="267" h="250">
                  <a:moveTo>
                    <a:pt x="237" y="49"/>
                  </a:moveTo>
                  <a:lnTo>
                    <a:pt x="30" y="30"/>
                  </a:lnTo>
                  <a:lnTo>
                    <a:pt x="115" y="220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274" name="textbox 1274"/>
          <p:cNvSpPr/>
          <p:nvPr/>
        </p:nvSpPr>
        <p:spPr>
          <a:xfrm>
            <a:off x="1940246" y="4494626"/>
            <a:ext cx="1569719" cy="305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Multimaster</a:t>
            </a:r>
            <a:endParaRPr lang="en-US" altLang="en-US" sz="2400" dirty="0"/>
          </a:p>
        </p:txBody>
      </p:sp>
      <p:pic>
        <p:nvPicPr>
          <p:cNvPr id="1276" name="picture 12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719578" y="1957578"/>
            <a:ext cx="377951" cy="378713"/>
          </a:xfrm>
          <a:prstGeom prst="rect">
            <a:avLst/>
          </a:prstGeom>
        </p:spPr>
      </p:pic>
      <p:pic>
        <p:nvPicPr>
          <p:cNvPr id="1278" name="picture 127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0165842" y="2129040"/>
            <a:ext cx="377951" cy="377939"/>
          </a:xfrm>
          <a:prstGeom prst="rect">
            <a:avLst/>
          </a:prstGeom>
        </p:spPr>
      </p:pic>
      <p:sp>
        <p:nvSpPr>
          <p:cNvPr id="1280" name="textbox 1280"/>
          <p:cNvSpPr/>
          <p:nvPr/>
        </p:nvSpPr>
        <p:spPr>
          <a:xfrm>
            <a:off x="3187051" y="2041769"/>
            <a:ext cx="550544" cy="2355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</a:t>
            </a:r>
            <a:endParaRPr lang="en-US" altLang="en-US" sz="1800" dirty="0"/>
          </a:p>
        </p:txBody>
      </p:sp>
      <p:sp>
        <p:nvSpPr>
          <p:cNvPr id="1282" name="textbox 1282"/>
          <p:cNvSpPr/>
          <p:nvPr/>
        </p:nvSpPr>
        <p:spPr>
          <a:xfrm>
            <a:off x="9530701" y="2188759"/>
            <a:ext cx="550544" cy="2355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284" name="group 284"/>
          <p:cNvGrpSpPr/>
          <p:nvPr/>
        </p:nvGrpSpPr>
        <p:grpSpPr>
          <a:xfrm rot="21600000">
            <a:off x="1006829" y="2368436"/>
            <a:ext cx="1872615" cy="2405116"/>
            <a:chOff x="0" y="0"/>
            <a:chExt cx="1872615" cy="2405116"/>
          </a:xfrm>
        </p:grpSpPr>
        <p:sp>
          <p:nvSpPr>
            <p:cNvPr id="1286" name="path"/>
            <p:cNvSpPr/>
            <p:nvPr/>
          </p:nvSpPr>
          <p:spPr>
            <a:xfrm>
              <a:off x="489603" y="1662264"/>
              <a:ext cx="1016813" cy="739315"/>
            </a:xfrm>
            <a:custGeom>
              <a:avLst/>
              <a:gdLst/>
              <a:ahLst/>
              <a:cxnLst/>
              <a:rect l="0" t="0" r="0" b="0"/>
              <a:pathLst>
                <a:path w="1601" h="1164">
                  <a:moveTo>
                    <a:pt x="17" y="1139"/>
                  </a:moveTo>
                  <a:lnTo>
                    <a:pt x="1583" y="24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88" name="path"/>
            <p:cNvSpPr/>
            <p:nvPr/>
          </p:nvSpPr>
          <p:spPr>
            <a:xfrm>
              <a:off x="481599" y="2246404"/>
              <a:ext cx="169887" cy="158711"/>
            </a:xfrm>
            <a:custGeom>
              <a:avLst/>
              <a:gdLst/>
              <a:ahLst/>
              <a:cxnLst/>
              <a:rect l="0" t="0" r="0" b="0"/>
              <a:pathLst>
                <a:path w="267" h="249">
                  <a:moveTo>
                    <a:pt x="115" y="30"/>
                  </a:moveTo>
                  <a:lnTo>
                    <a:pt x="30" y="219"/>
                  </a:lnTo>
                  <a:lnTo>
                    <a:pt x="237" y="201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90" name="path"/>
            <p:cNvSpPr/>
            <p:nvPr/>
          </p:nvSpPr>
          <p:spPr>
            <a:xfrm>
              <a:off x="4954" y="0"/>
              <a:ext cx="1867661" cy="2049283"/>
            </a:xfrm>
            <a:custGeom>
              <a:avLst/>
              <a:gdLst/>
              <a:ahLst/>
              <a:cxnLst/>
              <a:rect l="0" t="0" r="0" b="0"/>
              <a:pathLst>
                <a:path w="2941" h="3227">
                  <a:moveTo>
                    <a:pt x="2918" y="20"/>
                  </a:moveTo>
                  <a:lnTo>
                    <a:pt x="22" y="3207"/>
                  </a:lnTo>
                </a:path>
              </a:pathLst>
            </a:custGeom>
            <a:noFill/>
            <a:ln w="38100" cap="flat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92" name="path"/>
            <p:cNvSpPr/>
            <p:nvPr/>
          </p:nvSpPr>
          <p:spPr>
            <a:xfrm>
              <a:off x="0" y="1887987"/>
              <a:ext cx="164312" cy="167525"/>
            </a:xfrm>
            <a:custGeom>
              <a:avLst/>
              <a:gdLst/>
              <a:ahLst/>
              <a:cxnLst/>
              <a:rect l="0" t="0" r="0" b="0"/>
              <a:pathLst>
                <a:path w="258" h="263">
                  <a:moveTo>
                    <a:pt x="73" y="30"/>
                  </a:moveTo>
                  <a:lnTo>
                    <a:pt x="30" y="233"/>
                  </a:lnTo>
                  <a:lnTo>
                    <a:pt x="228" y="171"/>
                  </a:lnTo>
                </a:path>
              </a:pathLst>
            </a:custGeom>
            <a:noFill/>
            <a:ln w="38100" cap="rnd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286" name="group 286"/>
          <p:cNvGrpSpPr/>
          <p:nvPr/>
        </p:nvGrpSpPr>
        <p:grpSpPr>
          <a:xfrm rot="21600000">
            <a:off x="2921206" y="4051010"/>
            <a:ext cx="1237427" cy="727163"/>
            <a:chOff x="0" y="0"/>
            <a:chExt cx="1237427" cy="727163"/>
          </a:xfrm>
        </p:grpSpPr>
        <p:sp>
          <p:nvSpPr>
            <p:cNvPr id="1294" name="path"/>
            <p:cNvSpPr/>
            <p:nvPr/>
          </p:nvSpPr>
          <p:spPr>
            <a:xfrm>
              <a:off x="0" y="0"/>
              <a:ext cx="1227818" cy="723432"/>
            </a:xfrm>
            <a:custGeom>
              <a:avLst/>
              <a:gdLst/>
              <a:ahLst/>
              <a:cxnLst/>
              <a:rect l="0" t="0" r="0" b="0"/>
              <a:pathLst>
                <a:path w="1933" h="1139">
                  <a:moveTo>
                    <a:pt x="1918" y="1113"/>
                  </a:moveTo>
                  <a:lnTo>
                    <a:pt x="14" y="26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96" name="path"/>
            <p:cNvSpPr/>
            <p:nvPr/>
          </p:nvSpPr>
          <p:spPr>
            <a:xfrm>
              <a:off x="1067006" y="573265"/>
              <a:ext cx="170421" cy="153898"/>
            </a:xfrm>
            <a:custGeom>
              <a:avLst/>
              <a:gdLst/>
              <a:ahLst/>
              <a:cxnLst/>
              <a:rect l="0" t="0" r="0" b="0"/>
              <a:pathLst>
                <a:path w="268" h="242">
                  <a:moveTo>
                    <a:pt x="134" y="30"/>
                  </a:moveTo>
                  <a:lnTo>
                    <a:pt x="238" y="210"/>
                  </a:lnTo>
                  <a:lnTo>
                    <a:pt x="30" y="212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298" name="path"/>
          <p:cNvSpPr/>
          <p:nvPr/>
        </p:nvSpPr>
        <p:spPr>
          <a:xfrm>
            <a:off x="424029" y="2971824"/>
            <a:ext cx="5388513" cy="3461593"/>
          </a:xfrm>
          <a:custGeom>
            <a:avLst/>
            <a:gdLst/>
            <a:ahLst/>
            <a:cxnLst/>
            <a:rect l="0" t="0" r="0" b="0"/>
            <a:pathLst>
              <a:path w="8485" h="5451">
                <a:moveTo>
                  <a:pt x="875" y="1347"/>
                </a:moveTo>
                <a:cubicBezTo>
                  <a:pt x="849" y="698"/>
                  <a:pt x="1422" y="167"/>
                  <a:pt x="2154" y="162"/>
                </a:cubicBezTo>
                <a:cubicBezTo>
                  <a:pt x="2451" y="160"/>
                  <a:pt x="2743" y="247"/>
                  <a:pt x="2983" y="407"/>
                </a:cubicBezTo>
                <a:cubicBezTo>
                  <a:pt x="3304" y="-11"/>
                  <a:pt x="3954" y="-110"/>
                  <a:pt x="4436" y="185"/>
                </a:cubicBezTo>
                <a:cubicBezTo>
                  <a:pt x="4520" y="237"/>
                  <a:pt x="4596" y="299"/>
                  <a:pt x="4661" y="370"/>
                </a:cubicBezTo>
                <a:cubicBezTo>
                  <a:pt x="4913" y="21"/>
                  <a:pt x="5443" y="-72"/>
                  <a:pt x="5844" y="161"/>
                </a:cubicBezTo>
                <a:cubicBezTo>
                  <a:pt x="5955" y="226"/>
                  <a:pt x="6048" y="311"/>
                  <a:pt x="6117" y="412"/>
                </a:cubicBezTo>
                <a:cubicBezTo>
                  <a:pt x="6496" y="98"/>
                  <a:pt x="7100" y="122"/>
                  <a:pt x="7466" y="466"/>
                </a:cubicBezTo>
                <a:cubicBezTo>
                  <a:pt x="7620" y="611"/>
                  <a:pt x="7714" y="797"/>
                  <a:pt x="7731" y="993"/>
                </a:cubicBezTo>
                <a:cubicBezTo>
                  <a:pt x="8272" y="1189"/>
                  <a:pt x="8542" y="1734"/>
                  <a:pt x="8335" y="2208"/>
                </a:cubicBezTo>
                <a:cubicBezTo>
                  <a:pt x="8318" y="2248"/>
                  <a:pt x="8298" y="2287"/>
                  <a:pt x="8274" y="2324"/>
                </a:cubicBezTo>
                <a:cubicBezTo>
                  <a:pt x="8662" y="2887"/>
                  <a:pt x="8470" y="3609"/>
                  <a:pt x="7845" y="3937"/>
                </a:cubicBezTo>
                <a:cubicBezTo>
                  <a:pt x="7650" y="4039"/>
                  <a:pt x="7428" y="4094"/>
                  <a:pt x="7199" y="4097"/>
                </a:cubicBezTo>
                <a:cubicBezTo>
                  <a:pt x="7132" y="4648"/>
                  <a:pt x="6571" y="5034"/>
                  <a:pt x="5947" y="4959"/>
                </a:cubicBezTo>
                <a:cubicBezTo>
                  <a:pt x="5739" y="4934"/>
                  <a:pt x="5540" y="4858"/>
                  <a:pt x="5374" y="4740"/>
                </a:cubicBezTo>
                <a:cubicBezTo>
                  <a:pt x="5093" y="5335"/>
                  <a:pt x="4316" y="5601"/>
                  <a:pt x="3640" y="5335"/>
                </a:cubicBezTo>
                <a:cubicBezTo>
                  <a:pt x="3356" y="5223"/>
                  <a:pt x="3122" y="5029"/>
                  <a:pt x="2978" y="4784"/>
                </a:cubicBezTo>
                <a:cubicBezTo>
                  <a:pt x="2220" y="5084"/>
                  <a:pt x="1316" y="4774"/>
                  <a:pt x="958" y="4093"/>
                </a:cubicBezTo>
                <a:cubicBezTo>
                  <a:pt x="954" y="4084"/>
                  <a:pt x="949" y="4075"/>
                  <a:pt x="945" y="4067"/>
                </a:cubicBezTo>
                <a:cubicBezTo>
                  <a:pt x="472" y="4062"/>
                  <a:pt x="82" y="3720"/>
                  <a:pt x="73" y="3301"/>
                </a:cubicBezTo>
                <a:cubicBezTo>
                  <a:pt x="69" y="3079"/>
                  <a:pt x="176" y="2868"/>
                  <a:pt x="365" y="2726"/>
                </a:cubicBezTo>
                <a:cubicBezTo>
                  <a:pt x="-15" y="2470"/>
                  <a:pt x="-98" y="1992"/>
                  <a:pt x="178" y="1660"/>
                </a:cubicBezTo>
                <a:cubicBezTo>
                  <a:pt x="339" y="1468"/>
                  <a:pt x="594" y="1358"/>
                  <a:pt x="866" y="1363"/>
                </a:cubicBezTo>
                <a:lnTo>
                  <a:pt x="875" y="1347"/>
                </a:lnTo>
                <a:close/>
                <a:moveTo>
                  <a:pt x="861" y="2863"/>
                </a:moveTo>
                <a:cubicBezTo>
                  <a:pt x="687" y="2855"/>
                  <a:pt x="518" y="2800"/>
                  <a:pt x="377" y="2706"/>
                </a:cubicBezTo>
                <a:moveTo>
                  <a:pt x="1173" y="4019"/>
                </a:moveTo>
                <a:cubicBezTo>
                  <a:pt x="1100" y="4036"/>
                  <a:pt x="1026" y="4044"/>
                  <a:pt x="950" y="4043"/>
                </a:cubicBezTo>
                <a:moveTo>
                  <a:pt x="2980" y="4762"/>
                </a:moveTo>
                <a:cubicBezTo>
                  <a:pt x="2935" y="4687"/>
                  <a:pt x="2900" y="4608"/>
                  <a:pt x="2874" y="4527"/>
                </a:cubicBezTo>
                <a:moveTo>
                  <a:pt x="5457" y="4485"/>
                </a:moveTo>
                <a:cubicBezTo>
                  <a:pt x="5440" y="4566"/>
                  <a:pt x="5413" y="4645"/>
                  <a:pt x="5377" y="4721"/>
                </a:cubicBezTo>
                <a:moveTo>
                  <a:pt x="6663" y="3105"/>
                </a:moveTo>
                <a:cubicBezTo>
                  <a:pt x="7036" y="3318"/>
                  <a:pt x="7243" y="3698"/>
                  <a:pt x="7196" y="4082"/>
                </a:cubicBezTo>
                <a:moveTo>
                  <a:pt x="8272" y="2310"/>
                </a:moveTo>
                <a:cubicBezTo>
                  <a:pt x="8193" y="2434"/>
                  <a:pt x="8083" y="2539"/>
                  <a:pt x="7950" y="2618"/>
                </a:cubicBezTo>
                <a:moveTo>
                  <a:pt x="7735" y="974"/>
                </a:moveTo>
                <a:cubicBezTo>
                  <a:pt x="7740" y="1028"/>
                  <a:pt x="7739" y="1082"/>
                  <a:pt x="7732" y="1136"/>
                </a:cubicBezTo>
                <a:moveTo>
                  <a:pt x="5948" y="582"/>
                </a:moveTo>
                <a:cubicBezTo>
                  <a:pt x="5993" y="512"/>
                  <a:pt x="6050" y="449"/>
                  <a:pt x="6116" y="394"/>
                </a:cubicBezTo>
                <a:moveTo>
                  <a:pt x="4581" y="526"/>
                </a:moveTo>
                <a:cubicBezTo>
                  <a:pt x="4602" y="467"/>
                  <a:pt x="4633" y="410"/>
                  <a:pt x="4671" y="358"/>
                </a:cubicBezTo>
                <a:moveTo>
                  <a:pt x="2982" y="406"/>
                </a:moveTo>
                <a:cubicBezTo>
                  <a:pt x="3069" y="464"/>
                  <a:pt x="3148" y="531"/>
                  <a:pt x="3217" y="606"/>
                </a:cubicBezTo>
                <a:moveTo>
                  <a:pt x="899" y="1532"/>
                </a:moveTo>
                <a:cubicBezTo>
                  <a:pt x="886" y="1471"/>
                  <a:pt x="878" y="1409"/>
                  <a:pt x="875" y="1347"/>
                </a:cubicBezTo>
              </a:path>
            </a:pathLst>
          </a:custGeom>
          <a:noFill/>
          <a:ln w="19050" cap="flat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288" name="group 288"/>
          <p:cNvGrpSpPr/>
          <p:nvPr/>
        </p:nvGrpSpPr>
        <p:grpSpPr>
          <a:xfrm rot="21600000">
            <a:off x="9268575" y="4164945"/>
            <a:ext cx="593180" cy="335758"/>
            <a:chOff x="0" y="0"/>
            <a:chExt cx="593180" cy="335758"/>
          </a:xfrm>
        </p:grpSpPr>
        <p:sp>
          <p:nvSpPr>
            <p:cNvPr id="1300" name="path"/>
            <p:cNvSpPr/>
            <p:nvPr/>
          </p:nvSpPr>
          <p:spPr>
            <a:xfrm>
              <a:off x="0" y="0"/>
              <a:ext cx="582894" cy="327051"/>
            </a:xfrm>
            <a:custGeom>
              <a:avLst/>
              <a:gdLst/>
              <a:ahLst/>
              <a:cxnLst/>
              <a:rect l="0" t="0" r="0" b="0"/>
              <a:pathLst>
                <a:path w="917" h="515">
                  <a:moveTo>
                    <a:pt x="904" y="488"/>
                  </a:moveTo>
                  <a:lnTo>
                    <a:pt x="13" y="26"/>
                  </a:lnTo>
                </a:path>
              </a:pathLst>
            </a:custGeom>
            <a:noFill/>
            <a:ln w="38100" cap="flat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02" name="path"/>
            <p:cNvSpPr/>
            <p:nvPr/>
          </p:nvSpPr>
          <p:spPr>
            <a:xfrm>
              <a:off x="422911" y="179281"/>
              <a:ext cx="170268" cy="156476"/>
            </a:xfrm>
            <a:custGeom>
              <a:avLst/>
              <a:gdLst/>
              <a:ahLst/>
              <a:cxnLst/>
              <a:rect l="0" t="0" r="0" b="0"/>
              <a:pathLst>
                <a:path w="268" h="246">
                  <a:moveTo>
                    <a:pt x="126" y="30"/>
                  </a:moveTo>
                  <a:lnTo>
                    <a:pt x="238" y="206"/>
                  </a:lnTo>
                  <a:lnTo>
                    <a:pt x="30" y="216"/>
                  </a:lnTo>
                </a:path>
              </a:pathLst>
            </a:custGeom>
            <a:noFill/>
            <a:ln w="38100" cap="rnd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304" name="rect"/>
          <p:cNvSpPr/>
          <p:nvPr/>
        </p:nvSpPr>
        <p:spPr>
          <a:xfrm>
            <a:off x="10333539" y="2506952"/>
            <a:ext cx="40449" cy="1603570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06" name="path"/>
          <p:cNvSpPr/>
          <p:nvPr/>
        </p:nvSpPr>
        <p:spPr>
          <a:xfrm>
            <a:off x="10267023" y="3977051"/>
            <a:ext cx="171450" cy="152488"/>
          </a:xfrm>
          <a:custGeom>
            <a:avLst/>
            <a:gdLst/>
            <a:ahLst/>
            <a:cxnLst/>
            <a:rect l="0" t="0" r="0" b="0"/>
            <a:pathLst>
              <a:path w="270" h="240">
                <a:moveTo>
                  <a:pt x="30" y="30"/>
                </a:moveTo>
                <a:lnTo>
                  <a:pt x="134" y="210"/>
                </a:lnTo>
                <a:lnTo>
                  <a:pt x="240" y="30"/>
                </a:lnTo>
              </a:path>
            </a:pathLst>
          </a:custGeom>
          <a:noFill/>
          <a:ln w="38100" cap="rnd">
            <a:solidFill>
              <a:srgbClr val="00B05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08" name="picture 13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965225" y="2612773"/>
            <a:ext cx="3958063" cy="3473057"/>
          </a:xfrm>
          <a:prstGeom prst="rect">
            <a:avLst/>
          </a:prstGeom>
        </p:spPr>
      </p:pic>
      <p:pic>
        <p:nvPicPr>
          <p:cNvPr id="1310" name="picture 13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grpSp>
        <p:nvGrpSpPr>
          <p:cNvPr id="290" name="group 290"/>
          <p:cNvGrpSpPr/>
          <p:nvPr/>
        </p:nvGrpSpPr>
        <p:grpSpPr>
          <a:xfrm rot="21600000">
            <a:off x="2921437" y="2394860"/>
            <a:ext cx="1721692" cy="2028406"/>
            <a:chOff x="0" y="0"/>
            <a:chExt cx="1721692" cy="2028406"/>
          </a:xfrm>
        </p:grpSpPr>
        <p:sp>
          <p:nvSpPr>
            <p:cNvPr id="1312" name="path"/>
            <p:cNvSpPr/>
            <p:nvPr/>
          </p:nvSpPr>
          <p:spPr>
            <a:xfrm>
              <a:off x="0" y="0"/>
              <a:ext cx="1717194" cy="2021657"/>
            </a:xfrm>
            <a:custGeom>
              <a:avLst/>
              <a:gdLst/>
              <a:ahLst/>
              <a:cxnLst/>
              <a:rect l="0" t="0" r="0" b="0"/>
              <a:pathLst>
                <a:path w="2704" h="3183">
                  <a:moveTo>
                    <a:pt x="22" y="19"/>
                  </a:moveTo>
                  <a:lnTo>
                    <a:pt x="2681" y="3164"/>
                  </a:lnTo>
                </a:path>
              </a:pathLst>
            </a:custGeom>
            <a:noFill/>
            <a:ln w="38100" cap="flat">
              <a:solidFill>
                <a:srgbClr val="00B050">
                  <a:alpha val="100000"/>
                </a:srgbClr>
              </a:solidFill>
              <a:prstDash val="dash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14" name="path"/>
            <p:cNvSpPr/>
            <p:nvPr/>
          </p:nvSpPr>
          <p:spPr>
            <a:xfrm>
              <a:off x="1558891" y="1859965"/>
              <a:ext cx="162801" cy="168440"/>
            </a:xfrm>
            <a:custGeom>
              <a:avLst/>
              <a:gdLst/>
              <a:ahLst/>
              <a:cxnLst/>
              <a:rect l="0" t="0" r="0" b="0"/>
              <a:pathLst>
                <a:path w="256" h="265">
                  <a:moveTo>
                    <a:pt x="190" y="30"/>
                  </a:moveTo>
                  <a:lnTo>
                    <a:pt x="226" y="235"/>
                  </a:lnTo>
                  <a:lnTo>
                    <a:pt x="30" y="165"/>
                  </a:lnTo>
                </a:path>
              </a:pathLst>
            </a:custGeom>
            <a:noFill/>
            <a:ln w="38100" cap="rnd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316" name="picture 13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sp>
        <p:nvSpPr>
          <p:cNvPr id="1318" name="textbox 1318"/>
          <p:cNvSpPr/>
          <p:nvPr/>
        </p:nvSpPr>
        <p:spPr>
          <a:xfrm>
            <a:off x="951056" y="845760"/>
            <a:ext cx="6930390" cy="403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</a:t>
            </a:r>
            <a:r>
              <a:rPr sz="3100" kern="0" spc="29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</a:t>
            </a:r>
            <a:r>
              <a:rPr sz="3100" kern="0" spc="30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Multimaster</a:t>
            </a:r>
            <a:r>
              <a:rPr sz="3100" kern="0" spc="26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(2+1</a:t>
            </a:r>
            <a:r>
              <a:rPr sz="3100" kern="0" spc="31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HA-</a:t>
            </a:r>
            <a:r>
              <a:rPr sz="3100" kern="0" spc="-1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cluster)</a:t>
            </a:r>
            <a:endParaRPr lang="en-US" altLang="en-US" sz="3100" dirty="0"/>
          </a:p>
        </p:txBody>
      </p:sp>
      <p:grpSp>
        <p:nvGrpSpPr>
          <p:cNvPr id="292" name="group 292"/>
          <p:cNvGrpSpPr/>
          <p:nvPr/>
        </p:nvGrpSpPr>
        <p:grpSpPr>
          <a:xfrm rot="21600000">
            <a:off x="5998463" y="3466338"/>
            <a:ext cx="1488186" cy="1286916"/>
            <a:chOff x="0" y="0"/>
            <a:chExt cx="1488186" cy="1286916"/>
          </a:xfrm>
        </p:grpSpPr>
        <p:sp>
          <p:nvSpPr>
            <p:cNvPr id="1320" name="path"/>
            <p:cNvSpPr/>
            <p:nvPr/>
          </p:nvSpPr>
          <p:spPr>
            <a:xfrm>
              <a:off x="0" y="0"/>
              <a:ext cx="1488186" cy="1286916"/>
            </a:xfrm>
            <a:custGeom>
              <a:avLst/>
              <a:gdLst/>
              <a:ahLst/>
              <a:cxnLst/>
              <a:rect l="0" t="0" r="0" b="0"/>
              <a:pathLst>
                <a:path w="2343" h="2026">
                  <a:moveTo>
                    <a:pt x="0" y="506"/>
                  </a:moveTo>
                  <a:lnTo>
                    <a:pt x="1330" y="506"/>
                  </a:lnTo>
                  <a:lnTo>
                    <a:pt x="1330" y="0"/>
                  </a:lnTo>
                  <a:lnTo>
                    <a:pt x="2343" y="1013"/>
                  </a:lnTo>
                  <a:lnTo>
                    <a:pt x="1330" y="2026"/>
                  </a:lnTo>
                  <a:lnTo>
                    <a:pt x="1330" y="1519"/>
                  </a:lnTo>
                  <a:lnTo>
                    <a:pt x="0" y="1519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22" name="textbox 1322"/>
            <p:cNvSpPr/>
            <p:nvPr/>
          </p:nvSpPr>
          <p:spPr>
            <a:xfrm>
              <a:off x="-12700" y="-12700"/>
              <a:ext cx="1513839" cy="138303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6000"/>
                </a:lnSpc>
              </a:pPr>
              <a:endParaRPr lang="en-US" altLang="en-US" sz="100" dirty="0"/>
            </a:p>
            <a:p>
              <a:pPr marL="135890" algn="l" rtl="0" eaLnBrk="0">
                <a:lnSpc>
                  <a:spcPct val="77000"/>
                </a:lnSpc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Failover</a:t>
              </a:r>
              <a:endParaRPr lang="en-US" altLang="en-US" sz="2400" dirty="0"/>
            </a:p>
          </p:txBody>
        </p:sp>
      </p:grpSp>
      <p:grpSp>
        <p:nvGrpSpPr>
          <p:cNvPr id="294" name="group 294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1324" name="picture 13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1326" name="textbox 1326"/>
            <p:cNvSpPr/>
            <p:nvPr/>
          </p:nvSpPr>
          <p:spPr>
            <a:xfrm>
              <a:off x="-12700" y="-12700"/>
              <a:ext cx="2430779" cy="7874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097280" algn="l" rtl="0" eaLnBrk="0">
                <a:lnSpc>
                  <a:spcPct val="82000"/>
                </a:lnSpc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26</a:t>
              </a:r>
              <a:endParaRPr lang="en-US" altLang="en-US" sz="2400" dirty="0"/>
            </a:p>
          </p:txBody>
        </p:sp>
      </p:grpSp>
      <p:grpSp>
        <p:nvGrpSpPr>
          <p:cNvPr id="296" name="group 296"/>
          <p:cNvGrpSpPr/>
          <p:nvPr/>
        </p:nvGrpSpPr>
        <p:grpSpPr>
          <a:xfrm rot="21600000">
            <a:off x="7101077" y="4786883"/>
            <a:ext cx="879347" cy="1074419"/>
            <a:chOff x="0" y="0"/>
            <a:chExt cx="879347" cy="1074419"/>
          </a:xfrm>
        </p:grpSpPr>
        <p:pic>
          <p:nvPicPr>
            <p:cNvPr id="1328" name="picture 13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0" y="0"/>
              <a:ext cx="879347" cy="1074419"/>
            </a:xfrm>
            <a:prstGeom prst="rect">
              <a:avLst/>
            </a:prstGeom>
          </p:spPr>
        </p:pic>
        <p:sp>
          <p:nvSpPr>
            <p:cNvPr id="1330" name="textbox 1330"/>
            <p:cNvSpPr/>
            <p:nvPr/>
          </p:nvSpPr>
          <p:spPr>
            <a:xfrm>
              <a:off x="-12700" y="-12700"/>
              <a:ext cx="904875" cy="114681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marL="177165" algn="l" rtl="0" eaLnBrk="0">
                <a:lnSpc>
                  <a:spcPct val="73000"/>
                </a:lnSpc>
              </a:pPr>
              <a:r>
                <a:rPr sz="1600" kern="0" spc="-40" dirty="0">
                  <a:solidFill>
                    <a:srgbClr val="FF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298" name="group 298"/>
          <p:cNvGrpSpPr/>
          <p:nvPr/>
        </p:nvGrpSpPr>
        <p:grpSpPr>
          <a:xfrm rot="21600000">
            <a:off x="4246625" y="4475988"/>
            <a:ext cx="863346" cy="1053845"/>
            <a:chOff x="0" y="0"/>
            <a:chExt cx="863346" cy="1053845"/>
          </a:xfrm>
        </p:grpSpPr>
        <p:pic>
          <p:nvPicPr>
            <p:cNvPr id="1332" name="picture 13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863346" cy="1053845"/>
            </a:xfrm>
            <a:prstGeom prst="rect">
              <a:avLst/>
            </a:prstGeom>
          </p:spPr>
        </p:pic>
        <p:sp>
          <p:nvSpPr>
            <p:cNvPr id="1334" name="textbox 1334"/>
            <p:cNvSpPr/>
            <p:nvPr/>
          </p:nvSpPr>
          <p:spPr>
            <a:xfrm>
              <a:off x="-12700" y="-12700"/>
              <a:ext cx="889000" cy="11264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655" algn="l" rtl="0" eaLnBrk="0">
                <a:lnSpc>
                  <a:spcPct val="73000"/>
                </a:lnSpc>
                <a:spcBef>
                  <a:spcPts val="0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300" name="group 300"/>
          <p:cNvGrpSpPr/>
          <p:nvPr/>
        </p:nvGrpSpPr>
        <p:grpSpPr>
          <a:xfrm rot="21600000">
            <a:off x="9921240" y="4226052"/>
            <a:ext cx="862583" cy="1054607"/>
            <a:chOff x="0" y="0"/>
            <a:chExt cx="862583" cy="1054607"/>
          </a:xfrm>
        </p:grpSpPr>
        <p:pic>
          <p:nvPicPr>
            <p:cNvPr id="1336" name="picture 13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862583" cy="1054607"/>
            </a:xfrm>
            <a:prstGeom prst="rect">
              <a:avLst/>
            </a:prstGeom>
          </p:spPr>
        </p:pic>
        <p:sp>
          <p:nvSpPr>
            <p:cNvPr id="1338" name="textbox 1338"/>
            <p:cNvSpPr/>
            <p:nvPr/>
          </p:nvSpPr>
          <p:spPr>
            <a:xfrm>
              <a:off x="-12700" y="-12700"/>
              <a:ext cx="888364" cy="11271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655" algn="l" rtl="0" eaLnBrk="0">
                <a:lnSpc>
                  <a:spcPct val="73000"/>
                </a:lnSpc>
                <a:spcBef>
                  <a:spcPts val="5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302" name="group 302"/>
          <p:cNvGrpSpPr/>
          <p:nvPr/>
        </p:nvGrpSpPr>
        <p:grpSpPr>
          <a:xfrm rot="21600000">
            <a:off x="569213" y="4440935"/>
            <a:ext cx="862583" cy="1053846"/>
            <a:chOff x="0" y="0"/>
            <a:chExt cx="862583" cy="1053846"/>
          </a:xfrm>
        </p:grpSpPr>
        <p:pic>
          <p:nvPicPr>
            <p:cNvPr id="1340" name="picture 13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862583" cy="1053846"/>
            </a:xfrm>
            <a:prstGeom prst="rect">
              <a:avLst/>
            </a:prstGeom>
          </p:spPr>
        </p:pic>
        <p:sp>
          <p:nvSpPr>
            <p:cNvPr id="1342" name="textbox 1342"/>
            <p:cNvSpPr/>
            <p:nvPr/>
          </p:nvSpPr>
          <p:spPr>
            <a:xfrm>
              <a:off x="-12700" y="-12700"/>
              <a:ext cx="888364" cy="11264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020" algn="l" rtl="0" eaLnBrk="0">
                <a:lnSpc>
                  <a:spcPct val="73000"/>
                </a:lnSpc>
                <a:spcBef>
                  <a:spcPts val="0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grpSp>
        <p:nvGrpSpPr>
          <p:cNvPr id="304" name="group 304"/>
          <p:cNvGrpSpPr/>
          <p:nvPr/>
        </p:nvGrpSpPr>
        <p:grpSpPr>
          <a:xfrm rot="21600000">
            <a:off x="1491608" y="4876411"/>
            <a:ext cx="2680519" cy="335742"/>
            <a:chOff x="0" y="0"/>
            <a:chExt cx="2680519" cy="335742"/>
          </a:xfrm>
        </p:grpSpPr>
        <p:sp>
          <p:nvSpPr>
            <p:cNvPr id="1344" name="path"/>
            <p:cNvSpPr/>
            <p:nvPr/>
          </p:nvSpPr>
          <p:spPr>
            <a:xfrm>
              <a:off x="19343" y="66108"/>
              <a:ext cx="2623105" cy="51002"/>
            </a:xfrm>
            <a:custGeom>
              <a:avLst/>
              <a:gdLst/>
              <a:ahLst/>
              <a:cxnLst/>
              <a:rect l="0" t="0" r="0" b="0"/>
              <a:pathLst>
                <a:path w="4130" h="80">
                  <a:moveTo>
                    <a:pt x="0" y="50"/>
                  </a:moveTo>
                  <a:lnTo>
                    <a:pt x="4130" y="29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46" name="path"/>
            <p:cNvSpPr/>
            <p:nvPr/>
          </p:nvSpPr>
          <p:spPr>
            <a:xfrm>
              <a:off x="2508679" y="0"/>
              <a:ext cx="152730" cy="171450"/>
            </a:xfrm>
            <a:custGeom>
              <a:avLst/>
              <a:gdLst/>
              <a:ahLst/>
              <a:cxnLst/>
              <a:rect l="0" t="0" r="0" b="0"/>
              <a:pathLst>
                <a:path w="240" h="270">
                  <a:moveTo>
                    <a:pt x="31" y="240"/>
                  </a:moveTo>
                  <a:lnTo>
                    <a:pt x="210" y="134"/>
                  </a:lnTo>
                  <a:lnTo>
                    <a:pt x="30" y="30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48" name="path"/>
            <p:cNvSpPr/>
            <p:nvPr/>
          </p:nvSpPr>
          <p:spPr>
            <a:xfrm>
              <a:off x="18926" y="213748"/>
              <a:ext cx="2661593" cy="56082"/>
            </a:xfrm>
            <a:custGeom>
              <a:avLst/>
              <a:gdLst/>
              <a:ahLst/>
              <a:cxnLst/>
              <a:rect l="0" t="0" r="0" b="0"/>
              <a:pathLst>
                <a:path w="4191" h="88">
                  <a:moveTo>
                    <a:pt x="0" y="58"/>
                  </a:moveTo>
                  <a:lnTo>
                    <a:pt x="4191" y="29"/>
                  </a:lnTo>
                </a:path>
              </a:pathLst>
            </a:custGeom>
            <a:noFill/>
            <a:ln w="3810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50" name="path"/>
            <p:cNvSpPr/>
            <p:nvPr/>
          </p:nvSpPr>
          <p:spPr>
            <a:xfrm>
              <a:off x="0" y="164292"/>
              <a:ext cx="152844" cy="171450"/>
            </a:xfrm>
            <a:custGeom>
              <a:avLst/>
              <a:gdLst/>
              <a:ahLst/>
              <a:cxnLst/>
              <a:rect l="0" t="0" r="0" b="0"/>
              <a:pathLst>
                <a:path w="240" h="270">
                  <a:moveTo>
                    <a:pt x="209" y="30"/>
                  </a:moveTo>
                  <a:lnTo>
                    <a:pt x="30" y="136"/>
                  </a:lnTo>
                  <a:lnTo>
                    <a:pt x="210" y="240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306" name="group 306"/>
          <p:cNvGrpSpPr/>
          <p:nvPr/>
        </p:nvGrpSpPr>
        <p:grpSpPr>
          <a:xfrm rot="21600000">
            <a:off x="2354754" y="3266472"/>
            <a:ext cx="994414" cy="735280"/>
            <a:chOff x="0" y="0"/>
            <a:chExt cx="994414" cy="735280"/>
          </a:xfrm>
        </p:grpSpPr>
        <p:pic>
          <p:nvPicPr>
            <p:cNvPr id="1352" name="picture 13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0" y="0"/>
              <a:ext cx="994414" cy="735280"/>
            </a:xfrm>
            <a:prstGeom prst="rect">
              <a:avLst/>
            </a:prstGeom>
          </p:spPr>
        </p:pic>
        <p:sp>
          <p:nvSpPr>
            <p:cNvPr id="1354" name="textbox 1354"/>
            <p:cNvSpPr/>
            <p:nvPr/>
          </p:nvSpPr>
          <p:spPr>
            <a:xfrm>
              <a:off x="-12700" y="-12700"/>
              <a:ext cx="1020444" cy="80771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4000"/>
                </a:lnSpc>
              </a:pPr>
              <a:endParaRPr lang="en-US" altLang="en-US" sz="1000" dirty="0"/>
            </a:p>
            <a:p>
              <a:pPr marL="161290" algn="l" rtl="0" eaLnBrk="0">
                <a:lnSpc>
                  <a:spcPct val="77000"/>
                </a:lnSpc>
                <a:spcBef>
                  <a:spcPts val="5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Referee</a:t>
              </a:r>
              <a:endParaRPr lang="en-US" altLang="en-US" sz="1600" dirty="0"/>
            </a:p>
          </p:txBody>
        </p:sp>
      </p:grpSp>
      <p:grpSp>
        <p:nvGrpSpPr>
          <p:cNvPr id="308" name="group 308"/>
          <p:cNvGrpSpPr/>
          <p:nvPr/>
        </p:nvGrpSpPr>
        <p:grpSpPr>
          <a:xfrm rot="21600000">
            <a:off x="8526954" y="3444781"/>
            <a:ext cx="994414" cy="735280"/>
            <a:chOff x="0" y="0"/>
            <a:chExt cx="994414" cy="735280"/>
          </a:xfrm>
        </p:grpSpPr>
        <p:pic>
          <p:nvPicPr>
            <p:cNvPr id="1356" name="picture 135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0" y="0"/>
              <a:ext cx="994414" cy="735280"/>
            </a:xfrm>
            <a:prstGeom prst="rect">
              <a:avLst/>
            </a:prstGeom>
          </p:spPr>
        </p:pic>
        <p:sp>
          <p:nvSpPr>
            <p:cNvPr id="1358" name="textbox 1358"/>
            <p:cNvSpPr/>
            <p:nvPr/>
          </p:nvSpPr>
          <p:spPr>
            <a:xfrm>
              <a:off x="-12700" y="-12700"/>
              <a:ext cx="1020444" cy="80771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4000"/>
                </a:lnSpc>
              </a:pPr>
              <a:endParaRPr lang="en-US" altLang="en-US" sz="1000" dirty="0"/>
            </a:p>
            <a:p>
              <a:pPr marL="161290" algn="l" rtl="0" eaLnBrk="0">
                <a:lnSpc>
                  <a:spcPct val="77000"/>
                </a:lnSpc>
                <a:spcBef>
                  <a:spcPts val="5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Referee</a:t>
              </a:r>
              <a:endParaRPr lang="en-US" altLang="en-US" sz="1600" dirty="0"/>
            </a:p>
          </p:txBody>
        </p:sp>
      </p:grpSp>
      <p:sp>
        <p:nvSpPr>
          <p:cNvPr id="1360" name="textbox 1360"/>
          <p:cNvSpPr/>
          <p:nvPr/>
        </p:nvSpPr>
        <p:spPr>
          <a:xfrm>
            <a:off x="1940246" y="4494626"/>
            <a:ext cx="1569719" cy="305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Multimaster</a:t>
            </a:r>
            <a:endParaRPr lang="en-US" altLang="en-US" sz="2400" dirty="0"/>
          </a:p>
        </p:txBody>
      </p:sp>
      <p:pic>
        <p:nvPicPr>
          <p:cNvPr id="1362" name="picture 13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2719578" y="1957578"/>
            <a:ext cx="377951" cy="378713"/>
          </a:xfrm>
          <a:prstGeom prst="rect">
            <a:avLst/>
          </a:prstGeom>
        </p:spPr>
      </p:pic>
      <p:pic>
        <p:nvPicPr>
          <p:cNvPr id="1364" name="picture 13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0165842" y="2129040"/>
            <a:ext cx="377951" cy="377939"/>
          </a:xfrm>
          <a:prstGeom prst="rect">
            <a:avLst/>
          </a:prstGeom>
        </p:spPr>
      </p:pic>
      <p:sp>
        <p:nvSpPr>
          <p:cNvPr id="1366" name="textbox 1366"/>
          <p:cNvSpPr/>
          <p:nvPr/>
        </p:nvSpPr>
        <p:spPr>
          <a:xfrm>
            <a:off x="3187051" y="2041769"/>
            <a:ext cx="550544" cy="2355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</a:t>
            </a:r>
            <a:endParaRPr lang="en-US" altLang="en-US" sz="1800" dirty="0"/>
          </a:p>
        </p:txBody>
      </p:sp>
      <p:sp>
        <p:nvSpPr>
          <p:cNvPr id="1368" name="textbox 1368"/>
          <p:cNvSpPr/>
          <p:nvPr/>
        </p:nvSpPr>
        <p:spPr>
          <a:xfrm>
            <a:off x="9530701" y="2188759"/>
            <a:ext cx="550544" cy="2355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72" name="picture 13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sp>
        <p:nvSpPr>
          <p:cNvPr id="1374" name="textbox 1374"/>
          <p:cNvSpPr/>
          <p:nvPr/>
        </p:nvSpPr>
        <p:spPr>
          <a:xfrm>
            <a:off x="917539" y="1935620"/>
            <a:ext cx="11252834" cy="48037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645"/>
              </a:lnSpc>
            </a:pPr>
            <a:r>
              <a:rPr sz="3800" kern="0" spc="-2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38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on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is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used for disaster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recovery</a:t>
            </a:r>
            <a:r>
              <a:rPr sz="25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purposes</a:t>
            </a:r>
            <a:r>
              <a:rPr sz="2500" kern="0" spc="1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(main site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lost)</a:t>
            </a:r>
            <a:endParaRPr lang="en-US" altLang="en-US" sz="2500" dirty="0"/>
          </a:p>
          <a:p>
            <a:pPr marL="12700" algn="l" rtl="0" eaLnBrk="0">
              <a:lnSpc>
                <a:spcPts val="2620"/>
              </a:lnSpc>
              <a:spcBef>
                <a:spcPts val="1775"/>
              </a:spcBef>
            </a:pPr>
            <a:r>
              <a:rPr sz="3800" kern="0" spc="-2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38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If the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required</a:t>
            </a:r>
            <a:r>
              <a:rPr sz="2500" kern="0" spc="2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RPO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is strictly zero, synchronous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replication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has to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be</a:t>
            </a:r>
            <a:endParaRPr lang="en-US" altLang="en-US" sz="2500" dirty="0"/>
          </a:p>
          <a:p>
            <a:pPr marL="492760" algn="l" rtl="0" eaLnBrk="0">
              <a:lnSpc>
                <a:spcPct val="71000"/>
              </a:lnSpc>
              <a:spcBef>
                <a:spcPts val="405"/>
              </a:spcBef>
            </a:pP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used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between</a:t>
            </a:r>
            <a:r>
              <a:rPr sz="25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main and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DR sites, otherwise asy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nchronous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replication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is</a:t>
            </a:r>
            <a:endParaRPr lang="en-US" altLang="en-US" sz="2500" dirty="0"/>
          </a:p>
          <a:p>
            <a:pPr marL="483870" algn="l" rtl="0" eaLnBrk="0">
              <a:lnSpc>
                <a:spcPts val="3155"/>
              </a:lnSpc>
            </a:pP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enough</a:t>
            </a:r>
            <a:endParaRPr lang="en-US" altLang="en-US" sz="2500" dirty="0"/>
          </a:p>
          <a:p>
            <a:pPr marL="12700" algn="l" rtl="0" eaLnBrk="0">
              <a:lnSpc>
                <a:spcPts val="2145"/>
              </a:lnSpc>
              <a:spcBef>
                <a:spcPts val="2105"/>
              </a:spcBef>
            </a:pPr>
            <a:r>
              <a:rPr sz="3800" kern="0" spc="-20" dirty="0">
                <a:solidFill>
                  <a:srgbClr val="C3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380" dirty="0">
                <a:solidFill>
                  <a:srgbClr val="C3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 streaming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replication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is the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most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popular solution amo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ng the</a:t>
            </a:r>
            <a:endParaRPr lang="en-US" altLang="en-US" sz="2500" dirty="0"/>
          </a:p>
          <a:p>
            <a:pPr marL="483870" algn="l" rtl="0" eaLnBrk="0">
              <a:lnSpc>
                <a:spcPts val="3155"/>
              </a:lnSpc>
            </a:pP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customers,</a:t>
            </a:r>
            <a:r>
              <a:rPr sz="25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it’s</a:t>
            </a:r>
            <a:r>
              <a:rPr sz="25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included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both</a:t>
            </a:r>
            <a:r>
              <a:rPr sz="2500" kern="0" spc="1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</a:t>
            </a:r>
            <a:r>
              <a:rPr sz="25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PostgreSQL and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</a:t>
            </a:r>
            <a:r>
              <a:rPr sz="25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gres</a:t>
            </a:r>
            <a:r>
              <a:rPr sz="25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 database</a:t>
            </a:r>
            <a:endParaRPr lang="en-US" altLang="en-US" sz="2500" dirty="0"/>
          </a:p>
          <a:p>
            <a:pPr marL="12700" algn="l" rtl="0" eaLnBrk="0">
              <a:lnSpc>
                <a:spcPts val="2170"/>
              </a:lnSpc>
              <a:spcBef>
                <a:spcPts val="2065"/>
              </a:spcBef>
            </a:pPr>
            <a:r>
              <a:rPr sz="3800" kern="0" spc="-2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26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Streaming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is</a:t>
            </a:r>
            <a:r>
              <a:rPr sz="25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integrated with</a:t>
            </a:r>
            <a:r>
              <a:rPr sz="25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HA-clusters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(Patroni,</a:t>
            </a:r>
            <a:endParaRPr lang="en-US" altLang="en-US" sz="2500" dirty="0"/>
          </a:p>
          <a:p>
            <a:pPr marL="477520" indent="6350" algn="l" rtl="0" eaLnBrk="0">
              <a:lnSpc>
                <a:spcPct val="100000"/>
              </a:lnSpc>
              <a:spcBef>
                <a:spcPts val="5"/>
              </a:spcBef>
            </a:pP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Corosync/Pacemaker, Stolon) and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uses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master/standby(s) configuration,                   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where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master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is available for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read/write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requests, while standby(s) can              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only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be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used for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read-</a:t>
            </a:r>
            <a:r>
              <a:rPr sz="25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only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requests</a:t>
            </a:r>
            <a:endParaRPr lang="en-US" altLang="en-US" sz="2500" dirty="0"/>
          </a:p>
          <a:p>
            <a:pPr algn="l" rtl="0" eaLnBrk="0">
              <a:lnSpc>
                <a:spcPct val="104000"/>
              </a:lnSpc>
            </a:pPr>
            <a:endParaRPr lang="en-US" altLang="en-US" sz="1500" dirty="0"/>
          </a:p>
          <a:p>
            <a:pPr algn="l" rtl="0" eaLnBrk="0">
              <a:lnSpc>
                <a:spcPct val="11000"/>
              </a:lnSpc>
            </a:pPr>
            <a:endParaRPr lang="en-US" altLang="en-US" sz="100" dirty="0"/>
          </a:p>
          <a:p>
            <a:pPr marL="8834755" algn="l" rtl="0" eaLnBrk="0">
              <a:lnSpc>
                <a:spcPct val="82000"/>
              </a:lnSpc>
              <a:tabLst>
                <a:tab pos="9919335" algn="l"/>
              </a:tabLst>
            </a:pPr>
            <a:r>
              <a:rPr sz="2400" kern="0" spc="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	</a:t>
            </a:r>
            <a:r>
              <a:rPr sz="2400" kern="0" spc="-8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27</a:t>
            </a:r>
            <a:r>
              <a:rPr sz="2400" kern="0" spc="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          </a:t>
            </a:r>
            <a:endParaRPr lang="en-US" altLang="en-US" sz="2400" dirty="0"/>
          </a:p>
        </p:txBody>
      </p:sp>
      <p:pic>
        <p:nvPicPr>
          <p:cNvPr id="1376" name="picture 13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sp>
        <p:nvSpPr>
          <p:cNvPr id="1378" name="textbox 1378"/>
          <p:cNvSpPr/>
          <p:nvPr/>
        </p:nvSpPr>
        <p:spPr>
          <a:xfrm>
            <a:off x="934728" y="809801"/>
            <a:ext cx="4413884" cy="4927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4000" kern="0" spc="-3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Streaming</a:t>
            </a:r>
            <a:r>
              <a:rPr sz="4000" kern="0" spc="29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3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</a:t>
            </a:r>
            <a:r>
              <a:rPr sz="40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cation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82" name="picture 13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sp>
        <p:nvSpPr>
          <p:cNvPr id="1384" name="textbox 1384"/>
          <p:cNvSpPr/>
          <p:nvPr/>
        </p:nvSpPr>
        <p:spPr>
          <a:xfrm>
            <a:off x="917539" y="1939750"/>
            <a:ext cx="9725659" cy="391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145"/>
              </a:lnSpc>
            </a:pPr>
            <a:r>
              <a:rPr sz="3800" kern="0" spc="-20" dirty="0">
                <a:solidFill>
                  <a:srgbClr val="BF64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380" dirty="0">
                <a:solidFill>
                  <a:srgbClr val="BF64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logical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replication</a:t>
            </a:r>
            <a:r>
              <a:rPr sz="25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 slower than streaming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replication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by</a:t>
            </a:r>
            <a:endParaRPr lang="en-US" altLang="en-US" sz="2500" dirty="0"/>
          </a:p>
          <a:p>
            <a:pPr marL="484505" algn="l" rtl="0" eaLnBrk="0">
              <a:lnSpc>
                <a:spcPts val="3155"/>
              </a:lnSpc>
            </a:pP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design</a:t>
            </a:r>
            <a:endParaRPr lang="en-US" altLang="en-US" sz="2500" dirty="0"/>
          </a:p>
          <a:p>
            <a:pPr marL="12700" algn="l" rtl="0" eaLnBrk="0">
              <a:lnSpc>
                <a:spcPts val="2620"/>
              </a:lnSpc>
              <a:spcBef>
                <a:spcPts val="2090"/>
              </a:spcBef>
            </a:pPr>
            <a:r>
              <a:rPr sz="3800" kern="0" spc="-3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43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Logical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replication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is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more flexible</a:t>
            </a:r>
            <a:endParaRPr lang="en-US" altLang="en-US" sz="2500" dirty="0"/>
          </a:p>
          <a:p>
            <a:pPr marL="20320" algn="l" rtl="0" eaLnBrk="0">
              <a:lnSpc>
                <a:spcPct val="77000"/>
              </a:lnSpc>
              <a:spcBef>
                <a:spcPts val="1780"/>
              </a:spcBef>
            </a:pP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replication of</a:t>
            </a:r>
            <a:r>
              <a:rPr sz="25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onl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y</a:t>
            </a:r>
            <a:r>
              <a:rPr sz="2500" kern="0" spc="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some</a:t>
            </a:r>
            <a:r>
              <a:rPr sz="2500" kern="0" spc="1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database</a:t>
            </a:r>
            <a:r>
              <a:rPr sz="25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objects</a:t>
            </a:r>
            <a:r>
              <a:rPr sz="25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instead</a:t>
            </a:r>
            <a:r>
              <a:rPr sz="25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of</a:t>
            </a:r>
            <a:r>
              <a:rPr sz="25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whole</a:t>
            </a:r>
            <a:r>
              <a:rPr sz="25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database</a:t>
            </a:r>
            <a:endParaRPr lang="en-US" altLang="en-US" sz="25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marL="20320" algn="l" rtl="0" eaLnBrk="0">
              <a:lnSpc>
                <a:spcPct val="77000"/>
              </a:lnSpc>
              <a:spcBef>
                <a:spcPts val="755"/>
              </a:spcBef>
            </a:pP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tion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between two</a:t>
            </a:r>
            <a:r>
              <a:rPr sz="2500" kern="0" spc="1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databases</a:t>
            </a:r>
            <a:r>
              <a:rPr sz="2500" kern="0" spc="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of</a:t>
            </a:r>
            <a:r>
              <a:rPr sz="2500" kern="0" spc="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different</a:t>
            </a:r>
            <a:r>
              <a:rPr sz="25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major versions</a:t>
            </a:r>
            <a:endParaRPr lang="en-US" altLang="en-US" sz="25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marL="20320" algn="l" rtl="0" eaLnBrk="0">
              <a:lnSpc>
                <a:spcPct val="77000"/>
              </a:lnSpc>
              <a:spcBef>
                <a:spcPts val="760"/>
              </a:spcBef>
            </a:pP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bi-directional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replication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bet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ween two</a:t>
            </a:r>
            <a:r>
              <a:rPr sz="25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databases</a:t>
            </a:r>
            <a:endParaRPr lang="en-US" altLang="en-US" sz="2500" dirty="0"/>
          </a:p>
          <a:p>
            <a:pPr algn="l" rtl="0" eaLnBrk="0">
              <a:lnSpc>
                <a:spcPct val="101000"/>
              </a:lnSpc>
            </a:pPr>
            <a:endParaRPr lang="en-US" altLang="en-US" sz="1700" dirty="0"/>
          </a:p>
          <a:p>
            <a:pPr algn="l" rtl="0" eaLnBrk="0">
              <a:lnSpc>
                <a:spcPct val="10000"/>
              </a:lnSpc>
            </a:pPr>
            <a:endParaRPr lang="en-US" altLang="en-US" sz="100" dirty="0"/>
          </a:p>
          <a:p>
            <a:pPr marL="478155" indent="-465455" algn="l" rtl="0" eaLnBrk="0">
              <a:lnSpc>
                <a:spcPct val="75000"/>
              </a:lnSpc>
            </a:pPr>
            <a:r>
              <a:rPr sz="3800" kern="0" spc="-30" dirty="0">
                <a:solidFill>
                  <a:srgbClr val="C3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380" dirty="0">
                <a:solidFill>
                  <a:srgbClr val="C3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</a:t>
            </a:r>
            <a:r>
              <a:rPr sz="25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</a:t>
            </a:r>
            <a:r>
              <a:rPr sz="25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Multimaster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uses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logical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replication to set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up an</a:t>
            </a:r>
            <a:r>
              <a:rPr sz="25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HA-cluster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where all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nodes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can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handle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read/write</a:t>
            </a:r>
            <a:r>
              <a:rPr sz="25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requests</a:t>
            </a:r>
            <a:endParaRPr lang="en-US" altLang="en-US" sz="2500" dirty="0"/>
          </a:p>
        </p:txBody>
      </p:sp>
      <p:pic>
        <p:nvPicPr>
          <p:cNvPr id="1386" name="picture 13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grpSp>
        <p:nvGrpSpPr>
          <p:cNvPr id="310" name="group 310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1388" name="picture 13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1390" name="textbox 1390"/>
            <p:cNvSpPr/>
            <p:nvPr/>
          </p:nvSpPr>
          <p:spPr>
            <a:xfrm>
              <a:off x="-12700" y="-12700"/>
              <a:ext cx="2430779" cy="7874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097280" algn="l" rtl="0" eaLnBrk="0">
                <a:lnSpc>
                  <a:spcPct val="82000"/>
                </a:lnSpc>
                <a:spcBef>
                  <a:spcPts val="0"/>
                </a:spcBef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28</a:t>
              </a:r>
              <a:endParaRPr lang="en-US" altLang="en-US" sz="2400" dirty="0"/>
            </a:p>
          </p:txBody>
        </p:sp>
      </p:grpSp>
      <p:sp>
        <p:nvSpPr>
          <p:cNvPr id="1392" name="textbox 1392"/>
          <p:cNvSpPr/>
          <p:nvPr/>
        </p:nvSpPr>
        <p:spPr>
          <a:xfrm>
            <a:off x="959633" y="809801"/>
            <a:ext cx="3697604" cy="4927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4000" kern="0" spc="-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Logical</a:t>
            </a:r>
            <a:r>
              <a:rPr sz="4000" kern="0" spc="3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replication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96" name="picture 13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sp>
        <p:nvSpPr>
          <p:cNvPr id="1398" name="textbox 1398"/>
          <p:cNvSpPr/>
          <p:nvPr/>
        </p:nvSpPr>
        <p:spPr>
          <a:xfrm>
            <a:off x="917539" y="1935620"/>
            <a:ext cx="9429750" cy="2418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645"/>
              </a:lnSpc>
            </a:pPr>
            <a:r>
              <a:rPr sz="3800" kern="0" spc="-2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39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Replication</a:t>
            </a:r>
            <a:r>
              <a:rPr sz="25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is on the disk-array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lev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el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(usually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requires a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license)</a:t>
            </a:r>
            <a:endParaRPr lang="en-US" altLang="en-US" sz="2500" dirty="0"/>
          </a:p>
          <a:p>
            <a:pPr marL="12700" algn="l" rtl="0" eaLnBrk="0">
              <a:lnSpc>
                <a:spcPts val="2145"/>
              </a:lnSpc>
              <a:spcBef>
                <a:spcPts val="1785"/>
              </a:spcBef>
            </a:pPr>
            <a:r>
              <a:rPr sz="3800" kern="0" spc="-20" dirty="0">
                <a:solidFill>
                  <a:srgbClr val="BF64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390" dirty="0">
                <a:solidFill>
                  <a:srgbClr val="BF64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Disk-arrays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have to support this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lication on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both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main and</a:t>
            </a:r>
            <a:r>
              <a:rPr sz="25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DR sites</a:t>
            </a:r>
            <a:endParaRPr lang="en-US" altLang="en-US" sz="2500" dirty="0"/>
          </a:p>
          <a:p>
            <a:pPr marL="490220" algn="l" rtl="0" eaLnBrk="0">
              <a:lnSpc>
                <a:spcPts val="3155"/>
              </a:lnSpc>
            </a:pP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(have to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be of the</a:t>
            </a:r>
            <a:r>
              <a:rPr sz="25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ame type)</a:t>
            </a:r>
            <a:endParaRPr lang="en-US" altLang="en-US" sz="2500" dirty="0"/>
          </a:p>
          <a:p>
            <a:pPr marL="12700" algn="l" rtl="0" eaLnBrk="0">
              <a:lnSpc>
                <a:spcPts val="2155"/>
              </a:lnSpc>
              <a:spcBef>
                <a:spcPts val="2095"/>
              </a:spcBef>
            </a:pPr>
            <a:r>
              <a:rPr sz="3800" kern="0" spc="-2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38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Delivers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maximum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erformance for write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intensive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load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profiles</a:t>
            </a:r>
            <a:endParaRPr lang="en-US" altLang="en-US" sz="2500" dirty="0"/>
          </a:p>
          <a:p>
            <a:pPr marL="12700" algn="l" rtl="0" eaLnBrk="0">
              <a:lnSpc>
                <a:spcPts val="4865"/>
              </a:lnSpc>
            </a:pPr>
            <a:r>
              <a:rPr sz="3800" kern="0" spc="-20" dirty="0">
                <a:solidFill>
                  <a:srgbClr val="C2651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-20" dirty="0">
                <a:solidFill>
                  <a:srgbClr val="C2651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Veritas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HA-cluster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is</a:t>
            </a:r>
            <a:r>
              <a:rPr sz="25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integrated with disk/LUN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</a:t>
            </a:r>
            <a:endParaRPr lang="en-US" altLang="en-US" sz="2500" dirty="0"/>
          </a:p>
        </p:txBody>
      </p:sp>
      <p:pic>
        <p:nvPicPr>
          <p:cNvPr id="1400" name="picture 1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sp>
        <p:nvSpPr>
          <p:cNvPr id="1402" name="textbox 1402"/>
          <p:cNvSpPr/>
          <p:nvPr/>
        </p:nvSpPr>
        <p:spPr>
          <a:xfrm>
            <a:off x="959633" y="790487"/>
            <a:ext cx="4201795" cy="5124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4000" kern="0" spc="-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Disk/LUN</a:t>
            </a:r>
            <a:r>
              <a:rPr sz="4000" kern="0" spc="3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replication</a:t>
            </a:r>
            <a:endParaRPr lang="en-US" altLang="en-US" sz="4000" dirty="0"/>
          </a:p>
        </p:txBody>
      </p:sp>
      <p:grpSp>
        <p:nvGrpSpPr>
          <p:cNvPr id="312" name="group 312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1404" name="picture 140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1406" name="textbox 1406"/>
            <p:cNvSpPr/>
            <p:nvPr/>
          </p:nvSpPr>
          <p:spPr>
            <a:xfrm>
              <a:off x="-12700" y="-12700"/>
              <a:ext cx="2430779" cy="78803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097280" algn="l" rtl="0" eaLnBrk="0">
                <a:lnSpc>
                  <a:spcPct val="82000"/>
                </a:lnSpc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29</a:t>
              </a:r>
              <a:endParaRPr lang="en-US" altLang="en-US" sz="24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sp>
        <p:nvSpPr>
          <p:cNvPr id="36" name="textbox 36"/>
          <p:cNvSpPr/>
          <p:nvPr/>
        </p:nvSpPr>
        <p:spPr>
          <a:xfrm>
            <a:off x="917539" y="1947268"/>
            <a:ext cx="9636125" cy="3609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ts val="2860"/>
              </a:lnSpc>
            </a:pPr>
            <a:r>
              <a:rPr sz="4600" kern="0" spc="100" dirty="0">
                <a:solidFill>
                  <a:srgbClr val="C1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4600" kern="0" spc="-430" dirty="0">
                <a:solidFill>
                  <a:srgbClr val="C1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When</a:t>
            </a:r>
            <a:r>
              <a:rPr sz="31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do</a:t>
            </a:r>
            <a:r>
              <a:rPr sz="31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you</a:t>
            </a:r>
            <a:r>
              <a:rPr sz="3100" kern="0" spc="2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need</a:t>
            </a:r>
            <a:r>
              <a:rPr sz="31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to</a:t>
            </a:r>
            <a:r>
              <a:rPr sz="31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consider</a:t>
            </a:r>
            <a:r>
              <a:rPr sz="31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</a:t>
            </a:r>
            <a:r>
              <a:rPr sz="3100" kern="0" spc="3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</a:t>
            </a:r>
            <a:r>
              <a:rPr sz="31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DR</a:t>
            </a:r>
            <a:r>
              <a:rPr sz="31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architecture</a:t>
            </a:r>
            <a:r>
              <a:rPr sz="3100" kern="0" spc="2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?</a:t>
            </a:r>
            <a:endParaRPr lang="en-US" altLang="en-US" sz="3100" dirty="0"/>
          </a:p>
          <a:p>
            <a:pPr marL="12700" algn="l" rtl="0" eaLnBrk="0">
              <a:lnSpc>
                <a:spcPct val="99000"/>
              </a:lnSpc>
              <a:spcBef>
                <a:spcPts val="105"/>
              </a:spcBef>
            </a:pPr>
            <a:r>
              <a:rPr sz="4600" kern="0" spc="0" dirty="0">
                <a:solidFill>
                  <a:srgbClr val="C1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4600" kern="0" spc="-300" dirty="0">
                <a:solidFill>
                  <a:srgbClr val="C1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HA/DR for</a:t>
            </a:r>
            <a:r>
              <a:rPr sz="3100" kern="0" spc="2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</a:t>
            </a:r>
            <a:r>
              <a:rPr sz="3100" kern="0" spc="2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</a:t>
            </a:r>
            <a:r>
              <a:rPr sz="31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</a:t>
            </a:r>
            <a:r>
              <a:rPr sz="3100" kern="0" spc="2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nutshell</a:t>
            </a:r>
            <a:r>
              <a:rPr sz="3100" kern="0" spc="2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(ho</a:t>
            </a:r>
            <a:r>
              <a:rPr sz="31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 to</a:t>
            </a:r>
            <a:r>
              <a:rPr sz="3100" kern="0" spc="2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make</a:t>
            </a:r>
            <a:r>
              <a:rPr sz="3100" kern="0" spc="2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it work)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</a:t>
            </a:r>
            <a:r>
              <a:rPr sz="4600" kern="0" spc="200" dirty="0">
                <a:solidFill>
                  <a:srgbClr val="BF641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4600" kern="0" spc="-280" dirty="0">
                <a:solidFill>
                  <a:srgbClr val="BF641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Introduction</a:t>
            </a:r>
            <a:r>
              <a:rPr sz="31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to</a:t>
            </a:r>
            <a:r>
              <a:rPr sz="31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commonly</a:t>
            </a:r>
            <a:r>
              <a:rPr sz="3100" kern="0" spc="2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used</a:t>
            </a:r>
            <a:r>
              <a:rPr sz="3100" kern="0" spc="3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</a:t>
            </a:r>
            <a:r>
              <a:rPr sz="31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DR</a:t>
            </a:r>
            <a:r>
              <a:rPr sz="31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architectures</a:t>
            </a:r>
            <a:endParaRPr lang="en-US" altLang="en-US" sz="3100" dirty="0"/>
          </a:p>
          <a:p>
            <a:pPr marL="12700" algn="l" rtl="0" eaLnBrk="0">
              <a:lnSpc>
                <a:spcPts val="3410"/>
              </a:lnSpc>
              <a:spcBef>
                <a:spcPts val="1825"/>
              </a:spcBef>
            </a:pPr>
            <a:r>
              <a:rPr sz="4600" kern="0" spc="130" dirty="0">
                <a:solidFill>
                  <a:srgbClr val="C1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4600" kern="0" spc="-290" dirty="0">
                <a:solidFill>
                  <a:srgbClr val="C1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Pros</a:t>
            </a:r>
            <a:r>
              <a:rPr sz="3100" kern="0" spc="1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and</a:t>
            </a:r>
            <a:r>
              <a:rPr sz="31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cons</a:t>
            </a:r>
            <a:r>
              <a:rPr sz="3100" kern="0" spc="1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of</a:t>
            </a:r>
            <a:r>
              <a:rPr sz="3100" kern="0" spc="1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various</a:t>
            </a:r>
            <a:r>
              <a:rPr sz="3100" kern="0" spc="3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</a:t>
            </a:r>
            <a:r>
              <a:rPr sz="3100" kern="0" spc="1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DR</a:t>
            </a:r>
            <a:r>
              <a:rPr sz="3100" kern="0" spc="1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architectures</a:t>
            </a:r>
            <a:r>
              <a:rPr sz="3100" kern="0" spc="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for</a:t>
            </a:r>
            <a:endParaRPr lang="en-US" altLang="en-US" sz="3100" dirty="0"/>
          </a:p>
          <a:p>
            <a:pPr marL="503555" algn="l" rtl="0" eaLnBrk="0">
              <a:lnSpc>
                <a:spcPct val="75000"/>
              </a:lnSpc>
              <a:spcBef>
                <a:spcPts val="695"/>
              </a:spcBef>
            </a:pP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PostgreSQL</a:t>
            </a:r>
            <a:endParaRPr lang="en-US" altLang="en-US" sz="3100" dirty="0"/>
          </a:p>
          <a:p>
            <a:pPr algn="l" rtl="0" eaLnBrk="0">
              <a:lnSpc>
                <a:spcPct val="101000"/>
              </a:lnSpc>
            </a:pPr>
            <a:endParaRPr lang="en-US" altLang="en-US" sz="18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415"/>
              </a:lnSpc>
            </a:pPr>
            <a:r>
              <a:rPr sz="4600" kern="0" spc="150" dirty="0">
                <a:solidFill>
                  <a:srgbClr val="BF641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4600" kern="0" spc="-270" dirty="0">
                <a:solidFill>
                  <a:srgbClr val="BF641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</a:t>
            </a:r>
            <a:r>
              <a:rPr sz="31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DR</a:t>
            </a:r>
            <a:r>
              <a:rPr sz="31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field</a:t>
            </a:r>
            <a:r>
              <a:rPr sz="31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experience</a:t>
            </a:r>
            <a:endParaRPr lang="en-US" altLang="en-US" sz="3100" dirty="0"/>
          </a:p>
        </p:txBody>
      </p:sp>
      <p:sp>
        <p:nvSpPr>
          <p:cNvPr id="38" name="textbox 38"/>
          <p:cNvSpPr/>
          <p:nvPr/>
        </p:nvSpPr>
        <p:spPr>
          <a:xfrm>
            <a:off x="959633" y="790487"/>
            <a:ext cx="6720840" cy="5118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4000" kern="0" spc="-3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HA/DR for</a:t>
            </a:r>
            <a:r>
              <a:rPr sz="4000" kern="0" spc="33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3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</a:t>
            </a:r>
            <a:r>
              <a:rPr sz="40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ostgreSQL databases</a:t>
            </a:r>
            <a:endParaRPr lang="en-US" altLang="en-US" sz="4000" dirty="0"/>
          </a:p>
        </p:txBody>
      </p:sp>
      <p:pic>
        <p:nvPicPr>
          <p:cNvPr id="40" name="picture 4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42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44" name="textbox 44"/>
            <p:cNvSpPr/>
            <p:nvPr/>
          </p:nvSpPr>
          <p:spPr>
            <a:xfrm>
              <a:off x="-12700" y="-12700"/>
              <a:ext cx="2430779" cy="7874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178560" algn="l" rtl="0" eaLnBrk="0">
                <a:lnSpc>
                  <a:spcPct val="82000"/>
                </a:lnSpc>
              </a:pPr>
              <a:r>
                <a:rPr sz="2400" kern="0" spc="-2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3</a:t>
              </a:r>
              <a:endParaRPr lang="en-US" altLang="en-US" sz="2400" dirty="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10" name="picture 14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sp>
        <p:nvSpPr>
          <p:cNvPr id="1412" name="textbox 1412"/>
          <p:cNvSpPr/>
          <p:nvPr/>
        </p:nvSpPr>
        <p:spPr>
          <a:xfrm>
            <a:off x="917539" y="1938480"/>
            <a:ext cx="9162415" cy="45916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4000"/>
              </a:lnSpc>
            </a:pPr>
            <a:endParaRPr lang="en-US" altLang="en-US" sz="100" dirty="0"/>
          </a:p>
          <a:p>
            <a:pPr marL="491490" indent="-478790" algn="l" rtl="0" eaLnBrk="0">
              <a:lnSpc>
                <a:spcPct val="75000"/>
              </a:lnSpc>
            </a:pPr>
            <a:r>
              <a:rPr sz="3800" kern="0" spc="-2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-2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most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popular tool for database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backup among</a:t>
            </a:r>
            <a:r>
              <a:rPr sz="2500" kern="0" spc="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our</a:t>
            </a:r>
            <a:r>
              <a:rPr sz="25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customers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is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‘pg_probackup’ - </a:t>
            </a:r>
            <a:r>
              <a:rPr sz="2500" u="sng" kern="0" spc="-1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2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https://github.com/postgrespro/p</a:t>
            </a:r>
            <a:r>
              <a:rPr sz="2500" u="sng" kern="0" spc="-2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2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g_probackup</a:t>
            </a:r>
            <a:endParaRPr lang="en-US" altLang="en-US" sz="2500" dirty="0"/>
          </a:p>
          <a:p>
            <a:pPr marL="20320" algn="l" rtl="0" eaLnBrk="0">
              <a:lnSpc>
                <a:spcPts val="3345"/>
              </a:lnSpc>
              <a:spcBef>
                <a:spcPts val="895"/>
              </a:spcBef>
            </a:pP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supports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both full and</a:t>
            </a:r>
            <a:r>
              <a:rPr sz="25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cremental</a:t>
            </a:r>
            <a:r>
              <a:rPr sz="25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backup/restore</a:t>
            </a:r>
            <a:endParaRPr lang="en-US" altLang="en-US" sz="2500" dirty="0"/>
          </a:p>
          <a:p>
            <a:pPr marL="20320" algn="l" rtl="0" eaLnBrk="0">
              <a:lnSpc>
                <a:spcPct val="78000"/>
              </a:lnSpc>
              <a:spcBef>
                <a:spcPts val="1880"/>
              </a:spcBef>
            </a:pP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supports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point-in-time-recovery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(PIT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R)</a:t>
            </a:r>
            <a:endParaRPr lang="en-US" altLang="en-US" sz="25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marL="20320" algn="l" rtl="0" eaLnBrk="0">
              <a:lnSpc>
                <a:spcPct val="77000"/>
              </a:lnSpc>
              <a:spcBef>
                <a:spcPts val="755"/>
              </a:spcBef>
            </a:pPr>
            <a:r>
              <a:rPr sz="1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provides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back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up catalog</a:t>
            </a:r>
            <a:endParaRPr lang="en-US" altLang="en-US" sz="25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marL="20320" algn="l" rtl="0" eaLnBrk="0">
              <a:lnSpc>
                <a:spcPct val="77000"/>
              </a:lnSpc>
              <a:spcBef>
                <a:spcPts val="760"/>
              </a:spcBef>
            </a:pP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supports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backup</a:t>
            </a:r>
            <a:r>
              <a:rPr sz="2500" kern="0" spc="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compressi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on</a:t>
            </a:r>
            <a:endParaRPr lang="en-US" altLang="en-US" sz="25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marL="20320" algn="l" rtl="0" eaLnBrk="0">
              <a:lnSpc>
                <a:spcPct val="77000"/>
              </a:lnSpc>
              <a:spcBef>
                <a:spcPts val="750"/>
              </a:spcBef>
            </a:pPr>
            <a:r>
              <a:rPr sz="18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backup</a:t>
            </a:r>
            <a:r>
              <a:rPr sz="25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validation</a:t>
            </a:r>
            <a:r>
              <a:rPr sz="2500" kern="0" spc="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ithout</a:t>
            </a:r>
            <a:r>
              <a:rPr sz="2500" kern="0" spc="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actual</a:t>
            </a:r>
            <a:r>
              <a:rPr sz="2500" kern="0" spc="1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data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restore</a:t>
            </a:r>
            <a:endParaRPr lang="en-US" altLang="en-US" sz="2500" dirty="0"/>
          </a:p>
          <a:p>
            <a:pPr marL="20320" algn="l" rtl="0" eaLnBrk="0">
              <a:lnSpc>
                <a:spcPts val="3345"/>
              </a:lnSpc>
              <a:spcBef>
                <a:spcPts val="1230"/>
              </a:spcBef>
            </a:pPr>
            <a:r>
              <a:rPr sz="18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1800" kern="0" spc="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parallelism of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backup/restore tasks</a:t>
            </a:r>
            <a:endParaRPr lang="en-US" altLang="en-US" sz="2500" dirty="0"/>
          </a:p>
          <a:p>
            <a:pPr algn="l" rtl="0" eaLnBrk="0">
              <a:lnSpc>
                <a:spcPct val="100000"/>
              </a:lnSpc>
            </a:pPr>
            <a:endParaRPr lang="en-US" altLang="en-US" sz="16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marL="20320" algn="l" rtl="0" eaLnBrk="0">
              <a:lnSpc>
                <a:spcPct val="71000"/>
              </a:lnSpc>
            </a:pPr>
            <a:r>
              <a:rPr sz="1800" kern="0" spc="-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18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</a:t>
            </a:r>
            <a:r>
              <a:rPr sz="2500" kern="0" spc="-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and</a:t>
            </a:r>
            <a:r>
              <a:rPr sz="25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many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mor</a:t>
            </a:r>
            <a:r>
              <a:rPr sz="2500" kern="0" spc="-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</a:t>
            </a:r>
            <a:endParaRPr lang="en-US" altLang="en-US" sz="2500" dirty="0"/>
          </a:p>
        </p:txBody>
      </p:sp>
      <p:pic>
        <p:nvPicPr>
          <p:cNvPr id="1414" name="picture 14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sp>
        <p:nvSpPr>
          <p:cNvPr id="1416" name="textbox 1416"/>
          <p:cNvSpPr/>
          <p:nvPr/>
        </p:nvSpPr>
        <p:spPr>
          <a:xfrm>
            <a:off x="959633" y="790487"/>
            <a:ext cx="2607945" cy="5124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4000" kern="0" spc="-6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Backup</a:t>
            </a:r>
            <a:r>
              <a:rPr sz="4000" kern="0" spc="2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6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(1/2)</a:t>
            </a:r>
            <a:endParaRPr lang="en-US" altLang="en-US" sz="4000" dirty="0"/>
          </a:p>
        </p:txBody>
      </p:sp>
      <p:sp>
        <p:nvSpPr>
          <p:cNvPr id="1418" name="textbox 1418"/>
          <p:cNvSpPr/>
          <p:nvPr/>
        </p:nvSpPr>
        <p:spPr>
          <a:xfrm>
            <a:off x="9740199" y="6414425"/>
            <a:ext cx="2430779" cy="3244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  <a:tabLst>
                <a:tab pos="1095375" algn="l"/>
              </a:tabLst>
            </a:pPr>
            <a:r>
              <a:rPr sz="2400" kern="0" spc="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	</a:t>
            </a:r>
            <a:r>
              <a:rPr sz="2400" kern="0" spc="-7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30</a:t>
            </a:r>
            <a:r>
              <a:rPr sz="2400" kern="0" spc="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         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22" name="picture 14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sp>
        <p:nvSpPr>
          <p:cNvPr id="1424" name="textbox 1424"/>
          <p:cNvSpPr/>
          <p:nvPr/>
        </p:nvSpPr>
        <p:spPr>
          <a:xfrm>
            <a:off x="917539" y="1829808"/>
            <a:ext cx="9814559" cy="39643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5000"/>
              </a:lnSpc>
            </a:pPr>
            <a:endParaRPr lang="en-US" altLang="en-US" sz="100" dirty="0"/>
          </a:p>
          <a:p>
            <a:pPr marL="478155" indent="-465455" algn="l" rtl="0" eaLnBrk="0">
              <a:lnSpc>
                <a:spcPct val="87000"/>
              </a:lnSpc>
            </a:pPr>
            <a:r>
              <a:rPr sz="3800" kern="0" spc="-10" dirty="0">
                <a:solidFill>
                  <a:srgbClr val="BA5F0E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-10" dirty="0">
                <a:solidFill>
                  <a:srgbClr val="BA5F0E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 other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popular way for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backup/r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estore</a:t>
            </a:r>
            <a:r>
              <a:rPr sz="2500" kern="0" spc="1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employs</a:t>
            </a:r>
            <a:r>
              <a:rPr sz="2500" kern="0" spc="1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disk-array snapshots,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which allows to do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ba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ckup/restore of the database</a:t>
            </a:r>
            <a:r>
              <a:rPr sz="25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very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fast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(seconds</a:t>
            </a:r>
            <a:r>
              <a:rPr sz="25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to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single digit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minutes)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regardless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of</a:t>
            </a:r>
            <a:r>
              <a:rPr sz="2500" kern="0" spc="1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its</a:t>
            </a:r>
            <a:r>
              <a:rPr sz="2500" kern="0" spc="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size</a:t>
            </a:r>
            <a:endParaRPr lang="en-US" altLang="en-US" sz="2500" dirty="0"/>
          </a:p>
          <a:p>
            <a:pPr marL="12700" algn="l" rtl="0" eaLnBrk="0">
              <a:lnSpc>
                <a:spcPts val="2620"/>
              </a:lnSpc>
              <a:spcBef>
                <a:spcPts val="2090"/>
              </a:spcBef>
            </a:pPr>
            <a:r>
              <a:rPr sz="3800" kern="0" spc="-10" dirty="0">
                <a:solidFill>
                  <a:srgbClr val="C366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390" dirty="0">
                <a:solidFill>
                  <a:srgbClr val="C366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Built-in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greSQL - ‘pg_basebackup’</a:t>
            </a:r>
            <a:endParaRPr lang="en-US" altLang="en-US" sz="2500" dirty="0"/>
          </a:p>
          <a:p>
            <a:pPr marL="23495" algn="l" rtl="0" eaLnBrk="0">
              <a:lnSpc>
                <a:spcPct val="78000"/>
              </a:lnSpc>
              <a:spcBef>
                <a:spcPts val="1755"/>
              </a:spcBef>
            </a:pP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full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backups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only</a:t>
            </a:r>
            <a:r>
              <a:rPr sz="25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(no</a:t>
            </a:r>
            <a:r>
              <a:rPr sz="25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incremental</a:t>
            </a:r>
            <a:r>
              <a:rPr sz="25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backups)</a:t>
            </a:r>
            <a:endParaRPr lang="en-US" altLang="en-US" sz="2500" dirty="0"/>
          </a:p>
          <a:p>
            <a:pPr marL="23495" algn="l" rtl="0" eaLnBrk="0">
              <a:lnSpc>
                <a:spcPts val="3345"/>
              </a:lnSpc>
              <a:spcBef>
                <a:spcPts val="1235"/>
              </a:spcBef>
            </a:pP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no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parallelism of</a:t>
            </a:r>
            <a:r>
              <a:rPr sz="25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backup/restore tasks</a:t>
            </a:r>
            <a:endParaRPr lang="en-US" altLang="en-US" sz="2500" dirty="0"/>
          </a:p>
          <a:p>
            <a:pPr marL="12700" algn="l" rtl="0" eaLnBrk="0">
              <a:lnSpc>
                <a:spcPts val="2155"/>
              </a:lnSpc>
              <a:spcBef>
                <a:spcPts val="1905"/>
              </a:spcBef>
            </a:pPr>
            <a:r>
              <a:rPr sz="3800" kern="0" spc="-1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38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Built-in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PostgreSQL - ‘pg_dump’ and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‘pg_dumpall’</a:t>
            </a:r>
            <a:endParaRPr lang="en-US" altLang="en-US" sz="2500" dirty="0"/>
          </a:p>
          <a:p>
            <a:pPr marL="23495" algn="l" rtl="0" eaLnBrk="0">
              <a:lnSpc>
                <a:spcPts val="4405"/>
              </a:lnSpc>
            </a:pPr>
            <a:r>
              <a:rPr sz="25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logical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backup</a:t>
            </a:r>
            <a:r>
              <a:rPr sz="25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(no</a:t>
            </a:r>
            <a:r>
              <a:rPr sz="25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PITR)</a:t>
            </a:r>
            <a:endParaRPr lang="en-US" altLang="en-US" sz="2500" dirty="0"/>
          </a:p>
        </p:txBody>
      </p:sp>
      <p:pic>
        <p:nvPicPr>
          <p:cNvPr id="1426" name="picture 14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grpSp>
        <p:nvGrpSpPr>
          <p:cNvPr id="314" name="group 314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1428" name="picture 14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1430" name="textbox 1430"/>
            <p:cNvSpPr/>
            <p:nvPr/>
          </p:nvSpPr>
          <p:spPr>
            <a:xfrm>
              <a:off x="-12700" y="-12700"/>
              <a:ext cx="2430779" cy="7874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095375" algn="l" rtl="0" eaLnBrk="0">
                <a:lnSpc>
                  <a:spcPct val="82000"/>
                </a:lnSpc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31</a:t>
              </a:r>
              <a:endParaRPr lang="en-US" altLang="en-US" sz="2400" dirty="0"/>
            </a:p>
          </p:txBody>
        </p:sp>
      </p:grpSp>
      <p:sp>
        <p:nvSpPr>
          <p:cNvPr id="1432" name="textbox 1432"/>
          <p:cNvSpPr/>
          <p:nvPr/>
        </p:nvSpPr>
        <p:spPr>
          <a:xfrm>
            <a:off x="959633" y="790487"/>
            <a:ext cx="2607945" cy="5124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4000" kern="0" spc="-6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Backup</a:t>
            </a:r>
            <a:r>
              <a:rPr sz="4000" kern="0" spc="2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6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(2/2)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316"/>
          <p:cNvGrpSpPr/>
          <p:nvPr/>
        </p:nvGrpSpPr>
        <p:grpSpPr>
          <a:xfrm rot="21600000">
            <a:off x="0" y="0"/>
            <a:ext cx="12192000" cy="2147316"/>
            <a:chOff x="0" y="0"/>
            <a:chExt cx="12192000" cy="2147316"/>
          </a:xfrm>
        </p:grpSpPr>
        <p:pic>
          <p:nvPicPr>
            <p:cNvPr id="1434" name="picture 143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12192000" cy="2147316"/>
            </a:xfrm>
            <a:prstGeom prst="rect">
              <a:avLst/>
            </a:prstGeom>
          </p:spPr>
        </p:pic>
        <p:sp>
          <p:nvSpPr>
            <p:cNvPr id="1436" name="textbox 1436"/>
            <p:cNvSpPr/>
            <p:nvPr/>
          </p:nvSpPr>
          <p:spPr>
            <a:xfrm>
              <a:off x="-12700" y="-12700"/>
              <a:ext cx="12217400" cy="21932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marL="951230" indent="-6985" algn="l" rtl="0" eaLnBrk="0">
                <a:lnSpc>
                  <a:spcPct val="85000"/>
                </a:lnSpc>
                <a:spcBef>
                  <a:spcPts val="0"/>
                </a:spcBef>
              </a:pPr>
              <a:r>
                <a:rPr sz="2200" kern="0" spc="-1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Typical</a:t>
              </a:r>
              <a:r>
                <a:rPr sz="2200" kern="0" spc="16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 </a:t>
              </a:r>
              <a:r>
                <a:rPr sz="2200" kern="0" spc="-1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HA</a:t>
              </a:r>
              <a:r>
                <a:rPr sz="2200" kern="0" spc="-2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/DR architectures</a:t>
              </a:r>
              <a:r>
                <a:rPr sz="2200" kern="0" spc="14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 </a:t>
              </a:r>
              <a:r>
                <a:rPr sz="2200" kern="0" spc="-2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use</a:t>
              </a:r>
              <a:r>
                <a:rPr sz="2200" kern="0" spc="18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 </a:t>
              </a:r>
              <a:r>
                <a:rPr sz="2200" kern="0" spc="-2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HA-clusters,</a:t>
              </a:r>
              <a:r>
                <a:rPr sz="2200" kern="0" spc="14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 </a:t>
              </a:r>
              <a:r>
                <a:rPr sz="2200" kern="0" spc="-2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replication and</a:t>
              </a:r>
              <a:r>
                <a:rPr sz="2200" kern="0" spc="16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 </a:t>
              </a:r>
              <a:r>
                <a:rPr sz="2200" kern="0" spc="-2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backup:                                                           </a:t>
              </a:r>
              <a:r>
                <a:rPr sz="2200" kern="0" spc="-2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-</a:t>
              </a:r>
              <a:r>
                <a:rPr sz="2200" kern="0" spc="16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 </a:t>
              </a:r>
              <a:r>
                <a:rPr sz="2200" kern="0" spc="-2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local</a:t>
              </a:r>
              <a:r>
                <a:rPr sz="2200" kern="0" spc="18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 </a:t>
              </a:r>
              <a:r>
                <a:rPr sz="2200" kern="0" spc="-2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HA-cluster</a:t>
              </a:r>
              <a:r>
                <a:rPr sz="2200" kern="0" spc="11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 </a:t>
              </a:r>
              <a:r>
                <a:rPr sz="2200" kern="0" spc="-2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(all</a:t>
              </a:r>
              <a:r>
                <a:rPr sz="2200" kern="0" spc="15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 </a:t>
              </a:r>
              <a:r>
                <a:rPr sz="2200" kern="0" spc="-2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nodes within one si</a:t>
              </a:r>
              <a:r>
                <a:rPr sz="2200" kern="0" spc="-3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te)</a:t>
              </a:r>
              <a:endParaRPr lang="en-US" altLang="en-US" sz="2200" dirty="0"/>
            </a:p>
            <a:p>
              <a:pPr marL="953770" indent="-2540" algn="l" rtl="0" eaLnBrk="0">
                <a:lnSpc>
                  <a:spcPct val="84000"/>
                </a:lnSpc>
                <a:spcBef>
                  <a:spcPts val="315"/>
                </a:spcBef>
              </a:pPr>
              <a:r>
                <a:rPr sz="2200" kern="0" spc="-2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- stretched</a:t>
              </a:r>
              <a:r>
                <a:rPr sz="2200" kern="0" spc="17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 </a:t>
              </a:r>
              <a:r>
                <a:rPr sz="2200" kern="0" spc="-2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HA-cluster</a:t>
              </a:r>
              <a:r>
                <a:rPr sz="2200" kern="0" spc="12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 </a:t>
              </a:r>
              <a:r>
                <a:rPr sz="2200" kern="0" spc="-2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(between two or three sites,</a:t>
              </a:r>
              <a:r>
                <a:rPr sz="2200" kern="0" spc="15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 </a:t>
              </a:r>
              <a:r>
                <a:rPr sz="2200" kern="0" spc="-2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up to</a:t>
              </a:r>
              <a:r>
                <a:rPr sz="2200" kern="0" spc="11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 </a:t>
              </a:r>
              <a:r>
                <a:rPr sz="2200" kern="0" spc="-2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30</a:t>
              </a:r>
              <a:r>
                <a:rPr sz="2200" kern="0" spc="16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 </a:t>
              </a:r>
              <a:r>
                <a:rPr sz="2200" kern="0" spc="-2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km</a:t>
              </a:r>
              <a:r>
                <a:rPr sz="2200" kern="0" spc="4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 </a:t>
              </a:r>
              <a:r>
                <a:rPr sz="2200" kern="0" spc="-2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to                                                     </a:t>
              </a:r>
              <a:r>
                <a:rPr sz="2200" kern="0" spc="-3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           </a:t>
              </a:r>
              <a:r>
                <a:rPr sz="2200" kern="0" spc="-2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each</a:t>
              </a:r>
              <a:r>
                <a:rPr sz="2200" kern="0" spc="8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 </a:t>
              </a:r>
              <a:r>
                <a:rPr sz="2200" kern="0" spc="-2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other)</a:t>
              </a:r>
              <a:endParaRPr lang="en-US" altLang="en-US" sz="2200" dirty="0"/>
            </a:p>
          </p:txBody>
        </p:sp>
      </p:grpSp>
      <p:grpSp>
        <p:nvGrpSpPr>
          <p:cNvPr id="318" name="group 318"/>
          <p:cNvGrpSpPr/>
          <p:nvPr/>
        </p:nvGrpSpPr>
        <p:grpSpPr>
          <a:xfrm rot="21600000">
            <a:off x="6438853" y="2920746"/>
            <a:ext cx="5718804" cy="3937253"/>
            <a:chOff x="0" y="0"/>
            <a:chExt cx="5718804" cy="3937253"/>
          </a:xfrm>
        </p:grpSpPr>
        <p:pic>
          <p:nvPicPr>
            <p:cNvPr id="1438" name="picture 14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27751"/>
              <a:ext cx="5718804" cy="3909502"/>
            </a:xfrm>
            <a:prstGeom prst="rect">
              <a:avLst/>
            </a:prstGeom>
          </p:spPr>
        </p:pic>
        <p:pic>
          <p:nvPicPr>
            <p:cNvPr id="1440" name="picture 14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1923422" y="392196"/>
              <a:ext cx="993845" cy="734543"/>
            </a:xfrm>
            <a:prstGeom prst="rect">
              <a:avLst/>
            </a:prstGeom>
          </p:spPr>
        </p:pic>
        <p:pic>
          <p:nvPicPr>
            <p:cNvPr id="1442" name="picture 14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3296458" y="1626869"/>
              <a:ext cx="852665" cy="1040879"/>
            </a:xfrm>
            <a:prstGeom prst="rect">
              <a:avLst/>
            </a:prstGeom>
          </p:spPr>
        </p:pic>
        <p:sp>
          <p:nvSpPr>
            <p:cNvPr id="1444" name="textbox 1444"/>
            <p:cNvSpPr/>
            <p:nvPr/>
          </p:nvSpPr>
          <p:spPr>
            <a:xfrm>
              <a:off x="1431988" y="684004"/>
              <a:ext cx="3296284" cy="313436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000"/>
                </a:lnSpc>
              </a:pPr>
              <a:endParaRPr lang="en-US" altLang="en-US" sz="100" dirty="0"/>
            </a:p>
            <a:p>
              <a:pPr marL="636905" algn="l" rtl="0" eaLnBrk="0">
                <a:lnSpc>
                  <a:spcPct val="77000"/>
                </a:lnSpc>
              </a:pPr>
              <a:r>
                <a:rPr sz="1600" b="1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Referee</a:t>
              </a:r>
              <a:endParaRPr lang="en-US" altLang="en-US" sz="1600" dirty="0"/>
            </a:p>
            <a:p>
              <a:pPr algn="l" rtl="0" eaLnBrk="0">
                <a:lnSpc>
                  <a:spcPct val="10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7000"/>
                </a:lnSpc>
              </a:pPr>
              <a:endParaRPr lang="en-US" altLang="en-US" sz="1000" dirty="0"/>
            </a:p>
            <a:p>
              <a:pPr marL="12700" algn="l" rtl="0" eaLnBrk="0">
                <a:lnSpc>
                  <a:spcPct val="60000"/>
                </a:lnSpc>
                <a:spcBef>
                  <a:spcPts val="480"/>
                </a:spcBef>
                <a:tabLst>
                  <a:tab pos="862330" algn="l"/>
                  <a:tab pos="1791970" algn="l"/>
                </a:tabLst>
              </a:pPr>
              <a:r>
                <a:rPr sz="1600" u="sng" kern="0" spc="0" dirty="0">
                  <a:solidFill>
                    <a:srgbClr val="000000">
                      <a:alpha val="100000"/>
                    </a:srgb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	</a:t>
              </a:r>
              <a:r>
                <a:rPr sz="1600" u="sng" kern="0" spc="-30" dirty="0">
                  <a:solidFill>
                    <a:srgbClr val="000000">
                      <a:alpha val="100000"/>
                    </a:srgb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sync</a:t>
              </a:r>
              <a:r>
                <a:rPr sz="1600" u="sng" kern="0" spc="0" dirty="0">
                  <a:solidFill>
                    <a:srgbClr val="000000">
                      <a:alpha val="100000"/>
                    </a:srgb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	</a:t>
              </a:r>
              <a:endParaRPr lang="en-US" altLang="en-US" sz="1600" dirty="0"/>
            </a:p>
            <a:p>
              <a:pPr marL="1965960" algn="l" rtl="0" eaLnBrk="0">
                <a:lnSpc>
                  <a:spcPct val="77000"/>
                </a:lnSpc>
                <a:spcBef>
                  <a:spcPts val="690"/>
                </a:spcBef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600" dirty="0"/>
            </a:p>
            <a:p>
              <a:pPr algn="r" rtl="0" eaLnBrk="0">
                <a:lnSpc>
                  <a:spcPct val="82000"/>
                </a:lnSpc>
                <a:spcBef>
                  <a:spcPts val="5"/>
                </a:spcBef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32</a:t>
              </a:r>
              <a:endParaRPr lang="en-US" altLang="en-US" sz="2400" dirty="0"/>
            </a:p>
          </p:txBody>
        </p:sp>
        <p:pic>
          <p:nvPicPr>
            <p:cNvPr id="1446" name="picture 14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538781" y="1601736"/>
              <a:ext cx="862571" cy="1054595"/>
            </a:xfrm>
            <a:prstGeom prst="rect">
              <a:avLst/>
            </a:prstGeom>
          </p:spPr>
        </p:pic>
        <p:grpSp>
          <p:nvGrpSpPr>
            <p:cNvPr id="320" name="group 320"/>
            <p:cNvGrpSpPr/>
            <p:nvPr/>
          </p:nvGrpSpPr>
          <p:grpSpPr>
            <a:xfrm rot="21600000">
              <a:off x="2606190" y="1177740"/>
              <a:ext cx="650981" cy="741744"/>
              <a:chOff x="0" y="0"/>
              <a:chExt cx="650981" cy="741744"/>
            </a:xfrm>
          </p:grpSpPr>
          <p:sp>
            <p:nvSpPr>
              <p:cNvPr id="1448" name="path"/>
              <p:cNvSpPr/>
              <p:nvPr/>
            </p:nvSpPr>
            <p:spPr>
              <a:xfrm>
                <a:off x="0" y="0"/>
                <a:ext cx="646313" cy="735197"/>
              </a:xfrm>
              <a:custGeom>
                <a:avLst/>
                <a:gdLst/>
                <a:ahLst/>
                <a:cxnLst/>
                <a:rect l="0" t="0" r="0" b="0"/>
                <a:pathLst>
                  <a:path w="1017" h="1157">
                    <a:moveTo>
                      <a:pt x="995" y="1138"/>
                    </a:moveTo>
                    <a:lnTo>
                      <a:pt x="22" y="19"/>
                    </a:lnTo>
                  </a:path>
                </a:pathLst>
              </a:custGeom>
              <a:noFill/>
              <a:ln w="38100" cap="flat">
                <a:solidFill>
                  <a:srgbClr val="FF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0" name="path"/>
              <p:cNvSpPr/>
              <p:nvPr/>
            </p:nvSpPr>
            <p:spPr>
              <a:xfrm>
                <a:off x="487571" y="573647"/>
                <a:ext cx="163410" cy="168097"/>
              </a:xfrm>
              <a:custGeom>
                <a:avLst/>
                <a:gdLst/>
                <a:ahLst/>
                <a:cxnLst/>
                <a:rect l="0" t="0" r="0" b="0"/>
                <a:pathLst>
                  <a:path w="257" h="264">
                    <a:moveTo>
                      <a:pt x="188" y="30"/>
                    </a:moveTo>
                    <a:lnTo>
                      <a:pt x="227" y="234"/>
                    </a:lnTo>
                    <a:lnTo>
                      <a:pt x="30" y="167"/>
                    </a:lnTo>
                  </a:path>
                </a:pathLst>
              </a:custGeom>
              <a:noFill/>
              <a:ln w="38100" cap="rnd">
                <a:solidFill>
                  <a:srgbClr val="FF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2" name="group 322"/>
            <p:cNvGrpSpPr/>
            <p:nvPr/>
          </p:nvGrpSpPr>
          <p:grpSpPr>
            <a:xfrm rot="21600000">
              <a:off x="1451056" y="1177461"/>
              <a:ext cx="662399" cy="727135"/>
              <a:chOff x="0" y="0"/>
              <a:chExt cx="662399" cy="727135"/>
            </a:xfrm>
          </p:grpSpPr>
          <p:sp>
            <p:nvSpPr>
              <p:cNvPr id="1452" name="path"/>
              <p:cNvSpPr/>
              <p:nvPr/>
            </p:nvSpPr>
            <p:spPr>
              <a:xfrm>
                <a:off x="4928" y="0"/>
                <a:ext cx="657470" cy="720864"/>
              </a:xfrm>
              <a:custGeom>
                <a:avLst/>
                <a:gdLst/>
                <a:ahLst/>
                <a:cxnLst/>
                <a:rect l="0" t="0" r="0" b="0"/>
                <a:pathLst>
                  <a:path w="1035" h="1135">
                    <a:moveTo>
                      <a:pt x="22" y="1115"/>
                    </a:moveTo>
                    <a:lnTo>
                      <a:pt x="1013" y="20"/>
                    </a:lnTo>
                  </a:path>
                </a:pathLst>
              </a:custGeom>
              <a:noFill/>
              <a:ln w="38100" cap="flat">
                <a:solidFill>
                  <a:srgbClr val="FF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4" name="path"/>
              <p:cNvSpPr/>
              <p:nvPr/>
            </p:nvSpPr>
            <p:spPr>
              <a:xfrm>
                <a:off x="0" y="559546"/>
                <a:ext cx="164235" cy="167589"/>
              </a:xfrm>
              <a:custGeom>
                <a:avLst/>
                <a:gdLst/>
                <a:ahLst/>
                <a:cxnLst/>
                <a:rect l="0" t="0" r="0" b="0"/>
                <a:pathLst>
                  <a:path w="258" h="263">
                    <a:moveTo>
                      <a:pt x="72" y="30"/>
                    </a:moveTo>
                    <a:lnTo>
                      <a:pt x="30" y="233"/>
                    </a:lnTo>
                    <a:lnTo>
                      <a:pt x="228" y="170"/>
                    </a:lnTo>
                  </a:path>
                </a:pathLst>
              </a:custGeom>
              <a:noFill/>
              <a:ln w="38100" cap="rnd">
                <a:solidFill>
                  <a:srgbClr val="FF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56" name="rect"/>
            <p:cNvSpPr/>
            <p:nvPr/>
          </p:nvSpPr>
          <p:spPr>
            <a:xfrm>
              <a:off x="949499" y="0"/>
              <a:ext cx="38100" cy="1532178"/>
            </a:xfrm>
            <a:prstGeom prst="rect">
              <a:avLst/>
            </a:prstGeom>
            <a:solidFill>
              <a:srgbClr val="00B05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58" name="path"/>
            <p:cNvSpPr/>
            <p:nvPr/>
          </p:nvSpPr>
          <p:spPr>
            <a:xfrm>
              <a:off x="3091332" y="2003043"/>
              <a:ext cx="152780" cy="171450"/>
            </a:xfrm>
            <a:custGeom>
              <a:avLst/>
              <a:gdLst/>
              <a:ahLst/>
              <a:cxnLst/>
              <a:rect l="0" t="0" r="0" b="0"/>
              <a:pathLst>
                <a:path w="240" h="270">
                  <a:moveTo>
                    <a:pt x="31" y="240"/>
                  </a:moveTo>
                  <a:lnTo>
                    <a:pt x="210" y="133"/>
                  </a:lnTo>
                  <a:lnTo>
                    <a:pt x="30" y="30"/>
                  </a:lnTo>
                </a:path>
              </a:pathLst>
            </a:custGeom>
            <a:noFill/>
            <a:ln w="38100" cap="rnd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60" name="path"/>
            <p:cNvSpPr/>
            <p:nvPr/>
          </p:nvSpPr>
          <p:spPr>
            <a:xfrm>
              <a:off x="882831" y="1398829"/>
              <a:ext cx="171450" cy="152400"/>
            </a:xfrm>
            <a:custGeom>
              <a:avLst/>
              <a:gdLst/>
              <a:ahLst/>
              <a:cxnLst/>
              <a:rect l="0" t="0" r="0" b="0"/>
              <a:pathLst>
                <a:path w="270" h="240">
                  <a:moveTo>
                    <a:pt x="240" y="30"/>
                  </a:moveTo>
                  <a:lnTo>
                    <a:pt x="135" y="210"/>
                  </a:lnTo>
                  <a:lnTo>
                    <a:pt x="30" y="30"/>
                  </a:lnTo>
                </a:path>
              </a:pathLst>
            </a:custGeom>
            <a:noFill/>
            <a:ln w="38100" cap="rnd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324" name="group 324"/>
          <p:cNvGrpSpPr/>
          <p:nvPr/>
        </p:nvGrpSpPr>
        <p:grpSpPr>
          <a:xfrm rot="21600000">
            <a:off x="481678" y="2490977"/>
            <a:ext cx="4704670" cy="3578497"/>
            <a:chOff x="0" y="0"/>
            <a:chExt cx="4704670" cy="3578497"/>
          </a:xfrm>
        </p:grpSpPr>
        <p:pic>
          <p:nvPicPr>
            <p:cNvPr id="1462" name="picture 146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1" y="0"/>
              <a:ext cx="4704669" cy="3578497"/>
            </a:xfrm>
            <a:prstGeom prst="rect">
              <a:avLst/>
            </a:prstGeom>
          </p:spPr>
        </p:pic>
        <p:pic>
          <p:nvPicPr>
            <p:cNvPr id="1464" name="picture 146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268903" y="1408938"/>
              <a:ext cx="862571" cy="1054607"/>
            </a:xfrm>
            <a:prstGeom prst="rect">
              <a:avLst/>
            </a:prstGeom>
          </p:spPr>
        </p:pic>
        <p:pic>
          <p:nvPicPr>
            <p:cNvPr id="1466" name="picture 14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2522887" y="812292"/>
              <a:ext cx="851916" cy="1041653"/>
            </a:xfrm>
            <a:prstGeom prst="rect">
              <a:avLst/>
            </a:prstGeom>
          </p:spPr>
        </p:pic>
        <p:pic>
          <p:nvPicPr>
            <p:cNvPr id="1468" name="picture 14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2565558" y="2056638"/>
              <a:ext cx="852677" cy="1040879"/>
            </a:xfrm>
            <a:prstGeom prst="rect">
              <a:avLst/>
            </a:prstGeom>
          </p:spPr>
        </p:pic>
        <p:sp>
          <p:nvSpPr>
            <p:cNvPr id="1470" name="textbox 1470"/>
            <p:cNvSpPr/>
            <p:nvPr/>
          </p:nvSpPr>
          <p:spPr>
            <a:xfrm>
              <a:off x="404464" y="1330236"/>
              <a:ext cx="2936875" cy="14566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79000"/>
                </a:lnSpc>
              </a:pPr>
              <a:endParaRPr lang="en-US" altLang="en-US" sz="100" dirty="0"/>
            </a:p>
            <a:p>
              <a:pPr marL="2219325" algn="l" rtl="0" eaLnBrk="0">
                <a:lnSpc>
                  <a:spcPct val="77000"/>
                </a:lnSpc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2700" algn="l" rtl="0" eaLnBrk="0">
                <a:lnSpc>
                  <a:spcPct val="73000"/>
                </a:lnSpc>
                <a:spcBef>
                  <a:spcPts val="490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400" dirty="0"/>
            </a:p>
            <a:p>
              <a:pPr algn="r" rtl="0" eaLnBrk="0">
                <a:lnSpc>
                  <a:spcPct val="77000"/>
                </a:lnSpc>
                <a:spcBef>
                  <a:spcPts val="0"/>
                </a:spcBef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</p:txBody>
        </p:sp>
        <p:grpSp>
          <p:nvGrpSpPr>
            <p:cNvPr id="326" name="group 326"/>
            <p:cNvGrpSpPr/>
            <p:nvPr/>
          </p:nvGrpSpPr>
          <p:grpSpPr>
            <a:xfrm rot="21600000">
              <a:off x="599225" y="347472"/>
              <a:ext cx="171450" cy="1011537"/>
              <a:chOff x="0" y="0"/>
              <a:chExt cx="171450" cy="1011537"/>
            </a:xfrm>
          </p:grpSpPr>
          <p:sp>
            <p:nvSpPr>
              <p:cNvPr id="1472" name="path"/>
              <p:cNvSpPr/>
              <p:nvPr/>
            </p:nvSpPr>
            <p:spPr>
              <a:xfrm>
                <a:off x="66667" y="0"/>
                <a:ext cx="38100" cy="992479"/>
              </a:xfrm>
              <a:custGeom>
                <a:avLst/>
                <a:gdLst/>
                <a:ahLst/>
                <a:cxnLst/>
                <a:rect l="0" t="0" r="0" b="0"/>
                <a:pathLst>
                  <a:path w="60" h="1562">
                    <a:moveTo>
                      <a:pt x="30" y="0"/>
                    </a:moveTo>
                    <a:lnTo>
                      <a:pt x="30" y="1562"/>
                    </a:lnTo>
                  </a:path>
                </a:pathLst>
              </a:custGeom>
              <a:noFill/>
              <a:ln w="38100" cap="flat">
                <a:solidFill>
                  <a:srgbClr val="00B05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4" name="path"/>
              <p:cNvSpPr/>
              <p:nvPr/>
            </p:nvSpPr>
            <p:spPr>
              <a:xfrm>
                <a:off x="0" y="859137"/>
                <a:ext cx="171450" cy="152400"/>
              </a:xfrm>
              <a:custGeom>
                <a:avLst/>
                <a:gdLst/>
                <a:ahLst/>
                <a:cxnLst/>
                <a:rect l="0" t="0" r="0" b="0"/>
                <a:pathLst>
                  <a:path w="270" h="240">
                    <a:moveTo>
                      <a:pt x="240" y="30"/>
                    </a:moveTo>
                    <a:lnTo>
                      <a:pt x="135" y="210"/>
                    </a:lnTo>
                    <a:lnTo>
                      <a:pt x="30" y="30"/>
                    </a:lnTo>
                  </a:path>
                </a:pathLst>
              </a:custGeom>
              <a:noFill/>
              <a:ln w="38100" cap="rnd">
                <a:solidFill>
                  <a:srgbClr val="00B05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76" name="path"/>
            <p:cNvSpPr/>
            <p:nvPr/>
          </p:nvSpPr>
          <p:spPr>
            <a:xfrm>
              <a:off x="0" y="368845"/>
              <a:ext cx="4704668" cy="3209652"/>
            </a:xfrm>
            <a:custGeom>
              <a:avLst/>
              <a:gdLst/>
              <a:ahLst/>
              <a:cxnLst/>
              <a:rect l="0" t="0" r="0" b="0"/>
              <a:pathLst>
                <a:path w="7408" h="5054">
                  <a:moveTo>
                    <a:pt x="1009" y="911"/>
                  </a:moveTo>
                  <a:cubicBezTo>
                    <a:pt x="1086" y="327"/>
                    <a:pt x="1658" y="-67"/>
                    <a:pt x="2287" y="29"/>
                  </a:cubicBezTo>
                  <a:cubicBezTo>
                    <a:pt x="2542" y="68"/>
                    <a:pt x="2779" y="186"/>
                    <a:pt x="2960" y="363"/>
                  </a:cubicBezTo>
                  <a:cubicBezTo>
                    <a:pt x="3300" y="33"/>
                    <a:pt x="3873" y="34"/>
                    <a:pt x="4240" y="365"/>
                  </a:cubicBezTo>
                  <a:cubicBezTo>
                    <a:pt x="4304" y="423"/>
                    <a:pt x="4360" y="489"/>
                    <a:pt x="4404" y="561"/>
                  </a:cubicBezTo>
                  <a:cubicBezTo>
                    <a:pt x="4674" y="285"/>
                    <a:pt x="5143" y="274"/>
                    <a:pt x="5450" y="539"/>
                  </a:cubicBezTo>
                  <a:cubicBezTo>
                    <a:pt x="5536" y="612"/>
                    <a:pt x="5603" y="702"/>
                    <a:pt x="5646" y="801"/>
                  </a:cubicBezTo>
                  <a:cubicBezTo>
                    <a:pt x="6019" y="573"/>
                    <a:pt x="6534" y="678"/>
                    <a:pt x="6795" y="1036"/>
                  </a:cubicBezTo>
                  <a:cubicBezTo>
                    <a:pt x="6905" y="1187"/>
                    <a:pt x="6956" y="1366"/>
                    <a:pt x="6941" y="1543"/>
                  </a:cubicBezTo>
                  <a:cubicBezTo>
                    <a:pt x="7375" y="1794"/>
                    <a:pt x="7523" y="2318"/>
                    <a:pt x="7273" y="2713"/>
                  </a:cubicBezTo>
                  <a:cubicBezTo>
                    <a:pt x="7252" y="2746"/>
                    <a:pt x="7228" y="2778"/>
                    <a:pt x="7202" y="2808"/>
                  </a:cubicBezTo>
                  <a:cubicBezTo>
                    <a:pt x="7448" y="3365"/>
                    <a:pt x="7173" y="3984"/>
                    <a:pt x="6587" y="4190"/>
                  </a:cubicBezTo>
                  <a:cubicBezTo>
                    <a:pt x="6404" y="4254"/>
                    <a:pt x="6205" y="4273"/>
                    <a:pt x="6009" y="4244"/>
                  </a:cubicBezTo>
                  <a:cubicBezTo>
                    <a:pt x="5867" y="4727"/>
                    <a:pt x="5327" y="4994"/>
                    <a:pt x="4803" y="4840"/>
                  </a:cubicBezTo>
                  <a:cubicBezTo>
                    <a:pt x="4628" y="4789"/>
                    <a:pt x="4470" y="4694"/>
                    <a:pt x="4346" y="4566"/>
                  </a:cubicBezTo>
                  <a:cubicBezTo>
                    <a:pt x="4013" y="5058"/>
                    <a:pt x="3307" y="5188"/>
                    <a:pt x="2767" y="4857"/>
                  </a:cubicBezTo>
                  <a:cubicBezTo>
                    <a:pt x="2541" y="4718"/>
                    <a:pt x="2371" y="4511"/>
                    <a:pt x="2284" y="4273"/>
                  </a:cubicBezTo>
                  <a:cubicBezTo>
                    <a:pt x="1589" y="4436"/>
                    <a:pt x="861" y="4034"/>
                    <a:pt x="659" y="3376"/>
                  </a:cubicBezTo>
                  <a:cubicBezTo>
                    <a:pt x="656" y="3367"/>
                    <a:pt x="654" y="3359"/>
                    <a:pt x="652" y="3351"/>
                  </a:cubicBezTo>
                  <a:cubicBezTo>
                    <a:pt x="247" y="3281"/>
                    <a:pt x="-34" y="2921"/>
                    <a:pt x="22" y="2546"/>
                  </a:cubicBezTo>
                  <a:cubicBezTo>
                    <a:pt x="52" y="2346"/>
                    <a:pt x="176" y="2173"/>
                    <a:pt x="360" y="2072"/>
                  </a:cubicBezTo>
                  <a:cubicBezTo>
                    <a:pt x="73" y="1791"/>
                    <a:pt x="75" y="1352"/>
                    <a:pt x="364" y="1093"/>
                  </a:cubicBezTo>
                  <a:cubicBezTo>
                    <a:pt x="531" y="944"/>
                    <a:pt x="766" y="881"/>
                    <a:pt x="999" y="924"/>
                  </a:cubicBezTo>
                  <a:lnTo>
                    <a:pt x="1009" y="911"/>
                  </a:lnTo>
                  <a:close/>
                  <a:moveTo>
                    <a:pt x="764" y="2263"/>
                  </a:moveTo>
                  <a:cubicBezTo>
                    <a:pt x="616" y="2232"/>
                    <a:pt x="480" y="2160"/>
                    <a:pt x="373" y="2056"/>
                  </a:cubicBezTo>
                  <a:moveTo>
                    <a:pt x="854" y="3340"/>
                  </a:moveTo>
                  <a:cubicBezTo>
                    <a:pt x="790" y="3344"/>
                    <a:pt x="724" y="3341"/>
                    <a:pt x="660" y="3330"/>
                  </a:cubicBezTo>
                  <a:moveTo>
                    <a:pt x="2290" y="4254"/>
                  </a:moveTo>
                  <a:cubicBezTo>
                    <a:pt x="2263" y="4180"/>
                    <a:pt x="2245" y="4105"/>
                    <a:pt x="2235" y="4029"/>
                  </a:cubicBezTo>
                  <a:moveTo>
                    <a:pt x="4456" y="4349"/>
                  </a:moveTo>
                  <a:cubicBezTo>
                    <a:pt x="4429" y="4419"/>
                    <a:pt x="4394" y="4486"/>
                    <a:pt x="4351" y="4549"/>
                  </a:cubicBezTo>
                  <a:moveTo>
                    <a:pt x="5701" y="3283"/>
                  </a:moveTo>
                  <a:cubicBezTo>
                    <a:pt x="5988" y="3525"/>
                    <a:pt x="6108" y="3893"/>
                    <a:pt x="6009" y="4230"/>
                  </a:cubicBezTo>
                  <a:moveTo>
                    <a:pt x="7202" y="2795"/>
                  </a:moveTo>
                  <a:cubicBezTo>
                    <a:pt x="7116" y="2895"/>
                    <a:pt x="7006" y="2974"/>
                    <a:pt x="6880" y="3026"/>
                  </a:cubicBezTo>
                  <a:moveTo>
                    <a:pt x="6947" y="1527"/>
                  </a:moveTo>
                  <a:cubicBezTo>
                    <a:pt x="6943" y="1576"/>
                    <a:pt x="6934" y="1624"/>
                    <a:pt x="6920" y="1671"/>
                  </a:cubicBezTo>
                  <a:moveTo>
                    <a:pt x="5475" y="930"/>
                  </a:moveTo>
                  <a:cubicBezTo>
                    <a:pt x="5525" y="873"/>
                    <a:pt x="5583" y="825"/>
                    <a:pt x="5648" y="785"/>
                  </a:cubicBezTo>
                  <a:moveTo>
                    <a:pt x="4312" y="690"/>
                  </a:moveTo>
                  <a:cubicBezTo>
                    <a:pt x="4340" y="640"/>
                    <a:pt x="4374" y="594"/>
                    <a:pt x="4415" y="552"/>
                  </a:cubicBezTo>
                  <a:moveTo>
                    <a:pt x="2959" y="361"/>
                  </a:moveTo>
                  <a:cubicBezTo>
                    <a:pt x="3025" y="425"/>
                    <a:pt x="3082" y="496"/>
                    <a:pt x="3130" y="572"/>
                  </a:cubicBezTo>
                  <a:moveTo>
                    <a:pt x="1001" y="1079"/>
                  </a:moveTo>
                  <a:cubicBezTo>
                    <a:pt x="999" y="1023"/>
                    <a:pt x="1002" y="967"/>
                    <a:pt x="1009" y="911"/>
                  </a:cubicBezTo>
                </a:path>
              </a:pathLst>
            </a:custGeom>
            <a:noFill/>
            <a:ln w="1905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1478" name="picture 147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515779" y="0"/>
              <a:ext cx="377939" cy="377952"/>
            </a:xfrm>
            <a:prstGeom prst="rect">
              <a:avLst/>
            </a:prstGeom>
          </p:spPr>
        </p:pic>
      </p:grpSp>
      <p:sp>
        <p:nvSpPr>
          <p:cNvPr id="1480" name="textbox 1480"/>
          <p:cNvSpPr/>
          <p:nvPr/>
        </p:nvSpPr>
        <p:spPr>
          <a:xfrm>
            <a:off x="912347" y="2129185"/>
            <a:ext cx="9392284" cy="4178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085"/>
              </a:lnSpc>
            </a:pPr>
            <a:r>
              <a:rPr sz="2700" kern="0" spc="0" baseline="-90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3-node</a:t>
            </a:r>
            <a:r>
              <a:rPr sz="2400" b="1" kern="0" spc="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HA-cluster                     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</a:t>
            </a:r>
            <a:r>
              <a:rPr sz="2700" kern="0" spc="-10" baseline="-220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</a:t>
            </a:r>
            <a:r>
              <a:rPr sz="17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</a:t>
            </a:r>
            <a:r>
              <a:rPr sz="3600" b="1" kern="0" spc="-10" baseline="60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2+1</a:t>
            </a:r>
            <a:r>
              <a:rPr sz="2300" b="1" kern="0" spc="1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600" b="1" kern="0" spc="-10" baseline="60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HA-cluster</a:t>
            </a:r>
            <a:endParaRPr lang="en-US" altLang="en-US" sz="3600" baseline="6000" dirty="0"/>
          </a:p>
        </p:txBody>
      </p:sp>
      <p:pic>
        <p:nvPicPr>
          <p:cNvPr id="1482" name="picture 14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7219950" y="2538222"/>
            <a:ext cx="378714" cy="378714"/>
          </a:xfrm>
          <a:prstGeom prst="rect">
            <a:avLst/>
          </a:prstGeom>
        </p:spPr>
      </p:pic>
      <p:sp>
        <p:nvSpPr>
          <p:cNvPr id="1484" name="textbox 1484"/>
          <p:cNvSpPr/>
          <p:nvPr/>
        </p:nvSpPr>
        <p:spPr>
          <a:xfrm>
            <a:off x="7113372" y="5082164"/>
            <a:ext cx="594359" cy="2025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3000"/>
              </a:lnSpc>
            </a:pPr>
            <a:r>
              <a:rPr sz="16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Master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6" name="picture 14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125724" y="3396996"/>
            <a:ext cx="852665" cy="1041641"/>
          </a:xfrm>
          <a:prstGeom prst="rect">
            <a:avLst/>
          </a:prstGeom>
        </p:spPr>
      </p:pic>
      <p:pic>
        <p:nvPicPr>
          <p:cNvPr id="1488" name="picture 14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168395" y="4640579"/>
            <a:ext cx="852677" cy="1041653"/>
          </a:xfrm>
          <a:prstGeom prst="rect">
            <a:avLst/>
          </a:prstGeom>
        </p:spPr>
      </p:pic>
      <p:grpSp>
        <p:nvGrpSpPr>
          <p:cNvPr id="328" name="group 328"/>
          <p:cNvGrpSpPr/>
          <p:nvPr/>
        </p:nvGrpSpPr>
        <p:grpSpPr>
          <a:xfrm rot="21600000">
            <a:off x="5745367" y="2427891"/>
            <a:ext cx="3197814" cy="4095093"/>
            <a:chOff x="0" y="0"/>
            <a:chExt cx="3197814" cy="4095093"/>
          </a:xfrm>
        </p:grpSpPr>
        <p:sp>
          <p:nvSpPr>
            <p:cNvPr id="1490" name="path"/>
            <p:cNvSpPr/>
            <p:nvPr/>
          </p:nvSpPr>
          <p:spPr>
            <a:xfrm>
              <a:off x="0" y="0"/>
              <a:ext cx="3197814" cy="4095093"/>
            </a:xfrm>
            <a:custGeom>
              <a:avLst/>
              <a:gdLst/>
              <a:ahLst/>
              <a:cxnLst/>
              <a:rect l="0" t="0" r="0" b="0"/>
              <a:pathLst>
                <a:path w="5035" h="6448">
                  <a:moveTo>
                    <a:pt x="3372" y="598"/>
                  </a:moveTo>
                  <a:cubicBezTo>
                    <a:pt x="3955" y="523"/>
                    <a:pt x="4491" y="907"/>
                    <a:pt x="4570" y="1456"/>
                  </a:cubicBezTo>
                  <a:cubicBezTo>
                    <a:pt x="4603" y="1678"/>
                    <a:pt x="4555" y="1904"/>
                    <a:pt x="4434" y="2098"/>
                  </a:cubicBezTo>
                  <a:cubicBezTo>
                    <a:pt x="4845" y="2303"/>
                    <a:pt x="5001" y="2782"/>
                    <a:pt x="4783" y="3168"/>
                  </a:cubicBezTo>
                  <a:cubicBezTo>
                    <a:pt x="4744" y="3235"/>
                    <a:pt x="4696" y="3297"/>
                    <a:pt x="4639" y="3352"/>
                  </a:cubicBezTo>
                  <a:cubicBezTo>
                    <a:pt x="4979" y="3512"/>
                    <a:pt x="5118" y="3901"/>
                    <a:pt x="4948" y="4221"/>
                  </a:cubicBezTo>
                  <a:cubicBezTo>
                    <a:pt x="4901" y="4309"/>
                    <a:pt x="4833" y="4387"/>
                    <a:pt x="4749" y="4447"/>
                  </a:cubicBezTo>
                  <a:cubicBezTo>
                    <a:pt x="5071" y="4704"/>
                    <a:pt x="5111" y="5159"/>
                    <a:pt x="4838" y="5463"/>
                  </a:cubicBezTo>
                  <a:cubicBezTo>
                    <a:pt x="4723" y="5590"/>
                    <a:pt x="4565" y="5676"/>
                    <a:pt x="4391" y="5706"/>
                  </a:cubicBezTo>
                  <a:cubicBezTo>
                    <a:pt x="4269" y="6128"/>
                    <a:pt x="3806" y="6377"/>
                    <a:pt x="3357" y="6262"/>
                  </a:cubicBezTo>
                  <a:cubicBezTo>
                    <a:pt x="3319" y="6252"/>
                    <a:pt x="3282" y="6240"/>
                    <a:pt x="3246" y="6226"/>
                  </a:cubicBezTo>
                  <a:cubicBezTo>
                    <a:pt x="2778" y="6564"/>
                    <a:pt x="2108" y="6481"/>
                    <a:pt x="1748" y="6041"/>
                  </a:cubicBezTo>
                  <a:cubicBezTo>
                    <a:pt x="1637" y="5904"/>
                    <a:pt x="1564" y="5742"/>
                    <a:pt x="1538" y="5570"/>
                  </a:cubicBezTo>
                  <a:cubicBezTo>
                    <a:pt x="1035" y="5567"/>
                    <a:pt x="630" y="5179"/>
                    <a:pt x="634" y="4705"/>
                  </a:cubicBezTo>
                  <a:cubicBezTo>
                    <a:pt x="636" y="4547"/>
                    <a:pt x="683" y="4392"/>
                    <a:pt x="772" y="4257"/>
                  </a:cubicBezTo>
                  <a:cubicBezTo>
                    <a:pt x="208" y="4097"/>
                    <a:pt x="-110" y="3537"/>
                    <a:pt x="60" y="3008"/>
                  </a:cubicBezTo>
                  <a:cubicBezTo>
                    <a:pt x="132" y="2786"/>
                    <a:pt x="283" y="2594"/>
                    <a:pt x="489" y="2465"/>
                  </a:cubicBezTo>
                  <a:cubicBezTo>
                    <a:pt x="141" y="1923"/>
                    <a:pt x="328" y="1219"/>
                    <a:pt x="906" y="893"/>
                  </a:cubicBezTo>
                  <a:cubicBezTo>
                    <a:pt x="913" y="889"/>
                    <a:pt x="921" y="885"/>
                    <a:pt x="928" y="881"/>
                  </a:cubicBezTo>
                  <a:cubicBezTo>
                    <a:pt x="884" y="526"/>
                    <a:pt x="1153" y="204"/>
                    <a:pt x="1529" y="162"/>
                  </a:cubicBezTo>
                  <a:cubicBezTo>
                    <a:pt x="1729" y="140"/>
                    <a:pt x="1930" y="203"/>
                    <a:pt x="2077" y="333"/>
                  </a:cubicBezTo>
                  <a:cubicBezTo>
                    <a:pt x="2270" y="25"/>
                    <a:pt x="2691" y="-77"/>
                    <a:pt x="3020" y="102"/>
                  </a:cubicBezTo>
                  <a:cubicBezTo>
                    <a:pt x="3209" y="206"/>
                    <a:pt x="3334" y="388"/>
                    <a:pt x="3357" y="592"/>
                  </a:cubicBezTo>
                  <a:lnTo>
                    <a:pt x="3372" y="598"/>
                  </a:lnTo>
                  <a:close/>
                </a:path>
              </a:pathLst>
            </a:custGeom>
            <a:solidFill>
              <a:srgbClr val="5B9BD5">
                <a:alpha val="100000"/>
              </a:srgbClr>
            </a:solidFill>
            <a:ln w="1905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92" name="path"/>
            <p:cNvSpPr/>
            <p:nvPr/>
          </p:nvSpPr>
          <p:spPr>
            <a:xfrm>
              <a:off x="313845" y="206444"/>
              <a:ext cx="2722131" cy="3754729"/>
            </a:xfrm>
            <a:custGeom>
              <a:avLst/>
              <a:gdLst/>
              <a:ahLst/>
              <a:cxnLst/>
              <a:rect l="0" t="0" r="0" b="0"/>
              <a:pathLst>
                <a:path w="4286" h="5912">
                  <a:moveTo>
                    <a:pt x="1510" y="390"/>
                  </a:moveTo>
                  <a:cubicBezTo>
                    <a:pt x="1499" y="259"/>
                    <a:pt x="1532" y="128"/>
                    <a:pt x="1603" y="15"/>
                  </a:cubicBezTo>
                  <a:moveTo>
                    <a:pt x="500" y="722"/>
                  </a:moveTo>
                  <a:cubicBezTo>
                    <a:pt x="478" y="669"/>
                    <a:pt x="463" y="614"/>
                    <a:pt x="456" y="558"/>
                  </a:cubicBezTo>
                  <a:moveTo>
                    <a:pt x="15" y="2140"/>
                  </a:moveTo>
                  <a:cubicBezTo>
                    <a:pt x="78" y="2100"/>
                    <a:pt x="145" y="2067"/>
                    <a:pt x="216" y="2040"/>
                  </a:cubicBezTo>
                  <a:moveTo>
                    <a:pt x="517" y="3972"/>
                  </a:moveTo>
                  <a:cubicBezTo>
                    <a:pt x="442" y="3967"/>
                    <a:pt x="368" y="3953"/>
                    <a:pt x="296" y="3933"/>
                  </a:cubicBezTo>
                  <a:moveTo>
                    <a:pt x="1884" y="4759"/>
                  </a:moveTo>
                  <a:cubicBezTo>
                    <a:pt x="1730" y="5057"/>
                    <a:pt x="1408" y="5244"/>
                    <a:pt x="1057" y="5242"/>
                  </a:cubicBezTo>
                  <a:moveTo>
                    <a:pt x="2764" y="5897"/>
                  </a:moveTo>
                  <a:cubicBezTo>
                    <a:pt x="2644" y="5849"/>
                    <a:pt x="2538" y="5776"/>
                    <a:pt x="2454" y="5683"/>
                  </a:cubicBezTo>
                  <a:moveTo>
                    <a:pt x="3914" y="5382"/>
                  </a:moveTo>
                  <a:cubicBezTo>
                    <a:pt x="3866" y="5390"/>
                    <a:pt x="3817" y="5394"/>
                    <a:pt x="3768" y="5393"/>
                  </a:cubicBezTo>
                  <a:moveTo>
                    <a:pt x="4085" y="4010"/>
                  </a:moveTo>
                  <a:cubicBezTo>
                    <a:pt x="4152" y="4038"/>
                    <a:pt x="4215" y="4075"/>
                    <a:pt x="4271" y="4120"/>
                  </a:cubicBezTo>
                  <a:moveTo>
                    <a:pt x="3996" y="2980"/>
                  </a:moveTo>
                  <a:cubicBezTo>
                    <a:pt x="4052" y="2991"/>
                    <a:pt x="4106" y="3009"/>
                    <a:pt x="4157" y="3033"/>
                  </a:cubicBezTo>
                  <a:moveTo>
                    <a:pt x="3941" y="1772"/>
                  </a:moveTo>
                  <a:cubicBezTo>
                    <a:pt x="3897" y="1842"/>
                    <a:pt x="3845" y="1907"/>
                    <a:pt x="3785" y="1965"/>
                  </a:cubicBezTo>
                  <a:moveTo>
                    <a:pt x="2714" y="306"/>
                  </a:moveTo>
                  <a:cubicBezTo>
                    <a:pt x="2767" y="291"/>
                    <a:pt x="2822" y="280"/>
                    <a:pt x="2878" y="273"/>
                  </a:cubicBezTo>
                </a:path>
              </a:pathLst>
            </a:custGeom>
            <a:noFill/>
            <a:ln w="19050" cap="flat">
              <a:solidFill>
                <a:srgbClr val="00B0F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494" name="table 1494"/>
          <p:cNvGraphicFramePr>
            <a:graphicFrameLocks noGrp="1"/>
          </p:cNvGraphicFramePr>
          <p:nvPr/>
        </p:nvGraphicFramePr>
        <p:xfrm>
          <a:off x="2417789" y="2360295"/>
          <a:ext cx="8020685" cy="3801745"/>
        </p:xfrm>
        <a:graphic>
          <a:graphicData uri="http://schemas.openxmlformats.org/drawingml/2006/table">
            <a:tbl>
              <a:tblPr/>
              <a:tblGrid>
                <a:gridCol w="2995295"/>
                <a:gridCol w="1931670"/>
                <a:gridCol w="1882139"/>
                <a:gridCol w="1211580"/>
              </a:tblGrid>
              <a:tr h="21882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674370" algn="l" rtl="0" eaLnBrk="0">
                        <a:lnSpc>
                          <a:spcPct val="75000"/>
                        </a:lnSpc>
                      </a:pPr>
                      <a:r>
                        <a:rPr sz="2400" b="1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Main</a:t>
                      </a:r>
                      <a:r>
                        <a:rPr sz="2400" b="1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400" b="1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region</a:t>
                      </a:r>
                      <a:endParaRPr lang="en-US" altLang="en-US" sz="24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400" dirty="0"/>
                    </a:p>
                    <a:p>
                      <a:pPr marL="808990" algn="l" rtl="0" eaLnBrk="0">
                        <a:lnSpc>
                          <a:spcPct val="77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Standby</a:t>
                      </a:r>
                      <a:endParaRPr lang="en-US" altLang="en-US" sz="1600" dirty="0"/>
                    </a:p>
                  </a:txBody>
                  <a:tcPr marL="0" marR="0" marT="0" marB="0" vert="horz">
                    <a:lnL>
                      <a:noFill/>
                    </a:lnL>
                    <a:lnR w="22225" cap="flat" cmpd="sng" algn="ctr">
                      <a:solidFill>
                        <a:srgbClr val="5B9BD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08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marL="1243330" algn="l" rtl="0" eaLnBrk="0">
                        <a:lnSpc>
                          <a:spcPts val="1660"/>
                        </a:lnSpc>
                        <a:spcBef>
                          <a:spcPts val="5"/>
                        </a:spcBef>
                      </a:pPr>
                      <a:r>
                        <a:rPr sz="2800" kern="0" spc="-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Internet</a:t>
                      </a:r>
                      <a:endParaRPr lang="en-US" altLang="en-US" sz="2800" dirty="0"/>
                    </a:p>
                  </a:txBody>
                  <a:tcPr marL="0" marR="0" marT="0" marB="0" vert="horz">
                    <a:lnL w="22225" cap="flat" cmpd="sng" algn="ctr">
                      <a:solidFill>
                        <a:srgbClr val="5B9BD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5B9BD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0800" cap="flat" cmpd="sng" algn="ctr">
                      <a:solidFill>
                        <a:srgbClr val="5B9BD5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22225" cap="flat" cmpd="sng" algn="ctr">
                      <a:solidFill>
                        <a:srgbClr val="5B9BD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5B9BD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0800" cap="flat" cmpd="sng" algn="ctr">
                      <a:solidFill>
                        <a:srgbClr val="5B9BD5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22225" cap="flat" cmpd="sng" algn="ctr">
                      <a:solidFill>
                        <a:srgbClr val="5B9BD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08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5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r" rtl="0" eaLnBrk="0">
                        <a:lnSpc>
                          <a:spcPts val="1140"/>
                        </a:lnSpc>
                        <a:spcBef>
                          <a:spcPts val="0"/>
                        </a:spcBef>
                      </a:pPr>
                      <a:r>
                        <a:rPr sz="16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as</a:t>
                      </a:r>
                      <a:endParaRPr lang="en-US" altLang="en-US" sz="1600" dirty="0"/>
                    </a:p>
                    <a:p>
                      <a:pPr algn="l" rtl="0" eaLnBrk="0">
                        <a:lnSpc>
                          <a:spcPct val="16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400" dirty="0"/>
                    </a:p>
                    <a:p>
                      <a:pPr marL="852170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Standby</a:t>
                      </a:r>
                      <a:endParaRPr lang="en-US" altLang="en-US" sz="1600" dirty="0"/>
                    </a:p>
                  </a:txBody>
                  <a:tcPr marL="0" marR="0" marT="0" marB="0" vert="horz">
                    <a:lnL>
                      <a:noFill/>
                    </a:lnL>
                    <a:lnR w="22225" cap="flat" cmpd="sng" algn="ctr">
                      <a:solidFill>
                        <a:srgbClr val="5B9BD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ts val="1140"/>
                        </a:lnSpc>
                        <a:spcBef>
                          <a:spcPts val="0"/>
                        </a:spcBef>
                      </a:pPr>
                      <a:r>
                        <a:rPr sz="16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ync</a:t>
                      </a:r>
                      <a:endParaRPr lang="en-US" altLang="en-US" sz="1600" dirty="0"/>
                    </a:p>
                  </a:txBody>
                  <a:tcPr marL="0" marR="0" marT="0" marB="0" vert="horz">
                    <a:lnL w="22225" cap="flat" cmpd="sng" algn="ctr">
                      <a:solidFill>
                        <a:srgbClr val="5B9BD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08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671320" algn="l" rtl="0" eaLnBrk="0">
                        <a:lnSpc>
                          <a:spcPts val="1140"/>
                        </a:lnSpc>
                      </a:pPr>
                      <a:r>
                        <a:rPr sz="16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as</a:t>
                      </a:r>
                      <a:endParaRPr lang="en-US" altLang="en-US" sz="1600" dirty="0"/>
                    </a:p>
                  </a:txBody>
                  <a:tcPr marL="0" marR="0" marT="0" marB="0" vert="horz">
                    <a:lnL>
                      <a:noFill/>
                    </a:lnL>
                    <a:lnR w="22225" cap="flat" cmpd="sng" algn="ctr">
                      <a:solidFill>
                        <a:srgbClr val="5B9BD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algn="l" rtl="0" eaLnBrk="0">
                        <a:lnSpc>
                          <a:spcPts val="1135"/>
                        </a:lnSpc>
                      </a:pPr>
                      <a:r>
                        <a:rPr sz="15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ync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22225" cap="flat" cmpd="sng" algn="ctr">
                      <a:solidFill>
                        <a:srgbClr val="5B9BD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08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96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98" name="path"/>
          <p:cNvSpPr/>
          <p:nvPr/>
        </p:nvSpPr>
        <p:spPr>
          <a:xfrm>
            <a:off x="1757262" y="4590006"/>
            <a:ext cx="1369222" cy="550853"/>
          </a:xfrm>
          <a:custGeom>
            <a:avLst/>
            <a:gdLst/>
            <a:ahLst/>
            <a:cxnLst/>
            <a:rect l="0" t="0" r="0" b="0"/>
            <a:pathLst>
              <a:path w="2156" h="867">
                <a:moveTo>
                  <a:pt x="10" y="28"/>
                </a:moveTo>
                <a:lnTo>
                  <a:pt x="2145" y="839"/>
                </a:lnTo>
              </a:path>
            </a:pathLst>
          </a:custGeom>
          <a:noFill/>
          <a:ln w="38100" cap="flat">
            <a:solidFill>
              <a:srgbClr val="00B0F0">
                <a:alpha val="100000"/>
              </a:srgbClr>
            </a:solidFill>
            <a:prstDash val="dash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00" name="path"/>
          <p:cNvSpPr/>
          <p:nvPr/>
        </p:nvSpPr>
        <p:spPr>
          <a:xfrm>
            <a:off x="2970134" y="5001064"/>
            <a:ext cx="168630" cy="162750"/>
          </a:xfrm>
          <a:custGeom>
            <a:avLst/>
            <a:gdLst/>
            <a:ahLst/>
            <a:cxnLst/>
            <a:rect l="0" t="0" r="0" b="0"/>
            <a:pathLst>
              <a:path w="265" h="256">
                <a:moveTo>
                  <a:pt x="104" y="30"/>
                </a:moveTo>
                <a:lnTo>
                  <a:pt x="235" y="192"/>
                </a:lnTo>
                <a:lnTo>
                  <a:pt x="30" y="226"/>
                </a:lnTo>
              </a:path>
            </a:pathLst>
          </a:custGeom>
          <a:noFill/>
          <a:ln w="38100" cap="rnd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502" name="picture 15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71740" y="3992879"/>
            <a:ext cx="862571" cy="1054607"/>
          </a:xfrm>
          <a:prstGeom prst="rect">
            <a:avLst/>
          </a:prstGeom>
        </p:spPr>
      </p:pic>
      <p:sp>
        <p:nvSpPr>
          <p:cNvPr id="1504" name="textbox 1504"/>
          <p:cNvSpPr/>
          <p:nvPr/>
        </p:nvSpPr>
        <p:spPr>
          <a:xfrm>
            <a:off x="1007436" y="4552929"/>
            <a:ext cx="1720850" cy="3479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3000"/>
              </a:lnSpc>
            </a:pPr>
            <a:r>
              <a:rPr sz="16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Master</a:t>
            </a:r>
            <a:r>
              <a:rPr sz="16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</a:t>
            </a:r>
            <a:endParaRPr lang="en-US" altLang="en-US" sz="1600" dirty="0"/>
          </a:p>
        </p:txBody>
      </p:sp>
      <p:pic>
        <p:nvPicPr>
          <p:cNvPr id="1506" name="picture 15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271110" y="4613739"/>
            <a:ext cx="436715" cy="227101"/>
          </a:xfrm>
          <a:prstGeom prst="rect">
            <a:avLst/>
          </a:prstGeom>
        </p:spPr>
      </p:pic>
      <p:pic>
        <p:nvPicPr>
          <p:cNvPr id="1508" name="picture 15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756783" y="3895317"/>
            <a:ext cx="1382361" cy="612603"/>
          </a:xfrm>
          <a:prstGeom prst="rect">
            <a:avLst/>
          </a:prstGeom>
        </p:spPr>
      </p:pic>
      <p:pic>
        <p:nvPicPr>
          <p:cNvPr id="1510" name="picture 15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02970" y="2583954"/>
            <a:ext cx="4704669" cy="3578830"/>
          </a:xfrm>
          <a:prstGeom prst="rect">
            <a:avLst/>
          </a:prstGeom>
        </p:spPr>
      </p:pic>
      <p:pic>
        <p:nvPicPr>
          <p:cNvPr id="1512" name="picture 15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sp>
        <p:nvSpPr>
          <p:cNvPr id="1514" name="textbox 1514"/>
          <p:cNvSpPr/>
          <p:nvPr/>
        </p:nvSpPr>
        <p:spPr>
          <a:xfrm>
            <a:off x="934273" y="841313"/>
            <a:ext cx="7555230" cy="4025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31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Geo</a:t>
            </a:r>
            <a:r>
              <a:rPr sz="3100" kern="0" spc="2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HA-cluster</a:t>
            </a:r>
            <a:r>
              <a:rPr sz="3100" kern="0" spc="19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(50+</a:t>
            </a:r>
            <a:r>
              <a:rPr sz="3100" kern="0" spc="23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km</a:t>
            </a:r>
            <a:r>
              <a:rPr sz="3100" kern="0" spc="2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between</a:t>
            </a:r>
            <a:r>
              <a:rPr sz="3100" kern="0" spc="21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</a:t>
            </a:r>
            <a:r>
              <a:rPr sz="3100" kern="0" spc="-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egions)</a:t>
            </a:r>
            <a:r>
              <a:rPr sz="3100" kern="0" spc="18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(1/2)</a:t>
            </a:r>
            <a:endParaRPr lang="en-US" altLang="en-US" sz="3100" dirty="0"/>
          </a:p>
        </p:txBody>
      </p:sp>
      <p:pic>
        <p:nvPicPr>
          <p:cNvPr id="1516" name="picture 15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grpSp>
        <p:nvGrpSpPr>
          <p:cNvPr id="330" name="group 330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1518" name="picture 15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1520" name="textbox 1520"/>
            <p:cNvSpPr/>
            <p:nvPr/>
          </p:nvSpPr>
          <p:spPr>
            <a:xfrm>
              <a:off x="-12700" y="-12700"/>
              <a:ext cx="2430779" cy="7874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095375" algn="l" rtl="0" eaLnBrk="0">
                <a:lnSpc>
                  <a:spcPct val="82000"/>
                </a:lnSpc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33</a:t>
              </a:r>
              <a:endParaRPr lang="en-US" altLang="en-US" sz="2400" dirty="0"/>
            </a:p>
          </p:txBody>
        </p:sp>
      </p:grpSp>
      <p:grpSp>
        <p:nvGrpSpPr>
          <p:cNvPr id="332" name="group 332"/>
          <p:cNvGrpSpPr/>
          <p:nvPr/>
        </p:nvGrpSpPr>
        <p:grpSpPr>
          <a:xfrm rot="21600000">
            <a:off x="10467594" y="3961638"/>
            <a:ext cx="851903" cy="1041641"/>
            <a:chOff x="0" y="0"/>
            <a:chExt cx="851903" cy="1041641"/>
          </a:xfrm>
        </p:grpSpPr>
        <p:pic>
          <p:nvPicPr>
            <p:cNvPr id="1522" name="picture 15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851903" cy="1041641"/>
            </a:xfrm>
            <a:prstGeom prst="rect">
              <a:avLst/>
            </a:prstGeom>
          </p:spPr>
        </p:pic>
        <p:sp>
          <p:nvSpPr>
            <p:cNvPr id="1524" name="textbox 1524"/>
            <p:cNvSpPr/>
            <p:nvPr/>
          </p:nvSpPr>
          <p:spPr>
            <a:xfrm>
              <a:off x="-12700" y="-12700"/>
              <a:ext cx="877569" cy="10801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9000"/>
                </a:lnSpc>
              </a:pPr>
              <a:endParaRPr lang="en-US" altLang="en-US" sz="100" dirty="0"/>
            </a:p>
            <a:p>
              <a:pPr marL="113665" algn="l" rtl="0" eaLnBrk="0">
                <a:lnSpc>
                  <a:spcPct val="77000"/>
                </a:lnSpc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</p:txBody>
        </p:sp>
      </p:grpSp>
      <p:sp>
        <p:nvSpPr>
          <p:cNvPr id="1526" name="textbox 1526"/>
          <p:cNvSpPr/>
          <p:nvPr/>
        </p:nvSpPr>
        <p:spPr>
          <a:xfrm>
            <a:off x="10316650" y="2754976"/>
            <a:ext cx="1264919" cy="3003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5000"/>
              </a:lnSpc>
            </a:pP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DR-region</a:t>
            </a:r>
            <a:endParaRPr lang="en-US" altLang="en-US" sz="2400" dirty="0"/>
          </a:p>
        </p:txBody>
      </p:sp>
      <p:sp>
        <p:nvSpPr>
          <p:cNvPr id="1528" name="textbox 1528"/>
          <p:cNvSpPr/>
          <p:nvPr/>
        </p:nvSpPr>
        <p:spPr>
          <a:xfrm>
            <a:off x="1033639" y="2339839"/>
            <a:ext cx="550544" cy="2355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</a:t>
            </a:r>
            <a:endParaRPr lang="en-US" altLang="en-US" sz="1800" dirty="0"/>
          </a:p>
        </p:txBody>
      </p:sp>
      <p:sp>
        <p:nvSpPr>
          <p:cNvPr id="1530" name="path"/>
          <p:cNvSpPr/>
          <p:nvPr/>
        </p:nvSpPr>
        <p:spPr>
          <a:xfrm>
            <a:off x="10305571" y="4470148"/>
            <a:ext cx="152539" cy="171450"/>
          </a:xfrm>
          <a:custGeom>
            <a:avLst/>
            <a:gdLst/>
            <a:ahLst/>
            <a:cxnLst/>
            <a:rect l="0" t="0" r="0" b="0"/>
            <a:pathLst>
              <a:path w="240" h="270">
                <a:moveTo>
                  <a:pt x="30" y="30"/>
                </a:moveTo>
                <a:lnTo>
                  <a:pt x="210" y="135"/>
                </a:lnTo>
                <a:lnTo>
                  <a:pt x="30" y="240"/>
                </a:lnTo>
              </a:path>
            </a:pathLst>
          </a:custGeom>
          <a:noFill/>
          <a:ln w="38100" cap="rnd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34" name="path"/>
          <p:cNvSpPr/>
          <p:nvPr/>
        </p:nvSpPr>
        <p:spPr>
          <a:xfrm>
            <a:off x="1224509" y="4168902"/>
            <a:ext cx="6893838" cy="47040"/>
          </a:xfrm>
          <a:custGeom>
            <a:avLst/>
            <a:gdLst/>
            <a:ahLst/>
            <a:cxnLst/>
            <a:rect l="0" t="0" r="0" b="0"/>
            <a:pathLst>
              <a:path w="10856" h="74">
                <a:moveTo>
                  <a:pt x="0" y="30"/>
                </a:moveTo>
                <a:lnTo>
                  <a:pt x="10856" y="44"/>
                </a:lnTo>
              </a:path>
            </a:pathLst>
          </a:custGeom>
          <a:noFill/>
          <a:ln w="38100" cap="flat">
            <a:solidFill>
              <a:srgbClr val="00B0F0">
                <a:alpha val="100000"/>
              </a:srgbClr>
            </a:solidFill>
            <a:prstDash val="dash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36" name="textbox 1536"/>
          <p:cNvSpPr/>
          <p:nvPr/>
        </p:nvSpPr>
        <p:spPr>
          <a:xfrm>
            <a:off x="2344272" y="5760711"/>
            <a:ext cx="1532889" cy="3003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5000"/>
              </a:lnSpc>
            </a:pPr>
            <a:r>
              <a:rPr sz="2400" b="1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Main</a:t>
            </a:r>
            <a:r>
              <a:rPr sz="2400" b="1" kern="0" spc="1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400" b="1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region</a:t>
            </a:r>
            <a:endParaRPr lang="en-US" altLang="en-US" sz="2400" dirty="0"/>
          </a:p>
        </p:txBody>
      </p:sp>
      <p:pic>
        <p:nvPicPr>
          <p:cNvPr id="1538" name="picture 15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16887" y="3472255"/>
            <a:ext cx="1429002" cy="1355322"/>
          </a:xfrm>
          <a:prstGeom prst="rect">
            <a:avLst/>
          </a:prstGeom>
        </p:spPr>
      </p:pic>
      <p:pic>
        <p:nvPicPr>
          <p:cNvPr id="1540" name="picture 15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73786" y="2195322"/>
            <a:ext cx="378713" cy="377951"/>
          </a:xfrm>
          <a:prstGeom prst="rect">
            <a:avLst/>
          </a:prstGeom>
        </p:spPr>
      </p:pic>
      <p:sp>
        <p:nvSpPr>
          <p:cNvPr id="1542" name="path"/>
          <p:cNvSpPr/>
          <p:nvPr/>
        </p:nvSpPr>
        <p:spPr>
          <a:xfrm>
            <a:off x="13850" y="2487314"/>
            <a:ext cx="4268474" cy="3318812"/>
          </a:xfrm>
          <a:custGeom>
            <a:avLst/>
            <a:gdLst/>
            <a:ahLst/>
            <a:cxnLst/>
            <a:rect l="0" t="0" r="0" b="0"/>
            <a:pathLst>
              <a:path w="6722" h="5226">
                <a:moveTo>
                  <a:pt x="991" y="1000"/>
                </a:moveTo>
                <a:cubicBezTo>
                  <a:pt x="1086" y="386"/>
                  <a:pt x="1621" y="-51"/>
                  <a:pt x="2186" y="22"/>
                </a:cubicBezTo>
                <a:cubicBezTo>
                  <a:pt x="2415" y="52"/>
                  <a:pt x="2624" y="164"/>
                  <a:pt x="2780" y="341"/>
                </a:cubicBezTo>
                <a:cubicBezTo>
                  <a:pt x="3102" y="-18"/>
                  <a:pt x="3620" y="-42"/>
                  <a:pt x="3938" y="288"/>
                </a:cubicBezTo>
                <a:cubicBezTo>
                  <a:pt x="3994" y="346"/>
                  <a:pt x="4041" y="412"/>
                  <a:pt x="4078" y="486"/>
                </a:cubicBezTo>
                <a:cubicBezTo>
                  <a:pt x="4334" y="184"/>
                  <a:pt x="4759" y="153"/>
                  <a:pt x="5026" y="416"/>
                </a:cubicBezTo>
                <a:cubicBezTo>
                  <a:pt x="5099" y="489"/>
                  <a:pt x="5156" y="580"/>
                  <a:pt x="5191" y="682"/>
                </a:cubicBezTo>
                <a:cubicBezTo>
                  <a:pt x="5539" y="427"/>
                  <a:pt x="5999" y="514"/>
                  <a:pt x="6220" y="878"/>
                </a:cubicBezTo>
                <a:cubicBezTo>
                  <a:pt x="6313" y="1030"/>
                  <a:pt x="6352" y="1215"/>
                  <a:pt x="6330" y="1401"/>
                </a:cubicBezTo>
                <a:cubicBezTo>
                  <a:pt x="6711" y="1644"/>
                  <a:pt x="6823" y="2186"/>
                  <a:pt x="6579" y="2610"/>
                </a:cubicBezTo>
                <a:cubicBezTo>
                  <a:pt x="6559" y="2646"/>
                  <a:pt x="6536" y="2680"/>
                  <a:pt x="6511" y="2713"/>
                </a:cubicBezTo>
                <a:cubicBezTo>
                  <a:pt x="6709" y="3284"/>
                  <a:pt x="6433" y="3943"/>
                  <a:pt x="5894" y="4185"/>
                </a:cubicBezTo>
                <a:cubicBezTo>
                  <a:pt x="5726" y="4260"/>
                  <a:pt x="5545" y="4288"/>
                  <a:pt x="5369" y="4267"/>
                </a:cubicBezTo>
                <a:cubicBezTo>
                  <a:pt x="5219" y="4778"/>
                  <a:pt x="4719" y="5080"/>
                  <a:pt x="4252" y="4943"/>
                </a:cubicBezTo>
                <a:cubicBezTo>
                  <a:pt x="4096" y="4897"/>
                  <a:pt x="3956" y="4804"/>
                  <a:pt x="3850" y="4676"/>
                </a:cubicBezTo>
                <a:cubicBezTo>
                  <a:pt x="3527" y="5205"/>
                  <a:pt x="2882" y="5372"/>
                  <a:pt x="2409" y="5049"/>
                </a:cubicBezTo>
                <a:cubicBezTo>
                  <a:pt x="2211" y="4914"/>
                  <a:pt x="2065" y="4706"/>
                  <a:pt x="1997" y="4460"/>
                </a:cubicBezTo>
                <a:cubicBezTo>
                  <a:pt x="1361" y="4661"/>
                  <a:pt x="720" y="4273"/>
                  <a:pt x="566" y="3593"/>
                </a:cubicBezTo>
                <a:cubicBezTo>
                  <a:pt x="564" y="3584"/>
                  <a:pt x="562" y="3575"/>
                  <a:pt x="561" y="3567"/>
                </a:cubicBezTo>
                <a:cubicBezTo>
                  <a:pt x="197" y="3512"/>
                  <a:pt x="-41" y="3147"/>
                  <a:pt x="26" y="2753"/>
                </a:cubicBezTo>
                <a:cubicBezTo>
                  <a:pt x="62" y="2543"/>
                  <a:pt x="182" y="2356"/>
                  <a:pt x="353" y="2243"/>
                </a:cubicBezTo>
                <a:cubicBezTo>
                  <a:pt x="105" y="1961"/>
                  <a:pt x="126" y="1502"/>
                  <a:pt x="399" y="1219"/>
                </a:cubicBezTo>
                <a:cubicBezTo>
                  <a:pt x="556" y="1055"/>
                  <a:pt x="773" y="979"/>
                  <a:pt x="981" y="1014"/>
                </a:cubicBezTo>
                <a:lnTo>
                  <a:pt x="991" y="1000"/>
                </a:lnTo>
                <a:close/>
                <a:moveTo>
                  <a:pt x="710" y="2425"/>
                </a:moveTo>
                <a:cubicBezTo>
                  <a:pt x="577" y="2399"/>
                  <a:pt x="457" y="2329"/>
                  <a:pt x="366" y="2225"/>
                </a:cubicBezTo>
                <a:moveTo>
                  <a:pt x="744" y="3546"/>
                </a:moveTo>
                <a:cubicBezTo>
                  <a:pt x="686" y="3554"/>
                  <a:pt x="627" y="3554"/>
                  <a:pt x="569" y="3545"/>
                </a:cubicBezTo>
                <a:moveTo>
                  <a:pt x="2003" y="4440"/>
                </a:moveTo>
                <a:cubicBezTo>
                  <a:pt x="1982" y="4364"/>
                  <a:pt x="1969" y="4286"/>
                  <a:pt x="1964" y="4207"/>
                </a:cubicBezTo>
                <a:moveTo>
                  <a:pt x="3959" y="4444"/>
                </a:moveTo>
                <a:cubicBezTo>
                  <a:pt x="3931" y="4519"/>
                  <a:pt x="3896" y="4591"/>
                  <a:pt x="3855" y="4658"/>
                </a:cubicBezTo>
                <a:moveTo>
                  <a:pt x="5132" y="3275"/>
                </a:moveTo>
                <a:cubicBezTo>
                  <a:pt x="5381" y="3515"/>
                  <a:pt x="5473" y="3895"/>
                  <a:pt x="5369" y="4252"/>
                </a:cubicBezTo>
                <a:moveTo>
                  <a:pt x="6512" y="2700"/>
                </a:moveTo>
                <a:cubicBezTo>
                  <a:pt x="6429" y="2808"/>
                  <a:pt x="6326" y="2895"/>
                  <a:pt x="6210" y="2954"/>
                </a:cubicBezTo>
                <a:moveTo>
                  <a:pt x="6336" y="1384"/>
                </a:moveTo>
                <a:cubicBezTo>
                  <a:pt x="6330" y="1435"/>
                  <a:pt x="6320" y="1486"/>
                  <a:pt x="6305" y="1536"/>
                </a:cubicBezTo>
                <a:moveTo>
                  <a:pt x="5031" y="824"/>
                </a:moveTo>
                <a:cubicBezTo>
                  <a:pt x="5078" y="763"/>
                  <a:pt x="5133" y="709"/>
                  <a:pt x="5194" y="665"/>
                </a:cubicBezTo>
                <a:moveTo>
                  <a:pt x="3988" y="624"/>
                </a:moveTo>
                <a:cubicBezTo>
                  <a:pt x="4016" y="571"/>
                  <a:pt x="4049" y="521"/>
                  <a:pt x="4088" y="475"/>
                </a:cubicBezTo>
                <a:moveTo>
                  <a:pt x="2779" y="340"/>
                </a:moveTo>
                <a:cubicBezTo>
                  <a:pt x="2836" y="404"/>
                  <a:pt x="2885" y="475"/>
                  <a:pt x="2925" y="553"/>
                </a:cubicBezTo>
                <a:moveTo>
                  <a:pt x="976" y="1176"/>
                </a:moveTo>
                <a:cubicBezTo>
                  <a:pt x="977" y="1117"/>
                  <a:pt x="982" y="1058"/>
                  <a:pt x="991" y="1000"/>
                </a:cubicBezTo>
              </a:path>
            </a:pathLst>
          </a:custGeom>
          <a:noFill/>
          <a:ln w="19050" cap="flat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44" name="textbox 1544"/>
          <p:cNvSpPr/>
          <p:nvPr/>
        </p:nvSpPr>
        <p:spPr>
          <a:xfrm>
            <a:off x="4216415" y="4318918"/>
            <a:ext cx="3505200" cy="1835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40"/>
              </a:lnSpc>
            </a:pPr>
            <a:r>
              <a:rPr sz="16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async        </a:t>
            </a:r>
            <a:r>
              <a:rPr sz="16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async</a:t>
            </a:r>
            <a:endParaRPr lang="en-US" altLang="en-US" sz="1600" dirty="0"/>
          </a:p>
        </p:txBody>
      </p:sp>
      <p:sp>
        <p:nvSpPr>
          <p:cNvPr id="1546" name="path"/>
          <p:cNvSpPr/>
          <p:nvPr/>
        </p:nvSpPr>
        <p:spPr>
          <a:xfrm>
            <a:off x="4215384" y="1943480"/>
            <a:ext cx="3109722" cy="3964876"/>
          </a:xfrm>
          <a:custGeom>
            <a:avLst/>
            <a:gdLst/>
            <a:ahLst/>
            <a:cxnLst/>
            <a:rect l="0" t="0" r="0" b="0"/>
            <a:pathLst>
              <a:path w="4897" h="6243">
                <a:moveTo>
                  <a:pt x="19" y="0"/>
                </a:moveTo>
                <a:lnTo>
                  <a:pt x="19" y="6143"/>
                </a:lnTo>
                <a:moveTo>
                  <a:pt x="4877" y="100"/>
                </a:moveTo>
                <a:lnTo>
                  <a:pt x="4877" y="6243"/>
                </a:lnTo>
              </a:path>
            </a:pathLst>
          </a:custGeom>
          <a:noFill/>
          <a:ln w="25146" cap="flat">
            <a:solidFill>
              <a:srgbClr val="5B9BD5">
                <a:alpha val="100000"/>
              </a:srgbClr>
            </a:solidFill>
            <a:prstDash val="dash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334" name="group 334"/>
          <p:cNvGrpSpPr/>
          <p:nvPr/>
        </p:nvGrpSpPr>
        <p:grpSpPr>
          <a:xfrm rot="21600000">
            <a:off x="8155685" y="3669792"/>
            <a:ext cx="863344" cy="1054595"/>
            <a:chOff x="0" y="0"/>
            <a:chExt cx="863344" cy="1054595"/>
          </a:xfrm>
        </p:grpSpPr>
        <p:pic>
          <p:nvPicPr>
            <p:cNvPr id="1548" name="picture 15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863344" cy="1054595"/>
            </a:xfrm>
            <a:prstGeom prst="rect">
              <a:avLst/>
            </a:prstGeom>
          </p:spPr>
        </p:pic>
        <p:sp>
          <p:nvSpPr>
            <p:cNvPr id="1550" name="textbox 1550"/>
            <p:cNvSpPr/>
            <p:nvPr/>
          </p:nvSpPr>
          <p:spPr>
            <a:xfrm>
              <a:off x="-12700" y="-12700"/>
              <a:ext cx="889000" cy="10801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9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8000"/>
                </a:lnSpc>
              </a:pPr>
              <a:endParaRPr lang="en-US" altLang="en-US" sz="100" dirty="0"/>
            </a:p>
            <a:p>
              <a:pPr marL="130810" algn="l" rtl="0" eaLnBrk="0">
                <a:lnSpc>
                  <a:spcPts val="1100"/>
                </a:lnSpc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Cascade</a:t>
              </a:r>
              <a:endParaRPr lang="en-US" altLang="en-US" sz="1600" dirty="0"/>
            </a:p>
            <a:p>
              <a:pPr marL="128270" algn="l" rtl="0" eaLnBrk="0">
                <a:lnSpc>
                  <a:spcPts val="2190"/>
                </a:lnSpc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</p:txBody>
        </p:sp>
      </p:grpSp>
      <p:sp>
        <p:nvSpPr>
          <p:cNvPr id="1552" name="path"/>
          <p:cNvSpPr/>
          <p:nvPr/>
        </p:nvSpPr>
        <p:spPr>
          <a:xfrm>
            <a:off x="7984890" y="4111011"/>
            <a:ext cx="152488" cy="171450"/>
          </a:xfrm>
          <a:custGeom>
            <a:avLst/>
            <a:gdLst/>
            <a:ahLst/>
            <a:cxnLst/>
            <a:rect l="0" t="0" r="0" b="0"/>
            <a:pathLst>
              <a:path w="240" h="270">
                <a:moveTo>
                  <a:pt x="30" y="30"/>
                </a:moveTo>
                <a:lnTo>
                  <a:pt x="210" y="135"/>
                </a:lnTo>
                <a:lnTo>
                  <a:pt x="30" y="240"/>
                </a:lnTo>
              </a:path>
            </a:pathLst>
          </a:custGeom>
          <a:noFill/>
          <a:ln w="38100" cap="rnd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554" name="picture 15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011384" y="2970276"/>
            <a:ext cx="2295170" cy="2367533"/>
          </a:xfrm>
          <a:prstGeom prst="rect">
            <a:avLst/>
          </a:prstGeom>
        </p:spPr>
      </p:pic>
      <p:pic>
        <p:nvPicPr>
          <p:cNvPr id="1556" name="picture 15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7144725" y="2213593"/>
            <a:ext cx="5039428" cy="3508261"/>
          </a:xfrm>
          <a:prstGeom prst="rect">
            <a:avLst/>
          </a:prstGeom>
        </p:spPr>
      </p:pic>
      <p:grpSp>
        <p:nvGrpSpPr>
          <p:cNvPr id="336" name="group 336"/>
          <p:cNvGrpSpPr/>
          <p:nvPr/>
        </p:nvGrpSpPr>
        <p:grpSpPr>
          <a:xfrm rot="21600000">
            <a:off x="4862300" y="3011453"/>
            <a:ext cx="2123747" cy="3194138"/>
            <a:chOff x="0" y="0"/>
            <a:chExt cx="2123747" cy="3194138"/>
          </a:xfrm>
        </p:grpSpPr>
        <p:grpSp>
          <p:nvGrpSpPr>
            <p:cNvPr id="338" name="group 338"/>
            <p:cNvGrpSpPr/>
            <p:nvPr/>
          </p:nvGrpSpPr>
          <p:grpSpPr>
            <a:xfrm rot="21600000">
              <a:off x="0" y="0"/>
              <a:ext cx="2123747" cy="3194138"/>
              <a:chOff x="0" y="0"/>
              <a:chExt cx="2123747" cy="3194138"/>
            </a:xfrm>
          </p:grpSpPr>
          <p:sp>
            <p:nvSpPr>
              <p:cNvPr id="1558" name="path"/>
              <p:cNvSpPr/>
              <p:nvPr/>
            </p:nvSpPr>
            <p:spPr>
              <a:xfrm>
                <a:off x="0" y="0"/>
                <a:ext cx="2123747" cy="3194138"/>
              </a:xfrm>
              <a:custGeom>
                <a:avLst/>
                <a:gdLst/>
                <a:ahLst/>
                <a:cxnLst/>
                <a:rect l="0" t="0" r="0" b="0"/>
                <a:pathLst>
                  <a:path w="3344" h="5030">
                    <a:moveTo>
                      <a:pt x="2238" y="469"/>
                    </a:moveTo>
                    <a:cubicBezTo>
                      <a:pt x="2623" y="411"/>
                      <a:pt x="2979" y="710"/>
                      <a:pt x="3031" y="1137"/>
                    </a:cubicBezTo>
                    <a:cubicBezTo>
                      <a:pt x="3052" y="1310"/>
                      <a:pt x="3020" y="1486"/>
                      <a:pt x="2941" y="1637"/>
                    </a:cubicBezTo>
                    <a:cubicBezTo>
                      <a:pt x="3213" y="1797"/>
                      <a:pt x="3316" y="2170"/>
                      <a:pt x="3172" y="2471"/>
                    </a:cubicBezTo>
                    <a:cubicBezTo>
                      <a:pt x="3146" y="2524"/>
                      <a:pt x="3114" y="2572"/>
                      <a:pt x="3077" y="2614"/>
                    </a:cubicBezTo>
                    <a:cubicBezTo>
                      <a:pt x="3302" y="2739"/>
                      <a:pt x="3393" y="3042"/>
                      <a:pt x="3281" y="3291"/>
                    </a:cubicBezTo>
                    <a:cubicBezTo>
                      <a:pt x="3250" y="3360"/>
                      <a:pt x="3205" y="3420"/>
                      <a:pt x="3149" y="3467"/>
                    </a:cubicBezTo>
                    <a:cubicBezTo>
                      <a:pt x="3363" y="3668"/>
                      <a:pt x="3389" y="4022"/>
                      <a:pt x="3208" y="4258"/>
                    </a:cubicBezTo>
                    <a:cubicBezTo>
                      <a:pt x="3132" y="4358"/>
                      <a:pt x="3028" y="4425"/>
                      <a:pt x="2912" y="4448"/>
                    </a:cubicBezTo>
                    <a:cubicBezTo>
                      <a:pt x="2831" y="4777"/>
                      <a:pt x="2525" y="4970"/>
                      <a:pt x="2227" y="4881"/>
                    </a:cubicBezTo>
                    <a:cubicBezTo>
                      <a:pt x="2202" y="4873"/>
                      <a:pt x="2178" y="4864"/>
                      <a:pt x="2154" y="4853"/>
                    </a:cubicBezTo>
                    <a:cubicBezTo>
                      <a:pt x="1844" y="5116"/>
                      <a:pt x="1400" y="5052"/>
                      <a:pt x="1163" y="4709"/>
                    </a:cubicBezTo>
                    <a:cubicBezTo>
                      <a:pt x="1088" y="4602"/>
                      <a:pt x="1041" y="4476"/>
                      <a:pt x="1023" y="4342"/>
                    </a:cubicBezTo>
                    <a:cubicBezTo>
                      <a:pt x="690" y="4339"/>
                      <a:pt x="422" y="4038"/>
                      <a:pt x="425" y="3668"/>
                    </a:cubicBezTo>
                    <a:cubicBezTo>
                      <a:pt x="426" y="3545"/>
                      <a:pt x="457" y="3424"/>
                      <a:pt x="516" y="3319"/>
                    </a:cubicBezTo>
                    <a:cubicBezTo>
                      <a:pt x="143" y="3195"/>
                      <a:pt x="-67" y="2759"/>
                      <a:pt x="45" y="2346"/>
                    </a:cubicBezTo>
                    <a:cubicBezTo>
                      <a:pt x="92" y="2173"/>
                      <a:pt x="192" y="2024"/>
                      <a:pt x="328" y="1923"/>
                    </a:cubicBezTo>
                    <a:cubicBezTo>
                      <a:pt x="98" y="1501"/>
                      <a:pt x="222" y="953"/>
                      <a:pt x="605" y="699"/>
                    </a:cubicBezTo>
                    <a:cubicBezTo>
                      <a:pt x="610" y="695"/>
                      <a:pt x="614" y="692"/>
                      <a:pt x="619" y="689"/>
                    </a:cubicBezTo>
                    <a:cubicBezTo>
                      <a:pt x="590" y="413"/>
                      <a:pt x="768" y="162"/>
                      <a:pt x="1017" y="130"/>
                    </a:cubicBezTo>
                    <a:cubicBezTo>
                      <a:pt x="1150" y="112"/>
                      <a:pt x="1283" y="161"/>
                      <a:pt x="1380" y="262"/>
                    </a:cubicBezTo>
                    <a:cubicBezTo>
                      <a:pt x="1508" y="23"/>
                      <a:pt x="1787" y="-56"/>
                      <a:pt x="2004" y="83"/>
                    </a:cubicBezTo>
                    <a:cubicBezTo>
                      <a:pt x="2130" y="164"/>
                      <a:pt x="2212" y="306"/>
                      <a:pt x="2227" y="465"/>
                    </a:cubicBezTo>
                    <a:lnTo>
                      <a:pt x="2238" y="469"/>
                    </a:lnTo>
                    <a:close/>
                  </a:path>
                </a:pathLst>
              </a:custGeom>
              <a:solidFill>
                <a:srgbClr val="5B9BD5">
                  <a:alpha val="100000"/>
                </a:srgbClr>
              </a:solidFill>
              <a:ln w="19050" cap="flat">
                <a:solidFill>
                  <a:srgbClr val="00B0F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path"/>
              <p:cNvSpPr/>
              <p:nvPr/>
            </p:nvSpPr>
            <p:spPr>
              <a:xfrm>
                <a:off x="207798" y="160818"/>
                <a:ext cx="1808797" cy="2929013"/>
              </a:xfrm>
              <a:custGeom>
                <a:avLst/>
                <a:gdLst/>
                <a:ahLst/>
                <a:cxnLst/>
                <a:rect l="0" t="0" r="0" b="0"/>
                <a:pathLst>
                  <a:path w="2848" h="4612">
                    <a:moveTo>
                      <a:pt x="1005" y="307"/>
                    </a:moveTo>
                    <a:cubicBezTo>
                      <a:pt x="998" y="205"/>
                      <a:pt x="1019" y="103"/>
                      <a:pt x="1066" y="15"/>
                    </a:cubicBezTo>
                    <a:moveTo>
                      <a:pt x="336" y="566"/>
                    </a:moveTo>
                    <a:cubicBezTo>
                      <a:pt x="321" y="525"/>
                      <a:pt x="311" y="482"/>
                      <a:pt x="307" y="438"/>
                    </a:cubicBezTo>
                    <a:moveTo>
                      <a:pt x="15" y="1670"/>
                    </a:moveTo>
                    <a:cubicBezTo>
                      <a:pt x="56" y="1639"/>
                      <a:pt x="101" y="1613"/>
                      <a:pt x="148" y="1593"/>
                    </a:cubicBezTo>
                    <a:moveTo>
                      <a:pt x="347" y="3098"/>
                    </a:moveTo>
                    <a:cubicBezTo>
                      <a:pt x="298" y="3093"/>
                      <a:pt x="249" y="3083"/>
                      <a:pt x="201" y="3067"/>
                    </a:cubicBezTo>
                    <a:moveTo>
                      <a:pt x="1252" y="3710"/>
                    </a:moveTo>
                    <a:cubicBezTo>
                      <a:pt x="1150" y="3942"/>
                      <a:pt x="937" y="4088"/>
                      <a:pt x="705" y="4086"/>
                    </a:cubicBezTo>
                    <a:moveTo>
                      <a:pt x="1835" y="4597"/>
                    </a:moveTo>
                    <a:cubicBezTo>
                      <a:pt x="1756" y="4560"/>
                      <a:pt x="1685" y="4502"/>
                      <a:pt x="1630" y="4430"/>
                    </a:cubicBezTo>
                    <a:moveTo>
                      <a:pt x="2596" y="4195"/>
                    </a:moveTo>
                    <a:cubicBezTo>
                      <a:pt x="2564" y="4202"/>
                      <a:pt x="2532" y="4205"/>
                      <a:pt x="2499" y="4204"/>
                    </a:cubicBezTo>
                    <a:moveTo>
                      <a:pt x="2709" y="3127"/>
                    </a:moveTo>
                    <a:cubicBezTo>
                      <a:pt x="2754" y="3148"/>
                      <a:pt x="2796" y="3177"/>
                      <a:pt x="2833" y="3212"/>
                    </a:cubicBezTo>
                    <a:moveTo>
                      <a:pt x="2650" y="2325"/>
                    </a:moveTo>
                    <a:cubicBezTo>
                      <a:pt x="2687" y="2333"/>
                      <a:pt x="2723" y="2347"/>
                      <a:pt x="2757" y="2366"/>
                    </a:cubicBezTo>
                    <a:moveTo>
                      <a:pt x="2614" y="1383"/>
                    </a:moveTo>
                    <a:cubicBezTo>
                      <a:pt x="2585" y="1438"/>
                      <a:pt x="2551" y="1488"/>
                      <a:pt x="2511" y="1534"/>
                    </a:cubicBezTo>
                    <a:moveTo>
                      <a:pt x="1802" y="242"/>
                    </a:moveTo>
                    <a:cubicBezTo>
                      <a:pt x="1837" y="230"/>
                      <a:pt x="1874" y="221"/>
                      <a:pt x="1910" y="216"/>
                    </a:cubicBezTo>
                  </a:path>
                </a:pathLst>
              </a:custGeom>
              <a:noFill/>
              <a:ln w="19050" cap="flat">
                <a:solidFill>
                  <a:srgbClr val="00B0F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62" name="textbox 1562"/>
            <p:cNvSpPr/>
            <p:nvPr/>
          </p:nvSpPr>
          <p:spPr>
            <a:xfrm>
              <a:off x="-12700" y="-12700"/>
              <a:ext cx="2149475" cy="33020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marL="520065" algn="l" rtl="0" eaLnBrk="0">
                <a:lnSpc>
                  <a:spcPct val="73000"/>
                </a:lnSpc>
                <a:spcBef>
                  <a:spcPts val="5"/>
                </a:spcBef>
              </a:pPr>
              <a:r>
                <a:rPr sz="2800" kern="0" spc="-40" dirty="0">
                  <a:solidFill>
                    <a:srgbClr val="FFFFFF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Internet</a:t>
              </a:r>
              <a:endParaRPr lang="en-US" altLang="en-US" sz="2800" dirty="0"/>
            </a:p>
          </p:txBody>
        </p:sp>
      </p:grpSp>
      <p:pic>
        <p:nvPicPr>
          <p:cNvPr id="1564" name="picture 15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sp>
        <p:nvSpPr>
          <p:cNvPr id="1566" name="textbox 1566"/>
          <p:cNvSpPr/>
          <p:nvPr/>
        </p:nvSpPr>
        <p:spPr>
          <a:xfrm>
            <a:off x="934273" y="841313"/>
            <a:ext cx="7555230" cy="4025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31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Geo</a:t>
            </a:r>
            <a:r>
              <a:rPr sz="3100" kern="0" spc="2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HA-cluster</a:t>
            </a:r>
            <a:r>
              <a:rPr sz="3100" kern="0" spc="18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(50+</a:t>
            </a:r>
            <a:r>
              <a:rPr sz="3100" kern="0" spc="2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km</a:t>
            </a:r>
            <a:r>
              <a:rPr sz="3100" kern="0" spc="2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between</a:t>
            </a:r>
            <a:r>
              <a:rPr sz="3100" kern="0" spc="21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</a:t>
            </a:r>
            <a:r>
              <a:rPr sz="3100" kern="0" spc="-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egions)</a:t>
            </a:r>
            <a:r>
              <a:rPr sz="3100" kern="0" spc="18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(2/2)</a:t>
            </a:r>
            <a:endParaRPr lang="en-US" altLang="en-US" sz="3100" dirty="0"/>
          </a:p>
        </p:txBody>
      </p:sp>
      <p:pic>
        <p:nvPicPr>
          <p:cNvPr id="1568" name="picture 15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pic>
        <p:nvPicPr>
          <p:cNvPr id="1570" name="picture 15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6278293" y="1978693"/>
            <a:ext cx="994423" cy="735280"/>
          </a:xfrm>
          <a:prstGeom prst="rect">
            <a:avLst/>
          </a:prstGeom>
        </p:spPr>
      </p:pic>
      <p:sp>
        <p:nvSpPr>
          <p:cNvPr id="1572" name="rect"/>
          <p:cNvSpPr/>
          <p:nvPr/>
        </p:nvSpPr>
        <p:spPr>
          <a:xfrm>
            <a:off x="5219158" y="2368296"/>
            <a:ext cx="1100326" cy="47585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574" name="picture 15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332145" y="2012958"/>
            <a:ext cx="1021094" cy="734554"/>
          </a:xfrm>
          <a:prstGeom prst="rect">
            <a:avLst/>
          </a:prstGeom>
        </p:spPr>
      </p:pic>
      <p:pic>
        <p:nvPicPr>
          <p:cNvPr id="1576" name="picture 157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027326" y="2555490"/>
            <a:ext cx="2280490" cy="924069"/>
          </a:xfrm>
          <a:prstGeom prst="rect">
            <a:avLst/>
          </a:prstGeom>
        </p:spPr>
      </p:pic>
      <p:grpSp>
        <p:nvGrpSpPr>
          <p:cNvPr id="340" name="group 340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1578" name="picture 157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1580" name="textbox 1580"/>
            <p:cNvSpPr/>
            <p:nvPr/>
          </p:nvSpPr>
          <p:spPr>
            <a:xfrm>
              <a:off x="-12700" y="-12700"/>
              <a:ext cx="2430779" cy="7874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095375" algn="l" rtl="0" eaLnBrk="0">
                <a:lnSpc>
                  <a:spcPct val="82000"/>
                </a:lnSpc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34</a:t>
              </a:r>
              <a:endParaRPr lang="en-US" altLang="en-US" sz="2400" dirty="0"/>
            </a:p>
          </p:txBody>
        </p:sp>
      </p:grpSp>
      <p:grpSp>
        <p:nvGrpSpPr>
          <p:cNvPr id="342" name="group 342"/>
          <p:cNvGrpSpPr/>
          <p:nvPr/>
        </p:nvGrpSpPr>
        <p:grpSpPr>
          <a:xfrm rot="21600000">
            <a:off x="362712" y="3673602"/>
            <a:ext cx="862583" cy="1054607"/>
            <a:chOff x="0" y="0"/>
            <a:chExt cx="862583" cy="1054607"/>
          </a:xfrm>
        </p:grpSpPr>
        <p:pic>
          <p:nvPicPr>
            <p:cNvPr id="1582" name="picture 158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21600000">
              <a:off x="0" y="0"/>
              <a:ext cx="862583" cy="1054607"/>
            </a:xfrm>
            <a:prstGeom prst="rect">
              <a:avLst/>
            </a:prstGeom>
          </p:spPr>
        </p:pic>
        <p:sp>
          <p:nvSpPr>
            <p:cNvPr id="1584" name="textbox 1584"/>
            <p:cNvSpPr/>
            <p:nvPr/>
          </p:nvSpPr>
          <p:spPr>
            <a:xfrm>
              <a:off x="-12700" y="-12700"/>
              <a:ext cx="888364" cy="11271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8000"/>
                </a:lnSpc>
              </a:pPr>
              <a:endParaRPr lang="en-US" altLang="en-US" sz="1000" dirty="0"/>
            </a:p>
            <a:p>
              <a:pPr marL="160020" algn="l" rtl="0" eaLnBrk="0">
                <a:lnSpc>
                  <a:spcPct val="73000"/>
                </a:lnSpc>
                <a:spcBef>
                  <a:spcPts val="5"/>
                </a:spcBef>
              </a:pPr>
              <a:r>
                <a:rPr sz="1600" kern="0" spc="-4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Master</a:t>
              </a:r>
              <a:endParaRPr lang="en-US" altLang="en-US" sz="1600" dirty="0"/>
            </a:p>
          </p:txBody>
        </p:sp>
      </p:grpSp>
      <p:pic>
        <p:nvPicPr>
          <p:cNvPr id="1586" name="picture 158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2625089" y="2877311"/>
            <a:ext cx="851916" cy="1041653"/>
          </a:xfrm>
          <a:prstGeom prst="rect">
            <a:avLst/>
          </a:prstGeom>
        </p:spPr>
      </p:pic>
      <p:grpSp>
        <p:nvGrpSpPr>
          <p:cNvPr id="344" name="group 344"/>
          <p:cNvGrpSpPr/>
          <p:nvPr/>
        </p:nvGrpSpPr>
        <p:grpSpPr>
          <a:xfrm rot="21600000">
            <a:off x="2625089" y="4348733"/>
            <a:ext cx="851916" cy="1041653"/>
            <a:chOff x="0" y="0"/>
            <a:chExt cx="851916" cy="1041653"/>
          </a:xfrm>
        </p:grpSpPr>
        <p:pic>
          <p:nvPicPr>
            <p:cNvPr id="1588" name="picture 158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21600000">
              <a:off x="0" y="0"/>
              <a:ext cx="851916" cy="1041653"/>
            </a:xfrm>
            <a:prstGeom prst="rect">
              <a:avLst/>
            </a:prstGeom>
          </p:spPr>
        </p:pic>
        <p:sp>
          <p:nvSpPr>
            <p:cNvPr id="1590" name="textbox 1590"/>
            <p:cNvSpPr/>
            <p:nvPr/>
          </p:nvSpPr>
          <p:spPr>
            <a:xfrm>
              <a:off x="-12700" y="-12700"/>
              <a:ext cx="877569" cy="10801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9000"/>
                </a:lnSpc>
              </a:pPr>
              <a:endParaRPr lang="en-US" altLang="en-US" sz="100" dirty="0"/>
            </a:p>
            <a:p>
              <a:pPr marL="113665" algn="l" rtl="0" eaLnBrk="0">
                <a:lnSpc>
                  <a:spcPct val="77000"/>
                </a:lnSpc>
              </a:pPr>
              <a:r>
                <a:rPr sz="1600" kern="0" spc="-20" dirty="0"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Calibri" panose="020F0502020204030204"/>
                  <a:cs typeface="Calibri" panose="020F0502020204030204"/>
                </a:rPr>
                <a:t>Standby</a:t>
              </a:r>
              <a:endParaRPr lang="en-US" altLang="en-US" sz="1600" dirty="0"/>
            </a:p>
          </p:txBody>
        </p:sp>
      </p:grpSp>
      <p:sp>
        <p:nvSpPr>
          <p:cNvPr id="1592" name="textbox 1592"/>
          <p:cNvSpPr/>
          <p:nvPr/>
        </p:nvSpPr>
        <p:spPr>
          <a:xfrm>
            <a:off x="4762686" y="2077224"/>
            <a:ext cx="1450339" cy="425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algn="r" rtl="0" eaLnBrk="0">
              <a:lnSpc>
                <a:spcPct val="77000"/>
              </a:lnSpc>
            </a:pPr>
            <a:r>
              <a:rPr sz="16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dnsupdate</a:t>
            </a:r>
            <a:endParaRPr lang="en-US" altLang="en-US" sz="1600" dirty="0"/>
          </a:p>
          <a:p>
            <a:pPr marL="12700" algn="l" rtl="0" eaLnBrk="0">
              <a:lnSpc>
                <a:spcPct val="74000"/>
              </a:lnSpc>
              <a:spcBef>
                <a:spcPts val="255"/>
              </a:spcBef>
            </a:pPr>
            <a:r>
              <a:rPr sz="1600" b="1" kern="0" spc="-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DNS</a:t>
            </a:r>
            <a:endParaRPr lang="en-US" altLang="en-US" sz="1600" dirty="0"/>
          </a:p>
        </p:txBody>
      </p:sp>
      <p:sp>
        <p:nvSpPr>
          <p:cNvPr id="1594" name="textbox 1594"/>
          <p:cNvSpPr/>
          <p:nvPr/>
        </p:nvSpPr>
        <p:spPr>
          <a:xfrm>
            <a:off x="7830063" y="5721696"/>
            <a:ext cx="1264919" cy="3003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5000"/>
              </a:lnSpc>
            </a:pP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DR-region</a:t>
            </a:r>
            <a:endParaRPr lang="en-US" altLang="en-US" sz="2400" dirty="0"/>
          </a:p>
        </p:txBody>
      </p:sp>
      <p:sp>
        <p:nvSpPr>
          <p:cNvPr id="1596" name="textbox 1596"/>
          <p:cNvSpPr/>
          <p:nvPr/>
        </p:nvSpPr>
        <p:spPr>
          <a:xfrm>
            <a:off x="10556031" y="4551236"/>
            <a:ext cx="669290" cy="4572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74625" algn="l" rtl="0" eaLnBrk="0">
              <a:lnSpc>
                <a:spcPct val="77000"/>
              </a:lnSpc>
            </a:pPr>
            <a:r>
              <a:rPr sz="16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Leaf</a:t>
            </a:r>
            <a:endParaRPr lang="en-US" altLang="en-US" sz="1600" dirty="0"/>
          </a:p>
          <a:p>
            <a:pPr marL="12700" algn="l" rtl="0" eaLnBrk="0">
              <a:lnSpc>
                <a:spcPct val="77000"/>
              </a:lnSpc>
              <a:spcBef>
                <a:spcPts val="440"/>
              </a:spcBef>
            </a:pPr>
            <a:r>
              <a:rPr sz="16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standby</a:t>
            </a:r>
            <a:endParaRPr lang="en-US" altLang="en-US" sz="1600" dirty="0"/>
          </a:p>
        </p:txBody>
      </p:sp>
      <p:sp>
        <p:nvSpPr>
          <p:cNvPr id="1598" name="textbox 1598"/>
          <p:cNvSpPr/>
          <p:nvPr/>
        </p:nvSpPr>
        <p:spPr>
          <a:xfrm>
            <a:off x="10556031" y="3204574"/>
            <a:ext cx="669290" cy="4572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74625" algn="l" rtl="0" eaLnBrk="0">
              <a:lnSpc>
                <a:spcPct val="77000"/>
              </a:lnSpc>
            </a:pPr>
            <a:r>
              <a:rPr sz="16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Leaf</a:t>
            </a:r>
            <a:endParaRPr lang="en-US" altLang="en-US" sz="1600" dirty="0"/>
          </a:p>
          <a:p>
            <a:pPr marL="12700" algn="l" rtl="0" eaLnBrk="0">
              <a:lnSpc>
                <a:spcPct val="77000"/>
              </a:lnSpc>
              <a:spcBef>
                <a:spcPts val="440"/>
              </a:spcBef>
            </a:pPr>
            <a:r>
              <a:rPr sz="16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standby</a:t>
            </a:r>
            <a:endParaRPr lang="en-US" altLang="en-US" sz="1600" dirty="0"/>
          </a:p>
        </p:txBody>
      </p:sp>
      <p:grpSp>
        <p:nvGrpSpPr>
          <p:cNvPr id="346" name="group 346"/>
          <p:cNvGrpSpPr/>
          <p:nvPr/>
        </p:nvGrpSpPr>
        <p:grpSpPr>
          <a:xfrm rot="21600000">
            <a:off x="651136" y="2577084"/>
            <a:ext cx="171450" cy="1061333"/>
            <a:chOff x="0" y="0"/>
            <a:chExt cx="171450" cy="1061333"/>
          </a:xfrm>
        </p:grpSpPr>
        <p:sp>
          <p:nvSpPr>
            <p:cNvPr id="1600" name="path"/>
            <p:cNvSpPr/>
            <p:nvPr/>
          </p:nvSpPr>
          <p:spPr>
            <a:xfrm>
              <a:off x="66667" y="0"/>
              <a:ext cx="38100" cy="1042276"/>
            </a:xfrm>
            <a:custGeom>
              <a:avLst/>
              <a:gdLst/>
              <a:ahLst/>
              <a:cxnLst/>
              <a:rect l="0" t="0" r="0" b="0"/>
              <a:pathLst>
                <a:path w="60" h="1641">
                  <a:moveTo>
                    <a:pt x="30" y="0"/>
                  </a:moveTo>
                  <a:lnTo>
                    <a:pt x="30" y="1641"/>
                  </a:lnTo>
                </a:path>
              </a:pathLst>
            </a:custGeom>
            <a:noFill/>
            <a:ln w="38100" cap="flat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02" name="path"/>
            <p:cNvSpPr/>
            <p:nvPr/>
          </p:nvSpPr>
          <p:spPr>
            <a:xfrm>
              <a:off x="0" y="908933"/>
              <a:ext cx="171450" cy="152400"/>
            </a:xfrm>
            <a:custGeom>
              <a:avLst/>
              <a:gdLst/>
              <a:ahLst/>
              <a:cxnLst/>
              <a:rect l="0" t="0" r="0" b="0"/>
              <a:pathLst>
                <a:path w="270" h="240">
                  <a:moveTo>
                    <a:pt x="240" y="30"/>
                  </a:moveTo>
                  <a:lnTo>
                    <a:pt x="135" y="210"/>
                  </a:lnTo>
                  <a:lnTo>
                    <a:pt x="30" y="30"/>
                  </a:lnTo>
                </a:path>
              </a:pathLst>
            </a:custGeom>
            <a:noFill/>
            <a:ln w="38100" cap="rnd">
              <a:solidFill>
                <a:srgbClr val="00B050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604" name="picture 160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7570582" y="2766509"/>
            <a:ext cx="347827" cy="394995"/>
          </a:xfrm>
          <a:prstGeom prst="rect">
            <a:avLst/>
          </a:prstGeom>
        </p:spPr>
      </p:pic>
      <p:sp>
        <p:nvSpPr>
          <p:cNvPr id="1606" name="path"/>
          <p:cNvSpPr/>
          <p:nvPr/>
        </p:nvSpPr>
        <p:spPr>
          <a:xfrm>
            <a:off x="990200" y="2365275"/>
            <a:ext cx="3332343" cy="40601"/>
          </a:xfrm>
          <a:custGeom>
            <a:avLst/>
            <a:gdLst/>
            <a:ahLst/>
            <a:cxnLst/>
            <a:rect l="0" t="0" r="0" b="0"/>
            <a:pathLst>
              <a:path w="5247" h="63">
                <a:moveTo>
                  <a:pt x="5247" y="33"/>
                </a:moveTo>
                <a:lnTo>
                  <a:pt x="0" y="30"/>
                </a:lnTo>
              </a:path>
            </a:pathLst>
          </a:custGeom>
          <a:noFill/>
          <a:ln w="38100" cap="flat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08" name="textbox 1608"/>
          <p:cNvSpPr/>
          <p:nvPr/>
        </p:nvSpPr>
        <p:spPr>
          <a:xfrm>
            <a:off x="2713939" y="3394870"/>
            <a:ext cx="686434" cy="2127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6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Standby</a:t>
            </a:r>
            <a:endParaRPr lang="en-US" altLang="en-US" sz="1600" dirty="0"/>
          </a:p>
        </p:txBody>
      </p:sp>
      <p:sp>
        <p:nvSpPr>
          <p:cNvPr id="1610" name="textbox 1610"/>
          <p:cNvSpPr/>
          <p:nvPr/>
        </p:nvSpPr>
        <p:spPr>
          <a:xfrm>
            <a:off x="6412283" y="2302052"/>
            <a:ext cx="660400" cy="2133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600" b="1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Referee</a:t>
            </a:r>
            <a:endParaRPr lang="en-US" altLang="en-US" sz="1600" dirty="0"/>
          </a:p>
        </p:txBody>
      </p:sp>
      <p:sp>
        <p:nvSpPr>
          <p:cNvPr id="1612" name="textbox 1612"/>
          <p:cNvSpPr/>
          <p:nvPr/>
        </p:nvSpPr>
        <p:spPr>
          <a:xfrm>
            <a:off x="489729" y="1883355"/>
            <a:ext cx="550544" cy="2355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</a:t>
            </a:r>
            <a:endParaRPr lang="en-US" altLang="en-US" sz="1800" dirty="0"/>
          </a:p>
        </p:txBody>
      </p:sp>
      <p:sp>
        <p:nvSpPr>
          <p:cNvPr id="1614" name="path"/>
          <p:cNvSpPr/>
          <p:nvPr/>
        </p:nvSpPr>
        <p:spPr>
          <a:xfrm>
            <a:off x="7986285" y="3492963"/>
            <a:ext cx="163779" cy="167881"/>
          </a:xfrm>
          <a:custGeom>
            <a:avLst/>
            <a:gdLst/>
            <a:ahLst/>
            <a:cxnLst/>
            <a:rect l="0" t="0" r="0" b="0"/>
            <a:pathLst>
              <a:path w="257" h="264">
                <a:moveTo>
                  <a:pt x="187" y="30"/>
                </a:moveTo>
                <a:lnTo>
                  <a:pt x="227" y="234"/>
                </a:lnTo>
                <a:lnTo>
                  <a:pt x="30" y="169"/>
                </a:lnTo>
              </a:path>
            </a:pathLst>
          </a:custGeom>
          <a:noFill/>
          <a:ln w="38100" cap="rnd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16" name="path"/>
          <p:cNvSpPr/>
          <p:nvPr/>
        </p:nvSpPr>
        <p:spPr>
          <a:xfrm>
            <a:off x="971166" y="2298694"/>
            <a:ext cx="152450" cy="171450"/>
          </a:xfrm>
          <a:custGeom>
            <a:avLst/>
            <a:gdLst/>
            <a:ahLst/>
            <a:cxnLst/>
            <a:rect l="0" t="0" r="0" b="0"/>
            <a:pathLst>
              <a:path w="240" h="270">
                <a:moveTo>
                  <a:pt x="209" y="240"/>
                </a:moveTo>
                <a:lnTo>
                  <a:pt x="30" y="134"/>
                </a:lnTo>
                <a:lnTo>
                  <a:pt x="210" y="30"/>
                </a:lnTo>
              </a:path>
            </a:pathLst>
          </a:custGeom>
          <a:noFill/>
          <a:ln w="38100" cap="rnd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620" name="picture 16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sp>
        <p:nvSpPr>
          <p:cNvPr id="1622" name="textbox 1622"/>
          <p:cNvSpPr/>
          <p:nvPr/>
        </p:nvSpPr>
        <p:spPr>
          <a:xfrm>
            <a:off x="917539" y="1938480"/>
            <a:ext cx="9697719" cy="3912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155"/>
              </a:lnSpc>
            </a:pPr>
            <a:r>
              <a:rPr sz="3800" kern="0" spc="-1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26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Support for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rel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axed synchronous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replication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restrictions, which allows</a:t>
            </a:r>
            <a:endParaRPr lang="en-US" altLang="en-US" sz="2500" dirty="0"/>
          </a:p>
          <a:p>
            <a:pPr marL="474980" algn="l" rtl="0" eaLnBrk="0">
              <a:lnSpc>
                <a:spcPct val="102000"/>
              </a:lnSpc>
              <a:spcBef>
                <a:spcPts val="35"/>
              </a:spcBef>
            </a:pP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master server to continue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running while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some</a:t>
            </a:r>
            <a:r>
              <a:rPr sz="25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of the</a:t>
            </a:r>
            <a:r>
              <a:rPr sz="2500" kern="0" spc="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standbys</a:t>
            </a:r>
            <a:r>
              <a:rPr sz="25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are    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temporarily</a:t>
            </a:r>
            <a:r>
              <a:rPr sz="25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unavailable:</a:t>
            </a:r>
            <a:endParaRPr lang="en-US" altLang="en-US" sz="2500" dirty="0"/>
          </a:p>
          <a:p>
            <a:pPr marL="36195" algn="l" rtl="0" eaLnBrk="0">
              <a:lnSpc>
                <a:spcPct val="103000"/>
              </a:lnSpc>
              <a:spcBef>
                <a:spcPts val="1220"/>
              </a:spcBef>
            </a:pPr>
            <a:r>
              <a:rPr sz="2500" u="sng" kern="0" spc="-1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2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https://postgrespro.com/docs/enterprise/13/runtime-</a:t>
            </a:r>
            <a:r>
              <a:rPr sz="2500" u="sng" kern="0" spc="-1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config-</a:t>
            </a:r>
            <a:r>
              <a:rPr sz="2500" kern="0" spc="-1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</a:t>
            </a:r>
            <a:r>
              <a:rPr sz="2500" kern="0" spc="-2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</a:t>
            </a:r>
            <a:r>
              <a:rPr sz="2500" u="sng" kern="0" spc="-2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3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replication#GUC-SYNCHRONOUS-STANDBY-GAP</a:t>
            </a:r>
            <a:endParaRPr lang="en-US" altLang="en-US" sz="2500" dirty="0"/>
          </a:p>
          <a:p>
            <a:pPr marL="12700" algn="l" rtl="0" eaLnBrk="0">
              <a:lnSpc>
                <a:spcPts val="2155"/>
              </a:lnSpc>
              <a:spcBef>
                <a:spcPts val="2095"/>
              </a:spcBef>
            </a:pPr>
            <a:r>
              <a:rPr sz="3800" kern="0" spc="-10" dirty="0">
                <a:solidFill>
                  <a:srgbClr val="C366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-10" dirty="0">
                <a:solidFill>
                  <a:srgbClr val="C366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Automatic database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block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repair v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ia streaming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replication</a:t>
            </a:r>
            <a:r>
              <a:rPr sz="2500" kern="0" spc="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from</a:t>
            </a:r>
            <a:r>
              <a:rPr sz="2500" kern="0" spc="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standby</a:t>
            </a:r>
            <a:endParaRPr lang="en-US" altLang="en-US" sz="2500" dirty="0"/>
          </a:p>
          <a:p>
            <a:pPr marL="490220" algn="l" rtl="0" eaLnBrk="0">
              <a:lnSpc>
                <a:spcPts val="3155"/>
              </a:lnSpc>
            </a:pP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 case</a:t>
            </a:r>
            <a:r>
              <a:rPr sz="2500" kern="0" spc="1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of data</a:t>
            </a:r>
            <a:r>
              <a:rPr sz="25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corr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uption:</a:t>
            </a:r>
            <a:endParaRPr lang="en-US" altLang="en-US" sz="25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38735" indent="-2540" algn="l" rtl="0" eaLnBrk="0">
              <a:lnSpc>
                <a:spcPct val="103000"/>
              </a:lnSpc>
              <a:spcBef>
                <a:spcPts val="5"/>
              </a:spcBef>
            </a:pPr>
            <a:r>
              <a:rPr sz="2500" u="sng" kern="0" spc="-1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4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https://postg</a:t>
            </a:r>
            <a:r>
              <a:rPr sz="2500" u="sng" kern="0" spc="-2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4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respro.com/docs/enterprise/13/warm-</a:t>
            </a:r>
            <a:r>
              <a:rPr sz="2500" u="sng" kern="0" spc="-2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standby#REPAIR-PAGE-</a:t>
            </a:r>
            <a:r>
              <a:rPr sz="2500" kern="0" spc="-2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u="sng" kern="0" spc="-4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5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FROM-STANDBY</a:t>
            </a:r>
            <a:endParaRPr lang="en-US" altLang="en-US" sz="2500" dirty="0"/>
          </a:p>
        </p:txBody>
      </p:sp>
      <p:sp>
        <p:nvSpPr>
          <p:cNvPr id="1624" name="textbox 1624"/>
          <p:cNvSpPr/>
          <p:nvPr/>
        </p:nvSpPr>
        <p:spPr>
          <a:xfrm>
            <a:off x="959633" y="790487"/>
            <a:ext cx="6841490" cy="5118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40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</a:t>
            </a:r>
            <a:r>
              <a:rPr sz="4000" kern="0" spc="32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 enhancemen</a:t>
            </a:r>
            <a:r>
              <a:rPr sz="4000" kern="0" spc="-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ts</a:t>
            </a:r>
            <a:r>
              <a:rPr sz="4000" kern="0" spc="23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(1/2)</a:t>
            </a:r>
            <a:endParaRPr lang="en-US" altLang="en-US" sz="4000" dirty="0"/>
          </a:p>
        </p:txBody>
      </p:sp>
      <p:pic>
        <p:nvPicPr>
          <p:cNvPr id="1626" name="picture 16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grpSp>
        <p:nvGrpSpPr>
          <p:cNvPr id="348" name="group 348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1628" name="picture 16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1630" name="textbox 1630"/>
            <p:cNvSpPr/>
            <p:nvPr/>
          </p:nvSpPr>
          <p:spPr>
            <a:xfrm>
              <a:off x="-12700" y="-12700"/>
              <a:ext cx="2430779" cy="7874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095375" algn="l" rtl="0" eaLnBrk="0">
                <a:lnSpc>
                  <a:spcPct val="82000"/>
                </a:lnSpc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35</a:t>
              </a:r>
              <a:endParaRPr lang="en-US" altLang="en-US" sz="2400" dirty="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textbox 1632"/>
          <p:cNvSpPr/>
          <p:nvPr/>
        </p:nvSpPr>
        <p:spPr>
          <a:xfrm>
            <a:off x="917539" y="1938480"/>
            <a:ext cx="8851265" cy="39306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620"/>
              </a:lnSpc>
            </a:pPr>
            <a:r>
              <a:rPr sz="3800" kern="0" spc="-2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29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Corrupted WAL data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store from</a:t>
            </a:r>
            <a:r>
              <a:rPr sz="25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in-memory WAL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buffers:</a:t>
            </a:r>
            <a:endParaRPr lang="en-US" altLang="en-US" sz="2500" dirty="0"/>
          </a:p>
          <a:p>
            <a:pPr marL="36195" algn="l" rtl="0" eaLnBrk="0">
              <a:lnSpc>
                <a:spcPct val="117000"/>
              </a:lnSpc>
              <a:spcBef>
                <a:spcPts val="915"/>
              </a:spcBef>
            </a:pPr>
            <a:r>
              <a:rPr sz="2500" u="sng" kern="0" spc="-1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1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https://postgrespro.com/docs/ente</a:t>
            </a:r>
            <a:r>
              <a:rPr sz="2500" u="sng" kern="0" spc="-2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1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rprise/13/wal-restoration</a:t>
            </a:r>
            <a:endParaRPr lang="en-US" altLang="en-US" sz="2500" dirty="0"/>
          </a:p>
          <a:p>
            <a:pPr marL="12700" algn="l" rtl="0" eaLnBrk="0">
              <a:lnSpc>
                <a:spcPts val="2155"/>
              </a:lnSpc>
              <a:spcBef>
                <a:spcPts val="1760"/>
              </a:spcBef>
            </a:pPr>
            <a:r>
              <a:rPr sz="3800" kern="0" spc="-1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26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Support for database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minor version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upgrades without a database</a:t>
            </a:r>
            <a:endParaRPr lang="en-US" altLang="en-US" sz="2500" dirty="0"/>
          </a:p>
          <a:p>
            <a:pPr marL="490220" algn="l" rtl="0" eaLnBrk="0">
              <a:lnSpc>
                <a:spcPts val="3155"/>
              </a:lnSpc>
            </a:pP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instance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</a:t>
            </a:r>
            <a:r>
              <a:rPr sz="25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estart:</a:t>
            </a:r>
            <a:endParaRPr lang="en-US" altLang="en-US" sz="2500" dirty="0"/>
          </a:p>
          <a:p>
            <a:pPr marL="36195" algn="l" rtl="0" eaLnBrk="0">
              <a:lnSpc>
                <a:spcPct val="117000"/>
              </a:lnSpc>
              <a:spcBef>
                <a:spcPts val="1225"/>
              </a:spcBef>
            </a:pPr>
            <a:r>
              <a:rPr sz="2500" u="sng" kern="0" spc="-1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2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https://postgrespro.com/docs/enterprise/13/release-pr</a:t>
            </a:r>
            <a:r>
              <a:rPr sz="2500" u="sng" kern="0" spc="-2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2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oee-13-2-1</a:t>
            </a:r>
            <a:endParaRPr lang="en-US" altLang="en-US" sz="2500" dirty="0"/>
          </a:p>
          <a:p>
            <a:pPr marL="12700" algn="l" rtl="0" eaLnBrk="0">
              <a:lnSpc>
                <a:spcPts val="2175"/>
              </a:lnSpc>
              <a:spcBef>
                <a:spcPts val="1730"/>
              </a:spcBef>
            </a:pPr>
            <a:r>
              <a:rPr sz="3800" kern="0" spc="-1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29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Compressed file s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ystem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(CFS) offers database compression</a:t>
            </a:r>
            <a:r>
              <a:rPr sz="2500" kern="0" spc="1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at</a:t>
            </a:r>
            <a:r>
              <a:rPr sz="25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</a:t>
            </a:r>
            <a:endParaRPr lang="en-US" altLang="en-US" sz="2500" dirty="0"/>
          </a:p>
          <a:p>
            <a:pPr marL="484505" algn="l" rtl="0" eaLnBrk="0">
              <a:lnSpc>
                <a:spcPts val="3155"/>
              </a:lnSpc>
            </a:pP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database</a:t>
            </a:r>
            <a:r>
              <a:rPr sz="25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block</a:t>
            </a:r>
            <a:r>
              <a:rPr sz="25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level:</a:t>
            </a:r>
            <a:endParaRPr lang="en-US" altLang="en-US" sz="25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36195" algn="l" rtl="0" eaLnBrk="0">
              <a:lnSpc>
                <a:spcPct val="117000"/>
              </a:lnSpc>
            </a:pPr>
            <a:r>
              <a:rPr sz="2500" u="sng" kern="0" spc="-1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3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https://postgrespro.com/doc</a:t>
            </a:r>
            <a:r>
              <a:rPr sz="2500" u="sng" kern="0" spc="-2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3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s/enterprise/13/cfs</a:t>
            </a:r>
            <a:endParaRPr lang="en-US" altLang="en-US" sz="2500" dirty="0"/>
          </a:p>
        </p:txBody>
      </p:sp>
      <p:sp>
        <p:nvSpPr>
          <p:cNvPr id="1634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636" name="picture 16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sp>
        <p:nvSpPr>
          <p:cNvPr id="1638" name="textbox 1638"/>
          <p:cNvSpPr/>
          <p:nvPr/>
        </p:nvSpPr>
        <p:spPr>
          <a:xfrm>
            <a:off x="959633" y="790487"/>
            <a:ext cx="6841490" cy="5118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40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</a:t>
            </a:r>
            <a:r>
              <a:rPr sz="4000" kern="0" spc="32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 enhancemen</a:t>
            </a:r>
            <a:r>
              <a:rPr sz="4000" kern="0" spc="-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ts</a:t>
            </a:r>
            <a:r>
              <a:rPr sz="4000" kern="0" spc="23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(2/2)</a:t>
            </a:r>
            <a:endParaRPr lang="en-US" altLang="en-US" sz="4000" dirty="0"/>
          </a:p>
        </p:txBody>
      </p:sp>
      <p:pic>
        <p:nvPicPr>
          <p:cNvPr id="1640" name="picture 16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grpSp>
        <p:nvGrpSpPr>
          <p:cNvPr id="350" name="group 350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1642" name="picture 16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1644" name="textbox 1644"/>
            <p:cNvSpPr/>
            <p:nvPr/>
          </p:nvSpPr>
          <p:spPr>
            <a:xfrm>
              <a:off x="-12700" y="-12700"/>
              <a:ext cx="2430779" cy="7874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095375" algn="l" rtl="0" eaLnBrk="0">
                <a:lnSpc>
                  <a:spcPct val="82000"/>
                </a:lnSpc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36</a:t>
              </a:r>
              <a:endParaRPr lang="en-US" altLang="en-US" sz="2400" dirty="0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648" name="picture 16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sp>
        <p:nvSpPr>
          <p:cNvPr id="1650" name="textbox 1650"/>
          <p:cNvSpPr/>
          <p:nvPr/>
        </p:nvSpPr>
        <p:spPr>
          <a:xfrm>
            <a:off x="917539" y="1938480"/>
            <a:ext cx="8472805" cy="35496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155"/>
              </a:lnSpc>
            </a:pPr>
            <a:r>
              <a:rPr sz="3800" kern="0" spc="-2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38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PostgreSQL ‘High Availability,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Load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Balancing, an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</a:t>
            </a:r>
            <a:r>
              <a:rPr sz="25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Replication’</a:t>
            </a:r>
            <a:endParaRPr lang="en-US" altLang="en-US" sz="2500" dirty="0"/>
          </a:p>
          <a:p>
            <a:pPr marL="484505" algn="l" rtl="0" eaLnBrk="0">
              <a:lnSpc>
                <a:spcPts val="3155"/>
              </a:lnSpc>
            </a:pP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documentation:</a:t>
            </a:r>
            <a:endParaRPr lang="en-US" altLang="en-US" sz="2500" dirty="0"/>
          </a:p>
          <a:p>
            <a:pPr marL="36195" algn="l" rtl="0" eaLnBrk="0">
              <a:lnSpc>
                <a:spcPct val="117000"/>
              </a:lnSpc>
              <a:spcBef>
                <a:spcPts val="1225"/>
              </a:spcBef>
            </a:pPr>
            <a:r>
              <a:rPr sz="2500" u="sng" kern="0" spc="-1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2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https://www.postgresql.org/docs</a:t>
            </a:r>
            <a:r>
              <a:rPr sz="2500" u="sng" kern="0" spc="-2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2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/14/high-availability.html</a:t>
            </a:r>
            <a:endParaRPr lang="en-US" altLang="en-US" sz="2500" dirty="0"/>
          </a:p>
          <a:p>
            <a:pPr marL="12700" algn="l" rtl="0" eaLnBrk="0">
              <a:lnSpc>
                <a:spcPts val="2620"/>
              </a:lnSpc>
              <a:spcBef>
                <a:spcPts val="1760"/>
              </a:spcBef>
            </a:pPr>
            <a:r>
              <a:rPr sz="3800" kern="0" spc="-2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44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PostgreSQL ‘Backup and</a:t>
            </a:r>
            <a:r>
              <a:rPr sz="25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Restore’ documentation:</a:t>
            </a:r>
            <a:endParaRPr lang="en-US" altLang="en-US" sz="2500" dirty="0"/>
          </a:p>
          <a:p>
            <a:pPr marL="36195" algn="l" rtl="0" eaLnBrk="0">
              <a:lnSpc>
                <a:spcPct val="117000"/>
              </a:lnSpc>
              <a:spcBef>
                <a:spcPts val="915"/>
              </a:spcBef>
            </a:pPr>
            <a:r>
              <a:rPr sz="2500" u="sng" kern="0" spc="-1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3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https://www.postgresql.org/docs/</a:t>
            </a:r>
            <a:r>
              <a:rPr sz="2500" u="sng" kern="0" spc="-2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3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14/backup.html</a:t>
            </a:r>
            <a:endParaRPr lang="en-US" altLang="en-US" sz="2500" dirty="0"/>
          </a:p>
          <a:p>
            <a:pPr marL="12700" algn="l" rtl="0" eaLnBrk="0">
              <a:lnSpc>
                <a:spcPts val="2605"/>
              </a:lnSpc>
              <a:spcBef>
                <a:spcPts val="1765"/>
              </a:spcBef>
            </a:pPr>
            <a:r>
              <a:rPr sz="3800" kern="0" spc="-20" dirty="0">
                <a:solidFill>
                  <a:srgbClr val="C3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380" dirty="0">
                <a:solidFill>
                  <a:srgbClr val="C3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</a:t>
            </a:r>
            <a:r>
              <a:rPr sz="25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</a:t>
            </a:r>
            <a:r>
              <a:rPr sz="25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</a:t>
            </a:r>
            <a:r>
              <a:rPr sz="25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nterprise documentation:</a:t>
            </a:r>
            <a:endParaRPr lang="en-US" altLang="en-US" sz="2500" dirty="0"/>
          </a:p>
          <a:p>
            <a:pPr algn="l" rtl="0" eaLnBrk="0">
              <a:lnSpc>
                <a:spcPct val="109000"/>
              </a:lnSpc>
            </a:pPr>
            <a:endParaRPr lang="en-US" altLang="en-US" sz="700" dirty="0"/>
          </a:p>
          <a:p>
            <a:pPr marL="36195" algn="l" rtl="0" eaLnBrk="0">
              <a:lnSpc>
                <a:spcPct val="117000"/>
              </a:lnSpc>
              <a:spcBef>
                <a:spcPts val="5"/>
              </a:spcBef>
            </a:pPr>
            <a:r>
              <a:rPr sz="2500" u="sng" kern="0" spc="-1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4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https://postgrespro.com/docs/ente</a:t>
            </a:r>
            <a:r>
              <a:rPr sz="2500" u="sng" kern="0" spc="-20" dirty="0">
                <a:solidFill>
                  <a:srgbClr val="0563C1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hlinkClick r:id="rId4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0563C1"/>
                      <wpsdc:hlinkUnderline xmlns:wpsdc="http://www.wps.cn/officeDocument/2017/drawingmlCustomData" val="0"/>
                    </a:ext>
                  </a:extLst>
                </a:hlinkClick>
              </a:rPr>
              <a:t>rprise/13/index</a:t>
            </a:r>
            <a:endParaRPr lang="en-US" altLang="en-US" sz="2500" dirty="0"/>
          </a:p>
        </p:txBody>
      </p:sp>
      <p:pic>
        <p:nvPicPr>
          <p:cNvPr id="1652" name="picture 16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grpSp>
        <p:nvGrpSpPr>
          <p:cNvPr id="352" name="group 352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1654" name="picture 165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1656" name="textbox 1656"/>
            <p:cNvSpPr/>
            <p:nvPr/>
          </p:nvSpPr>
          <p:spPr>
            <a:xfrm>
              <a:off x="-12700" y="-12700"/>
              <a:ext cx="2430779" cy="7874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095375" algn="l" rtl="0" eaLnBrk="0">
                <a:lnSpc>
                  <a:spcPct val="82000"/>
                </a:lnSpc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37</a:t>
              </a:r>
              <a:endParaRPr lang="en-US" altLang="en-US" sz="2400" dirty="0"/>
            </a:p>
          </p:txBody>
        </p:sp>
      </p:grpSp>
      <p:sp>
        <p:nvSpPr>
          <p:cNvPr id="1658" name="textbox 1658"/>
          <p:cNvSpPr/>
          <p:nvPr/>
        </p:nvSpPr>
        <p:spPr>
          <a:xfrm>
            <a:off x="959633" y="809801"/>
            <a:ext cx="4227829" cy="4927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4000" kern="0" spc="-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Documentatio</a:t>
            </a:r>
            <a:r>
              <a:rPr sz="4000" kern="0" spc="-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</a:t>
            </a:r>
            <a:r>
              <a:rPr sz="4000" kern="0" spc="27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links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roup 354"/>
          <p:cNvGrpSpPr/>
          <p:nvPr/>
        </p:nvGrpSpPr>
        <p:grpSpPr>
          <a:xfrm rot="21600000">
            <a:off x="9752887" y="6164579"/>
            <a:ext cx="2404008" cy="693419"/>
            <a:chOff x="0" y="0"/>
            <a:chExt cx="2404008" cy="693419"/>
          </a:xfrm>
        </p:grpSpPr>
        <p:pic>
          <p:nvPicPr>
            <p:cNvPr id="1660" name="picture 166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2404008" cy="693419"/>
            </a:xfrm>
            <a:prstGeom prst="rect">
              <a:avLst/>
            </a:prstGeom>
          </p:spPr>
        </p:pic>
        <p:sp>
          <p:nvSpPr>
            <p:cNvPr id="1662" name="textbox 1662"/>
            <p:cNvSpPr/>
            <p:nvPr/>
          </p:nvSpPr>
          <p:spPr>
            <a:xfrm>
              <a:off x="-12700" y="-12700"/>
              <a:ext cx="2429510" cy="7874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76000"/>
                </a:lnSpc>
              </a:pPr>
              <a:endParaRPr lang="en-US" altLang="en-US" sz="1000" dirty="0"/>
            </a:p>
            <a:p>
              <a:pPr marL="1095375" algn="l" rtl="0" eaLnBrk="0">
                <a:lnSpc>
                  <a:spcPct val="82000"/>
                </a:lnSpc>
                <a:spcBef>
                  <a:spcPts val="5"/>
                </a:spcBef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38</a:t>
              </a:r>
              <a:endParaRPr lang="en-US" altLang="en-US" sz="2400" dirty="0"/>
            </a:p>
          </p:txBody>
        </p:sp>
      </p:grpSp>
      <p:pic>
        <p:nvPicPr>
          <p:cNvPr id="1664" name="picture 16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2129028"/>
          </a:xfrm>
          <a:prstGeom prst="rect">
            <a:avLst/>
          </a:prstGeom>
        </p:spPr>
      </p:pic>
      <p:pic>
        <p:nvPicPr>
          <p:cNvPr id="1666" name="picture 16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668" name="textbox 1668"/>
          <p:cNvSpPr/>
          <p:nvPr/>
        </p:nvSpPr>
        <p:spPr>
          <a:xfrm>
            <a:off x="1250965" y="967047"/>
            <a:ext cx="5080634" cy="5803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lang="en-US" altLang="en-US" sz="100" dirty="0"/>
          </a:p>
          <a:p>
            <a:pPr marL="99060" indent="-86995" algn="l" rtl="0" eaLnBrk="0">
              <a:lnSpc>
                <a:spcPct val="96000"/>
              </a:lnSpc>
            </a:pPr>
            <a:r>
              <a:rPr sz="1900" kern="0" spc="4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Architectures for</a:t>
            </a:r>
            <a:r>
              <a:rPr sz="1900" kern="0" spc="3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PostgreSQL</a:t>
            </a:r>
            <a:r>
              <a:rPr sz="1900" kern="0" spc="15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sz="1900" kern="0" spc="3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High Availability</a:t>
            </a:r>
            <a:r>
              <a:rPr sz="1900" kern="0" spc="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sz="1900" kern="0" spc="3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and Disaster</a:t>
            </a:r>
            <a:r>
              <a:rPr sz="1900" kern="0" spc="23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sz="1900" kern="0" spc="3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Recovery</a:t>
            </a:r>
            <a:r>
              <a:rPr sz="1900" kern="0" spc="13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sz="1900" kern="0" spc="3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(HA/DR)</a:t>
            </a:r>
            <a:endParaRPr lang="en-US" altLang="en-US" sz="1900" dirty="0"/>
          </a:p>
        </p:txBody>
      </p:sp>
      <p:sp>
        <p:nvSpPr>
          <p:cNvPr id="1670" name="textbox 1670"/>
          <p:cNvSpPr/>
          <p:nvPr/>
        </p:nvSpPr>
        <p:spPr>
          <a:xfrm>
            <a:off x="2402215" y="2900061"/>
            <a:ext cx="2580004" cy="9232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7200" b="1" kern="0" spc="-13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Q</a:t>
            </a:r>
            <a:r>
              <a:rPr sz="7200" b="1" kern="0" spc="32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sz="7200" b="1" kern="0" spc="-12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&amp;</a:t>
            </a:r>
            <a:r>
              <a:rPr sz="7200" b="1" kern="0" spc="-23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sz="7200" b="1" kern="0" spc="-8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A</a:t>
            </a:r>
            <a:endParaRPr lang="en-US" altLang="en-US" sz="7200" dirty="0"/>
          </a:p>
        </p:txBody>
      </p:sp>
      <p:pic>
        <p:nvPicPr>
          <p:cNvPr id="1672" name="picture 16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561576" y="216407"/>
            <a:ext cx="2260091" cy="935735"/>
          </a:xfrm>
          <a:prstGeom prst="rect">
            <a:avLst/>
          </a:prstGeom>
        </p:spPr>
      </p:pic>
      <p:sp>
        <p:nvSpPr>
          <p:cNvPr id="1674" name="textbox 1674"/>
          <p:cNvSpPr/>
          <p:nvPr/>
        </p:nvSpPr>
        <p:spPr>
          <a:xfrm>
            <a:off x="9020168" y="4858411"/>
            <a:ext cx="1508125" cy="2171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9000"/>
              </a:lnSpc>
            </a:pPr>
            <a:r>
              <a:rPr sz="1600" kern="0" spc="-1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p</a:t>
            </a:r>
            <a:r>
              <a:rPr sz="1600" kern="0" spc="-1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ost</a:t>
            </a:r>
            <a:r>
              <a:rPr sz="1600" kern="0" spc="-1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g</a:t>
            </a:r>
            <a:r>
              <a:rPr sz="1600" kern="0" spc="-1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res</a:t>
            </a:r>
            <a:r>
              <a:rPr sz="1600" kern="0" spc="-1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p</a:t>
            </a:r>
            <a:r>
              <a:rPr sz="1600" kern="0" spc="-1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ro.co</a:t>
            </a:r>
            <a:r>
              <a:rPr sz="1600" kern="0" spc="-2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m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6" name="picture 16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2129028"/>
          </a:xfrm>
          <a:prstGeom prst="rect">
            <a:avLst/>
          </a:prstGeom>
        </p:spPr>
      </p:pic>
      <p:grpSp>
        <p:nvGrpSpPr>
          <p:cNvPr id="356" name="group 356"/>
          <p:cNvGrpSpPr/>
          <p:nvPr/>
        </p:nvGrpSpPr>
        <p:grpSpPr>
          <a:xfrm rot="21600000">
            <a:off x="9752887" y="6164579"/>
            <a:ext cx="2404008" cy="693419"/>
            <a:chOff x="0" y="0"/>
            <a:chExt cx="2404008" cy="693419"/>
          </a:xfrm>
        </p:grpSpPr>
        <p:pic>
          <p:nvPicPr>
            <p:cNvPr id="1678" name="picture 167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2404008" cy="693419"/>
            </a:xfrm>
            <a:prstGeom prst="rect">
              <a:avLst/>
            </a:prstGeom>
          </p:spPr>
        </p:pic>
        <p:sp>
          <p:nvSpPr>
            <p:cNvPr id="1680" name="textbox 1680"/>
            <p:cNvSpPr/>
            <p:nvPr/>
          </p:nvSpPr>
          <p:spPr>
            <a:xfrm>
              <a:off x="-12700" y="-12700"/>
              <a:ext cx="2429510" cy="7874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76000"/>
                </a:lnSpc>
              </a:pPr>
              <a:endParaRPr lang="en-US" altLang="en-US" sz="1000" dirty="0"/>
            </a:p>
            <a:p>
              <a:pPr marL="1095375" algn="l" rtl="0" eaLnBrk="0">
                <a:lnSpc>
                  <a:spcPct val="82000"/>
                </a:lnSpc>
                <a:spcBef>
                  <a:spcPts val="5"/>
                </a:spcBef>
              </a:pPr>
              <a:r>
                <a:rPr sz="2400" kern="0" spc="-4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39</a:t>
              </a:r>
              <a:endParaRPr lang="en-US" altLang="en-US" sz="2400" dirty="0"/>
            </a:p>
          </p:txBody>
        </p:sp>
      </p:grpSp>
      <p:pic>
        <p:nvPicPr>
          <p:cNvPr id="1682" name="picture 16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684" name="textbox 1684"/>
          <p:cNvSpPr/>
          <p:nvPr/>
        </p:nvSpPr>
        <p:spPr>
          <a:xfrm>
            <a:off x="759733" y="1987807"/>
            <a:ext cx="4015104" cy="10439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3335" algn="l" rtl="0" eaLnBrk="0">
              <a:lnSpc>
                <a:spcPts val="3560"/>
              </a:lnSpc>
            </a:pPr>
            <a:r>
              <a:rPr sz="2400" b="1" kern="0" spc="-1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  <a:hlinkClick r:id="rId4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https://postgrespro.com/</a:t>
            </a:r>
            <a:endParaRPr lang="en-US" altLang="en-US" sz="2400" dirty="0"/>
          </a:p>
          <a:p>
            <a:pPr marL="12700" algn="l" rtl="0" eaLnBrk="0">
              <a:lnSpc>
                <a:spcPts val="4455"/>
              </a:lnSpc>
            </a:pPr>
            <a:r>
              <a:rPr sz="2400" b="1" kern="0" spc="-1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info@postgrespro.com</a:t>
            </a:r>
            <a:endParaRPr lang="en-US" altLang="en-US" sz="2400" dirty="0"/>
          </a:p>
        </p:txBody>
      </p:sp>
      <p:pic>
        <p:nvPicPr>
          <p:cNvPr id="1686" name="picture 16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9561576" y="216407"/>
            <a:ext cx="2260091" cy="935735"/>
          </a:xfrm>
          <a:prstGeom prst="rect">
            <a:avLst/>
          </a:prstGeom>
        </p:spPr>
      </p:pic>
      <p:sp>
        <p:nvSpPr>
          <p:cNvPr id="1688" name="textbox 1688"/>
          <p:cNvSpPr/>
          <p:nvPr/>
        </p:nvSpPr>
        <p:spPr>
          <a:xfrm>
            <a:off x="1285812" y="1004953"/>
            <a:ext cx="4247515" cy="4851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Postgres</a:t>
            </a:r>
            <a:r>
              <a:rPr sz="3600" kern="0" spc="31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Professional</a:t>
            </a:r>
            <a:endParaRPr lang="en-US" altLang="en-US" sz="3600" dirty="0"/>
          </a:p>
        </p:txBody>
      </p:sp>
      <p:sp>
        <p:nvSpPr>
          <p:cNvPr id="1690" name="textbox 1690"/>
          <p:cNvSpPr/>
          <p:nvPr/>
        </p:nvSpPr>
        <p:spPr>
          <a:xfrm>
            <a:off x="9020168" y="4858411"/>
            <a:ext cx="1508125" cy="2171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9000"/>
              </a:lnSpc>
            </a:pPr>
            <a:r>
              <a:rPr sz="1600" kern="0" spc="-1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p</a:t>
            </a:r>
            <a:r>
              <a:rPr sz="1600" kern="0" spc="-1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ost</a:t>
            </a:r>
            <a:r>
              <a:rPr sz="1600" kern="0" spc="-1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g</a:t>
            </a:r>
            <a:r>
              <a:rPr sz="1600" kern="0" spc="-1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res</a:t>
            </a:r>
            <a:r>
              <a:rPr sz="1600" kern="0" spc="-1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p</a:t>
            </a:r>
            <a:r>
              <a:rPr sz="1600" kern="0" spc="-1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ro.co</a:t>
            </a:r>
            <a:r>
              <a:rPr sz="1600" kern="0" spc="-20" dirty="0">
                <a:solidFill>
                  <a:srgbClr val="FFFFFF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m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927902" y="1957422"/>
            <a:ext cx="9775825" cy="40392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493395" algn="l" rtl="0" eaLnBrk="0">
              <a:lnSpc>
                <a:spcPct val="80000"/>
              </a:lnSpc>
            </a:pP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RTO</a:t>
            </a:r>
            <a:r>
              <a:rPr sz="3100" kern="0" spc="2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Recovery</a:t>
            </a:r>
            <a:r>
              <a:rPr sz="31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Time</a:t>
            </a:r>
            <a:r>
              <a:rPr sz="31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Objective</a:t>
            </a:r>
            <a:r>
              <a:rPr sz="31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 -</a:t>
            </a:r>
            <a:r>
              <a:rPr sz="3100" kern="0" spc="2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how</a:t>
            </a:r>
            <a:r>
              <a:rPr sz="3100" kern="0" spc="2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long</a:t>
            </a:r>
            <a:r>
              <a:rPr sz="31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</a:t>
            </a:r>
            <a:endParaRPr lang="en-US" altLang="en-US" sz="3100" dirty="0"/>
          </a:p>
          <a:p>
            <a:pPr marL="477520" algn="l" rtl="0" eaLnBrk="0">
              <a:lnSpc>
                <a:spcPct val="79000"/>
              </a:lnSpc>
              <a:spcBef>
                <a:spcPts val="905"/>
              </a:spcBef>
            </a:pPr>
            <a:r>
              <a:rPr sz="3100" kern="0" spc="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application</a:t>
            </a:r>
            <a:r>
              <a:rPr sz="31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can</a:t>
            </a:r>
            <a:r>
              <a:rPr sz="3100" kern="0" spc="2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be</a:t>
            </a:r>
            <a:r>
              <a:rPr sz="3100" kern="0" spc="2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unavailable f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or</a:t>
            </a:r>
            <a:r>
              <a:rPr sz="3100" kern="0" spc="2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business</a:t>
            </a:r>
            <a:r>
              <a:rPr sz="3100" kern="0" spc="2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users</a:t>
            </a:r>
            <a:endParaRPr lang="en-US" altLang="en-US" sz="31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0000"/>
              </a:lnSpc>
              <a:spcBef>
                <a:spcPts val="935"/>
              </a:spcBef>
            </a:pPr>
            <a:r>
              <a:rPr sz="24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</a:t>
            </a:r>
            <a:r>
              <a:rPr sz="31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99,99%</a:t>
            </a:r>
            <a:r>
              <a:rPr sz="31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- 52,56</a:t>
            </a:r>
            <a:r>
              <a:rPr sz="3100" kern="0" spc="2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minutes</a:t>
            </a:r>
            <a:r>
              <a:rPr sz="31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of</a:t>
            </a:r>
            <a:r>
              <a:rPr sz="3100" kern="0" spc="1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downtime</a:t>
            </a:r>
            <a:r>
              <a:rPr sz="3100" kern="0" spc="2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per</a:t>
            </a:r>
            <a:r>
              <a:rPr sz="31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year</a:t>
            </a:r>
            <a:r>
              <a:rPr sz="3100" kern="0" spc="2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(~0,9</a:t>
            </a:r>
            <a:r>
              <a:rPr sz="3100" kern="0" spc="2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hrs</a:t>
            </a:r>
            <a:r>
              <a:rPr sz="31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.)</a:t>
            </a:r>
            <a:endParaRPr lang="en-US" altLang="en-US" sz="31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0000"/>
              </a:lnSpc>
              <a:spcBef>
                <a:spcPts val="930"/>
              </a:spcBef>
            </a:pPr>
            <a:r>
              <a:rPr sz="24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</a:t>
            </a:r>
            <a:r>
              <a:rPr sz="31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99,9% - 525,6</a:t>
            </a:r>
            <a:r>
              <a:rPr sz="3100" kern="0" spc="3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minutes</a:t>
            </a:r>
            <a:r>
              <a:rPr sz="31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of</a:t>
            </a:r>
            <a:r>
              <a:rPr sz="3100" kern="0" spc="1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downtime</a:t>
            </a:r>
            <a:r>
              <a:rPr sz="3100" kern="0" spc="2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per</a:t>
            </a:r>
            <a:r>
              <a:rPr sz="31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year</a:t>
            </a:r>
            <a:r>
              <a:rPr sz="3100" kern="0" spc="2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(~9</a:t>
            </a:r>
            <a:r>
              <a:rPr sz="3100" kern="0" spc="2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hrs</a:t>
            </a:r>
            <a:r>
              <a:rPr sz="31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.)</a:t>
            </a:r>
            <a:endParaRPr lang="en-US" altLang="en-US" sz="31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0000"/>
              </a:lnSpc>
              <a:spcBef>
                <a:spcPts val="930"/>
              </a:spcBef>
            </a:pPr>
            <a:r>
              <a:rPr sz="24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</a:t>
            </a:r>
            <a:r>
              <a:rPr sz="31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99% -</a:t>
            </a:r>
            <a:r>
              <a:rPr sz="31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5256</a:t>
            </a:r>
            <a:r>
              <a:rPr sz="3100" kern="0" spc="2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minutes</a:t>
            </a:r>
            <a:r>
              <a:rPr sz="31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of</a:t>
            </a:r>
            <a:r>
              <a:rPr sz="31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downtime</a:t>
            </a:r>
            <a:r>
              <a:rPr sz="3100" kern="0" spc="2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per</a:t>
            </a:r>
            <a:r>
              <a:rPr sz="3100" kern="0" spc="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year</a:t>
            </a:r>
            <a:r>
              <a:rPr sz="3100" kern="0" spc="2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(~90</a:t>
            </a:r>
            <a:r>
              <a:rPr sz="3100" kern="0" spc="2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hrs</a:t>
            </a:r>
            <a:r>
              <a:rPr sz="31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.)</a:t>
            </a:r>
            <a:endParaRPr lang="en-US" altLang="en-US" sz="31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marL="493395" algn="l" rtl="0" eaLnBrk="0">
              <a:lnSpc>
                <a:spcPct val="75000"/>
              </a:lnSpc>
              <a:spcBef>
                <a:spcPts val="940"/>
              </a:spcBef>
            </a:pP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RPO</a:t>
            </a:r>
            <a:r>
              <a:rPr sz="3100" kern="0" spc="2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Recovery</a:t>
            </a:r>
            <a:r>
              <a:rPr sz="3100" kern="0" spc="2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Point</a:t>
            </a:r>
            <a:r>
              <a:rPr sz="31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Objective</a:t>
            </a:r>
            <a:r>
              <a:rPr sz="3100" kern="0" spc="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 -</a:t>
            </a:r>
            <a:r>
              <a:rPr sz="3100" kern="0" spc="2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how</a:t>
            </a:r>
            <a:r>
              <a:rPr sz="3100" kern="0" spc="2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much</a:t>
            </a:r>
            <a:r>
              <a:rPr sz="3100" kern="0" spc="2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business</a:t>
            </a:r>
            <a:endParaRPr lang="en-US" altLang="en-US" sz="3100" dirty="0"/>
          </a:p>
          <a:p>
            <a:pPr marL="478155" algn="l" rtl="0" eaLnBrk="0">
              <a:lnSpc>
                <a:spcPts val="4015"/>
              </a:lnSpc>
            </a:pPr>
            <a:r>
              <a:rPr sz="31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data</a:t>
            </a:r>
            <a:r>
              <a:rPr sz="31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can</a:t>
            </a:r>
            <a:r>
              <a:rPr sz="3100" kern="0" spc="2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be</a:t>
            </a:r>
            <a:r>
              <a:rPr sz="3100" kern="0" spc="2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lost</a:t>
            </a:r>
            <a:endParaRPr lang="en-US" altLang="en-US" sz="3100" dirty="0"/>
          </a:p>
        </p:txBody>
      </p:sp>
      <p:sp>
        <p:nvSpPr>
          <p:cNvPr id="48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54" name="picture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56" name="textbox 56"/>
            <p:cNvSpPr/>
            <p:nvPr/>
          </p:nvSpPr>
          <p:spPr>
            <a:xfrm>
              <a:off x="-12700" y="-12700"/>
              <a:ext cx="2430779" cy="79248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6000"/>
                </a:lnSpc>
              </a:pPr>
              <a:endParaRPr lang="en-US" altLang="en-US" sz="100" dirty="0"/>
            </a:p>
            <a:p>
              <a:pPr marL="1170305" algn="l" rtl="0" eaLnBrk="0">
                <a:lnSpc>
                  <a:spcPct val="81000"/>
                </a:lnSpc>
              </a:pPr>
              <a:r>
                <a:rPr sz="2400" kern="0" spc="-2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4</a:t>
              </a:r>
              <a:endParaRPr lang="en-US" altLang="en-US" sz="2400" dirty="0"/>
            </a:p>
          </p:txBody>
        </p:sp>
      </p:grpSp>
      <p:sp>
        <p:nvSpPr>
          <p:cNvPr id="58" name="textbox 58"/>
          <p:cNvSpPr/>
          <p:nvPr/>
        </p:nvSpPr>
        <p:spPr>
          <a:xfrm>
            <a:off x="934728" y="810817"/>
            <a:ext cx="3721734" cy="4914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  <a:spcBef>
                <a:spcPts val="0"/>
              </a:spcBef>
            </a:pPr>
            <a:r>
              <a:rPr sz="4000" kern="0" spc="-7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SLA:</a:t>
            </a:r>
            <a:r>
              <a:rPr sz="4000" kern="0" spc="34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7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RTO and</a:t>
            </a:r>
            <a:r>
              <a:rPr sz="4000" kern="0" spc="32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7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RP</a:t>
            </a:r>
            <a:r>
              <a:rPr sz="4000" kern="0" spc="-8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</a:t>
            </a:r>
            <a:endParaRPr lang="en-US" altLang="en-US" sz="4000" dirty="0"/>
          </a:p>
        </p:txBody>
      </p:sp>
      <p:pic>
        <p:nvPicPr>
          <p:cNvPr id="60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30239" y="5189854"/>
            <a:ext cx="355853" cy="213359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30239" y="2039746"/>
            <a:ext cx="355853" cy="2133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6" name="picture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sp>
        <p:nvSpPr>
          <p:cNvPr id="68" name="textbox 68"/>
          <p:cNvSpPr/>
          <p:nvPr/>
        </p:nvSpPr>
        <p:spPr>
          <a:xfrm>
            <a:off x="917539" y="1962702"/>
            <a:ext cx="9722484" cy="24403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95"/>
              </a:lnSpc>
            </a:pPr>
            <a:r>
              <a:rPr sz="4600" kern="0" spc="30" dirty="0">
                <a:solidFill>
                  <a:srgbClr val="C1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4600" kern="0" spc="-300" dirty="0">
                <a:solidFill>
                  <a:srgbClr val="C1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Mission</a:t>
            </a:r>
            <a:r>
              <a:rPr sz="31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critical</a:t>
            </a:r>
            <a:r>
              <a:rPr sz="31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application</a:t>
            </a:r>
            <a:r>
              <a:rPr sz="31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-</a:t>
            </a:r>
            <a:r>
              <a:rPr sz="3100" kern="0" spc="2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RTO</a:t>
            </a:r>
            <a:r>
              <a:rPr sz="31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-</a:t>
            </a:r>
            <a:r>
              <a:rPr sz="31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99,99%,</a:t>
            </a:r>
            <a:r>
              <a:rPr sz="3100" kern="0" spc="3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RPO</a:t>
            </a:r>
            <a:r>
              <a:rPr sz="3100" kern="0" spc="1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3100" kern="0" spc="1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0</a:t>
            </a:r>
            <a:endParaRPr lang="en-US" altLang="en-US" sz="3100" dirty="0"/>
          </a:p>
          <a:p>
            <a:pPr marL="12700" algn="l" rtl="0" eaLnBrk="0">
              <a:lnSpc>
                <a:spcPts val="3295"/>
              </a:lnSpc>
              <a:spcBef>
                <a:spcPts val="1950"/>
              </a:spcBef>
            </a:pPr>
            <a:r>
              <a:rPr sz="4600" kern="0" spc="30" dirty="0">
                <a:solidFill>
                  <a:srgbClr val="C1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4600" kern="0" spc="-270" dirty="0">
                <a:solidFill>
                  <a:srgbClr val="C1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Business</a:t>
            </a:r>
            <a:r>
              <a:rPr sz="31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critical</a:t>
            </a:r>
            <a:r>
              <a:rPr sz="31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application</a:t>
            </a:r>
            <a:r>
              <a:rPr sz="31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-</a:t>
            </a:r>
            <a:r>
              <a:rPr sz="3100" kern="0" spc="2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RTO</a:t>
            </a:r>
            <a:r>
              <a:rPr sz="3100" kern="0" spc="1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31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99,9%,</a:t>
            </a:r>
            <a:r>
              <a:rPr sz="3100" kern="0" spc="3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RPO</a:t>
            </a:r>
            <a:r>
              <a:rPr sz="3100" kern="0" spc="1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3100" kern="0" spc="1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0</a:t>
            </a:r>
            <a:endParaRPr lang="en-US" altLang="en-US" sz="3100" dirty="0"/>
          </a:p>
          <a:p>
            <a:pPr algn="r" rtl="0" eaLnBrk="0">
              <a:lnSpc>
                <a:spcPts val="2740"/>
              </a:lnSpc>
              <a:spcBef>
                <a:spcPts val="1945"/>
              </a:spcBef>
            </a:pPr>
            <a:r>
              <a:rPr sz="4600" kern="0" spc="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4600" kern="0" spc="-300" dirty="0">
                <a:solidFill>
                  <a:srgbClr val="C2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Business</a:t>
            </a:r>
            <a:r>
              <a:rPr sz="31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operational</a:t>
            </a:r>
            <a:r>
              <a:rPr sz="31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application -</a:t>
            </a:r>
            <a:r>
              <a:rPr sz="3100" kern="0" spc="2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RTO - 98%</a:t>
            </a:r>
            <a:r>
              <a:rPr sz="31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,</a:t>
            </a:r>
            <a:r>
              <a:rPr sz="3100" kern="0" spc="3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RPO -</a:t>
            </a:r>
            <a:r>
              <a:rPr sz="3100" kern="0" spc="2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3100" kern="0" spc="2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hr.</a:t>
            </a:r>
            <a:endParaRPr lang="en-US" altLang="en-US" sz="3100" dirty="0"/>
          </a:p>
          <a:p>
            <a:pPr marL="12700" algn="l" rtl="0" eaLnBrk="0">
              <a:lnSpc>
                <a:spcPts val="5790"/>
              </a:lnSpc>
            </a:pPr>
            <a:r>
              <a:rPr sz="4600" kern="0" spc="30" dirty="0">
                <a:solidFill>
                  <a:srgbClr val="C1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4600" kern="0" spc="-400" dirty="0">
                <a:solidFill>
                  <a:srgbClr val="C1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Office</a:t>
            </a:r>
            <a:r>
              <a:rPr sz="31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operational</a:t>
            </a:r>
            <a:r>
              <a:rPr sz="31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application</a:t>
            </a:r>
            <a:r>
              <a:rPr sz="31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-</a:t>
            </a:r>
            <a:r>
              <a:rPr sz="3100" kern="0" spc="2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RTO</a:t>
            </a:r>
            <a:r>
              <a:rPr sz="31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-</a:t>
            </a:r>
            <a:r>
              <a:rPr sz="3100" kern="0" spc="1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90%,</a:t>
            </a:r>
            <a:r>
              <a:rPr sz="3100" kern="0" spc="3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RPO</a:t>
            </a:r>
            <a:r>
              <a:rPr sz="31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-</a:t>
            </a:r>
            <a:r>
              <a:rPr sz="3100" kern="0" spc="2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12</a:t>
            </a:r>
            <a:r>
              <a:rPr sz="3100" kern="0" spc="2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hrs</a:t>
            </a:r>
            <a:r>
              <a:rPr sz="31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.</a:t>
            </a:r>
            <a:endParaRPr lang="en-US" altLang="en-US" sz="3100" dirty="0"/>
          </a:p>
        </p:txBody>
      </p:sp>
      <p:pic>
        <p:nvPicPr>
          <p:cNvPr id="70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sp>
        <p:nvSpPr>
          <p:cNvPr id="72" name="textbox 72"/>
          <p:cNvSpPr/>
          <p:nvPr/>
        </p:nvSpPr>
        <p:spPr>
          <a:xfrm>
            <a:off x="925580" y="807768"/>
            <a:ext cx="5137784" cy="4946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4000" kern="0" spc="-2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 sample customer’s</a:t>
            </a:r>
            <a:r>
              <a:rPr sz="4000" kern="0" spc="1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2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SLA</a:t>
            </a:r>
            <a:endParaRPr lang="en-US" altLang="en-US" sz="4000" dirty="0"/>
          </a:p>
        </p:txBody>
      </p:sp>
      <p:grpSp>
        <p:nvGrpSpPr>
          <p:cNvPr id="8" name="group 8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74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76" name="textbox 76"/>
            <p:cNvSpPr/>
            <p:nvPr/>
          </p:nvSpPr>
          <p:spPr>
            <a:xfrm>
              <a:off x="-12700" y="-12700"/>
              <a:ext cx="2430779" cy="7874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8000"/>
                </a:lnSpc>
              </a:pPr>
              <a:endParaRPr lang="en-US" altLang="en-US" sz="100" dirty="0"/>
            </a:p>
            <a:p>
              <a:pPr marL="1183005" algn="l" rtl="0" eaLnBrk="0">
                <a:lnSpc>
                  <a:spcPct val="80000"/>
                </a:lnSpc>
              </a:pPr>
              <a:r>
                <a:rPr sz="2400" kern="0" spc="-2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5</a:t>
              </a:r>
              <a:endParaRPr lang="en-US" altLang="en-US" sz="24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8"/>
          <p:cNvSpPr/>
          <p:nvPr/>
        </p:nvSpPr>
        <p:spPr>
          <a:xfrm>
            <a:off x="917539" y="1829491"/>
            <a:ext cx="11252834" cy="49098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3800" kern="0" spc="220" dirty="0">
                <a:solidFill>
                  <a:srgbClr val="B65D0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3800" kern="0" spc="390" dirty="0">
                <a:solidFill>
                  <a:srgbClr val="B65D0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Manual</a:t>
            </a:r>
            <a:r>
              <a:rPr sz="25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switchover</a:t>
            </a:r>
            <a:r>
              <a:rPr sz="25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failover</a:t>
            </a:r>
            <a:endParaRPr lang="en-US" altLang="en-US" sz="2500" dirty="0"/>
          </a:p>
          <a:p>
            <a:pPr marL="20955" algn="l" rtl="0" eaLnBrk="0">
              <a:lnSpc>
                <a:spcPct val="80000"/>
              </a:lnSpc>
              <a:spcBef>
                <a:spcPts val="1355"/>
              </a:spcBef>
            </a:pPr>
            <a:r>
              <a:rPr sz="19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</a:t>
            </a:r>
            <a:r>
              <a:rPr sz="25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fewer</a:t>
            </a:r>
            <a:r>
              <a:rPr sz="2500" kern="0" spc="2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moving</a:t>
            </a:r>
            <a:r>
              <a:rPr sz="25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parts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</a:t>
            </a:r>
            <a:r>
              <a:rPr sz="25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</a:t>
            </a:r>
            <a:r>
              <a:rPr sz="25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technology</a:t>
            </a:r>
            <a:r>
              <a:rPr sz="25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stack</a:t>
            </a:r>
            <a:r>
              <a:rPr sz="25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</a:t>
            </a:r>
            <a:r>
              <a:rPr sz="25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better</a:t>
            </a:r>
            <a:endParaRPr lang="en-US" altLang="en-US" sz="25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marL="474980" indent="-454025" algn="l" rtl="0" eaLnBrk="0">
              <a:lnSpc>
                <a:spcPct val="92000"/>
              </a:lnSpc>
              <a:spcBef>
                <a:spcPts val="760"/>
              </a:spcBef>
            </a:pPr>
            <a:r>
              <a:rPr sz="19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monitoring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and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alerting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systems</a:t>
            </a:r>
            <a:r>
              <a:rPr sz="25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work</a:t>
            </a:r>
            <a:r>
              <a:rPr sz="2500" kern="0" spc="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fine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to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inform</a:t>
            </a:r>
            <a:r>
              <a:rPr sz="25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</a:t>
            </a:r>
            <a:r>
              <a:rPr sz="2500" kern="0" spc="1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Operations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</a:t>
            </a:r>
            <a:r>
              <a:rPr sz="25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team about the</a:t>
            </a:r>
            <a:r>
              <a:rPr sz="2500" kern="0" spc="1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dat</a:t>
            </a:r>
            <a:r>
              <a:rPr sz="25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abase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issues</a:t>
            </a:r>
            <a:endParaRPr lang="en-US" altLang="en-US" sz="2500" dirty="0"/>
          </a:p>
          <a:p>
            <a:pPr marL="478155" indent="-457200" algn="l" rtl="0" eaLnBrk="0">
              <a:lnSpc>
                <a:spcPct val="106000"/>
              </a:lnSpc>
              <a:spcBef>
                <a:spcPts val="1245"/>
              </a:spcBef>
            </a:pPr>
            <a:r>
              <a:rPr sz="19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switchover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failover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scenarios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are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well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documented</a:t>
            </a:r>
            <a:r>
              <a:rPr sz="2500" kern="0" spc="1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and</a:t>
            </a:r>
            <a:r>
              <a:rPr sz="25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both</a:t>
            </a:r>
            <a:r>
              <a:rPr sz="25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day</a:t>
            </a:r>
            <a:r>
              <a:rPr sz="2500" kern="0" spc="1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and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</a:t>
            </a:r>
            <a:r>
              <a:rPr sz="2500" kern="0" spc="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night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shifts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of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Operations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team</a:t>
            </a:r>
            <a:r>
              <a:rPr sz="2500" kern="0" spc="2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have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adequate</a:t>
            </a:r>
            <a:r>
              <a:rPr sz="2500" kern="0" spc="1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expertise</a:t>
            </a:r>
            <a:r>
              <a:rPr sz="2500" kern="0" spc="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to</a:t>
            </a:r>
            <a:r>
              <a:rPr sz="2500" kern="0" spc="1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cope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</a:t>
            </a:r>
            <a:r>
              <a:rPr sz="25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with database a</a:t>
            </a:r>
            <a:r>
              <a:rPr sz="25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vailability</a:t>
            </a:r>
            <a:r>
              <a:rPr sz="25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issues</a:t>
            </a:r>
            <a:endParaRPr lang="en-US" altLang="en-US" sz="2500" dirty="0"/>
          </a:p>
          <a:p>
            <a:pPr marL="20955" algn="l" rtl="0" eaLnBrk="0">
              <a:lnSpc>
                <a:spcPts val="3475"/>
              </a:lnSpc>
              <a:spcBef>
                <a:spcPts val="1235"/>
              </a:spcBef>
            </a:pPr>
            <a:r>
              <a:rPr sz="19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RTO</a:t>
            </a:r>
            <a:r>
              <a:rPr sz="2500" kern="0" spc="2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is</a:t>
            </a:r>
            <a:r>
              <a:rPr sz="25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not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very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strict</a:t>
            </a:r>
            <a:r>
              <a:rPr sz="25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up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to</a:t>
            </a:r>
            <a:r>
              <a:rPr sz="25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5</a:t>
            </a:r>
            <a:r>
              <a:rPr sz="25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minutes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for</a:t>
            </a:r>
            <a:r>
              <a:rPr sz="2500" kern="0" spc="1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switchover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failover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tasks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</a:t>
            </a:r>
            <a:endParaRPr lang="en-US" altLang="en-US" sz="2500" dirty="0"/>
          </a:p>
          <a:p>
            <a:pPr marL="20955" algn="l" rtl="0" eaLnBrk="0">
              <a:lnSpc>
                <a:spcPct val="75000"/>
              </a:lnSpc>
              <a:spcBef>
                <a:spcPts val="1915"/>
              </a:spcBef>
            </a:pPr>
            <a:r>
              <a:rPr sz="19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</a:t>
            </a:r>
            <a:r>
              <a:rPr sz="25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number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of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databases</a:t>
            </a:r>
            <a:r>
              <a:rPr sz="25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is</a:t>
            </a:r>
            <a:r>
              <a:rPr sz="2500" kern="0" spc="2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relatively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small</a:t>
            </a:r>
            <a:r>
              <a:rPr sz="25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up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to</a:t>
            </a:r>
            <a:r>
              <a:rPr sz="2500" kern="0" spc="1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5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5</a:t>
            </a:r>
            <a:r>
              <a:rPr sz="2500" kern="0" spc="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0)</a:t>
            </a:r>
            <a:endParaRPr lang="en-US" altLang="en-US" sz="2500" dirty="0"/>
          </a:p>
          <a:p>
            <a:pPr algn="l" rtl="0" eaLnBrk="0">
              <a:lnSpc>
                <a:spcPct val="105000"/>
              </a:lnSpc>
            </a:pPr>
            <a:endParaRPr lang="en-US" altLang="en-US" sz="800" dirty="0"/>
          </a:p>
          <a:p>
            <a:pPr marL="8834755" algn="l" rtl="0" eaLnBrk="0">
              <a:lnSpc>
                <a:spcPct val="82000"/>
              </a:lnSpc>
              <a:spcBef>
                <a:spcPts val="5"/>
              </a:spcBef>
              <a:tabLst>
                <a:tab pos="9998710" algn="l"/>
              </a:tabLst>
            </a:pPr>
            <a:r>
              <a:rPr sz="2400" kern="0" spc="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	</a:t>
            </a:r>
            <a:r>
              <a:rPr sz="2400" kern="0" spc="-11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6</a:t>
            </a:r>
            <a:r>
              <a:rPr sz="2400" kern="0" spc="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          </a:t>
            </a:r>
            <a:r>
              <a:rPr sz="2400" kern="0" spc="-10" dirty="0">
                <a:solidFill>
                  <a:srgbClr val="D9D9D9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endParaRPr lang="en-US" altLang="en-US" sz="2400" dirty="0"/>
          </a:p>
        </p:txBody>
      </p:sp>
      <p:sp>
        <p:nvSpPr>
          <p:cNvPr id="80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2" name="picture 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pic>
        <p:nvPicPr>
          <p:cNvPr id="84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sp>
        <p:nvSpPr>
          <p:cNvPr id="86" name="textbox 86"/>
          <p:cNvSpPr/>
          <p:nvPr/>
        </p:nvSpPr>
        <p:spPr>
          <a:xfrm>
            <a:off x="959633" y="790487"/>
            <a:ext cx="5250815" cy="5118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4000" kern="0" spc="-3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HA/DR technologies</a:t>
            </a:r>
            <a:r>
              <a:rPr sz="4000" kern="0" spc="2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3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(1/4)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90" name="picture 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sp>
        <p:nvSpPr>
          <p:cNvPr id="92" name="textbox 92"/>
          <p:cNvSpPr/>
          <p:nvPr/>
        </p:nvSpPr>
        <p:spPr>
          <a:xfrm>
            <a:off x="917539" y="1951226"/>
            <a:ext cx="9500869" cy="2565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105"/>
              </a:lnSpc>
            </a:pPr>
            <a:r>
              <a:rPr sz="4300" kern="0" spc="-20" dirty="0">
                <a:solidFill>
                  <a:srgbClr val="C2651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4300" kern="0" spc="-20" dirty="0">
                <a:solidFill>
                  <a:srgbClr val="C2651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0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HA-cluster</a:t>
            </a:r>
            <a:r>
              <a:rPr sz="30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(don’t confuse this with</a:t>
            </a:r>
            <a:r>
              <a:rPr sz="3000" kern="0" spc="2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Postgres 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database</a:t>
            </a:r>
            <a:endParaRPr lang="en-US" altLang="en-US" sz="3000" dirty="0"/>
          </a:p>
          <a:p>
            <a:pPr marL="486410" algn="l" rtl="0" eaLnBrk="0">
              <a:lnSpc>
                <a:spcPct val="72000"/>
              </a:lnSpc>
              <a:spcBef>
                <a:spcPts val="510"/>
              </a:spcBef>
            </a:pPr>
            <a:r>
              <a:rPr sz="30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cluster, which</a:t>
            </a:r>
            <a:r>
              <a:rPr sz="30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is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a collection of</a:t>
            </a:r>
            <a:r>
              <a:rPr sz="3000" kern="0" spc="1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databases that</a:t>
            </a:r>
            <a:r>
              <a:rPr sz="30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is</a:t>
            </a:r>
            <a:r>
              <a:rPr sz="30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managed</a:t>
            </a:r>
            <a:endParaRPr lang="en-US" altLang="en-US" sz="3000" dirty="0"/>
          </a:p>
          <a:p>
            <a:pPr marL="497840" algn="l" rtl="0" eaLnBrk="0">
              <a:lnSpc>
                <a:spcPts val="3785"/>
              </a:lnSpc>
            </a:pPr>
            <a:r>
              <a:rPr sz="30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by a single</a:t>
            </a:r>
            <a:r>
              <a:rPr sz="30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instance of a</a:t>
            </a:r>
            <a:r>
              <a:rPr sz="30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unning</a:t>
            </a:r>
            <a:r>
              <a:rPr sz="3000" kern="0" spc="1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database</a:t>
            </a:r>
            <a:r>
              <a:rPr sz="3000" kern="0" spc="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server)</a:t>
            </a:r>
            <a:endParaRPr lang="en-US" altLang="en-US" sz="3000" dirty="0"/>
          </a:p>
          <a:p>
            <a:pPr marL="22225" algn="l" rtl="0" eaLnBrk="0">
              <a:lnSpc>
                <a:spcPts val="4015"/>
              </a:lnSpc>
              <a:spcBef>
                <a:spcPts val="1205"/>
              </a:spcBef>
            </a:pPr>
            <a:r>
              <a:rPr sz="22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</a:t>
            </a:r>
            <a:r>
              <a:rPr sz="30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RTO</a:t>
            </a:r>
            <a:r>
              <a:rPr sz="30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is strict</a:t>
            </a:r>
            <a:r>
              <a:rPr sz="30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(within a</a:t>
            </a:r>
            <a:r>
              <a:rPr sz="30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minute f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or</a:t>
            </a:r>
            <a:r>
              <a:rPr sz="3000" kern="0" spc="1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switchover/failover tasks)</a:t>
            </a:r>
            <a:endParaRPr lang="en-US" altLang="en-US" sz="3000" dirty="0"/>
          </a:p>
          <a:p>
            <a:pPr algn="l" rtl="0" eaLnBrk="0">
              <a:lnSpc>
                <a:spcPct val="102000"/>
              </a:lnSpc>
            </a:pPr>
            <a:endParaRPr lang="en-US" altLang="en-US" sz="1600" dirty="0"/>
          </a:p>
          <a:p>
            <a:pPr algn="l" rtl="0" eaLnBrk="0">
              <a:lnSpc>
                <a:spcPct val="15000"/>
              </a:lnSpc>
            </a:pPr>
            <a:endParaRPr lang="en-US" altLang="en-US" sz="100" dirty="0"/>
          </a:p>
          <a:p>
            <a:pPr marL="22225" algn="l" rtl="0" eaLnBrk="0">
              <a:lnSpc>
                <a:spcPct val="78000"/>
              </a:lnSpc>
            </a:pPr>
            <a:r>
              <a:rPr sz="22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 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</a:t>
            </a:r>
            <a:r>
              <a:rPr sz="30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number of databases</a:t>
            </a:r>
            <a:r>
              <a:rPr sz="30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is</a:t>
            </a:r>
            <a:r>
              <a:rPr sz="30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big</a:t>
            </a:r>
            <a:r>
              <a:rPr sz="30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(u</a:t>
            </a:r>
            <a:r>
              <a:rPr sz="30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 to</a:t>
            </a:r>
            <a:r>
              <a:rPr sz="3000" kern="0" spc="2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000" kern="0" spc="-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100+)</a:t>
            </a:r>
            <a:endParaRPr lang="en-US" altLang="en-US" sz="3000" dirty="0"/>
          </a:p>
        </p:txBody>
      </p:sp>
      <p:pic>
        <p:nvPicPr>
          <p:cNvPr id="94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sp>
        <p:nvSpPr>
          <p:cNvPr id="96" name="textbox 96"/>
          <p:cNvSpPr/>
          <p:nvPr/>
        </p:nvSpPr>
        <p:spPr>
          <a:xfrm>
            <a:off x="959633" y="790487"/>
            <a:ext cx="5250815" cy="5118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4000" kern="0" spc="-3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HA/DR technologies</a:t>
            </a:r>
            <a:r>
              <a:rPr sz="4000" kern="0" spc="2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3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(2/4)</a:t>
            </a:r>
            <a:endParaRPr lang="en-US" altLang="en-US" sz="4000" dirty="0"/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98" name="picture 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100" name="textbox 100"/>
            <p:cNvSpPr/>
            <p:nvPr/>
          </p:nvSpPr>
          <p:spPr>
            <a:xfrm>
              <a:off x="-12700" y="-12700"/>
              <a:ext cx="2430779" cy="79248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6000"/>
                </a:lnSpc>
              </a:pPr>
              <a:endParaRPr lang="en-US" altLang="en-US" sz="100" dirty="0"/>
            </a:p>
            <a:p>
              <a:pPr marL="1178560" algn="l" rtl="0" eaLnBrk="0">
                <a:lnSpc>
                  <a:spcPct val="81000"/>
                </a:lnSpc>
              </a:pPr>
              <a:r>
                <a:rPr sz="2400" kern="0" spc="-2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7</a:t>
              </a:r>
              <a:endParaRPr lang="en-US" altLang="en-US" sz="24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2"/>
          <p:cNvSpPr/>
          <p:nvPr/>
        </p:nvSpPr>
        <p:spPr>
          <a:xfrm>
            <a:off x="917539" y="1962702"/>
            <a:ext cx="8131175" cy="41890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95"/>
              </a:lnSpc>
            </a:pPr>
            <a:r>
              <a:rPr sz="4600" kern="0" spc="60" dirty="0">
                <a:solidFill>
                  <a:srgbClr val="C1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4600" kern="0" spc="-300" dirty="0">
                <a:solidFill>
                  <a:srgbClr val="C1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Replication</a:t>
            </a:r>
            <a:endParaRPr lang="en-US" altLang="en-US" sz="3100" dirty="0"/>
          </a:p>
          <a:p>
            <a:pPr marL="22860" algn="l" rtl="0" eaLnBrk="0">
              <a:lnSpc>
                <a:spcPct val="80000"/>
              </a:lnSpc>
              <a:spcBef>
                <a:spcPts val="1905"/>
              </a:spcBef>
            </a:pPr>
            <a:r>
              <a:rPr sz="24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24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logical</a:t>
            </a:r>
            <a:r>
              <a:rPr sz="3100" kern="0" spc="2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database</a:t>
            </a:r>
            <a:r>
              <a:rPr sz="31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transaction</a:t>
            </a:r>
            <a:r>
              <a:rPr sz="31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</a:t>
            </a:r>
            <a:endParaRPr lang="en-US" altLang="en-US" sz="31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marL="22860" algn="l" rtl="0" eaLnBrk="0">
              <a:lnSpc>
                <a:spcPct val="80000"/>
              </a:lnSpc>
              <a:spcBef>
                <a:spcPts val="930"/>
              </a:spcBef>
            </a:pPr>
            <a:r>
              <a:rPr sz="24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streaming</a:t>
            </a:r>
            <a:r>
              <a:rPr sz="3100" kern="0" spc="3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database</a:t>
            </a:r>
            <a:r>
              <a:rPr sz="3100" kern="0" spc="2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block</a:t>
            </a:r>
            <a:r>
              <a:rPr sz="31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</a:t>
            </a:r>
            <a:endParaRPr lang="en-US" altLang="en-US" sz="31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marL="22860" algn="l" rtl="0" eaLnBrk="0">
              <a:lnSpc>
                <a:spcPct val="80000"/>
              </a:lnSpc>
              <a:spcBef>
                <a:spcPts val="930"/>
              </a:spcBef>
            </a:pPr>
            <a:r>
              <a:rPr sz="24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file</a:t>
            </a:r>
            <a:r>
              <a:rPr sz="31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system</a:t>
            </a:r>
            <a:r>
              <a:rPr sz="3100" kern="0" spc="2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block</a:t>
            </a:r>
            <a:r>
              <a:rPr sz="31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device</a:t>
            </a:r>
            <a:r>
              <a:rPr sz="3100" kern="0" spc="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</a:t>
            </a:r>
            <a:endParaRPr lang="en-US" altLang="en-US" sz="31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marL="22860" algn="l" rtl="0" eaLnBrk="0">
              <a:lnSpc>
                <a:spcPct val="82000"/>
              </a:lnSpc>
              <a:spcBef>
                <a:spcPts val="930"/>
              </a:spcBef>
            </a:pPr>
            <a:r>
              <a:rPr sz="24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2400" kern="0" spc="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disk/LUN</a:t>
            </a:r>
            <a:r>
              <a:rPr sz="3100" kern="0" spc="2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(raw</a:t>
            </a:r>
            <a:r>
              <a:rPr sz="31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device)</a:t>
            </a:r>
            <a:endParaRPr lang="en-US" altLang="en-US" sz="3100" dirty="0"/>
          </a:p>
          <a:p>
            <a:pPr marL="12700" algn="l" rtl="0" eaLnBrk="0">
              <a:lnSpc>
                <a:spcPts val="2755"/>
              </a:lnSpc>
              <a:spcBef>
                <a:spcPts val="2295"/>
              </a:spcBef>
            </a:pPr>
            <a:r>
              <a:rPr sz="4600" kern="0" spc="0" dirty="0">
                <a:solidFill>
                  <a:srgbClr val="C1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</a:t>
            </a:r>
            <a:r>
              <a:rPr sz="4600" kern="0" spc="-290" dirty="0">
                <a:solidFill>
                  <a:srgbClr val="C165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Each</a:t>
            </a:r>
            <a:r>
              <a:rPr sz="3100" kern="0" spc="2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kind</a:t>
            </a:r>
            <a:r>
              <a:rPr sz="31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of</a:t>
            </a:r>
            <a:r>
              <a:rPr sz="3100" kern="0" spc="2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replication</a:t>
            </a:r>
            <a:r>
              <a:rPr sz="3100" kern="0" spc="2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can</a:t>
            </a:r>
            <a:r>
              <a:rPr sz="3100" kern="0" spc="2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be synchronous</a:t>
            </a:r>
            <a:r>
              <a:rPr sz="31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or</a:t>
            </a:r>
            <a:endParaRPr lang="en-US" altLang="en-US" sz="3100" dirty="0"/>
          </a:p>
          <a:p>
            <a:pPr marL="487680" algn="l" rtl="0" eaLnBrk="0">
              <a:lnSpc>
                <a:spcPts val="3840"/>
              </a:lnSpc>
            </a:pPr>
            <a:r>
              <a:rPr sz="3100" kern="0" spc="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asynchronous</a:t>
            </a:r>
            <a:endParaRPr lang="en-US" altLang="en-US" sz="3100" dirty="0"/>
          </a:p>
        </p:txBody>
      </p:sp>
      <p:sp>
        <p:nvSpPr>
          <p:cNvPr id="104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6" name="picture 1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pic>
        <p:nvPicPr>
          <p:cNvPr id="108" name="picture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sp>
        <p:nvSpPr>
          <p:cNvPr id="110" name="textbox 110"/>
          <p:cNvSpPr/>
          <p:nvPr/>
        </p:nvSpPr>
        <p:spPr>
          <a:xfrm>
            <a:off x="959633" y="790487"/>
            <a:ext cx="5250815" cy="5118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4000" kern="0" spc="-3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HA/DR technologies</a:t>
            </a:r>
            <a:r>
              <a:rPr sz="4000" kern="0" spc="2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3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(3/4)</a:t>
            </a:r>
            <a:endParaRPr lang="en-US" altLang="en-US" sz="4000" dirty="0"/>
          </a:p>
        </p:txBody>
      </p:sp>
      <p:grpSp>
        <p:nvGrpSpPr>
          <p:cNvPr id="12" name="group 12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112" name="picture 1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114" name="textbox 114"/>
            <p:cNvSpPr/>
            <p:nvPr/>
          </p:nvSpPr>
          <p:spPr>
            <a:xfrm>
              <a:off x="-12700" y="-12700"/>
              <a:ext cx="2430779" cy="7874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175385" algn="l" rtl="0" eaLnBrk="0">
                <a:lnSpc>
                  <a:spcPct val="82000"/>
                </a:lnSpc>
                <a:spcBef>
                  <a:spcPts val="0"/>
                </a:spcBef>
              </a:pPr>
              <a:r>
                <a:rPr sz="2400" kern="0" spc="-2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8</a:t>
              </a:r>
              <a:endParaRPr lang="en-US" altLang="en-US" sz="24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6"/>
          <p:cNvSpPr/>
          <p:nvPr/>
        </p:nvSpPr>
        <p:spPr>
          <a:xfrm>
            <a:off x="927902" y="1962702"/>
            <a:ext cx="7912100" cy="37261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493395" algn="l" rtl="0" eaLnBrk="0">
              <a:lnSpc>
                <a:spcPct val="79000"/>
              </a:lnSpc>
            </a:pPr>
            <a:r>
              <a:rPr sz="31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Backup</a:t>
            </a:r>
            <a:endParaRPr lang="en-US" altLang="en-US" sz="3100" dirty="0"/>
          </a:p>
          <a:p>
            <a:pPr algn="l" rtl="0" eaLnBrk="0">
              <a:lnSpc>
                <a:spcPct val="11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79000"/>
              </a:lnSpc>
              <a:spcBef>
                <a:spcPts val="930"/>
              </a:spcBef>
            </a:pPr>
            <a:r>
              <a:rPr sz="24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2400" kern="0" spc="5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online</a:t>
            </a:r>
            <a:r>
              <a:rPr sz="31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or</a:t>
            </a:r>
            <a:r>
              <a:rPr sz="31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offline</a:t>
            </a:r>
            <a:endParaRPr lang="en-US" altLang="en-US" sz="3100" dirty="0"/>
          </a:p>
          <a:p>
            <a:pPr algn="l" rtl="0" eaLnBrk="0">
              <a:lnSpc>
                <a:spcPct val="11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79000"/>
              </a:lnSpc>
              <a:spcBef>
                <a:spcPts val="930"/>
              </a:spcBef>
            </a:pPr>
            <a:r>
              <a:rPr sz="2400" kern="0" spc="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full</a:t>
            </a:r>
            <a:r>
              <a:rPr sz="3100" kern="0" spc="18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or</a:t>
            </a:r>
            <a:r>
              <a:rPr sz="3100" kern="0" spc="23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incremental</a:t>
            </a:r>
            <a:endParaRPr lang="en-US" altLang="en-US" sz="3100" dirty="0"/>
          </a:p>
          <a:p>
            <a:pPr algn="l" rtl="0" eaLnBrk="0">
              <a:lnSpc>
                <a:spcPct val="115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79000"/>
              </a:lnSpc>
              <a:spcBef>
                <a:spcPts val="935"/>
              </a:spcBef>
            </a:pPr>
            <a:r>
              <a:rPr sz="24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2400" kern="0" spc="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</a:t>
            </a:r>
            <a:r>
              <a:rPr sz="31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physical</a:t>
            </a:r>
            <a:r>
              <a:rPr sz="3100" kern="0" spc="2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1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or</a:t>
            </a:r>
            <a:r>
              <a:rPr sz="3100" kern="0" spc="2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-2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logical</a:t>
            </a:r>
            <a:endParaRPr lang="en-US" altLang="en-US" sz="3100" dirty="0"/>
          </a:p>
          <a:p>
            <a:pPr algn="l" rtl="0" eaLnBrk="0">
              <a:lnSpc>
                <a:spcPct val="11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79000"/>
              </a:lnSpc>
              <a:spcBef>
                <a:spcPts val="935"/>
              </a:spcBef>
            </a:pPr>
            <a:r>
              <a:rPr sz="2400" kern="0" spc="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2400" kern="0" spc="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data</a:t>
            </a:r>
            <a:r>
              <a:rPr sz="3100" kern="0" spc="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files</a:t>
            </a:r>
            <a:r>
              <a:rPr sz="3100" kern="0" spc="17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or</a:t>
            </a:r>
            <a:r>
              <a:rPr sz="3100" kern="0" spc="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WAL</a:t>
            </a:r>
            <a:r>
              <a:rPr sz="3100" kern="0" spc="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files</a:t>
            </a:r>
            <a:endParaRPr lang="en-US" altLang="en-US" sz="3100" dirty="0"/>
          </a:p>
          <a:p>
            <a:pPr algn="l" rtl="0" eaLnBrk="0">
              <a:lnSpc>
                <a:spcPct val="115000"/>
              </a:lnSpc>
            </a:pPr>
            <a:endParaRPr lang="en-US" altLang="en-US" sz="1000" dirty="0"/>
          </a:p>
          <a:p>
            <a:pPr algn="l" rtl="0" eaLnBrk="0">
              <a:lnSpc>
                <a:spcPct val="111000"/>
              </a:lnSpc>
            </a:pPr>
            <a:endParaRPr lang="en-US" altLang="en-US" sz="700" dirty="0"/>
          </a:p>
          <a:p>
            <a:pPr marL="12700" algn="l" rtl="0" eaLnBrk="0">
              <a:lnSpc>
                <a:spcPct val="79000"/>
              </a:lnSpc>
              <a:spcBef>
                <a:spcPts val="5"/>
              </a:spcBef>
            </a:pPr>
            <a:r>
              <a:rPr sz="24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    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via</a:t>
            </a:r>
            <a:r>
              <a:rPr sz="31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database</a:t>
            </a:r>
            <a:r>
              <a:rPr sz="31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tools</a:t>
            </a:r>
            <a:r>
              <a:rPr sz="3100" kern="0" spc="24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or</a:t>
            </a:r>
            <a:r>
              <a:rPr sz="31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via</a:t>
            </a:r>
            <a:r>
              <a:rPr sz="3100" kern="0" spc="19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disk</a:t>
            </a:r>
            <a:r>
              <a:rPr sz="3100" kern="0" spc="10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array</a:t>
            </a:r>
            <a:r>
              <a:rPr sz="3100" kern="0" spc="16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100" kern="0" spc="0" dirty="0">
                <a:solidFill>
                  <a:srgbClr val="0D0D0D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snapshots</a:t>
            </a:r>
            <a:endParaRPr lang="en-US" altLang="en-US" sz="3100" dirty="0"/>
          </a:p>
        </p:txBody>
      </p:sp>
      <p:sp>
        <p:nvSpPr>
          <p:cNvPr id="118" name="rect"/>
          <p:cNvSpPr/>
          <p:nvPr/>
        </p:nvSpPr>
        <p:spPr>
          <a:xfrm>
            <a:off x="0" y="0"/>
            <a:ext cx="10972800" cy="1737359"/>
          </a:xfrm>
          <a:prstGeom prst="rect">
            <a:avLst/>
          </a:prstGeom>
          <a:solidFill>
            <a:srgbClr val="5BC1D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0" name="picture 1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35033" y="0"/>
            <a:ext cx="3156966" cy="2147316"/>
          </a:xfrm>
          <a:prstGeom prst="rect">
            <a:avLst/>
          </a:prstGeom>
        </p:spPr>
      </p:pic>
      <p:pic>
        <p:nvPicPr>
          <p:cNvPr id="122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25000" y="155448"/>
            <a:ext cx="2514600" cy="1038605"/>
          </a:xfrm>
          <a:prstGeom prst="rect">
            <a:avLst/>
          </a:prstGeom>
        </p:spPr>
      </p:pic>
      <p:sp>
        <p:nvSpPr>
          <p:cNvPr id="124" name="textbox 124"/>
          <p:cNvSpPr/>
          <p:nvPr/>
        </p:nvSpPr>
        <p:spPr>
          <a:xfrm>
            <a:off x="959633" y="790487"/>
            <a:ext cx="5250815" cy="5118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4000" kern="0" spc="-3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HA/DR technologies</a:t>
            </a:r>
            <a:r>
              <a:rPr sz="4000" kern="0" spc="25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4000" kern="0" spc="-30" dirty="0">
                <a:solidFill>
                  <a:srgbClr val="FFFFFF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(4/4)</a:t>
            </a:r>
            <a:endParaRPr lang="en-US" altLang="en-US" sz="4000" dirty="0"/>
          </a:p>
        </p:txBody>
      </p:sp>
      <p:grpSp>
        <p:nvGrpSpPr>
          <p:cNvPr id="14" name="group 14"/>
          <p:cNvGrpSpPr/>
          <p:nvPr/>
        </p:nvGrpSpPr>
        <p:grpSpPr>
          <a:xfrm rot="21600000">
            <a:off x="9752899" y="6164579"/>
            <a:ext cx="2404757" cy="693419"/>
            <a:chOff x="0" y="0"/>
            <a:chExt cx="2404757" cy="693419"/>
          </a:xfrm>
        </p:grpSpPr>
        <p:pic>
          <p:nvPicPr>
            <p:cNvPr id="126" name="picture 1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2404757" cy="693419"/>
            </a:xfrm>
            <a:prstGeom prst="rect">
              <a:avLst/>
            </a:prstGeom>
          </p:spPr>
        </p:pic>
        <p:sp>
          <p:nvSpPr>
            <p:cNvPr id="128" name="textbox 128"/>
            <p:cNvSpPr/>
            <p:nvPr/>
          </p:nvSpPr>
          <p:spPr>
            <a:xfrm>
              <a:off x="-12700" y="-12700"/>
              <a:ext cx="2430779" cy="78803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0000"/>
                </a:lnSpc>
              </a:pPr>
              <a:endParaRPr lang="en-US" altLang="en-US" sz="1000" dirty="0"/>
            </a:p>
            <a:p>
              <a:pPr marL="1174115" algn="l" rtl="0" eaLnBrk="0">
                <a:lnSpc>
                  <a:spcPct val="82000"/>
                </a:lnSpc>
              </a:pPr>
              <a:r>
                <a:rPr sz="2400" kern="0" spc="-20" dirty="0">
                  <a:solidFill>
                    <a:srgbClr val="FFFFFF">
                      <a:alpha val="100000"/>
                    </a:srgbClr>
                  </a:solidFill>
                  <a:latin typeface="Tahoma" panose="020B0604030504040204"/>
                  <a:ea typeface="Tahoma" panose="020B0604030504040204"/>
                  <a:cs typeface="Tahoma" panose="020B0604030504040204"/>
                </a:rPr>
                <a:t>9</a:t>
              </a:r>
              <a:endParaRPr lang="en-US" altLang="en-US" sz="2400" dirty="0"/>
            </a:p>
          </p:txBody>
        </p:sp>
      </p:grpSp>
      <p:pic>
        <p:nvPicPr>
          <p:cNvPr id="130" name="picture 1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30239" y="2039746"/>
            <a:ext cx="355853" cy="21335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799.99842519685,&quot;width&quot;:19200}"/>
</p:tagLst>
</file>

<file path=ppt/tags/tag10.xml><?xml version="1.0" encoding="utf-8"?>
<p:tagLst xmlns:p="http://schemas.openxmlformats.org/presentationml/2006/main">
  <p:tag name="KSO_WM_UNIT_PLACING_PICTURE_USER_VIEWPORT" val="{&quot;height&quot;:481.1984251968504,&quot;width&quot;:2249.9984251968503}"/>
</p:tagLst>
</file>

<file path=ppt/tags/tag11.xml><?xml version="1.0" encoding="utf-8"?>
<p:tagLst xmlns:p="http://schemas.openxmlformats.org/presentationml/2006/main">
  <p:tag name="KSO_WM_UNIT_PLACING_PICTURE_USER_VIEWPORT" val="{&quot;height&quot;:481.1984251968504,&quot;width&quot;:2249.9984251968503}"/>
</p:tagLst>
</file>

<file path=ppt/tags/tag12.xml><?xml version="1.0" encoding="utf-8"?>
<p:tagLst xmlns:p="http://schemas.openxmlformats.org/presentationml/2006/main">
  <p:tag name="KSO_WM_UNIT_PLACING_PICTURE_USER_VIEWPORT" val="{&quot;height&quot;:391.659842519685,&quot;width&quot;:422.59999999999997}"/>
</p:tagLst>
</file>

<file path=ppt/tags/tag13.xml><?xml version="1.0" encoding="utf-8"?>
<p:tagLst xmlns:p="http://schemas.openxmlformats.org/presentationml/2006/main">
  <p:tag name="KSO_WM_UNIT_PLACING_PICTURE_USER_VIEWPORT" val="{&quot;height&quot;:448.61889763779527,&quot;width&quot;:329.1795275590551}"/>
</p:tagLst>
</file>

<file path=ppt/tags/tag14.xml><?xml version="1.0" encoding="utf-8"?>
<p:tagLst xmlns:p="http://schemas.openxmlformats.org/presentationml/2006/main">
  <p:tag name="COMMONDATA" val="eyJoZGlkIjoiNGE3ZjIwNWRhZDE2MjUxZjZhNmQ5NDRhM2RiNTEzY2QifQ=="/>
</p:tagLst>
</file>

<file path=ppt/tags/tag2.xml><?xml version="1.0" encoding="utf-8"?>
<p:tagLst xmlns:p="http://schemas.openxmlformats.org/presentationml/2006/main">
  <p:tag name="KSO_WM_UNIT_PLACING_PICTURE_USER_VIEWPORT" val="{&quot;height&quot;:10800,&quot;width&quot;:19200}"/>
</p:tagLst>
</file>

<file path=ppt/tags/tag3.xml><?xml version="1.0" encoding="utf-8"?>
<p:tagLst xmlns:p="http://schemas.openxmlformats.org/presentationml/2006/main">
  <p:tag name="KSO_WM_UNIT_PLACING_PICTURE_USER_VIEWPORT" val="{&quot;height&quot;:1635.5984251968503,&quot;width&quot;:3960}"/>
</p:tagLst>
</file>

<file path=ppt/tags/tag4.xml><?xml version="1.0" encoding="utf-8"?>
<p:tagLst xmlns:p="http://schemas.openxmlformats.org/presentationml/2006/main">
  <p:tag name="KSO_WM_UNIT_PLACING_PICTURE_USER_VIEWPORT" val="{&quot;height&quot;:1635.5984251968503,&quot;width&quot;:3960}"/>
</p:tagLst>
</file>

<file path=ppt/tags/tag5.xml><?xml version="1.0" encoding="utf-8"?>
<p:tagLst xmlns:p="http://schemas.openxmlformats.org/presentationml/2006/main">
  <p:tag name="KSO_WM_UNIT_PLACING_PICTURE_USER_VIEWPORT" val="{&quot;height&quot;:1635.5984251968503,&quot;width&quot;:3960}"/>
</p:tagLst>
</file>

<file path=ppt/tags/tag6.xml><?xml version="1.0" encoding="utf-8"?>
<p:tagLst xmlns:p="http://schemas.openxmlformats.org/presentationml/2006/main">
  <p:tag name="KSO_WM_UNIT_PLACING_PICTURE_USER_VIEWPORT" val="{&quot;height&quot;:1691.9984251968503,&quot;width&quot;:1383.5984251968505}"/>
</p:tagLst>
</file>

<file path=ppt/tags/tag7.xml><?xml version="1.0" encoding="utf-8"?>
<p:tagLst xmlns:p="http://schemas.openxmlformats.org/presentationml/2006/main">
  <p:tag name="KSO_WM_UNIT_PLACING_PICTURE_USER_VIEWPORT" val="{&quot;height&quot;:1660.8,&quot;width&quot;:1359.5984251968505}"/>
</p:tagLst>
</file>

<file path=ppt/tags/tag8.xml><?xml version="1.0" encoding="utf-8"?>
<p:tagLst xmlns:p="http://schemas.openxmlformats.org/presentationml/2006/main">
  <p:tag name="KSO_WM_UNIT_PLACING_PICTURE_USER_VIEWPORT" val="{&quot;height&quot;:1660.7984251968503,&quot;width&quot;:1358.3779527559054}"/>
</p:tagLst>
</file>

<file path=ppt/tags/tag9.xml><?xml version="1.0" encoding="utf-8"?>
<p:tagLst xmlns:p="http://schemas.openxmlformats.org/presentationml/2006/main">
  <p:tag name="KSO_WM_UNIT_PLACING_PICTURE_USER_VIEWPORT" val="{&quot;height&quot;:1640.3984251968504,&quot;width&quot;:1341.5795275590551}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11196</Words>
  <Application>WPS 演示</Application>
  <PresentationFormat/>
  <Paragraphs>1010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Arial</vt:lpstr>
      <vt:lpstr>宋体</vt:lpstr>
      <vt:lpstr>Wingdings</vt:lpstr>
      <vt:lpstr>Tahoma</vt:lpstr>
      <vt:lpstr>Calibri</vt:lpstr>
      <vt:lpstr>Arial</vt:lpstr>
      <vt:lpstr>微软雅黑</vt:lpstr>
      <vt:lpstr>Arial Unicode MS</vt:lpstr>
      <vt:lpstr>黑体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何革新</cp:lastModifiedBy>
  <cp:revision>1</cp:revision>
  <dcterms:created xsi:type="dcterms:W3CDTF">2023-08-11T04:38:40Z</dcterms:created>
  <dcterms:modified xsi:type="dcterms:W3CDTF">2023-08-11T04:38:40Z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2023-08-11T12:28:40Z</vt:filetime>
  </property>
  <property fmtid="{D5CDD505-2E9C-101B-9397-08002B2CF9AE}" pid="4" name="ICV">
    <vt:lpwstr>E0FCCB5514364B8780F82DA26CC72D84_12</vt:lpwstr>
  </property>
  <property fmtid="{D5CDD505-2E9C-101B-9397-08002B2CF9AE}" pid="5" name="KSOProductBuildVer">
    <vt:lpwstr>2052-12.1.0.15120</vt:lpwstr>
  </property>
</Properties>
</file>