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1" r:id="rId5"/>
  </p:sldMasterIdLst>
  <p:notesMasterIdLst>
    <p:notesMasterId r:id="rId34"/>
  </p:notesMasterIdLst>
  <p:handoutMasterIdLst>
    <p:handoutMasterId r:id="rId35"/>
  </p:handoutMasterIdLst>
  <p:sldIdLst>
    <p:sldId id="317" r:id="rId6"/>
    <p:sldId id="318" r:id="rId7"/>
    <p:sldId id="319" r:id="rId8"/>
    <p:sldId id="304" r:id="rId9"/>
    <p:sldId id="305" r:id="rId10"/>
    <p:sldId id="306" r:id="rId11"/>
    <p:sldId id="307" r:id="rId12"/>
    <p:sldId id="308" r:id="rId13"/>
    <p:sldId id="309" r:id="rId14"/>
    <p:sldId id="310" r:id="rId15"/>
    <p:sldId id="323" r:id="rId16"/>
    <p:sldId id="312" r:id="rId17"/>
    <p:sldId id="320" r:id="rId18"/>
    <p:sldId id="313" r:id="rId19"/>
    <p:sldId id="324" r:id="rId20"/>
    <p:sldId id="325" r:id="rId21"/>
    <p:sldId id="326" r:id="rId22"/>
    <p:sldId id="321" r:id="rId23"/>
    <p:sldId id="314" r:id="rId24"/>
    <p:sldId id="327" r:id="rId25"/>
    <p:sldId id="334" r:id="rId26"/>
    <p:sldId id="322" r:id="rId27"/>
    <p:sldId id="315" r:id="rId28"/>
    <p:sldId id="316" r:id="rId29"/>
    <p:sldId id="335" r:id="rId30"/>
    <p:sldId id="330" r:id="rId31"/>
    <p:sldId id="337" r:id="rId32"/>
    <p:sldId id="338" r:id="rId33"/>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 uri="{2D200454-40CA-4A62-9FC3-DE9A4176ACB9}">
      <p15:notesGuideLst xmlns=""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riola, Courtney A" initials="TC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9C2"/>
    <a:srgbClr val="EF2E24"/>
    <a:srgbClr val="07944A"/>
    <a:srgbClr val="000000"/>
    <a:srgbClr val="FF6300"/>
    <a:srgbClr val="0000A3"/>
    <a:srgbClr val="A30000"/>
    <a:srgbClr val="E7EFF7"/>
    <a:srgbClr val="CBDDEF"/>
    <a:srgbClr val="004A7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85" autoAdjust="0"/>
    <p:restoredTop sz="99302" autoAdjust="0"/>
  </p:normalViewPr>
  <p:slideViewPr>
    <p:cSldViewPr snapToGrid="0" snapToObjects="1">
      <p:cViewPr varScale="1">
        <p:scale>
          <a:sx n="69" d="100"/>
          <a:sy n="69" d="100"/>
        </p:scale>
        <p:origin x="-174" y="-108"/>
      </p:cViewPr>
      <p:guideLst>
        <p:guide orient="horz" pos="2160"/>
        <p:guide pos="3840"/>
      </p:guideLst>
    </p:cSldViewPr>
  </p:slideViewPr>
  <p:outlineViewPr>
    <p:cViewPr>
      <p:scale>
        <a:sx n="33" d="100"/>
        <a:sy n="33" d="100"/>
      </p:scale>
      <p:origin x="0" y="-6702"/>
    </p:cViewPr>
  </p:outlineViewPr>
  <p:notesTextViewPr>
    <p:cViewPr>
      <p:scale>
        <a:sx n="125" d="100"/>
        <a:sy n="125" d="100"/>
      </p:scale>
      <p:origin x="0" y="0"/>
    </p:cViewPr>
  </p:notesTextViewPr>
  <p:notesViewPr>
    <p:cSldViewPr snapToGrid="0" snapToObjects="1">
      <p:cViewPr varScale="1">
        <p:scale>
          <a:sx n="87" d="100"/>
          <a:sy n="87" d="100"/>
        </p:scale>
        <p:origin x="3090"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commentAuthors" Target="commentAuthor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 Id="rId6" Type="http://schemas.openxmlformats.org/officeDocument/2006/relationships/image" Target="../media/image7.wmf"/><Relationship Id="rId5" Type="http://schemas.openxmlformats.org/officeDocument/2006/relationships/image" Target="../media/image6.wmf"/><Relationship Id="rId4" Type="http://schemas.openxmlformats.org/officeDocument/2006/relationships/image" Target="../media/image5.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image" Target="../media/image33.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image" Target="../media/image38.wmf"/><Relationship Id="rId1" Type="http://schemas.openxmlformats.org/officeDocument/2006/relationships/image" Target="../media/image37.wmf"/><Relationship Id="rId4" Type="http://schemas.openxmlformats.org/officeDocument/2006/relationships/image" Target="../media/image40.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image" Target="../media/image42.wmf"/><Relationship Id="rId1" Type="http://schemas.openxmlformats.org/officeDocument/2006/relationships/image" Target="../media/image41.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image" Target="../media/image45.wmf"/><Relationship Id="rId1" Type="http://schemas.openxmlformats.org/officeDocument/2006/relationships/image" Target="../media/image44.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49.wmf"/><Relationship Id="rId1" Type="http://schemas.openxmlformats.org/officeDocument/2006/relationships/image" Target="../media/image48.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50.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53.wmf"/><Relationship Id="rId2" Type="http://schemas.openxmlformats.org/officeDocument/2006/relationships/image" Target="../media/image52.wmf"/><Relationship Id="rId1" Type="http://schemas.openxmlformats.org/officeDocument/2006/relationships/image" Target="../media/image51.wmf"/><Relationship Id="rId4" Type="http://schemas.openxmlformats.org/officeDocument/2006/relationships/image" Target="../media/image54.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58.wmf"/><Relationship Id="rId2" Type="http://schemas.openxmlformats.org/officeDocument/2006/relationships/image" Target="../media/image57.wmf"/><Relationship Id="rId1" Type="http://schemas.openxmlformats.org/officeDocument/2006/relationships/image" Target="../media/image56.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 Id="rId4" Type="http://schemas.openxmlformats.org/officeDocument/2006/relationships/image" Target="../media/image15.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 Id="rId5" Type="http://schemas.openxmlformats.org/officeDocument/2006/relationships/image" Target="../media/image20.wmf"/><Relationship Id="rId4" Type="http://schemas.openxmlformats.org/officeDocument/2006/relationships/image" Target="../media/image19.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 Id="rId4" Type="http://schemas.openxmlformats.org/officeDocument/2006/relationships/image" Target="../media/image26.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image" Target="../media/image27.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image" Target="../media/image3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E8AA413-85C6-40F2-B867-268CAAA7E377}" type="datetimeFigureOut">
              <a:rPr lang="en-US" smtClean="0"/>
              <a:t>4/16/2020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767803E-66EE-42CE-8DFB-98553954E472}" type="slidenum">
              <a:rPr lang="en-US" smtClean="0"/>
              <a:t>‹#›</a:t>
            </a:fld>
            <a:endParaRPr lang="en-US"/>
          </a:p>
        </p:txBody>
      </p:sp>
    </p:spTree>
    <p:extLst>
      <p:ext uri="{BB962C8B-B14F-4D97-AF65-F5344CB8AC3E}">
        <p14:creationId xmlns:p14="http://schemas.microsoft.com/office/powerpoint/2010/main" val="21762102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86680D68-05FF-7942-990A-B21BB8E6CE33}" type="datetimeFigureOut">
              <a:rPr lang="en-US"/>
              <a:pPr>
                <a:defRPr/>
              </a:pPr>
              <a:t>4/16/2020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91CAE60C-72A0-D14D-8733-C13212F694AD}" type="slidenum">
              <a:rPr lang="en-US"/>
              <a:pPr>
                <a:defRPr/>
              </a:pPr>
              <a:t>‹#›</a:t>
            </a:fld>
            <a:endParaRPr lang="en-US"/>
          </a:p>
        </p:txBody>
      </p:sp>
    </p:spTree>
    <p:extLst>
      <p:ext uri="{BB962C8B-B14F-4D97-AF65-F5344CB8AC3E}">
        <p14:creationId xmlns:p14="http://schemas.microsoft.com/office/powerpoint/2010/main" val="12338055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91CAE60C-72A0-D14D-8733-C13212F694AD}" type="slidenum">
              <a:rPr lang="en-US" smtClean="0"/>
              <a:pPr>
                <a:defRPr/>
              </a:pPr>
              <a:t>1</a:t>
            </a:fld>
            <a:endParaRPr lang="en-US"/>
          </a:p>
        </p:txBody>
      </p:sp>
    </p:spTree>
    <p:extLst>
      <p:ext uri="{BB962C8B-B14F-4D97-AF65-F5344CB8AC3E}">
        <p14:creationId xmlns:p14="http://schemas.microsoft.com/office/powerpoint/2010/main" val="3760113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8</a:t>
            </a:fld>
            <a:endParaRPr lang="en-US"/>
          </a:p>
        </p:txBody>
      </p:sp>
    </p:spTree>
    <p:extLst>
      <p:ext uri="{BB962C8B-B14F-4D97-AF65-F5344CB8AC3E}">
        <p14:creationId xmlns:p14="http://schemas.microsoft.com/office/powerpoint/2010/main" val="38342624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91CAE60C-72A0-D14D-8733-C13212F694AD}" type="slidenum">
              <a:rPr lang="en-US" smtClean="0"/>
              <a:pPr>
                <a:defRPr/>
              </a:pPr>
              <a:t>11</a:t>
            </a:fld>
            <a:endParaRPr lang="en-US"/>
          </a:p>
        </p:txBody>
      </p:sp>
    </p:spTree>
    <p:extLst>
      <p:ext uri="{BB962C8B-B14F-4D97-AF65-F5344CB8AC3E}">
        <p14:creationId xmlns:p14="http://schemas.microsoft.com/office/powerpoint/2010/main" val="16704970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flipH="1">
            <a:off x="1274574" y="2759656"/>
            <a:ext cx="1487676" cy="748138"/>
          </a:xfrm>
          <a:prstGeom prst="round1Rect">
            <a:avLst/>
          </a:prstGeom>
          <a:solidFill>
            <a:srgbClr val="0079C2"/>
          </a:solidFill>
          <a:ln w="20320">
            <a:solidFill>
              <a:srgbClr val="0079C2"/>
            </a:solidFill>
          </a:ln>
        </p:spPr>
        <p:txBody>
          <a:bodyPr anchor="ctr"/>
          <a:lstStyle>
            <a:lvl1pPr>
              <a:defRPr sz="4000">
                <a:solidFill>
                  <a:schemeClr val="bg1"/>
                </a:solidFill>
              </a:defRPr>
            </a:lvl1pPr>
          </a:lstStyle>
          <a:p>
            <a:r>
              <a:rPr lang="en-US" dirty="0"/>
              <a:t>17.17</a:t>
            </a:r>
          </a:p>
        </p:txBody>
      </p:sp>
      <p:sp>
        <p:nvSpPr>
          <p:cNvPr id="10" name="Text Placeholder 2"/>
          <p:cNvSpPr>
            <a:spLocks noGrp="1"/>
          </p:cNvSpPr>
          <p:nvPr>
            <p:ph type="body" sz="quarter" idx="11" hasCustomPrompt="1"/>
          </p:nvPr>
        </p:nvSpPr>
        <p:spPr>
          <a:xfrm>
            <a:off x="2762250" y="2552700"/>
            <a:ext cx="9048750" cy="1162050"/>
          </a:xfrm>
          <a:solidFill>
            <a:srgbClr val="E1EBF7"/>
          </a:solidFill>
        </p:spPr>
        <p:txBody>
          <a:bodyPr anchor="ctr">
            <a:normAutofit/>
          </a:bodyPr>
          <a:lstStyle>
            <a:lvl1pPr marL="182880" indent="0" algn="l">
              <a:buNone/>
              <a:defRPr sz="4000" b="1" i="0">
                <a:solidFill>
                  <a:srgbClr val="000000"/>
                </a:solidFill>
                <a:latin typeface="Arial" charset="0"/>
                <a:ea typeface="Arial" charset="0"/>
                <a:cs typeface="Arial" charset="0"/>
              </a:defRPr>
            </a:lvl1pPr>
          </a:lstStyle>
          <a:p>
            <a:pPr lvl="0"/>
            <a:r>
              <a:rPr lang="en-IN" dirty="0"/>
              <a:t>Four Ways to Represent a Function</a:t>
            </a:r>
            <a:endParaRPr lang="en-US" dirty="0"/>
          </a:p>
        </p:txBody>
      </p:sp>
      <p:cxnSp>
        <p:nvCxnSpPr>
          <p:cNvPr id="13" name="Straight Connector 12"/>
          <p:cNvCxnSpPr/>
          <p:nvPr userDrawn="1"/>
        </p:nvCxnSpPr>
        <p:spPr>
          <a:xfrm>
            <a:off x="13270" y="2908276"/>
            <a:ext cx="1261303"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13270" y="3007668"/>
            <a:ext cx="1261304"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13270" y="3108437"/>
            <a:ext cx="1261304"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a:off x="13270" y="3219704"/>
            <a:ext cx="1261304"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sp>
        <p:nvSpPr>
          <p:cNvPr id="18" name="Content Placeholder 2"/>
          <p:cNvSpPr>
            <a:spLocks noGrp="1"/>
          </p:cNvSpPr>
          <p:nvPr>
            <p:ph sz="quarter" idx="12"/>
          </p:nvPr>
        </p:nvSpPr>
        <p:spPr>
          <a:xfrm>
            <a:off x="4171951" y="6443493"/>
            <a:ext cx="5715000" cy="247650"/>
          </a:xfrm>
        </p:spPr>
        <p:txBody>
          <a:bodyPr/>
          <a:lstStyle>
            <a:lvl1pPr>
              <a:defRPr sz="1400"/>
            </a:lvl1pPr>
          </a:lstStyle>
          <a:p>
            <a:pPr lvl="0"/>
            <a:r>
              <a:rPr lang="en-US" dirty="0"/>
              <a:t>Click to edit Master text styles</a:t>
            </a:r>
            <a:endParaRPr lang="en-IN" dirty="0"/>
          </a:p>
        </p:txBody>
      </p:sp>
    </p:spTree>
    <p:extLst>
      <p:ext uri="{BB962C8B-B14F-4D97-AF65-F5344CB8AC3E}">
        <p14:creationId xmlns:p14="http://schemas.microsoft.com/office/powerpoint/2010/main" val="9285253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with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6" name="Text Placeholder 1"/>
          <p:cNvSpPr>
            <a:spLocks noGrp="1"/>
          </p:cNvSpPr>
          <p:nvPr>
            <p:ph type="body" sz="quarter" idx="15" hasCustomPrompt="1"/>
          </p:nvPr>
        </p:nvSpPr>
        <p:spPr>
          <a:xfrm>
            <a:off x="743576" y="1289684"/>
            <a:ext cx="10711543" cy="2750053"/>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 </a:t>
            </a:r>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 </a:t>
            </a:r>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Tree>
    <p:extLst>
      <p:ext uri="{BB962C8B-B14F-4D97-AF65-F5344CB8AC3E}">
        <p14:creationId xmlns:p14="http://schemas.microsoft.com/office/powerpoint/2010/main" val="35882755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age and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lvl1pPr algn="l">
              <a:defRPr/>
            </a:lvl1pPr>
          </a:lstStyle>
          <a:p>
            <a:r>
              <a:rPr lang="en-US" dirty="0"/>
              <a:t>Click to edit Master title style</a:t>
            </a:r>
          </a:p>
        </p:txBody>
      </p:sp>
      <p:sp>
        <p:nvSpPr>
          <p:cNvPr id="6" name="Picture Placeholder 5"/>
          <p:cNvSpPr>
            <a:spLocks noGrp="1"/>
          </p:cNvSpPr>
          <p:nvPr>
            <p:ph type="pic" sz="quarter" idx="10"/>
          </p:nvPr>
        </p:nvSpPr>
        <p:spPr>
          <a:xfrm>
            <a:off x="733118" y="1619557"/>
            <a:ext cx="6477000" cy="4259263"/>
          </a:xfrm>
        </p:spPr>
        <p:txBody>
          <a:bodyPr/>
          <a:lstStyle/>
          <a:p>
            <a:r>
              <a:rPr lang="en-US"/>
              <a:t>Click icon to add picture</a:t>
            </a:r>
          </a:p>
        </p:txBody>
      </p:sp>
      <p:sp>
        <p:nvSpPr>
          <p:cNvPr id="10" name="Text Placeholder 9"/>
          <p:cNvSpPr>
            <a:spLocks noGrp="1"/>
          </p:cNvSpPr>
          <p:nvPr>
            <p:ph type="body" sz="quarter" idx="11" hasCustomPrompt="1"/>
          </p:nvPr>
        </p:nvSpPr>
        <p:spPr>
          <a:xfrm>
            <a:off x="7478972" y="4070657"/>
            <a:ext cx="3976406" cy="1808163"/>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Tree>
    <p:extLst>
      <p:ext uri="{BB962C8B-B14F-4D97-AF65-F5344CB8AC3E}">
        <p14:creationId xmlns:p14="http://schemas.microsoft.com/office/powerpoint/2010/main" val="10678855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Image and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lvl1pPr algn="l">
              <a:defRPr/>
            </a:lvl1pPr>
          </a:lstStyle>
          <a:p>
            <a:r>
              <a:rPr lang="en-US" dirty="0"/>
              <a:t>Click to edit Master title style</a:t>
            </a:r>
          </a:p>
        </p:txBody>
      </p:sp>
      <p:sp>
        <p:nvSpPr>
          <p:cNvPr id="4" name="Content Placeholder 3">
            <a:extLst>
              <a:ext uri="{FF2B5EF4-FFF2-40B4-BE49-F238E27FC236}">
                <a16:creationId xmlns="" xmlns:a16="http://schemas.microsoft.com/office/drawing/2014/main" id="{18ED9031-36FF-4E07-B750-15C3F3F0088B}"/>
              </a:ext>
            </a:extLst>
          </p:cNvPr>
          <p:cNvSpPr>
            <a:spLocks noGrp="1"/>
          </p:cNvSpPr>
          <p:nvPr>
            <p:ph sz="quarter" idx="12"/>
          </p:nvPr>
        </p:nvSpPr>
        <p:spPr>
          <a:xfrm>
            <a:off x="741971" y="1292277"/>
            <a:ext cx="10721975" cy="891825"/>
          </a:xfrm>
        </p:spPr>
        <p:txBody>
          <a:bodyPr/>
          <a:lstStyle>
            <a:lvl1pPr>
              <a:defRPr sz="2400" baseline="0"/>
            </a:lvl1pPr>
          </a:lstStyle>
          <a:p>
            <a:pPr lvl="0"/>
            <a:endParaRPr lang="en-IN" dirty="0"/>
          </a:p>
        </p:txBody>
      </p:sp>
      <p:sp>
        <p:nvSpPr>
          <p:cNvPr id="7" name="Content Placeholder 6">
            <a:extLst>
              <a:ext uri="{FF2B5EF4-FFF2-40B4-BE49-F238E27FC236}">
                <a16:creationId xmlns="" xmlns:a16="http://schemas.microsoft.com/office/drawing/2014/main" id="{4D3EDE0A-CD36-4494-A107-C14E180ECC1A}"/>
              </a:ext>
            </a:extLst>
          </p:cNvPr>
          <p:cNvSpPr>
            <a:spLocks noGrp="1"/>
          </p:cNvSpPr>
          <p:nvPr>
            <p:ph sz="quarter" idx="13"/>
          </p:nvPr>
        </p:nvSpPr>
        <p:spPr>
          <a:xfrm>
            <a:off x="733425" y="2295525"/>
            <a:ext cx="10721975" cy="590492"/>
          </a:xfrm>
        </p:spPr>
        <p:txBody>
          <a:bodyPr/>
          <a:lstStyle/>
          <a:p>
            <a:pPr lvl="0"/>
            <a:endParaRPr lang="en-IN" dirty="0"/>
          </a:p>
        </p:txBody>
      </p:sp>
      <p:sp>
        <p:nvSpPr>
          <p:cNvPr id="11" name="Content Placeholder 10">
            <a:extLst>
              <a:ext uri="{FF2B5EF4-FFF2-40B4-BE49-F238E27FC236}">
                <a16:creationId xmlns="" xmlns:a16="http://schemas.microsoft.com/office/drawing/2014/main" id="{221A11C5-84D5-4948-87ED-1D3F7F6DC53F}"/>
              </a:ext>
            </a:extLst>
          </p:cNvPr>
          <p:cNvSpPr>
            <a:spLocks noGrp="1"/>
          </p:cNvSpPr>
          <p:nvPr>
            <p:ph sz="quarter" idx="14"/>
          </p:nvPr>
        </p:nvSpPr>
        <p:spPr>
          <a:xfrm>
            <a:off x="733425" y="2986088"/>
            <a:ext cx="10721975" cy="646112"/>
          </a:xfrm>
        </p:spPr>
        <p:txBody>
          <a:bodyPr/>
          <a:lstStyle/>
          <a:p>
            <a:pPr lvl="0"/>
            <a:endParaRPr lang="en-IN" dirty="0"/>
          </a:p>
        </p:txBody>
      </p:sp>
      <p:sp>
        <p:nvSpPr>
          <p:cNvPr id="6" name="Picture Placeholder 5"/>
          <p:cNvSpPr>
            <a:spLocks noGrp="1"/>
          </p:cNvSpPr>
          <p:nvPr>
            <p:ph type="pic" sz="quarter" idx="10"/>
          </p:nvPr>
        </p:nvSpPr>
        <p:spPr>
          <a:xfrm>
            <a:off x="733118" y="4077480"/>
            <a:ext cx="10722260" cy="609443"/>
          </a:xfrm>
        </p:spPr>
        <p:txBody>
          <a:bodyPr/>
          <a:lstStyle/>
          <a:p>
            <a:r>
              <a:rPr lang="en-US" dirty="0"/>
              <a:t>Click icon to add picture</a:t>
            </a:r>
          </a:p>
        </p:txBody>
      </p:sp>
      <p:sp>
        <p:nvSpPr>
          <p:cNvPr id="10" name="Text Placeholder 9"/>
          <p:cNvSpPr>
            <a:spLocks noGrp="1"/>
          </p:cNvSpPr>
          <p:nvPr>
            <p:ph type="body" sz="quarter" idx="11" hasCustomPrompt="1"/>
          </p:nvPr>
        </p:nvSpPr>
        <p:spPr>
          <a:xfrm>
            <a:off x="733425" y="5131837"/>
            <a:ext cx="10721953" cy="746983"/>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Tree>
    <p:extLst>
      <p:ext uri="{BB962C8B-B14F-4D97-AF65-F5344CB8AC3E}">
        <p14:creationId xmlns:p14="http://schemas.microsoft.com/office/powerpoint/2010/main" val="19803462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Image and Caption">
    <p:spTree>
      <p:nvGrpSpPr>
        <p:cNvPr id="1" name=""/>
        <p:cNvGrpSpPr/>
        <p:nvPr/>
      </p:nvGrpSpPr>
      <p:grpSpPr>
        <a:xfrm>
          <a:off x="0" y="0"/>
          <a:ext cx="0" cy="0"/>
          <a:chOff x="0" y="0"/>
          <a:chExt cx="0" cy="0"/>
        </a:xfrm>
      </p:grpSpPr>
      <p:sp>
        <p:nvSpPr>
          <p:cNvPr id="4" name="Content Placeholder 3">
            <a:extLst>
              <a:ext uri="{FF2B5EF4-FFF2-40B4-BE49-F238E27FC236}">
                <a16:creationId xmlns="" xmlns:a16="http://schemas.microsoft.com/office/drawing/2014/main" id="{18ED9031-36FF-4E07-B750-15C3F3F0088B}"/>
              </a:ext>
            </a:extLst>
          </p:cNvPr>
          <p:cNvSpPr>
            <a:spLocks noGrp="1"/>
          </p:cNvSpPr>
          <p:nvPr>
            <p:ph sz="quarter" idx="12"/>
          </p:nvPr>
        </p:nvSpPr>
        <p:spPr>
          <a:xfrm>
            <a:off x="741971" y="1292277"/>
            <a:ext cx="10721975" cy="558769"/>
          </a:xfrm>
        </p:spPr>
        <p:txBody>
          <a:bodyPr/>
          <a:lstStyle>
            <a:lvl1pPr>
              <a:defRPr sz="2400" baseline="0"/>
            </a:lvl1pPr>
          </a:lstStyle>
          <a:p>
            <a:pPr lvl="0"/>
            <a:endParaRPr lang="en-IN" dirty="0"/>
          </a:p>
        </p:txBody>
      </p:sp>
      <p:sp>
        <p:nvSpPr>
          <p:cNvPr id="7" name="Content Placeholder 6">
            <a:extLst>
              <a:ext uri="{FF2B5EF4-FFF2-40B4-BE49-F238E27FC236}">
                <a16:creationId xmlns="" xmlns:a16="http://schemas.microsoft.com/office/drawing/2014/main" id="{4D3EDE0A-CD36-4494-A107-C14E180ECC1A}"/>
              </a:ext>
            </a:extLst>
          </p:cNvPr>
          <p:cNvSpPr>
            <a:spLocks noGrp="1"/>
          </p:cNvSpPr>
          <p:nvPr>
            <p:ph sz="quarter" idx="13"/>
          </p:nvPr>
        </p:nvSpPr>
        <p:spPr>
          <a:xfrm>
            <a:off x="733425" y="1922485"/>
            <a:ext cx="10721975" cy="646112"/>
          </a:xfrm>
        </p:spPr>
        <p:txBody>
          <a:bodyPr/>
          <a:lstStyle>
            <a:lvl1pPr>
              <a:defRPr sz="2400" baseline="0"/>
            </a:lvl1pPr>
          </a:lstStyle>
          <a:p>
            <a:pPr lvl="0"/>
            <a:endParaRPr lang="en-IN" dirty="0"/>
          </a:p>
        </p:txBody>
      </p:sp>
      <p:sp>
        <p:nvSpPr>
          <p:cNvPr id="11" name="Content Placeholder 10">
            <a:extLst>
              <a:ext uri="{FF2B5EF4-FFF2-40B4-BE49-F238E27FC236}">
                <a16:creationId xmlns="" xmlns:a16="http://schemas.microsoft.com/office/drawing/2014/main" id="{221A11C5-84D5-4948-87ED-1D3F7F6DC53F}"/>
              </a:ext>
            </a:extLst>
          </p:cNvPr>
          <p:cNvSpPr>
            <a:spLocks noGrp="1"/>
          </p:cNvSpPr>
          <p:nvPr>
            <p:ph sz="quarter" idx="14"/>
          </p:nvPr>
        </p:nvSpPr>
        <p:spPr>
          <a:xfrm>
            <a:off x="733425" y="2640036"/>
            <a:ext cx="10721975" cy="406928"/>
          </a:xfrm>
        </p:spPr>
        <p:txBody>
          <a:bodyPr/>
          <a:lstStyle>
            <a:lvl1pPr>
              <a:defRPr sz="2400" baseline="0"/>
            </a:lvl1pPr>
          </a:lstStyle>
          <a:p>
            <a:pPr lvl="0"/>
            <a:endParaRPr lang="en-IN" dirty="0"/>
          </a:p>
        </p:txBody>
      </p:sp>
      <p:sp>
        <p:nvSpPr>
          <p:cNvPr id="10" name="Text Placeholder 9"/>
          <p:cNvSpPr>
            <a:spLocks noGrp="1"/>
          </p:cNvSpPr>
          <p:nvPr>
            <p:ph type="body" sz="quarter" idx="11" hasCustomPrompt="1"/>
          </p:nvPr>
        </p:nvSpPr>
        <p:spPr>
          <a:xfrm>
            <a:off x="733425" y="5467739"/>
            <a:ext cx="10721953" cy="746983"/>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5" name="Content Placeholder 4">
            <a:extLst>
              <a:ext uri="{FF2B5EF4-FFF2-40B4-BE49-F238E27FC236}">
                <a16:creationId xmlns="" xmlns:a16="http://schemas.microsoft.com/office/drawing/2014/main" id="{DC77195F-EFA9-4727-8271-AEEA56F4FF61}"/>
              </a:ext>
            </a:extLst>
          </p:cNvPr>
          <p:cNvSpPr>
            <a:spLocks noGrp="1"/>
          </p:cNvSpPr>
          <p:nvPr>
            <p:ph sz="quarter" idx="15"/>
          </p:nvPr>
        </p:nvSpPr>
        <p:spPr>
          <a:xfrm>
            <a:off x="733425" y="3118404"/>
            <a:ext cx="10729913" cy="373039"/>
          </a:xfrm>
        </p:spPr>
        <p:txBody>
          <a:bodyPr/>
          <a:lstStyle>
            <a:lvl1pPr>
              <a:defRPr sz="2400" baseline="0"/>
            </a:lvl1pPr>
          </a:lstStyle>
          <a:p>
            <a:pPr lvl="0"/>
            <a:endParaRPr lang="en-IN" dirty="0"/>
          </a:p>
        </p:txBody>
      </p:sp>
      <p:sp>
        <p:nvSpPr>
          <p:cNvPr id="12" name="Content Placeholder 11">
            <a:extLst>
              <a:ext uri="{FF2B5EF4-FFF2-40B4-BE49-F238E27FC236}">
                <a16:creationId xmlns="" xmlns:a16="http://schemas.microsoft.com/office/drawing/2014/main" id="{E022AA9B-61C8-44FD-966A-DCCA4209B03F}"/>
              </a:ext>
            </a:extLst>
          </p:cNvPr>
          <p:cNvSpPr>
            <a:spLocks noGrp="1"/>
          </p:cNvSpPr>
          <p:nvPr>
            <p:ph sz="quarter" idx="16"/>
          </p:nvPr>
        </p:nvSpPr>
        <p:spPr>
          <a:xfrm>
            <a:off x="733425" y="3573463"/>
            <a:ext cx="10729913" cy="477054"/>
          </a:xfrm>
        </p:spPr>
        <p:txBody>
          <a:bodyPr/>
          <a:lstStyle>
            <a:lvl1pPr>
              <a:defRPr sz="2400" baseline="0"/>
            </a:lvl1pPr>
          </a:lstStyle>
          <a:p>
            <a:pPr lvl="0"/>
            <a:endParaRPr lang="en-IN" dirty="0"/>
          </a:p>
        </p:txBody>
      </p:sp>
      <p:sp>
        <p:nvSpPr>
          <p:cNvPr id="14" name="Content Placeholder 13">
            <a:extLst>
              <a:ext uri="{FF2B5EF4-FFF2-40B4-BE49-F238E27FC236}">
                <a16:creationId xmlns="" xmlns:a16="http://schemas.microsoft.com/office/drawing/2014/main" id="{56A4B729-D02F-4676-A390-963D107DBF8F}"/>
              </a:ext>
            </a:extLst>
          </p:cNvPr>
          <p:cNvSpPr>
            <a:spLocks noGrp="1"/>
          </p:cNvSpPr>
          <p:nvPr>
            <p:ph sz="quarter" idx="17"/>
          </p:nvPr>
        </p:nvSpPr>
        <p:spPr>
          <a:xfrm>
            <a:off x="733425" y="4124325"/>
            <a:ext cx="10729913" cy="486613"/>
          </a:xfrm>
        </p:spPr>
        <p:txBody>
          <a:bodyPr/>
          <a:lstStyle>
            <a:lvl1pPr>
              <a:defRPr sz="2400" baseline="0"/>
            </a:lvl1pPr>
          </a:lstStyle>
          <a:p>
            <a:pPr lvl="0"/>
            <a:endParaRPr lang="en-IN" dirty="0"/>
          </a:p>
        </p:txBody>
      </p:sp>
      <p:sp>
        <p:nvSpPr>
          <p:cNvPr id="16" name="Content Placeholder 15">
            <a:extLst>
              <a:ext uri="{FF2B5EF4-FFF2-40B4-BE49-F238E27FC236}">
                <a16:creationId xmlns="" xmlns:a16="http://schemas.microsoft.com/office/drawing/2014/main" id="{F2BC0406-59D9-4D26-91B3-9111FD17EAD2}"/>
              </a:ext>
            </a:extLst>
          </p:cNvPr>
          <p:cNvSpPr>
            <a:spLocks noGrp="1"/>
          </p:cNvSpPr>
          <p:nvPr>
            <p:ph sz="quarter" idx="18"/>
          </p:nvPr>
        </p:nvSpPr>
        <p:spPr>
          <a:xfrm>
            <a:off x="733425" y="4684713"/>
            <a:ext cx="10729913" cy="371475"/>
          </a:xfrm>
        </p:spPr>
        <p:txBody>
          <a:bodyPr/>
          <a:lstStyle>
            <a:lvl1pPr>
              <a:defRPr sz="2400" baseline="0"/>
            </a:lvl1pPr>
          </a:lstStyle>
          <a:p>
            <a:pPr lvl="0"/>
            <a:endParaRPr lang="en-IN" dirty="0"/>
          </a:p>
        </p:txBody>
      </p:sp>
      <p:sp>
        <p:nvSpPr>
          <p:cNvPr id="17"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
        <p:nvSpPr>
          <p:cNvPr id="15" name="Rounded Rectangle 14"/>
          <p:cNvSpPr/>
          <p:nvPr userDrawn="1"/>
        </p:nvSpPr>
        <p:spPr>
          <a:xfrm>
            <a:off x="471158" y="256638"/>
            <a:ext cx="11290368" cy="832279"/>
          </a:xfrm>
          <a:prstGeom prst="roundRect">
            <a:avLst/>
          </a:prstGeom>
          <a:solidFill>
            <a:srgbClr val="0079C2"/>
          </a:solidFill>
          <a:ln>
            <a:solidFill>
              <a:srgbClr val="007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ounded Rectangle 17"/>
          <p:cNvSpPr/>
          <p:nvPr userDrawn="1"/>
        </p:nvSpPr>
        <p:spPr>
          <a:xfrm>
            <a:off x="471158" y="349359"/>
            <a:ext cx="11301742" cy="672105"/>
          </a:xfrm>
          <a:prstGeom prst="roundRect">
            <a:avLst/>
          </a:prstGeom>
          <a:solidFill>
            <a:srgbClr val="95B9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p:cNvSpPr>
            <a:spLocks noGrp="1"/>
          </p:cNvSpPr>
          <p:nvPr>
            <p:ph type="title"/>
          </p:nvPr>
        </p:nvSpPr>
        <p:spPr>
          <a:xfrm>
            <a:off x="838200" y="384048"/>
            <a:ext cx="10515600" cy="672105"/>
          </a:xfrm>
        </p:spPr>
        <p:txBody>
          <a:bodyPr/>
          <a:lstStyle>
            <a:lvl1pPr algn="l">
              <a:defRPr sz="4000" b="0">
                <a:solidFill>
                  <a:srgbClr val="000000"/>
                </a:solidFill>
              </a:defRPr>
            </a:lvl1pPr>
          </a:lstStyle>
          <a:p>
            <a:r>
              <a:rPr lang="en-US" dirty="0"/>
              <a:t>Click to edit Master title style</a:t>
            </a:r>
          </a:p>
        </p:txBody>
      </p:sp>
    </p:spTree>
    <p:extLst>
      <p:ext uri="{BB962C8B-B14F-4D97-AF65-F5344CB8AC3E}">
        <p14:creationId xmlns:p14="http://schemas.microsoft.com/office/powerpoint/2010/main" val="31395277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ullet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342900" indent="-342900">
              <a:buClr>
                <a:srgbClr val="004A78"/>
              </a:buClr>
              <a:buFont typeface="Arial" charset="0"/>
              <a:buChar char="•"/>
              <a:defRPr sz="2000">
                <a:solidFill>
                  <a:srgbClr val="000000"/>
                </a:solidFill>
              </a:defRPr>
            </a:lvl1pPr>
            <a:lvl2pPr marL="685800" marR="0" indent="-228600" algn="l" defTabSz="914400" rtl="0" eaLnBrk="1" fontAlgn="base" latinLnBrk="0" hangingPunct="1">
              <a:lnSpc>
                <a:spcPct val="90000"/>
              </a:lnSpc>
              <a:spcBef>
                <a:spcPts val="500"/>
              </a:spcBef>
              <a:spcAft>
                <a:spcPct val="0"/>
              </a:spcAft>
              <a:buClr>
                <a:srgbClr val="FF6300"/>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LucidaGrande" charset="0"/>
              <a:buChar char="▶"/>
              <a:defRPr sz="2000"/>
            </a:lvl4pPr>
            <a:lvl5pPr marL="2057400" indent="-228600">
              <a:buClr>
                <a:srgbClr val="000000"/>
              </a:buClr>
              <a:buFont typeface="Helvetica" charset="0"/>
              <a:buChar char="⁃"/>
              <a:defRPr sz="2000"/>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a:t>
            </a:r>
          </a:p>
          <a:p>
            <a:pPr lvl="0"/>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a:t>
            </a:r>
          </a:p>
          <a:p>
            <a:pPr lvl="0"/>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a:t>
            </a:r>
          </a:p>
          <a:p>
            <a:pPr lvl="0"/>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a:t>
            </a:r>
          </a:p>
          <a:p>
            <a:pPr lvl="0"/>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a:t>
            </a:r>
          </a:p>
          <a:p>
            <a:pPr lvl="0"/>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Tree>
    <p:extLst>
      <p:ext uri="{BB962C8B-B14F-4D97-AF65-F5344CB8AC3E}">
        <p14:creationId xmlns:p14="http://schemas.microsoft.com/office/powerpoint/2010/main" val="27734439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Number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457200" indent="-457200">
              <a:buClr>
                <a:srgbClr val="004A78"/>
              </a:buClr>
              <a:buFont typeface="+mj-lt"/>
              <a:buAutoNum type="arabicPeriod"/>
              <a:defRPr sz="2000">
                <a:solidFill>
                  <a:srgbClr val="000000"/>
                </a:solidFill>
              </a:defRPr>
            </a:lvl1pPr>
            <a:lvl2pPr marL="685800" marR="0" indent="-228600" algn="l" defTabSz="914400" rtl="0" eaLnBrk="1" fontAlgn="base" latinLnBrk="0" hangingPunct="1">
              <a:lnSpc>
                <a:spcPct val="90000"/>
              </a:lnSpc>
              <a:spcBef>
                <a:spcPts val="500"/>
              </a:spcBef>
              <a:spcAft>
                <a:spcPct val="0"/>
              </a:spcAft>
              <a:buClr>
                <a:srgbClr val="FF6300"/>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LucidaGrande" charset="0"/>
              <a:buChar char="▶"/>
              <a:defRPr sz="2000"/>
            </a:lvl4pPr>
            <a:lvl5pPr marL="2057400" indent="-228600">
              <a:buClr>
                <a:srgbClr val="000000"/>
              </a:buClr>
              <a:buFont typeface="Helvetica" charset="0"/>
              <a:buChar char="⁃"/>
              <a:defRPr sz="2000"/>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a:t>
            </a:r>
          </a:p>
          <a:p>
            <a:pPr lvl="0"/>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a:t>
            </a:r>
          </a:p>
          <a:p>
            <a:pPr lvl="0"/>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a:t>
            </a:r>
          </a:p>
          <a:p>
            <a:pPr lvl="0"/>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a:t>
            </a:r>
          </a:p>
          <a:p>
            <a:pPr lvl="0"/>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a:t>
            </a:r>
          </a:p>
          <a:p>
            <a:pPr lvl="0"/>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Tree>
    <p:extLst>
      <p:ext uri="{BB962C8B-B14F-4D97-AF65-F5344CB8AC3E}">
        <p14:creationId xmlns:p14="http://schemas.microsoft.com/office/powerpoint/2010/main" val="378078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342900" indent="-342900">
              <a:buClr>
                <a:srgbClr val="004A78"/>
              </a:buClr>
              <a:buFont typeface="Arial" charset="0"/>
              <a:buChar char="•"/>
              <a:defRPr sz="2000">
                <a:solidFill>
                  <a:srgbClr val="004A78"/>
                </a:solidFill>
              </a:defRPr>
            </a:lvl1pPr>
            <a:lvl2pPr marL="685800" marR="0" indent="-228600" algn="l" defTabSz="914400" rtl="0" eaLnBrk="1" fontAlgn="base" latinLnBrk="0" hangingPunct="1">
              <a:lnSpc>
                <a:spcPct val="90000"/>
              </a:lnSpc>
              <a:spcBef>
                <a:spcPts val="500"/>
              </a:spcBef>
              <a:spcAft>
                <a:spcPct val="0"/>
              </a:spcAft>
              <a:buClr>
                <a:srgbClr val="FF6300"/>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LucidaGrande" charset="0"/>
              <a:buChar char="▶"/>
              <a:defRPr sz="2000"/>
            </a:lvl4pPr>
            <a:lvl5pPr marL="2057400" indent="-228600">
              <a:buClr>
                <a:srgbClr val="000000"/>
              </a:buClr>
              <a:buFont typeface="Helvetica" charset="0"/>
              <a:buChar char="⁃"/>
              <a:defRPr sz="2000"/>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759395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Table Placeholder 4"/>
          <p:cNvSpPr>
            <a:spLocks noGrp="1"/>
          </p:cNvSpPr>
          <p:nvPr>
            <p:ph type="tbl" sz="quarter" idx="10"/>
          </p:nvPr>
        </p:nvSpPr>
        <p:spPr>
          <a:xfrm>
            <a:off x="1895522" y="2019868"/>
            <a:ext cx="8128000" cy="3380095"/>
          </a:xfrm>
        </p:spPr>
        <p:txBody>
          <a:bodyPr/>
          <a:lstStyle/>
          <a:p>
            <a:r>
              <a:rPr lang="en-US"/>
              <a:t>Click icon to add table</a:t>
            </a:r>
          </a:p>
        </p:txBody>
      </p:sp>
    </p:spTree>
    <p:extLst>
      <p:ext uri="{BB962C8B-B14F-4D97-AF65-F5344CB8AC3E}">
        <p14:creationId xmlns:p14="http://schemas.microsoft.com/office/powerpoint/2010/main" val="673847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hapter Slide">
    <p:spTree>
      <p:nvGrpSpPr>
        <p:cNvPr id="1" name=""/>
        <p:cNvGrpSpPr/>
        <p:nvPr/>
      </p:nvGrpSpPr>
      <p:grpSpPr>
        <a:xfrm>
          <a:off x="0" y="0"/>
          <a:ext cx="0" cy="0"/>
          <a:chOff x="0" y="0"/>
          <a:chExt cx="0" cy="0"/>
        </a:xfrm>
      </p:grpSpPr>
      <p:sp>
        <p:nvSpPr>
          <p:cNvPr id="5" name="Title 4"/>
          <p:cNvSpPr>
            <a:spLocks noGrp="1"/>
          </p:cNvSpPr>
          <p:nvPr>
            <p:ph type="title" hasCustomPrompt="1"/>
          </p:nvPr>
        </p:nvSpPr>
        <p:spPr>
          <a:xfrm>
            <a:off x="836214" y="481562"/>
            <a:ext cx="1128564" cy="895457"/>
          </a:xfrm>
        </p:spPr>
        <p:txBody>
          <a:bodyPr/>
          <a:lstStyle>
            <a:lvl1pPr algn="l">
              <a:defRPr sz="7200">
                <a:solidFill>
                  <a:srgbClr val="0079C2"/>
                </a:solidFill>
              </a:defRPr>
            </a:lvl1pPr>
          </a:lstStyle>
          <a:p>
            <a:r>
              <a:rPr lang="en-US" dirty="0"/>
              <a:t>1</a:t>
            </a:r>
          </a:p>
        </p:txBody>
      </p:sp>
      <p:sp>
        <p:nvSpPr>
          <p:cNvPr id="6" name="Text Placeholder 5"/>
          <p:cNvSpPr>
            <a:spLocks noGrp="1"/>
          </p:cNvSpPr>
          <p:nvPr>
            <p:ph type="body" sz="quarter" idx="11" hasCustomPrompt="1"/>
          </p:nvPr>
        </p:nvSpPr>
        <p:spPr>
          <a:xfrm>
            <a:off x="2002878" y="481562"/>
            <a:ext cx="6321972" cy="895457"/>
          </a:xfrm>
          <a:ln w="3175"/>
        </p:spPr>
        <p:txBody>
          <a:bodyPr anchor="ctr">
            <a:noAutofit/>
          </a:bodyPr>
          <a:lstStyle>
            <a:lvl1pPr marL="0" indent="0" algn="l">
              <a:buNone/>
              <a:defRPr sz="4000" b="1" i="0">
                <a:solidFill>
                  <a:srgbClr val="000000"/>
                </a:solidFill>
                <a:latin typeface="Arial" charset="0"/>
                <a:ea typeface="Arial" charset="0"/>
                <a:cs typeface="Arial" charset="0"/>
              </a:defRPr>
            </a:lvl1pPr>
            <a:lvl2pPr marL="457200" indent="0" algn="ctr">
              <a:buNone/>
              <a:defRPr>
                <a:latin typeface="Summer Font" charset="0"/>
                <a:ea typeface="Summer Font" charset="0"/>
                <a:cs typeface="Summer Font" charset="0"/>
              </a:defRPr>
            </a:lvl2pPr>
            <a:lvl3pPr marL="914400" indent="0" algn="ctr">
              <a:buNone/>
              <a:defRPr>
                <a:latin typeface="Summer Font" charset="0"/>
                <a:ea typeface="Summer Font" charset="0"/>
                <a:cs typeface="Summer Font" charset="0"/>
              </a:defRPr>
            </a:lvl3pPr>
            <a:lvl4pPr marL="1371600" indent="0" algn="ctr">
              <a:buNone/>
              <a:defRPr>
                <a:latin typeface="Summer Font" charset="0"/>
                <a:ea typeface="Summer Font" charset="0"/>
                <a:cs typeface="Summer Font" charset="0"/>
              </a:defRPr>
            </a:lvl4pPr>
          </a:lstStyle>
          <a:p>
            <a:pPr lvl="0"/>
            <a:r>
              <a:rPr lang="en-US" dirty="0"/>
              <a:t>Functions and Models</a:t>
            </a:r>
          </a:p>
        </p:txBody>
      </p:sp>
      <p:cxnSp>
        <p:nvCxnSpPr>
          <p:cNvPr id="10" name="Straight Connector 9"/>
          <p:cNvCxnSpPr/>
          <p:nvPr userDrawn="1"/>
        </p:nvCxnSpPr>
        <p:spPr>
          <a:xfrm>
            <a:off x="13270" y="2464916"/>
            <a:ext cx="2383566"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13270" y="2564308"/>
            <a:ext cx="2383566"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13270" y="2676952"/>
            <a:ext cx="2383566"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13270" y="2776344"/>
            <a:ext cx="2383566"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9753600" y="2468880"/>
            <a:ext cx="2440070"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9753600" y="2569559"/>
            <a:ext cx="2440070"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a:off x="9753600" y="2667317"/>
            <a:ext cx="2440070"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a:off x="9753600" y="2779776"/>
            <a:ext cx="2440070"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pic>
        <p:nvPicPr>
          <p:cNvPr id="386060" name="Picture 386059"/>
          <p:cNvPicPr>
            <a:picLocks noChangeAspect="1"/>
          </p:cNvPicPr>
          <p:nvPr userDrawn="1"/>
        </p:nvPicPr>
        <p:blipFill>
          <a:blip r:embed="rId2"/>
          <a:srcRect/>
          <a:stretch/>
        </p:blipFill>
        <p:spPr>
          <a:xfrm>
            <a:off x="2035456" y="1536700"/>
            <a:ext cx="8121088" cy="4775200"/>
          </a:xfrm>
          <a:prstGeom prst="rect">
            <a:avLst/>
          </a:prstGeom>
        </p:spPr>
      </p:pic>
      <p:sp>
        <p:nvSpPr>
          <p:cNvPr id="3" name="Content Placeholder 2"/>
          <p:cNvSpPr>
            <a:spLocks noGrp="1"/>
          </p:cNvSpPr>
          <p:nvPr>
            <p:ph sz="quarter" idx="12"/>
          </p:nvPr>
        </p:nvSpPr>
        <p:spPr>
          <a:xfrm>
            <a:off x="4171951" y="6443493"/>
            <a:ext cx="5715000" cy="247650"/>
          </a:xfrm>
        </p:spPr>
        <p:txBody>
          <a:bodyPr/>
          <a:lstStyle>
            <a:lvl1pPr>
              <a:defRPr sz="1400"/>
            </a:lvl1pPr>
          </a:lstStyle>
          <a:p>
            <a:pPr lvl="0"/>
            <a:r>
              <a:rPr lang="en-US" dirty="0"/>
              <a:t>Click to edit Master text styles</a:t>
            </a:r>
            <a:endParaRPr lang="en-IN" dirty="0"/>
          </a:p>
        </p:txBody>
      </p:sp>
    </p:spTree>
    <p:extLst>
      <p:ext uri="{BB962C8B-B14F-4D97-AF65-F5344CB8AC3E}">
        <p14:creationId xmlns:p14="http://schemas.microsoft.com/office/powerpoint/2010/main" val="25281918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ext Placeholder 5"/>
          <p:cNvSpPr>
            <a:spLocks noGrp="1"/>
          </p:cNvSpPr>
          <p:nvPr>
            <p:ph type="body" sz="quarter" idx="15" hasCustomPrompt="1"/>
          </p:nvPr>
        </p:nvSpPr>
        <p:spPr>
          <a:xfrm>
            <a:off x="743576" y="1289684"/>
            <a:ext cx="10711543" cy="4597932"/>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diam </a:t>
            </a:r>
            <a:r>
              <a:rPr lang="en-US" dirty="0" err="1"/>
              <a:t>maecenas</a:t>
            </a:r>
            <a:r>
              <a:rPr lang="en-US" dirty="0"/>
              <a:t> sed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Sed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 </a:t>
            </a:r>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a:t>
            </a:r>
            <a:r>
              <a:rPr lang="en-US" dirty="0" err="1"/>
              <a:t>lacus</a:t>
            </a:r>
            <a:r>
              <a:rPr lang="en-US" dirty="0"/>
              <a:t>.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sociis. Sed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8"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
        <p:nvSpPr>
          <p:cNvPr id="12" name="Rounded Rectangle 11"/>
          <p:cNvSpPr/>
          <p:nvPr userDrawn="1"/>
        </p:nvSpPr>
        <p:spPr>
          <a:xfrm>
            <a:off x="471158" y="256638"/>
            <a:ext cx="11290368" cy="832279"/>
          </a:xfrm>
          <a:prstGeom prst="roundRect">
            <a:avLst/>
          </a:prstGeom>
          <a:solidFill>
            <a:srgbClr val="0079C2"/>
          </a:solidFill>
          <a:ln>
            <a:solidFill>
              <a:srgbClr val="007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ounded Rectangle 12"/>
          <p:cNvSpPr/>
          <p:nvPr userDrawn="1"/>
        </p:nvSpPr>
        <p:spPr>
          <a:xfrm>
            <a:off x="471158" y="349359"/>
            <a:ext cx="11301742" cy="672105"/>
          </a:xfrm>
          <a:prstGeom prst="roundRect">
            <a:avLst/>
          </a:prstGeom>
          <a:solidFill>
            <a:srgbClr val="95B9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838200" y="384048"/>
            <a:ext cx="10515600" cy="672105"/>
          </a:xfrm>
        </p:spPr>
        <p:txBody>
          <a:bodyPr/>
          <a:lstStyle>
            <a:lvl1pPr algn="l">
              <a:defRPr sz="4000" b="0">
                <a:solidFill>
                  <a:srgbClr val="000000"/>
                </a:solidFill>
              </a:defRPr>
            </a:lvl1pPr>
          </a:lstStyle>
          <a:p>
            <a:r>
              <a:rPr lang="en-US" dirty="0"/>
              <a:t>Click to edit Master title style</a:t>
            </a:r>
          </a:p>
        </p:txBody>
      </p:sp>
    </p:spTree>
    <p:extLst>
      <p:ext uri="{BB962C8B-B14F-4D97-AF65-F5344CB8AC3E}">
        <p14:creationId xmlns:p14="http://schemas.microsoft.com/office/powerpoint/2010/main" val="3263069163"/>
      </p:ext>
    </p:extLst>
  </p:cSld>
  <p:clrMapOvr>
    <a:masterClrMapping/>
  </p:clrMapOvr>
  <p:extLst>
    <p:ext uri="{DCECCB84-F9BA-43D5-87BE-67443E8EF086}">
      <p15:sldGuideLst xmlns="" xmlns:p15="http://schemas.microsoft.com/office/powerpoint/2012/main">
        <p15:guide id="1" orient="horz" pos="2160" userDrawn="1">
          <p15:clr>
            <a:srgbClr val="FBAE40"/>
          </p15:clr>
        </p15:guide>
        <p15:guide id="2" pos="3840" userDrawn="1">
          <p15:clr>
            <a:srgbClr val="FBAE40"/>
          </p15:clr>
        </p15:guide>
        <p15:guide id="3" orient="horz" pos="816"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4" name="Content Placeholder 3">
            <a:extLst>
              <a:ext uri="{FF2B5EF4-FFF2-40B4-BE49-F238E27FC236}">
                <a16:creationId xmlns="" xmlns:a16="http://schemas.microsoft.com/office/drawing/2014/main" id="{33CAFFAB-D02A-4827-AE87-997A2FEFF7C9}"/>
              </a:ext>
            </a:extLst>
          </p:cNvPr>
          <p:cNvSpPr>
            <a:spLocks noGrp="1"/>
          </p:cNvSpPr>
          <p:nvPr>
            <p:ph sz="quarter" idx="23"/>
          </p:nvPr>
        </p:nvSpPr>
        <p:spPr>
          <a:xfrm>
            <a:off x="736600" y="1289050"/>
            <a:ext cx="10718800" cy="477838"/>
          </a:xfrm>
        </p:spPr>
        <p:txBody>
          <a:bodyPr/>
          <a:lstStyle>
            <a:lvl1pPr>
              <a:defRPr sz="2400" baseline="0"/>
            </a:lvl1pPr>
          </a:lstStyle>
          <a:p>
            <a:pPr lvl="0"/>
            <a:endParaRPr lang="en-IN" dirty="0"/>
          </a:p>
        </p:txBody>
      </p:sp>
      <p:sp>
        <p:nvSpPr>
          <p:cNvPr id="9" name="Content Placeholder 8">
            <a:extLst>
              <a:ext uri="{FF2B5EF4-FFF2-40B4-BE49-F238E27FC236}">
                <a16:creationId xmlns="" xmlns:a16="http://schemas.microsoft.com/office/drawing/2014/main" id="{B9A7B7D7-2DF8-452E-BA1E-18C442B03366}"/>
              </a:ext>
            </a:extLst>
          </p:cNvPr>
          <p:cNvSpPr>
            <a:spLocks noGrp="1"/>
          </p:cNvSpPr>
          <p:nvPr>
            <p:ph sz="quarter" idx="24"/>
          </p:nvPr>
        </p:nvSpPr>
        <p:spPr>
          <a:xfrm>
            <a:off x="736600" y="1857375"/>
            <a:ext cx="10712450" cy="401638"/>
          </a:xfrm>
        </p:spPr>
        <p:txBody>
          <a:bodyPr/>
          <a:lstStyle>
            <a:lvl1pPr>
              <a:defRPr sz="2400" baseline="0"/>
            </a:lvl1pPr>
          </a:lstStyle>
          <a:p>
            <a:pPr lvl="0"/>
            <a:endParaRPr lang="en-IN" dirty="0"/>
          </a:p>
        </p:txBody>
      </p:sp>
      <p:sp>
        <p:nvSpPr>
          <p:cNvPr id="13" name="Content Placeholder 12">
            <a:extLst>
              <a:ext uri="{FF2B5EF4-FFF2-40B4-BE49-F238E27FC236}">
                <a16:creationId xmlns="" xmlns:a16="http://schemas.microsoft.com/office/drawing/2014/main" id="{89B09F51-CF40-4AAA-A94C-84D97B45B6D8}"/>
              </a:ext>
            </a:extLst>
          </p:cNvPr>
          <p:cNvSpPr>
            <a:spLocks noGrp="1"/>
          </p:cNvSpPr>
          <p:nvPr>
            <p:ph sz="quarter" idx="25"/>
          </p:nvPr>
        </p:nvSpPr>
        <p:spPr>
          <a:xfrm>
            <a:off x="736600" y="2324100"/>
            <a:ext cx="10712450" cy="522288"/>
          </a:xfrm>
        </p:spPr>
        <p:txBody>
          <a:bodyPr/>
          <a:lstStyle>
            <a:lvl1pPr>
              <a:defRPr sz="2400" baseline="0"/>
            </a:lvl1pPr>
          </a:lstStyle>
          <a:p>
            <a:pPr lvl="0"/>
            <a:endParaRPr lang="en-IN" dirty="0"/>
          </a:p>
        </p:txBody>
      </p:sp>
      <p:sp>
        <p:nvSpPr>
          <p:cNvPr id="17" name="Content Placeholder 16">
            <a:extLst>
              <a:ext uri="{FF2B5EF4-FFF2-40B4-BE49-F238E27FC236}">
                <a16:creationId xmlns="" xmlns:a16="http://schemas.microsoft.com/office/drawing/2014/main" id="{6788B3C7-3EF3-4B5A-80D3-A8A1A0C2AD5F}"/>
              </a:ext>
            </a:extLst>
          </p:cNvPr>
          <p:cNvSpPr>
            <a:spLocks noGrp="1"/>
          </p:cNvSpPr>
          <p:nvPr>
            <p:ph sz="quarter" idx="26"/>
          </p:nvPr>
        </p:nvSpPr>
        <p:spPr>
          <a:xfrm>
            <a:off x="736600" y="2967038"/>
            <a:ext cx="10718800" cy="485775"/>
          </a:xfrm>
        </p:spPr>
        <p:txBody>
          <a:bodyPr/>
          <a:lstStyle>
            <a:lvl1pPr>
              <a:defRPr sz="2400" baseline="0"/>
            </a:lvl1pPr>
          </a:lstStyle>
          <a:p>
            <a:pPr lvl="0"/>
            <a:endParaRPr lang="en-IN" dirty="0"/>
          </a:p>
        </p:txBody>
      </p:sp>
      <p:sp>
        <p:nvSpPr>
          <p:cNvPr id="11"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
        <p:nvSpPr>
          <p:cNvPr id="12" name="Rounded Rectangle 11"/>
          <p:cNvSpPr/>
          <p:nvPr userDrawn="1"/>
        </p:nvSpPr>
        <p:spPr>
          <a:xfrm>
            <a:off x="471158" y="256638"/>
            <a:ext cx="11290368" cy="832279"/>
          </a:xfrm>
          <a:prstGeom prst="roundRect">
            <a:avLst/>
          </a:prstGeom>
          <a:solidFill>
            <a:srgbClr val="0079C2"/>
          </a:solidFill>
          <a:ln>
            <a:solidFill>
              <a:srgbClr val="007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ounded Rectangle 13"/>
          <p:cNvSpPr/>
          <p:nvPr userDrawn="1"/>
        </p:nvSpPr>
        <p:spPr>
          <a:xfrm>
            <a:off x="471158" y="349359"/>
            <a:ext cx="11301742" cy="672105"/>
          </a:xfrm>
          <a:prstGeom prst="roundRect">
            <a:avLst/>
          </a:prstGeom>
          <a:solidFill>
            <a:srgbClr val="95B9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838200" y="384175"/>
            <a:ext cx="10515600" cy="672105"/>
          </a:xfrm>
        </p:spPr>
        <p:txBody>
          <a:bodyPr/>
          <a:lstStyle>
            <a:lvl1pPr algn="l">
              <a:defRPr sz="4000" b="0">
                <a:solidFill>
                  <a:srgbClr val="000000"/>
                </a:solidFill>
              </a:defRPr>
            </a:lvl1pPr>
          </a:lstStyle>
          <a:p>
            <a:r>
              <a:rPr lang="en-US" dirty="0"/>
              <a:t>Click to edit Master title style</a:t>
            </a:r>
          </a:p>
        </p:txBody>
      </p:sp>
    </p:spTree>
    <p:extLst>
      <p:ext uri="{BB962C8B-B14F-4D97-AF65-F5344CB8AC3E}">
        <p14:creationId xmlns:p14="http://schemas.microsoft.com/office/powerpoint/2010/main" val="1207081706"/>
      </p:ext>
    </p:extLst>
  </p:cSld>
  <p:clrMapOvr>
    <a:masterClrMapping/>
  </p:clrMapOvr>
  <p:extLst>
    <p:ext uri="{DCECCB84-F9BA-43D5-87BE-67443E8EF086}">
      <p15:sldGuideLst xmlns="" xmlns:p15="http://schemas.microsoft.com/office/powerpoint/2012/main">
        <p15:guide id="1" orient="horz" pos="2160" userDrawn="1">
          <p15:clr>
            <a:srgbClr val="FBAE40"/>
          </p15:clr>
        </p15:guide>
        <p15:guide id="2" pos="3840" userDrawn="1">
          <p15:clr>
            <a:srgbClr val="FBAE40"/>
          </p15:clr>
        </p15:guide>
        <p15:guide id="3" orient="horz" pos="79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4" name="Content Placeholder 3">
            <a:extLst>
              <a:ext uri="{FF2B5EF4-FFF2-40B4-BE49-F238E27FC236}">
                <a16:creationId xmlns="" xmlns:a16="http://schemas.microsoft.com/office/drawing/2014/main" id="{33CAFFAB-D02A-4827-AE87-997A2FEFF7C9}"/>
              </a:ext>
            </a:extLst>
          </p:cNvPr>
          <p:cNvSpPr>
            <a:spLocks noGrp="1"/>
          </p:cNvSpPr>
          <p:nvPr>
            <p:ph sz="quarter" idx="23"/>
          </p:nvPr>
        </p:nvSpPr>
        <p:spPr>
          <a:xfrm>
            <a:off x="736600" y="1289050"/>
            <a:ext cx="10718800" cy="477838"/>
          </a:xfrm>
        </p:spPr>
        <p:txBody>
          <a:bodyPr/>
          <a:lstStyle>
            <a:lvl1pPr>
              <a:defRPr sz="2400" baseline="0"/>
            </a:lvl1pPr>
          </a:lstStyle>
          <a:p>
            <a:pPr lvl="0"/>
            <a:endParaRPr lang="en-IN" dirty="0"/>
          </a:p>
        </p:txBody>
      </p:sp>
      <p:sp>
        <p:nvSpPr>
          <p:cNvPr id="9" name="Content Placeholder 8">
            <a:extLst>
              <a:ext uri="{FF2B5EF4-FFF2-40B4-BE49-F238E27FC236}">
                <a16:creationId xmlns="" xmlns:a16="http://schemas.microsoft.com/office/drawing/2014/main" id="{B9A7B7D7-2DF8-452E-BA1E-18C442B03366}"/>
              </a:ext>
            </a:extLst>
          </p:cNvPr>
          <p:cNvSpPr>
            <a:spLocks noGrp="1"/>
          </p:cNvSpPr>
          <p:nvPr>
            <p:ph sz="quarter" idx="24"/>
          </p:nvPr>
        </p:nvSpPr>
        <p:spPr>
          <a:xfrm>
            <a:off x="736600" y="1857375"/>
            <a:ext cx="10712450" cy="401638"/>
          </a:xfrm>
        </p:spPr>
        <p:txBody>
          <a:bodyPr/>
          <a:lstStyle>
            <a:lvl1pPr>
              <a:defRPr sz="2400" baseline="0"/>
            </a:lvl1pPr>
          </a:lstStyle>
          <a:p>
            <a:pPr lvl="0"/>
            <a:endParaRPr lang="en-IN" dirty="0"/>
          </a:p>
        </p:txBody>
      </p:sp>
      <p:sp>
        <p:nvSpPr>
          <p:cNvPr id="13" name="Content Placeholder 12">
            <a:extLst>
              <a:ext uri="{FF2B5EF4-FFF2-40B4-BE49-F238E27FC236}">
                <a16:creationId xmlns="" xmlns:a16="http://schemas.microsoft.com/office/drawing/2014/main" id="{89B09F51-CF40-4AAA-A94C-84D97B45B6D8}"/>
              </a:ext>
            </a:extLst>
          </p:cNvPr>
          <p:cNvSpPr>
            <a:spLocks noGrp="1"/>
          </p:cNvSpPr>
          <p:nvPr>
            <p:ph sz="quarter" idx="25"/>
          </p:nvPr>
        </p:nvSpPr>
        <p:spPr>
          <a:xfrm>
            <a:off x="736600" y="2324100"/>
            <a:ext cx="10712450" cy="522288"/>
          </a:xfrm>
        </p:spPr>
        <p:txBody>
          <a:bodyPr/>
          <a:lstStyle>
            <a:lvl1pPr>
              <a:defRPr sz="2400" baseline="0"/>
            </a:lvl1pPr>
          </a:lstStyle>
          <a:p>
            <a:pPr lvl="0"/>
            <a:endParaRPr lang="en-IN" dirty="0"/>
          </a:p>
        </p:txBody>
      </p:sp>
      <p:sp>
        <p:nvSpPr>
          <p:cNvPr id="17" name="Content Placeholder 16">
            <a:extLst>
              <a:ext uri="{FF2B5EF4-FFF2-40B4-BE49-F238E27FC236}">
                <a16:creationId xmlns="" xmlns:a16="http://schemas.microsoft.com/office/drawing/2014/main" id="{6788B3C7-3EF3-4B5A-80D3-A8A1A0C2AD5F}"/>
              </a:ext>
            </a:extLst>
          </p:cNvPr>
          <p:cNvSpPr>
            <a:spLocks noGrp="1"/>
          </p:cNvSpPr>
          <p:nvPr>
            <p:ph sz="quarter" idx="26"/>
          </p:nvPr>
        </p:nvSpPr>
        <p:spPr>
          <a:xfrm>
            <a:off x="736600" y="2967038"/>
            <a:ext cx="10718800" cy="485775"/>
          </a:xfrm>
        </p:spPr>
        <p:txBody>
          <a:bodyPr/>
          <a:lstStyle>
            <a:lvl1pPr>
              <a:defRPr sz="2400" baseline="0"/>
            </a:lvl1pPr>
          </a:lstStyle>
          <a:p>
            <a:pPr lvl="0"/>
            <a:endParaRPr lang="en-IN" dirty="0"/>
          </a:p>
        </p:txBody>
      </p:sp>
      <p:sp>
        <p:nvSpPr>
          <p:cNvPr id="21" name="Content Placeholder 20">
            <a:extLst>
              <a:ext uri="{FF2B5EF4-FFF2-40B4-BE49-F238E27FC236}">
                <a16:creationId xmlns="" xmlns:a16="http://schemas.microsoft.com/office/drawing/2014/main" id="{A1F737A4-2F7D-4BFB-947F-3226D9E0119F}"/>
              </a:ext>
            </a:extLst>
          </p:cNvPr>
          <p:cNvSpPr>
            <a:spLocks noGrp="1"/>
          </p:cNvSpPr>
          <p:nvPr>
            <p:ph sz="quarter" idx="27"/>
          </p:nvPr>
        </p:nvSpPr>
        <p:spPr>
          <a:xfrm>
            <a:off x="736600" y="3554413"/>
            <a:ext cx="10718800" cy="550862"/>
          </a:xfrm>
        </p:spPr>
        <p:txBody>
          <a:bodyPr/>
          <a:lstStyle>
            <a:lvl1pPr>
              <a:defRPr sz="2400" baseline="0"/>
            </a:lvl1pPr>
          </a:lstStyle>
          <a:p>
            <a:pPr lvl="0"/>
            <a:endParaRPr lang="en-IN" dirty="0"/>
          </a:p>
        </p:txBody>
      </p:sp>
      <p:sp>
        <p:nvSpPr>
          <p:cNvPr id="23" name="Content Placeholder 22">
            <a:extLst>
              <a:ext uri="{FF2B5EF4-FFF2-40B4-BE49-F238E27FC236}">
                <a16:creationId xmlns="" xmlns:a16="http://schemas.microsoft.com/office/drawing/2014/main" id="{EE035FE6-F4A1-4279-9F12-F444E1A93C82}"/>
              </a:ext>
            </a:extLst>
          </p:cNvPr>
          <p:cNvSpPr>
            <a:spLocks noGrp="1"/>
          </p:cNvSpPr>
          <p:nvPr>
            <p:ph sz="quarter" idx="28"/>
          </p:nvPr>
        </p:nvSpPr>
        <p:spPr>
          <a:xfrm>
            <a:off x="736600" y="4227513"/>
            <a:ext cx="10712450" cy="587375"/>
          </a:xfrm>
        </p:spPr>
        <p:txBody>
          <a:bodyPr/>
          <a:lstStyle>
            <a:lvl1pPr>
              <a:defRPr sz="2400" baseline="0"/>
            </a:lvl1pPr>
          </a:lstStyle>
          <a:p>
            <a:pPr lvl="0"/>
            <a:endParaRPr lang="en-IN" dirty="0"/>
          </a:p>
        </p:txBody>
      </p:sp>
      <p:sp>
        <p:nvSpPr>
          <p:cNvPr id="25" name="Content Placeholder 24">
            <a:extLst>
              <a:ext uri="{FF2B5EF4-FFF2-40B4-BE49-F238E27FC236}">
                <a16:creationId xmlns="" xmlns:a16="http://schemas.microsoft.com/office/drawing/2014/main" id="{7F8DD86E-04B4-4621-A663-32DD94EFB017}"/>
              </a:ext>
            </a:extLst>
          </p:cNvPr>
          <p:cNvSpPr>
            <a:spLocks noGrp="1"/>
          </p:cNvSpPr>
          <p:nvPr>
            <p:ph sz="quarter" idx="29"/>
          </p:nvPr>
        </p:nvSpPr>
        <p:spPr>
          <a:xfrm>
            <a:off x="736600" y="4879975"/>
            <a:ext cx="10712450" cy="485775"/>
          </a:xfrm>
        </p:spPr>
        <p:txBody>
          <a:bodyPr/>
          <a:lstStyle>
            <a:lvl1pPr>
              <a:defRPr sz="2400" baseline="0"/>
            </a:lvl1pPr>
          </a:lstStyle>
          <a:p>
            <a:pPr lvl="0"/>
            <a:endParaRPr lang="en-IN" dirty="0"/>
          </a:p>
        </p:txBody>
      </p:sp>
      <p:sp>
        <p:nvSpPr>
          <p:cNvPr id="27" name="Content Placeholder 26">
            <a:extLst>
              <a:ext uri="{FF2B5EF4-FFF2-40B4-BE49-F238E27FC236}">
                <a16:creationId xmlns="" xmlns:a16="http://schemas.microsoft.com/office/drawing/2014/main" id="{5F5E9DF5-F2F6-40A1-854C-4DCB280C00C3}"/>
              </a:ext>
            </a:extLst>
          </p:cNvPr>
          <p:cNvSpPr>
            <a:spLocks noGrp="1"/>
          </p:cNvSpPr>
          <p:nvPr>
            <p:ph sz="quarter" idx="30"/>
          </p:nvPr>
        </p:nvSpPr>
        <p:spPr>
          <a:xfrm>
            <a:off x="736600" y="5430836"/>
            <a:ext cx="10718800" cy="550863"/>
          </a:xfrm>
        </p:spPr>
        <p:txBody>
          <a:bodyPr/>
          <a:lstStyle>
            <a:lvl1pPr>
              <a:defRPr sz="2400" baseline="0"/>
            </a:lvl1pPr>
          </a:lstStyle>
          <a:p>
            <a:pPr lvl="0"/>
            <a:endParaRPr lang="en-IN" dirty="0"/>
          </a:p>
        </p:txBody>
      </p:sp>
      <p:sp>
        <p:nvSpPr>
          <p:cNvPr id="15"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
        <p:nvSpPr>
          <p:cNvPr id="2" name="Title 1"/>
          <p:cNvSpPr>
            <a:spLocks noGrp="1"/>
          </p:cNvSpPr>
          <p:nvPr>
            <p:ph type="title"/>
          </p:nvPr>
        </p:nvSpPr>
        <p:spPr>
          <a:xfrm>
            <a:off x="841248" y="380891"/>
            <a:ext cx="10515600" cy="672105"/>
          </a:xfrm>
        </p:spPr>
        <p:txBody>
          <a:bodyPr/>
          <a:lstStyle>
            <a:lvl1pPr algn="l">
              <a:defRPr sz="4000" b="0">
                <a:solidFill>
                  <a:srgbClr val="000000"/>
                </a:solidFill>
              </a:defRPr>
            </a:lvl1pPr>
          </a:lstStyle>
          <a:p>
            <a:r>
              <a:rPr lang="en-US" dirty="0"/>
              <a:t>Click to edit Master title style</a:t>
            </a:r>
          </a:p>
        </p:txBody>
      </p:sp>
      <p:sp>
        <p:nvSpPr>
          <p:cNvPr id="16" name="Rounded Rectangle 15"/>
          <p:cNvSpPr/>
          <p:nvPr userDrawn="1"/>
        </p:nvSpPr>
        <p:spPr>
          <a:xfrm>
            <a:off x="471158" y="256638"/>
            <a:ext cx="11290368" cy="832279"/>
          </a:xfrm>
          <a:prstGeom prst="roundRect">
            <a:avLst/>
          </a:prstGeom>
          <a:solidFill>
            <a:srgbClr val="0079C2"/>
          </a:solidFill>
          <a:ln>
            <a:solidFill>
              <a:srgbClr val="007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ounded Rectangle 17"/>
          <p:cNvSpPr/>
          <p:nvPr userDrawn="1"/>
        </p:nvSpPr>
        <p:spPr>
          <a:xfrm>
            <a:off x="471158" y="349359"/>
            <a:ext cx="11301742" cy="672105"/>
          </a:xfrm>
          <a:prstGeom prst="roundRect">
            <a:avLst/>
          </a:prstGeom>
          <a:solidFill>
            <a:srgbClr val="95B9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0432375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4" name="Content Placeholder 3">
            <a:extLst>
              <a:ext uri="{FF2B5EF4-FFF2-40B4-BE49-F238E27FC236}">
                <a16:creationId xmlns="" xmlns:a16="http://schemas.microsoft.com/office/drawing/2014/main" id="{33CAFFAB-D02A-4827-AE87-997A2FEFF7C9}"/>
              </a:ext>
            </a:extLst>
          </p:cNvPr>
          <p:cNvSpPr>
            <a:spLocks noGrp="1"/>
          </p:cNvSpPr>
          <p:nvPr>
            <p:ph sz="quarter" idx="23"/>
          </p:nvPr>
        </p:nvSpPr>
        <p:spPr>
          <a:xfrm>
            <a:off x="736600" y="1289050"/>
            <a:ext cx="5151016" cy="477838"/>
          </a:xfrm>
        </p:spPr>
        <p:txBody>
          <a:bodyPr/>
          <a:lstStyle>
            <a:lvl1pPr>
              <a:defRPr sz="2400" baseline="0"/>
            </a:lvl1pPr>
          </a:lstStyle>
          <a:p>
            <a:pPr lvl="0"/>
            <a:endParaRPr lang="en-IN" dirty="0"/>
          </a:p>
        </p:txBody>
      </p:sp>
      <p:sp>
        <p:nvSpPr>
          <p:cNvPr id="9" name="Content Placeholder 8">
            <a:extLst>
              <a:ext uri="{FF2B5EF4-FFF2-40B4-BE49-F238E27FC236}">
                <a16:creationId xmlns="" xmlns:a16="http://schemas.microsoft.com/office/drawing/2014/main" id="{B9A7B7D7-2DF8-452E-BA1E-18C442B03366}"/>
              </a:ext>
            </a:extLst>
          </p:cNvPr>
          <p:cNvSpPr>
            <a:spLocks noGrp="1"/>
          </p:cNvSpPr>
          <p:nvPr>
            <p:ph sz="quarter" idx="24"/>
          </p:nvPr>
        </p:nvSpPr>
        <p:spPr>
          <a:xfrm>
            <a:off x="6096000" y="1289051"/>
            <a:ext cx="5353050" cy="477838"/>
          </a:xfrm>
        </p:spPr>
        <p:txBody>
          <a:bodyPr/>
          <a:lstStyle>
            <a:lvl1pPr>
              <a:defRPr sz="2400" baseline="0"/>
            </a:lvl1pPr>
          </a:lstStyle>
          <a:p>
            <a:pPr lvl="0"/>
            <a:endParaRPr lang="en-IN" dirty="0"/>
          </a:p>
        </p:txBody>
      </p:sp>
      <p:sp>
        <p:nvSpPr>
          <p:cNvPr id="13" name="Content Placeholder 12">
            <a:extLst>
              <a:ext uri="{FF2B5EF4-FFF2-40B4-BE49-F238E27FC236}">
                <a16:creationId xmlns="" xmlns:a16="http://schemas.microsoft.com/office/drawing/2014/main" id="{89B09F51-CF40-4AAA-A94C-84D97B45B6D8}"/>
              </a:ext>
            </a:extLst>
          </p:cNvPr>
          <p:cNvSpPr>
            <a:spLocks noGrp="1"/>
          </p:cNvSpPr>
          <p:nvPr>
            <p:ph sz="quarter" idx="25"/>
          </p:nvPr>
        </p:nvSpPr>
        <p:spPr>
          <a:xfrm>
            <a:off x="736600" y="1889126"/>
            <a:ext cx="5151016" cy="473665"/>
          </a:xfrm>
        </p:spPr>
        <p:txBody>
          <a:bodyPr/>
          <a:lstStyle>
            <a:lvl1pPr>
              <a:defRPr sz="2400" baseline="0"/>
            </a:lvl1pPr>
          </a:lstStyle>
          <a:p>
            <a:pPr lvl="0"/>
            <a:endParaRPr lang="en-IN" dirty="0"/>
          </a:p>
        </p:txBody>
      </p:sp>
      <p:sp>
        <p:nvSpPr>
          <p:cNvPr id="17" name="Content Placeholder 16">
            <a:extLst>
              <a:ext uri="{FF2B5EF4-FFF2-40B4-BE49-F238E27FC236}">
                <a16:creationId xmlns="" xmlns:a16="http://schemas.microsoft.com/office/drawing/2014/main" id="{6788B3C7-3EF3-4B5A-80D3-A8A1A0C2AD5F}"/>
              </a:ext>
            </a:extLst>
          </p:cNvPr>
          <p:cNvSpPr>
            <a:spLocks noGrp="1"/>
          </p:cNvSpPr>
          <p:nvPr>
            <p:ph sz="quarter" idx="26"/>
          </p:nvPr>
        </p:nvSpPr>
        <p:spPr>
          <a:xfrm>
            <a:off x="6096000" y="1889126"/>
            <a:ext cx="5359400" cy="473665"/>
          </a:xfrm>
        </p:spPr>
        <p:txBody>
          <a:bodyPr/>
          <a:lstStyle>
            <a:lvl1pPr>
              <a:defRPr sz="2400" baseline="0"/>
            </a:lvl1pPr>
          </a:lstStyle>
          <a:p>
            <a:pPr lvl="0"/>
            <a:endParaRPr lang="en-IN" dirty="0"/>
          </a:p>
        </p:txBody>
      </p:sp>
      <p:sp>
        <p:nvSpPr>
          <p:cNvPr id="21" name="Content Placeholder 20">
            <a:extLst>
              <a:ext uri="{FF2B5EF4-FFF2-40B4-BE49-F238E27FC236}">
                <a16:creationId xmlns="" xmlns:a16="http://schemas.microsoft.com/office/drawing/2014/main" id="{A1F737A4-2F7D-4BFB-947F-3226D9E0119F}"/>
              </a:ext>
            </a:extLst>
          </p:cNvPr>
          <p:cNvSpPr>
            <a:spLocks noGrp="1"/>
          </p:cNvSpPr>
          <p:nvPr>
            <p:ph sz="quarter" idx="27"/>
          </p:nvPr>
        </p:nvSpPr>
        <p:spPr>
          <a:xfrm>
            <a:off x="736600" y="2485029"/>
            <a:ext cx="5151016" cy="587376"/>
          </a:xfrm>
        </p:spPr>
        <p:txBody>
          <a:bodyPr/>
          <a:lstStyle>
            <a:lvl1pPr>
              <a:defRPr sz="2400" baseline="0"/>
            </a:lvl1pPr>
          </a:lstStyle>
          <a:p>
            <a:pPr lvl="0"/>
            <a:endParaRPr lang="en-IN" dirty="0"/>
          </a:p>
        </p:txBody>
      </p:sp>
      <p:sp>
        <p:nvSpPr>
          <p:cNvPr id="23" name="Content Placeholder 22">
            <a:extLst>
              <a:ext uri="{FF2B5EF4-FFF2-40B4-BE49-F238E27FC236}">
                <a16:creationId xmlns="" xmlns:a16="http://schemas.microsoft.com/office/drawing/2014/main" id="{EE035FE6-F4A1-4279-9F12-F444E1A93C82}"/>
              </a:ext>
            </a:extLst>
          </p:cNvPr>
          <p:cNvSpPr>
            <a:spLocks noGrp="1"/>
          </p:cNvSpPr>
          <p:nvPr>
            <p:ph sz="quarter" idx="28"/>
          </p:nvPr>
        </p:nvSpPr>
        <p:spPr>
          <a:xfrm>
            <a:off x="6089648" y="2485030"/>
            <a:ext cx="5359401" cy="587376"/>
          </a:xfrm>
        </p:spPr>
        <p:txBody>
          <a:bodyPr/>
          <a:lstStyle>
            <a:lvl1pPr>
              <a:defRPr sz="2400" baseline="0"/>
            </a:lvl1pPr>
          </a:lstStyle>
          <a:p>
            <a:pPr lvl="0"/>
            <a:endParaRPr lang="en-IN" dirty="0"/>
          </a:p>
        </p:txBody>
      </p:sp>
      <p:sp>
        <p:nvSpPr>
          <p:cNvPr id="25" name="Content Placeholder 24">
            <a:extLst>
              <a:ext uri="{FF2B5EF4-FFF2-40B4-BE49-F238E27FC236}">
                <a16:creationId xmlns="" xmlns:a16="http://schemas.microsoft.com/office/drawing/2014/main" id="{7F8DD86E-04B4-4621-A663-32DD94EFB017}"/>
              </a:ext>
            </a:extLst>
          </p:cNvPr>
          <p:cNvSpPr>
            <a:spLocks noGrp="1"/>
          </p:cNvSpPr>
          <p:nvPr>
            <p:ph sz="quarter" idx="29"/>
          </p:nvPr>
        </p:nvSpPr>
        <p:spPr>
          <a:xfrm>
            <a:off x="736600" y="3194644"/>
            <a:ext cx="5151016" cy="444296"/>
          </a:xfrm>
        </p:spPr>
        <p:txBody>
          <a:bodyPr/>
          <a:lstStyle>
            <a:lvl1pPr>
              <a:defRPr sz="2400" baseline="0"/>
            </a:lvl1pPr>
          </a:lstStyle>
          <a:p>
            <a:pPr lvl="0"/>
            <a:endParaRPr lang="en-IN" dirty="0"/>
          </a:p>
        </p:txBody>
      </p:sp>
      <p:sp>
        <p:nvSpPr>
          <p:cNvPr id="27" name="Content Placeholder 26">
            <a:extLst>
              <a:ext uri="{FF2B5EF4-FFF2-40B4-BE49-F238E27FC236}">
                <a16:creationId xmlns="" xmlns:a16="http://schemas.microsoft.com/office/drawing/2014/main" id="{5F5E9DF5-F2F6-40A1-854C-4DCB280C00C3}"/>
              </a:ext>
            </a:extLst>
          </p:cNvPr>
          <p:cNvSpPr>
            <a:spLocks noGrp="1"/>
          </p:cNvSpPr>
          <p:nvPr>
            <p:ph sz="quarter" idx="30"/>
          </p:nvPr>
        </p:nvSpPr>
        <p:spPr>
          <a:xfrm>
            <a:off x="6096000" y="3194644"/>
            <a:ext cx="5359400" cy="443907"/>
          </a:xfrm>
        </p:spPr>
        <p:txBody>
          <a:bodyPr/>
          <a:lstStyle>
            <a:lvl1pPr>
              <a:defRPr sz="2400" baseline="0"/>
            </a:lvl1pPr>
          </a:lstStyle>
          <a:p>
            <a:pPr lvl="0"/>
            <a:endParaRPr lang="en-IN" dirty="0"/>
          </a:p>
        </p:txBody>
      </p:sp>
      <p:sp>
        <p:nvSpPr>
          <p:cNvPr id="6" name="Content Placeholder 5">
            <a:extLst>
              <a:ext uri="{FF2B5EF4-FFF2-40B4-BE49-F238E27FC236}">
                <a16:creationId xmlns="" xmlns:a16="http://schemas.microsoft.com/office/drawing/2014/main" id="{AA0DD209-502C-4CB2-BD80-B99716523D4A}"/>
              </a:ext>
            </a:extLst>
          </p:cNvPr>
          <p:cNvSpPr>
            <a:spLocks noGrp="1"/>
          </p:cNvSpPr>
          <p:nvPr>
            <p:ph sz="quarter" idx="31"/>
          </p:nvPr>
        </p:nvSpPr>
        <p:spPr>
          <a:xfrm>
            <a:off x="736600" y="3741738"/>
            <a:ext cx="5151438" cy="546100"/>
          </a:xfrm>
        </p:spPr>
        <p:txBody>
          <a:bodyPr/>
          <a:lstStyle>
            <a:lvl1pPr>
              <a:defRPr sz="2400" baseline="0"/>
            </a:lvl1pPr>
          </a:lstStyle>
          <a:p>
            <a:pPr lvl="0"/>
            <a:endParaRPr lang="en-IN" dirty="0"/>
          </a:p>
        </p:txBody>
      </p:sp>
      <p:sp>
        <p:nvSpPr>
          <p:cNvPr id="8" name="Content Placeholder 7">
            <a:extLst>
              <a:ext uri="{FF2B5EF4-FFF2-40B4-BE49-F238E27FC236}">
                <a16:creationId xmlns="" xmlns:a16="http://schemas.microsoft.com/office/drawing/2014/main" id="{A877F262-08D1-4F41-A06E-BE1B88A82DFE}"/>
              </a:ext>
            </a:extLst>
          </p:cNvPr>
          <p:cNvSpPr>
            <a:spLocks noGrp="1"/>
          </p:cNvSpPr>
          <p:nvPr>
            <p:ph sz="quarter" idx="32"/>
          </p:nvPr>
        </p:nvSpPr>
        <p:spPr>
          <a:xfrm>
            <a:off x="6096000" y="3741738"/>
            <a:ext cx="5353050" cy="541013"/>
          </a:xfrm>
        </p:spPr>
        <p:txBody>
          <a:bodyPr/>
          <a:lstStyle>
            <a:lvl1pPr>
              <a:defRPr sz="2400" baseline="0"/>
            </a:lvl1pPr>
          </a:lstStyle>
          <a:p>
            <a:pPr lvl="0"/>
            <a:endParaRPr lang="en-IN" dirty="0"/>
          </a:p>
        </p:txBody>
      </p:sp>
      <p:sp>
        <p:nvSpPr>
          <p:cNvPr id="11" name="Content Placeholder 10">
            <a:extLst>
              <a:ext uri="{FF2B5EF4-FFF2-40B4-BE49-F238E27FC236}">
                <a16:creationId xmlns="" xmlns:a16="http://schemas.microsoft.com/office/drawing/2014/main" id="{4CACC40D-7614-418A-B8FA-606268EC1513}"/>
              </a:ext>
            </a:extLst>
          </p:cNvPr>
          <p:cNvSpPr>
            <a:spLocks noGrp="1"/>
          </p:cNvSpPr>
          <p:nvPr>
            <p:ph sz="quarter" idx="33"/>
          </p:nvPr>
        </p:nvSpPr>
        <p:spPr>
          <a:xfrm>
            <a:off x="736600" y="4367213"/>
            <a:ext cx="5151438" cy="590550"/>
          </a:xfrm>
        </p:spPr>
        <p:txBody>
          <a:bodyPr/>
          <a:lstStyle>
            <a:lvl1pPr>
              <a:defRPr sz="2400" baseline="0"/>
            </a:lvl1pPr>
          </a:lstStyle>
          <a:p>
            <a:pPr lvl="0"/>
            <a:endParaRPr lang="en-IN" dirty="0"/>
          </a:p>
        </p:txBody>
      </p:sp>
      <p:sp>
        <p:nvSpPr>
          <p:cNvPr id="14" name="Content Placeholder 13">
            <a:extLst>
              <a:ext uri="{FF2B5EF4-FFF2-40B4-BE49-F238E27FC236}">
                <a16:creationId xmlns="" xmlns:a16="http://schemas.microsoft.com/office/drawing/2014/main" id="{2B713460-B4F9-45B0-8F05-4AF2F084A64C}"/>
              </a:ext>
            </a:extLst>
          </p:cNvPr>
          <p:cNvSpPr>
            <a:spLocks noGrp="1"/>
          </p:cNvSpPr>
          <p:nvPr>
            <p:ph sz="quarter" idx="34"/>
          </p:nvPr>
        </p:nvSpPr>
        <p:spPr>
          <a:xfrm>
            <a:off x="6089650" y="4346575"/>
            <a:ext cx="5353050" cy="590550"/>
          </a:xfrm>
        </p:spPr>
        <p:txBody>
          <a:bodyPr/>
          <a:lstStyle>
            <a:lvl1pPr>
              <a:defRPr sz="2400" baseline="0"/>
            </a:lvl1pPr>
          </a:lstStyle>
          <a:p>
            <a:pPr lvl="0"/>
            <a:endParaRPr lang="en-IN" dirty="0"/>
          </a:p>
        </p:txBody>
      </p:sp>
      <p:sp>
        <p:nvSpPr>
          <p:cNvPr id="16" name="Content Placeholder 15">
            <a:extLst>
              <a:ext uri="{FF2B5EF4-FFF2-40B4-BE49-F238E27FC236}">
                <a16:creationId xmlns="" xmlns:a16="http://schemas.microsoft.com/office/drawing/2014/main" id="{FF44DF68-C48B-47A4-ABA5-E06BB8F9B5D5}"/>
              </a:ext>
            </a:extLst>
          </p:cNvPr>
          <p:cNvSpPr>
            <a:spLocks noGrp="1"/>
          </p:cNvSpPr>
          <p:nvPr>
            <p:ph sz="quarter" idx="35"/>
          </p:nvPr>
        </p:nvSpPr>
        <p:spPr>
          <a:xfrm>
            <a:off x="736600" y="5029200"/>
            <a:ext cx="5151438" cy="539750"/>
          </a:xfrm>
        </p:spPr>
        <p:txBody>
          <a:bodyPr/>
          <a:lstStyle>
            <a:lvl1pPr>
              <a:defRPr sz="2400" baseline="0"/>
            </a:lvl1pPr>
          </a:lstStyle>
          <a:p>
            <a:pPr lvl="0"/>
            <a:endParaRPr lang="en-IN" dirty="0"/>
          </a:p>
        </p:txBody>
      </p:sp>
      <p:sp>
        <p:nvSpPr>
          <p:cNvPr id="19" name="Content Placeholder 18">
            <a:extLst>
              <a:ext uri="{FF2B5EF4-FFF2-40B4-BE49-F238E27FC236}">
                <a16:creationId xmlns="" xmlns:a16="http://schemas.microsoft.com/office/drawing/2014/main" id="{ED5D4001-1181-41BD-928D-243CDCCF73BB}"/>
              </a:ext>
            </a:extLst>
          </p:cNvPr>
          <p:cNvSpPr>
            <a:spLocks noGrp="1"/>
          </p:cNvSpPr>
          <p:nvPr>
            <p:ph sz="quarter" idx="36"/>
          </p:nvPr>
        </p:nvSpPr>
        <p:spPr>
          <a:xfrm>
            <a:off x="6089650" y="5037332"/>
            <a:ext cx="5359400" cy="546100"/>
          </a:xfrm>
        </p:spPr>
        <p:txBody>
          <a:bodyPr/>
          <a:lstStyle>
            <a:lvl1pPr>
              <a:defRPr sz="2400" baseline="0"/>
            </a:lvl1pPr>
          </a:lstStyle>
          <a:p>
            <a:pPr lvl="0"/>
            <a:endParaRPr lang="en-IN" dirty="0"/>
          </a:p>
        </p:txBody>
      </p:sp>
      <p:sp>
        <p:nvSpPr>
          <p:cNvPr id="22" name="Content Placeholder 21">
            <a:extLst>
              <a:ext uri="{FF2B5EF4-FFF2-40B4-BE49-F238E27FC236}">
                <a16:creationId xmlns="" xmlns:a16="http://schemas.microsoft.com/office/drawing/2014/main" id="{9255216D-96A5-4027-A6C8-BB99F1A32EE0}"/>
              </a:ext>
            </a:extLst>
          </p:cNvPr>
          <p:cNvSpPr>
            <a:spLocks noGrp="1"/>
          </p:cNvSpPr>
          <p:nvPr>
            <p:ph sz="quarter" idx="37"/>
          </p:nvPr>
        </p:nvSpPr>
        <p:spPr>
          <a:xfrm>
            <a:off x="736600" y="5668963"/>
            <a:ext cx="5151438" cy="476250"/>
          </a:xfrm>
        </p:spPr>
        <p:txBody>
          <a:bodyPr/>
          <a:lstStyle>
            <a:lvl1pPr>
              <a:defRPr sz="2400" baseline="0"/>
            </a:lvl1pPr>
          </a:lstStyle>
          <a:p>
            <a:pPr lvl="0"/>
            <a:endParaRPr lang="en-IN" dirty="0"/>
          </a:p>
        </p:txBody>
      </p:sp>
      <p:sp>
        <p:nvSpPr>
          <p:cNvPr id="26" name="Content Placeholder 25">
            <a:extLst>
              <a:ext uri="{FF2B5EF4-FFF2-40B4-BE49-F238E27FC236}">
                <a16:creationId xmlns="" xmlns:a16="http://schemas.microsoft.com/office/drawing/2014/main" id="{660989CE-8C44-49AC-90BD-D9233193206F}"/>
              </a:ext>
            </a:extLst>
          </p:cNvPr>
          <p:cNvSpPr>
            <a:spLocks noGrp="1"/>
          </p:cNvSpPr>
          <p:nvPr>
            <p:ph sz="quarter" idx="38"/>
          </p:nvPr>
        </p:nvSpPr>
        <p:spPr>
          <a:xfrm>
            <a:off x="6089650" y="5650301"/>
            <a:ext cx="5365750" cy="476250"/>
          </a:xfrm>
        </p:spPr>
        <p:txBody>
          <a:bodyPr/>
          <a:lstStyle>
            <a:lvl1pPr>
              <a:defRPr sz="2400" baseline="0"/>
            </a:lvl1pPr>
          </a:lstStyle>
          <a:p>
            <a:pPr lvl="0"/>
            <a:endParaRPr lang="en-IN" dirty="0"/>
          </a:p>
        </p:txBody>
      </p:sp>
      <p:sp>
        <p:nvSpPr>
          <p:cNvPr id="28"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
        <p:nvSpPr>
          <p:cNvPr id="24" name="Rounded Rectangle 23"/>
          <p:cNvSpPr/>
          <p:nvPr userDrawn="1"/>
        </p:nvSpPr>
        <p:spPr>
          <a:xfrm>
            <a:off x="471158" y="256638"/>
            <a:ext cx="11290368" cy="832279"/>
          </a:xfrm>
          <a:prstGeom prst="roundRect">
            <a:avLst/>
          </a:prstGeom>
          <a:solidFill>
            <a:srgbClr val="0079C2"/>
          </a:solidFill>
          <a:ln>
            <a:solidFill>
              <a:srgbClr val="007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Rounded Rectangle 28"/>
          <p:cNvSpPr/>
          <p:nvPr userDrawn="1"/>
        </p:nvSpPr>
        <p:spPr>
          <a:xfrm>
            <a:off x="471158" y="349359"/>
            <a:ext cx="11301742" cy="672105"/>
          </a:xfrm>
          <a:prstGeom prst="roundRect">
            <a:avLst/>
          </a:prstGeom>
          <a:solidFill>
            <a:srgbClr val="95B9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838200" y="384048"/>
            <a:ext cx="10515600" cy="672105"/>
          </a:xfrm>
        </p:spPr>
        <p:txBody>
          <a:bodyPr/>
          <a:lstStyle>
            <a:lvl1pPr algn="l">
              <a:defRPr sz="4000" b="0" i="0">
                <a:solidFill>
                  <a:srgbClr val="000000"/>
                </a:solidFill>
              </a:defRPr>
            </a:lvl1pPr>
          </a:lstStyle>
          <a:p>
            <a:r>
              <a:rPr lang="en-US" dirty="0"/>
              <a:t>Click to edit Master title style</a:t>
            </a:r>
          </a:p>
        </p:txBody>
      </p:sp>
    </p:spTree>
    <p:extLst>
      <p:ext uri="{BB962C8B-B14F-4D97-AF65-F5344CB8AC3E}">
        <p14:creationId xmlns:p14="http://schemas.microsoft.com/office/powerpoint/2010/main" val="13818033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Sections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5" hasCustomPrompt="1"/>
          </p:nvPr>
        </p:nvSpPr>
        <p:spPr>
          <a:xfrm>
            <a:off x="743574" y="1290690"/>
            <a:ext cx="10711543"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11" name="Text Placeholder 5"/>
          <p:cNvSpPr>
            <a:spLocks noGrp="1"/>
          </p:cNvSpPr>
          <p:nvPr>
            <p:ph type="body" sz="quarter" idx="18" hasCustomPrompt="1"/>
          </p:nvPr>
        </p:nvSpPr>
        <p:spPr>
          <a:xfrm>
            <a:off x="743572" y="1737343"/>
            <a:ext cx="10711543" cy="1462674"/>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a:t>
            </a:r>
          </a:p>
        </p:txBody>
      </p:sp>
      <p:sp>
        <p:nvSpPr>
          <p:cNvPr id="9" name="Text Placeholder 5"/>
          <p:cNvSpPr>
            <a:spLocks noGrp="1"/>
          </p:cNvSpPr>
          <p:nvPr>
            <p:ph type="body" sz="quarter" idx="17" hasCustomPrompt="1"/>
          </p:nvPr>
        </p:nvSpPr>
        <p:spPr>
          <a:xfrm>
            <a:off x="743573" y="3389727"/>
            <a:ext cx="10711543"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8" name="Text Placeholder 5"/>
          <p:cNvSpPr>
            <a:spLocks noGrp="1"/>
          </p:cNvSpPr>
          <p:nvPr>
            <p:ph type="body" sz="quarter" idx="16" hasCustomPrompt="1"/>
          </p:nvPr>
        </p:nvSpPr>
        <p:spPr>
          <a:xfrm>
            <a:off x="743572" y="3856204"/>
            <a:ext cx="10711543" cy="1462674"/>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a:t>
            </a:r>
          </a:p>
        </p:txBody>
      </p:sp>
    </p:spTree>
    <p:extLst>
      <p:ext uri="{BB962C8B-B14F-4D97-AF65-F5344CB8AC3E}">
        <p14:creationId xmlns:p14="http://schemas.microsoft.com/office/powerpoint/2010/main" val="24741535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0" name="Content Placeholder 2"/>
          <p:cNvSpPr>
            <a:spLocks noGrp="1"/>
          </p:cNvSpPr>
          <p:nvPr>
            <p:ph idx="1"/>
          </p:nvPr>
        </p:nvSpPr>
        <p:spPr>
          <a:xfrm>
            <a:off x="743576" y="1579015"/>
            <a:ext cx="5084468"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4" name="Text Placeholder 3"/>
          <p:cNvSpPr>
            <a:spLocks noGrp="1"/>
          </p:cNvSpPr>
          <p:nvPr>
            <p:ph type="body" sz="quarter" idx="15" hasCustomPrompt="1"/>
          </p:nvPr>
        </p:nvSpPr>
        <p:spPr>
          <a:xfrm>
            <a:off x="743576" y="2202774"/>
            <a:ext cx="5084468" cy="3953578"/>
          </a:xfrm>
        </p:spPr>
        <p:txBody>
          <a:bodyPr>
            <a:normAutofit/>
          </a:bodyPr>
          <a:lstStyle>
            <a:lvl1pPr marL="228600" indent="-228600">
              <a:buClr>
                <a:srgbClr val="004A78"/>
              </a:buClr>
              <a:buFont typeface="Arial" charset="0"/>
              <a:buChar char="•"/>
              <a:defRPr sz="1800">
                <a:solidFill>
                  <a:srgbClr val="000000"/>
                </a:solidFill>
              </a:defRPr>
            </a:lvl1pPr>
            <a:lvl2pPr marL="685800" indent="-228600">
              <a:buClr>
                <a:srgbClr val="004A78"/>
              </a:buClr>
              <a:buFont typeface="Arial" charset="0"/>
              <a:buChar char="•"/>
              <a:defRPr sz="1800">
                <a:solidFill>
                  <a:srgbClr val="000000"/>
                </a:solidFill>
              </a:defRPr>
            </a:lvl2pPr>
            <a:lvl3pPr marL="1143000" indent="-228600">
              <a:buClr>
                <a:srgbClr val="004A78"/>
              </a:buClr>
              <a:buFont typeface="Arial" charset="0"/>
              <a:buChar char="•"/>
              <a:defRPr sz="1800">
                <a:solidFill>
                  <a:srgbClr val="000000"/>
                </a:solidFill>
              </a:defRPr>
            </a:lvl3pPr>
            <a:lvl4pPr marL="1600200" indent="-228600">
              <a:buClr>
                <a:srgbClr val="004A78"/>
              </a:buClr>
              <a:buFont typeface="Arial" charset="0"/>
              <a:buChar char="•"/>
              <a:defRPr sz="1800">
                <a:solidFill>
                  <a:srgbClr val="000000"/>
                </a:solidFill>
              </a:defRPr>
            </a:lvl4pPr>
            <a:lvl5pPr marL="2057400" indent="-228600">
              <a:buClr>
                <a:srgbClr val="004A78"/>
              </a:buClr>
              <a:buFont typeface="Arial" charset="0"/>
              <a:buChar cha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nisi porta lorem. </a:t>
            </a:r>
            <a:r>
              <a:rPr lang="en-US" dirty="0" err="1"/>
              <a:t>Fermentum</a:t>
            </a:r>
            <a:r>
              <a:rPr lang="en-US" dirty="0"/>
              <a:t> et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r>
              <a:rPr lang="en-US" dirty="0" err="1"/>
              <a:t>tellus</a:t>
            </a:r>
            <a:r>
              <a:rPr lang="en-US" dirty="0"/>
              <a:t>. </a:t>
            </a:r>
            <a:r>
              <a:rPr lang="en-US" dirty="0" err="1"/>
              <a:t>Nec</a:t>
            </a:r>
            <a:r>
              <a:rPr lang="en-US" dirty="0"/>
              <a:t> dui </a:t>
            </a:r>
            <a:r>
              <a:rPr lang="en-US" dirty="0" err="1"/>
              <a:t>nunc</a:t>
            </a:r>
            <a:r>
              <a:rPr lang="en-US" dirty="0"/>
              <a:t> </a:t>
            </a:r>
            <a:r>
              <a:rPr lang="en-US" dirty="0" err="1"/>
              <a:t>mattis</a:t>
            </a:r>
            <a:r>
              <a:rPr lang="en-US" dirty="0"/>
              <a:t> </a:t>
            </a:r>
            <a:r>
              <a:rPr lang="en-US" dirty="0" err="1"/>
              <a:t>enim</a:t>
            </a:r>
            <a:r>
              <a:rPr lang="en-US" dirty="0"/>
              <a:t>. </a:t>
            </a:r>
            <a:r>
              <a:rPr lang="en-US" dirty="0" err="1"/>
              <a:t>Nisl</a:t>
            </a:r>
            <a:r>
              <a:rPr lang="en-US" dirty="0"/>
              <a:t> </a:t>
            </a:r>
            <a:r>
              <a:rPr lang="en-US" dirty="0" err="1"/>
              <a:t>condimentum</a:t>
            </a:r>
            <a:r>
              <a:rPr lang="en-US" dirty="0"/>
              <a:t> id </a:t>
            </a:r>
            <a:r>
              <a:rPr lang="en-US" dirty="0" err="1"/>
              <a:t>venenatis</a:t>
            </a:r>
            <a:r>
              <a:rPr lang="en-US" dirty="0"/>
              <a:t> a </a:t>
            </a:r>
            <a:r>
              <a:rPr lang="en-US" dirty="0" err="1"/>
              <a:t>condimentum</a:t>
            </a:r>
            <a:r>
              <a:rPr lang="en-US" dirty="0"/>
              <a:t>. Non </a:t>
            </a:r>
            <a:r>
              <a:rPr lang="en-US" dirty="0" err="1"/>
              <a:t>enim</a:t>
            </a:r>
            <a:r>
              <a:rPr lang="en-US" dirty="0"/>
              <a:t> </a:t>
            </a:r>
            <a:r>
              <a:rPr lang="en-US" dirty="0" err="1"/>
              <a:t>praesent</a:t>
            </a:r>
            <a:r>
              <a:rPr lang="en-US" dirty="0"/>
              <a:t> </a:t>
            </a:r>
            <a:r>
              <a:rPr lang="en-US" dirty="0" err="1"/>
              <a:t>elementum</a:t>
            </a:r>
            <a:r>
              <a:rPr lang="en-US" dirty="0"/>
              <a:t> </a:t>
            </a:r>
            <a:r>
              <a:rPr lang="en-US" dirty="0" err="1"/>
              <a:t>facilisis</a:t>
            </a:r>
            <a:r>
              <a:rPr lang="en-US" dirty="0"/>
              <a:t> </a:t>
            </a:r>
            <a:r>
              <a:rPr lang="en-US" dirty="0" err="1"/>
              <a:t>leo</a:t>
            </a:r>
            <a:r>
              <a:rPr lang="en-US" dirty="0"/>
              <a:t> </a:t>
            </a:r>
            <a:r>
              <a:rPr lang="en-US" dirty="0" err="1"/>
              <a:t>vel</a:t>
            </a:r>
            <a:r>
              <a:rPr lang="en-US" dirty="0"/>
              <a:t> </a:t>
            </a:r>
            <a:r>
              <a:rPr lang="en-US" dirty="0" err="1"/>
              <a:t>fringilla</a:t>
            </a:r>
            <a:r>
              <a:rPr lang="en-US" dirty="0"/>
              <a:t> </a:t>
            </a:r>
            <a:r>
              <a:rPr lang="en-US" dirty="0" err="1"/>
              <a:t>est</a:t>
            </a:r>
            <a:r>
              <a:rPr lang="en-US" dirty="0"/>
              <a:t> </a:t>
            </a:r>
            <a:r>
              <a:rPr lang="en-US" dirty="0" err="1"/>
              <a:t>ullamcorper</a:t>
            </a:r>
            <a:r>
              <a:rPr lang="en-US" dirty="0"/>
              <a:t>.</a:t>
            </a:r>
          </a:p>
        </p:txBody>
      </p:sp>
      <p:sp>
        <p:nvSpPr>
          <p:cNvPr id="12" name="Content Placeholder 2"/>
          <p:cNvSpPr>
            <a:spLocks noGrp="1"/>
          </p:cNvSpPr>
          <p:nvPr>
            <p:ph idx="20"/>
          </p:nvPr>
        </p:nvSpPr>
        <p:spPr>
          <a:xfrm>
            <a:off x="6370651" y="1579015"/>
            <a:ext cx="5084468"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14" name="Text Placeholder 3"/>
          <p:cNvSpPr>
            <a:spLocks noGrp="1"/>
          </p:cNvSpPr>
          <p:nvPr>
            <p:ph type="body" sz="quarter" idx="18" hasCustomPrompt="1"/>
          </p:nvPr>
        </p:nvSpPr>
        <p:spPr>
          <a:xfrm>
            <a:off x="6370651" y="2202774"/>
            <a:ext cx="5084468" cy="3953578"/>
          </a:xfrm>
        </p:spPr>
        <p:txBody>
          <a:bodyPr>
            <a:normAutofit/>
          </a:bodyPr>
          <a:lstStyle>
            <a:lvl1pPr>
              <a:buClr>
                <a:srgbClr val="004A78"/>
              </a:buClr>
              <a:defRPr sz="1800">
                <a:solidFill>
                  <a:srgbClr val="000000"/>
                </a:solidFill>
              </a:defRPr>
            </a:lvl1pPr>
            <a:lvl2pPr marL="685800" indent="-228600">
              <a:buClr>
                <a:srgbClr val="004A78"/>
              </a:buClr>
              <a:buFontTx/>
              <a:buChar char="‒"/>
              <a:defRPr sz="1800">
                <a:solidFill>
                  <a:srgbClr val="000000"/>
                </a:solidFill>
              </a:defRPr>
            </a:lvl2pPr>
            <a:lvl3pPr>
              <a:buClr>
                <a:srgbClr val="004A78"/>
              </a:buClr>
              <a:defRPr sz="1800">
                <a:solidFill>
                  <a:srgbClr val="000000"/>
                </a:solidFill>
              </a:defRPr>
            </a:lvl3pPr>
            <a:lvl4pPr>
              <a:buClr>
                <a:srgbClr val="004A78"/>
              </a:buClr>
              <a:defRPr sz="1800">
                <a:solidFill>
                  <a:srgbClr val="000000"/>
                </a:solidFill>
              </a:defRPr>
            </a:lvl4pPr>
            <a:lvl5pPr>
              <a:buClr>
                <a:srgbClr val="004A78"/>
              </a:buCl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p>
          <a:p>
            <a:pPr lvl="0"/>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p>
          <a:p>
            <a:pPr lvl="0"/>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nisi porta lorem. </a:t>
            </a:r>
            <a:r>
              <a:rPr lang="en-US" dirty="0" err="1"/>
              <a:t>Fermentum</a:t>
            </a:r>
            <a:r>
              <a:rPr lang="en-US" dirty="0"/>
              <a:t> et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r>
              <a:rPr lang="en-US" dirty="0" err="1"/>
              <a:t>tellus</a:t>
            </a:r>
            <a:r>
              <a:rPr lang="en-US" dirty="0"/>
              <a:t>. </a:t>
            </a:r>
            <a:r>
              <a:rPr lang="en-US" dirty="0" err="1"/>
              <a:t>Nec</a:t>
            </a:r>
            <a:r>
              <a:rPr lang="en-US" dirty="0"/>
              <a:t> dui </a:t>
            </a:r>
            <a:r>
              <a:rPr lang="en-US" dirty="0" err="1"/>
              <a:t>nunc</a:t>
            </a:r>
            <a:r>
              <a:rPr lang="en-US" dirty="0"/>
              <a:t> </a:t>
            </a:r>
            <a:r>
              <a:rPr lang="en-US" dirty="0" err="1"/>
              <a:t>mattis</a:t>
            </a:r>
            <a:r>
              <a:rPr lang="en-US" dirty="0"/>
              <a:t> </a:t>
            </a:r>
            <a:r>
              <a:rPr lang="en-US" dirty="0" err="1"/>
              <a:t>enim</a:t>
            </a:r>
            <a:r>
              <a:rPr lang="en-US" dirty="0"/>
              <a:t>. </a:t>
            </a:r>
            <a:r>
              <a:rPr lang="en-US" dirty="0" err="1"/>
              <a:t>Nisl</a:t>
            </a:r>
            <a:r>
              <a:rPr lang="en-US" dirty="0"/>
              <a:t> </a:t>
            </a:r>
            <a:r>
              <a:rPr lang="en-US" dirty="0" err="1"/>
              <a:t>condimentum</a:t>
            </a:r>
            <a:r>
              <a:rPr lang="en-US" dirty="0"/>
              <a:t> id </a:t>
            </a:r>
            <a:r>
              <a:rPr lang="en-US" dirty="0" err="1"/>
              <a:t>venenatis</a:t>
            </a:r>
            <a:r>
              <a:rPr lang="en-US" dirty="0"/>
              <a:t> a </a:t>
            </a:r>
            <a:r>
              <a:rPr lang="en-US" dirty="0" err="1"/>
              <a:t>condimentum</a:t>
            </a:r>
            <a:r>
              <a:rPr lang="en-US" dirty="0"/>
              <a:t>. Non </a:t>
            </a:r>
            <a:r>
              <a:rPr lang="en-US" dirty="0" err="1"/>
              <a:t>enim</a:t>
            </a:r>
            <a:r>
              <a:rPr lang="en-US" dirty="0"/>
              <a:t> </a:t>
            </a:r>
            <a:r>
              <a:rPr lang="en-US" dirty="0" err="1"/>
              <a:t>praesent</a:t>
            </a:r>
            <a:r>
              <a:rPr lang="en-US" dirty="0"/>
              <a:t> </a:t>
            </a:r>
            <a:r>
              <a:rPr lang="en-US" dirty="0" err="1"/>
              <a:t>elementum</a:t>
            </a:r>
            <a:r>
              <a:rPr lang="en-US" dirty="0"/>
              <a:t> </a:t>
            </a:r>
            <a:r>
              <a:rPr lang="en-US" dirty="0" err="1"/>
              <a:t>facilisis</a:t>
            </a:r>
            <a:r>
              <a:rPr lang="en-US" dirty="0"/>
              <a:t> </a:t>
            </a:r>
            <a:r>
              <a:rPr lang="en-US" dirty="0" err="1"/>
              <a:t>leo</a:t>
            </a:r>
            <a:r>
              <a:rPr lang="en-US" dirty="0"/>
              <a:t> </a:t>
            </a:r>
            <a:r>
              <a:rPr lang="en-US" dirty="0" err="1"/>
              <a:t>vel</a:t>
            </a:r>
            <a:r>
              <a:rPr lang="en-US" dirty="0"/>
              <a:t> </a:t>
            </a:r>
            <a:r>
              <a:rPr lang="en-US" dirty="0" err="1"/>
              <a:t>fringilla</a:t>
            </a:r>
            <a:r>
              <a:rPr lang="en-US" dirty="0"/>
              <a:t> </a:t>
            </a:r>
            <a:r>
              <a:rPr lang="en-US" dirty="0" err="1"/>
              <a:t>est</a:t>
            </a:r>
            <a:r>
              <a:rPr lang="en-US" dirty="0"/>
              <a:t> </a:t>
            </a:r>
            <a:r>
              <a:rPr lang="en-US" dirty="0" err="1"/>
              <a:t>ullamcorper</a:t>
            </a:r>
            <a:r>
              <a:rPr lang="en-US" dirty="0"/>
              <a:t>.</a:t>
            </a:r>
          </a:p>
        </p:txBody>
      </p:sp>
    </p:spTree>
    <p:extLst>
      <p:ext uri="{BB962C8B-B14F-4D97-AF65-F5344CB8AC3E}">
        <p14:creationId xmlns:p14="http://schemas.microsoft.com/office/powerpoint/2010/main" val="6074272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Content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4" name="Content Placeholder 2"/>
          <p:cNvSpPr>
            <a:spLocks noGrp="1"/>
          </p:cNvSpPr>
          <p:nvPr>
            <p:ph idx="1"/>
          </p:nvPr>
        </p:nvSpPr>
        <p:spPr>
          <a:xfrm>
            <a:off x="743576"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4" name="Text Placeholder 3"/>
          <p:cNvSpPr>
            <a:spLocks noGrp="1"/>
          </p:cNvSpPr>
          <p:nvPr>
            <p:ph type="body" sz="quarter" idx="15" hasCustomPrompt="1"/>
          </p:nvPr>
        </p:nvSpPr>
        <p:spPr>
          <a:xfrm>
            <a:off x="743576"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19" name="Content Placeholder 2"/>
          <p:cNvSpPr>
            <a:spLocks noGrp="1"/>
          </p:cNvSpPr>
          <p:nvPr>
            <p:ph idx="22"/>
          </p:nvPr>
        </p:nvSpPr>
        <p:spPr>
          <a:xfrm>
            <a:off x="4445799"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16" name="Text Placeholder 3"/>
          <p:cNvSpPr>
            <a:spLocks noGrp="1"/>
          </p:cNvSpPr>
          <p:nvPr>
            <p:ph type="body" sz="quarter" idx="18" hasCustomPrompt="1"/>
          </p:nvPr>
        </p:nvSpPr>
        <p:spPr>
          <a:xfrm>
            <a:off x="4445799"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23" name="Content Placeholder 2"/>
          <p:cNvSpPr>
            <a:spLocks noGrp="1"/>
          </p:cNvSpPr>
          <p:nvPr>
            <p:ph idx="23"/>
          </p:nvPr>
        </p:nvSpPr>
        <p:spPr>
          <a:xfrm>
            <a:off x="8145953"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20" name="Text Placeholder 3"/>
          <p:cNvSpPr>
            <a:spLocks noGrp="1"/>
          </p:cNvSpPr>
          <p:nvPr>
            <p:ph type="body" sz="quarter" idx="20" hasCustomPrompt="1"/>
          </p:nvPr>
        </p:nvSpPr>
        <p:spPr>
          <a:xfrm>
            <a:off x="8154717"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Tree>
    <p:extLst>
      <p:ext uri="{BB962C8B-B14F-4D97-AF65-F5344CB8AC3E}">
        <p14:creationId xmlns:p14="http://schemas.microsoft.com/office/powerpoint/2010/main" val="35577736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5"/>
            <a:ext cx="10515600" cy="672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altLang="en-US"/>
              <a:t>Click to edit Master title style</a:t>
            </a:r>
            <a:endParaRPr lang="en-US" altLang="en-US" dirty="0"/>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altLang="en-US" dirty="0"/>
              <a:t>Click to edit Master text styles</a:t>
            </a:r>
          </a:p>
        </p:txBody>
      </p:sp>
    </p:spTree>
    <p:extLst>
      <p:ext uri="{BB962C8B-B14F-4D97-AF65-F5344CB8AC3E}">
        <p14:creationId xmlns:p14="http://schemas.microsoft.com/office/powerpoint/2010/main" val="888620198"/>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 id="2147483743" r:id="rId12"/>
    <p:sldLayoutId id="2147483744" r:id="rId13"/>
    <p:sldLayoutId id="2147483745" r:id="rId14"/>
    <p:sldLayoutId id="2147483746" r:id="rId15"/>
    <p:sldLayoutId id="2147483747" r:id="rId16"/>
    <p:sldLayoutId id="2147483748" r:id="rId17"/>
  </p:sldLayoutIdLst>
  <p:hf sldNum="0" hdr="0" ftr="0" dt="0"/>
  <p:txStyles>
    <p:titleStyle>
      <a:lvl1pPr algn="ctr" rtl="0" eaLnBrk="1" fontAlgn="base" hangingPunct="1">
        <a:lnSpc>
          <a:spcPct val="90000"/>
        </a:lnSpc>
        <a:spcBef>
          <a:spcPct val="0"/>
        </a:spcBef>
        <a:spcAft>
          <a:spcPct val="0"/>
        </a:spcAft>
        <a:defRPr sz="3400" b="1" i="0" kern="1200" baseline="0">
          <a:solidFill>
            <a:srgbClr val="004A78"/>
          </a:solidFill>
          <a:latin typeface="Arial" charset="0"/>
          <a:ea typeface="Arial" charset="0"/>
          <a:cs typeface="Arial" charset="0"/>
        </a:defRPr>
      </a:lvl1pPr>
      <a:lvl2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2pPr>
      <a:lvl3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3pPr>
      <a:lvl4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4pPr>
      <a:lvl5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5pPr>
      <a:lvl6pPr marL="4572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6pPr>
      <a:lvl7pPr marL="9144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7pPr>
      <a:lvl8pPr marL="13716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8pPr>
      <a:lvl9pPr marL="18288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9pPr>
    </p:titleStyle>
    <p:bodyStyle>
      <a:lvl1pPr marL="0" indent="0" algn="l" rtl="0" eaLnBrk="1" fontAlgn="base" hangingPunct="1">
        <a:lnSpc>
          <a:spcPct val="90000"/>
        </a:lnSpc>
        <a:spcBef>
          <a:spcPts val="1000"/>
        </a:spcBef>
        <a:spcAft>
          <a:spcPct val="0"/>
        </a:spcAft>
        <a:buFont typeface="Arial" charset="0"/>
        <a:buNone/>
        <a:defRPr sz="2800" kern="1200" baseline="0">
          <a:solidFill>
            <a:srgbClr val="000000"/>
          </a:solidFill>
          <a:latin typeface="Arial" charset="0"/>
          <a:ea typeface="Arial" charset="0"/>
          <a:cs typeface="Arial" charset="0"/>
        </a:defRPr>
      </a:lvl1pPr>
      <a:lvl2pPr marL="685800" indent="-228600" algn="l" rtl="0" eaLnBrk="1" fontAlgn="base" hangingPunct="1">
        <a:lnSpc>
          <a:spcPct val="90000"/>
        </a:lnSpc>
        <a:spcBef>
          <a:spcPts val="500"/>
        </a:spcBef>
        <a:spcAft>
          <a:spcPct val="0"/>
        </a:spcAft>
        <a:buFont typeface="Arial" charset="0"/>
        <a:buChar char="•"/>
        <a:defRPr sz="2400" kern="1200" baseline="0">
          <a:solidFill>
            <a:srgbClr val="004A78"/>
          </a:solidFill>
          <a:latin typeface="Arial" charset="0"/>
          <a:ea typeface="Arial" charset="0"/>
          <a:cs typeface="Arial" charset="0"/>
        </a:defRPr>
      </a:lvl2pPr>
      <a:lvl3pPr marL="1143000" indent="-228600" algn="l" rtl="0" eaLnBrk="1" fontAlgn="base" hangingPunct="1">
        <a:lnSpc>
          <a:spcPct val="90000"/>
        </a:lnSpc>
        <a:spcBef>
          <a:spcPts val="500"/>
        </a:spcBef>
        <a:spcAft>
          <a:spcPct val="0"/>
        </a:spcAft>
        <a:buFont typeface="Arial" charset="0"/>
        <a:buChar char="•"/>
        <a:defRPr sz="2000" kern="1200" baseline="0">
          <a:solidFill>
            <a:srgbClr val="004A78"/>
          </a:solidFill>
          <a:latin typeface="Arial" charset="0"/>
          <a:ea typeface="Arial" charset="0"/>
          <a:cs typeface="Arial" charset="0"/>
        </a:defRPr>
      </a:lvl3pPr>
      <a:lvl4pPr marL="1600200" indent="-228600" algn="l" rtl="0" eaLnBrk="1" fontAlgn="base" hangingPunct="1">
        <a:lnSpc>
          <a:spcPct val="90000"/>
        </a:lnSpc>
        <a:spcBef>
          <a:spcPts val="500"/>
        </a:spcBef>
        <a:spcAft>
          <a:spcPct val="0"/>
        </a:spcAft>
        <a:buFont typeface="Arial" charset="0"/>
        <a:buChar char="•"/>
        <a:defRPr kern="1200" baseline="0">
          <a:solidFill>
            <a:srgbClr val="004A78"/>
          </a:solidFill>
          <a:latin typeface="Arial" charset="0"/>
          <a:ea typeface="Arial" charset="0"/>
          <a:cs typeface="Arial" charset="0"/>
        </a:defRPr>
      </a:lvl4pPr>
      <a:lvl5pPr marL="2057400" indent="-228600" algn="l" rtl="0" eaLnBrk="1" fontAlgn="base" hangingPunct="1">
        <a:lnSpc>
          <a:spcPct val="90000"/>
        </a:lnSpc>
        <a:spcBef>
          <a:spcPts val="500"/>
        </a:spcBef>
        <a:spcAft>
          <a:spcPct val="0"/>
        </a:spcAft>
        <a:buFont typeface="Arial" charset="0"/>
        <a:buChar char="•"/>
        <a:defRPr kern="1200" baseline="0">
          <a:solidFill>
            <a:srgbClr val="004A78"/>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5.xml"/><Relationship Id="rId1" Type="http://schemas.openxmlformats.org/officeDocument/2006/relationships/vmlDrawing" Target="../drawings/vmlDrawing5.vml"/><Relationship Id="rId5" Type="http://schemas.openxmlformats.org/officeDocument/2006/relationships/image" Target="../media/image22.png"/><Relationship Id="rId4" Type="http://schemas.openxmlformats.org/officeDocument/2006/relationships/image" Target="../media/image21.wmf"/></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22.bin"/><Relationship Id="rId3" Type="http://schemas.openxmlformats.org/officeDocument/2006/relationships/notesSlide" Target="../notesSlides/notesSlide3.xml"/><Relationship Id="rId7" Type="http://schemas.openxmlformats.org/officeDocument/2006/relationships/image" Target="../media/image24.wmf"/><Relationship Id="rId2" Type="http://schemas.openxmlformats.org/officeDocument/2006/relationships/slideLayout" Target="../slideLayouts/slideLayout6.xml"/><Relationship Id="rId1" Type="http://schemas.openxmlformats.org/officeDocument/2006/relationships/vmlDrawing" Target="../drawings/vmlDrawing6.vml"/><Relationship Id="rId6" Type="http://schemas.openxmlformats.org/officeDocument/2006/relationships/oleObject" Target="../embeddings/oleObject21.bin"/><Relationship Id="rId11" Type="http://schemas.openxmlformats.org/officeDocument/2006/relationships/image" Target="../media/image26.wmf"/><Relationship Id="rId5" Type="http://schemas.openxmlformats.org/officeDocument/2006/relationships/image" Target="../media/image23.wmf"/><Relationship Id="rId10" Type="http://schemas.openxmlformats.org/officeDocument/2006/relationships/oleObject" Target="../embeddings/oleObject23.bin"/><Relationship Id="rId4" Type="http://schemas.openxmlformats.org/officeDocument/2006/relationships/oleObject" Target="../embeddings/oleObject20.bin"/><Relationship Id="rId9" Type="http://schemas.openxmlformats.org/officeDocument/2006/relationships/image" Target="../media/image25.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6.xml"/><Relationship Id="rId1" Type="http://schemas.openxmlformats.org/officeDocument/2006/relationships/vmlDrawing" Target="../drawings/vmlDrawing7.vml"/><Relationship Id="rId6" Type="http://schemas.openxmlformats.org/officeDocument/2006/relationships/image" Target="../media/image28.wmf"/><Relationship Id="rId5" Type="http://schemas.openxmlformats.org/officeDocument/2006/relationships/oleObject" Target="../embeddings/oleObject25.bin"/><Relationship Id="rId4" Type="http://schemas.openxmlformats.org/officeDocument/2006/relationships/image" Target="../media/image27.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5.xml"/><Relationship Id="rId1" Type="http://schemas.openxmlformats.org/officeDocument/2006/relationships/vmlDrawing" Target="../drawings/vmlDrawing8.vml"/><Relationship Id="rId4" Type="http://schemas.openxmlformats.org/officeDocument/2006/relationships/image" Target="../media/image29.wmf"/></Relationships>
</file>

<file path=ppt/slides/_rels/slide15.xml.rels><?xml version="1.0" encoding="UTF-8" standalone="yes"?>
<Relationships xmlns="http://schemas.openxmlformats.org/package/2006/relationships"><Relationship Id="rId8" Type="http://schemas.openxmlformats.org/officeDocument/2006/relationships/image" Target="../media/image32.wmf"/><Relationship Id="rId3" Type="http://schemas.openxmlformats.org/officeDocument/2006/relationships/oleObject" Target="../embeddings/oleObject27.bin"/><Relationship Id="rId7" Type="http://schemas.openxmlformats.org/officeDocument/2006/relationships/oleObject" Target="../embeddings/oleObject29.bin"/><Relationship Id="rId2" Type="http://schemas.openxmlformats.org/officeDocument/2006/relationships/slideLayout" Target="../slideLayouts/slideLayout6.xml"/><Relationship Id="rId1" Type="http://schemas.openxmlformats.org/officeDocument/2006/relationships/vmlDrawing" Target="../drawings/vmlDrawing9.vml"/><Relationship Id="rId6" Type="http://schemas.openxmlformats.org/officeDocument/2006/relationships/image" Target="../media/image31.wmf"/><Relationship Id="rId5" Type="http://schemas.openxmlformats.org/officeDocument/2006/relationships/oleObject" Target="../embeddings/oleObject28.bin"/><Relationship Id="rId4" Type="http://schemas.openxmlformats.org/officeDocument/2006/relationships/image" Target="../media/image30.w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6.xml"/><Relationship Id="rId1" Type="http://schemas.openxmlformats.org/officeDocument/2006/relationships/vmlDrawing" Target="../drawings/vmlDrawing10.vml"/><Relationship Id="rId6" Type="http://schemas.openxmlformats.org/officeDocument/2006/relationships/image" Target="../media/image34.wmf"/><Relationship Id="rId5" Type="http://schemas.openxmlformats.org/officeDocument/2006/relationships/oleObject" Target="../embeddings/oleObject31.bin"/><Relationship Id="rId4" Type="http://schemas.openxmlformats.org/officeDocument/2006/relationships/image" Target="../media/image33.w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5.xml"/><Relationship Id="rId1" Type="http://schemas.openxmlformats.org/officeDocument/2006/relationships/vmlDrawing" Target="../drawings/vmlDrawing11.vml"/><Relationship Id="rId4" Type="http://schemas.openxmlformats.org/officeDocument/2006/relationships/image" Target="../media/image35.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5.xml"/><Relationship Id="rId1" Type="http://schemas.openxmlformats.org/officeDocument/2006/relationships/vmlDrawing" Target="../drawings/vmlDrawing12.vml"/><Relationship Id="rId4" Type="http://schemas.openxmlformats.org/officeDocument/2006/relationships/image" Target="../media/image36.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image" Target="../media/image39.wmf"/><Relationship Id="rId3" Type="http://schemas.openxmlformats.org/officeDocument/2006/relationships/oleObject" Target="../embeddings/oleObject34.bin"/><Relationship Id="rId7" Type="http://schemas.openxmlformats.org/officeDocument/2006/relationships/oleObject" Target="../embeddings/oleObject36.bin"/><Relationship Id="rId2" Type="http://schemas.openxmlformats.org/officeDocument/2006/relationships/slideLayout" Target="../slideLayouts/slideLayout6.xml"/><Relationship Id="rId1" Type="http://schemas.openxmlformats.org/officeDocument/2006/relationships/vmlDrawing" Target="../drawings/vmlDrawing13.vml"/><Relationship Id="rId6" Type="http://schemas.openxmlformats.org/officeDocument/2006/relationships/image" Target="../media/image38.wmf"/><Relationship Id="rId5" Type="http://schemas.openxmlformats.org/officeDocument/2006/relationships/oleObject" Target="../embeddings/oleObject35.bin"/><Relationship Id="rId10" Type="http://schemas.openxmlformats.org/officeDocument/2006/relationships/image" Target="../media/image40.wmf"/><Relationship Id="rId4" Type="http://schemas.openxmlformats.org/officeDocument/2006/relationships/image" Target="../media/image37.wmf"/><Relationship Id="rId9" Type="http://schemas.openxmlformats.org/officeDocument/2006/relationships/oleObject" Target="../embeddings/oleObject37.bin"/></Relationships>
</file>

<file path=ppt/slides/_rels/slide21.xml.rels><?xml version="1.0" encoding="UTF-8" standalone="yes"?>
<Relationships xmlns="http://schemas.openxmlformats.org/package/2006/relationships"><Relationship Id="rId8" Type="http://schemas.openxmlformats.org/officeDocument/2006/relationships/image" Target="../media/image43.wmf"/><Relationship Id="rId3" Type="http://schemas.openxmlformats.org/officeDocument/2006/relationships/oleObject" Target="../embeddings/oleObject38.bin"/><Relationship Id="rId7" Type="http://schemas.openxmlformats.org/officeDocument/2006/relationships/oleObject" Target="../embeddings/oleObject40.bin"/><Relationship Id="rId2" Type="http://schemas.openxmlformats.org/officeDocument/2006/relationships/slideLayout" Target="../slideLayouts/slideLayout5.xml"/><Relationship Id="rId1" Type="http://schemas.openxmlformats.org/officeDocument/2006/relationships/vmlDrawing" Target="../drawings/vmlDrawing14.vml"/><Relationship Id="rId6" Type="http://schemas.openxmlformats.org/officeDocument/2006/relationships/image" Target="../media/image42.wmf"/><Relationship Id="rId5" Type="http://schemas.openxmlformats.org/officeDocument/2006/relationships/oleObject" Target="../embeddings/oleObject39.bin"/><Relationship Id="rId4" Type="http://schemas.openxmlformats.org/officeDocument/2006/relationships/image" Target="../media/image41.w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8" Type="http://schemas.openxmlformats.org/officeDocument/2006/relationships/image" Target="../media/image46.wmf"/><Relationship Id="rId3" Type="http://schemas.openxmlformats.org/officeDocument/2006/relationships/oleObject" Target="../embeddings/oleObject41.bin"/><Relationship Id="rId7" Type="http://schemas.openxmlformats.org/officeDocument/2006/relationships/oleObject" Target="../embeddings/oleObject43.bin"/><Relationship Id="rId2" Type="http://schemas.openxmlformats.org/officeDocument/2006/relationships/slideLayout" Target="../slideLayouts/slideLayout5.xml"/><Relationship Id="rId1" Type="http://schemas.openxmlformats.org/officeDocument/2006/relationships/vmlDrawing" Target="../drawings/vmlDrawing15.vml"/><Relationship Id="rId6" Type="http://schemas.openxmlformats.org/officeDocument/2006/relationships/image" Target="../media/image45.wmf"/><Relationship Id="rId5" Type="http://schemas.openxmlformats.org/officeDocument/2006/relationships/oleObject" Target="../embeddings/oleObject42.bin"/><Relationship Id="rId4" Type="http://schemas.openxmlformats.org/officeDocument/2006/relationships/image" Target="../media/image44.wmf"/></Relationships>
</file>

<file path=ppt/slides/_rels/slide2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44.bin"/><Relationship Id="rId2" Type="http://schemas.openxmlformats.org/officeDocument/2006/relationships/slideLayout" Target="../slideLayouts/slideLayout5.xml"/><Relationship Id="rId1" Type="http://schemas.openxmlformats.org/officeDocument/2006/relationships/vmlDrawing" Target="../drawings/vmlDrawing16.vml"/><Relationship Id="rId6" Type="http://schemas.openxmlformats.org/officeDocument/2006/relationships/image" Target="../media/image49.wmf"/><Relationship Id="rId5" Type="http://schemas.openxmlformats.org/officeDocument/2006/relationships/oleObject" Target="../embeddings/oleObject45.bin"/><Relationship Id="rId4" Type="http://schemas.openxmlformats.org/officeDocument/2006/relationships/image" Target="../media/image48.w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46.bin"/><Relationship Id="rId2" Type="http://schemas.openxmlformats.org/officeDocument/2006/relationships/slideLayout" Target="../slideLayouts/slideLayout6.xml"/><Relationship Id="rId1" Type="http://schemas.openxmlformats.org/officeDocument/2006/relationships/vmlDrawing" Target="../drawings/vmlDrawing17.vml"/><Relationship Id="rId4" Type="http://schemas.openxmlformats.org/officeDocument/2006/relationships/image" Target="../media/image50.wmf"/></Relationships>
</file>

<file path=ppt/slides/_rels/slide27.xml.rels><?xml version="1.0" encoding="UTF-8" standalone="yes"?>
<Relationships xmlns="http://schemas.openxmlformats.org/package/2006/relationships"><Relationship Id="rId8" Type="http://schemas.openxmlformats.org/officeDocument/2006/relationships/image" Target="../media/image53.wmf"/><Relationship Id="rId3" Type="http://schemas.openxmlformats.org/officeDocument/2006/relationships/oleObject" Target="../embeddings/oleObject47.bin"/><Relationship Id="rId7" Type="http://schemas.openxmlformats.org/officeDocument/2006/relationships/oleObject" Target="../embeddings/oleObject49.bin"/><Relationship Id="rId2" Type="http://schemas.openxmlformats.org/officeDocument/2006/relationships/slideLayout" Target="../slideLayouts/slideLayout6.xml"/><Relationship Id="rId1" Type="http://schemas.openxmlformats.org/officeDocument/2006/relationships/vmlDrawing" Target="../drawings/vmlDrawing18.vml"/><Relationship Id="rId6" Type="http://schemas.openxmlformats.org/officeDocument/2006/relationships/image" Target="../media/image52.wmf"/><Relationship Id="rId11" Type="http://schemas.openxmlformats.org/officeDocument/2006/relationships/image" Target="../media/image55.png"/><Relationship Id="rId5" Type="http://schemas.openxmlformats.org/officeDocument/2006/relationships/oleObject" Target="../embeddings/oleObject48.bin"/><Relationship Id="rId10" Type="http://schemas.openxmlformats.org/officeDocument/2006/relationships/image" Target="../media/image54.wmf"/><Relationship Id="rId4" Type="http://schemas.openxmlformats.org/officeDocument/2006/relationships/image" Target="../media/image51.wmf"/><Relationship Id="rId9" Type="http://schemas.openxmlformats.org/officeDocument/2006/relationships/oleObject" Target="../embeddings/oleObject50.bin"/></Relationships>
</file>

<file path=ppt/slides/_rels/slide28.xml.rels><?xml version="1.0" encoding="UTF-8" standalone="yes"?>
<Relationships xmlns="http://schemas.openxmlformats.org/package/2006/relationships"><Relationship Id="rId8" Type="http://schemas.openxmlformats.org/officeDocument/2006/relationships/image" Target="../media/image58.wmf"/><Relationship Id="rId3" Type="http://schemas.openxmlformats.org/officeDocument/2006/relationships/oleObject" Target="../embeddings/oleObject51.bin"/><Relationship Id="rId7" Type="http://schemas.openxmlformats.org/officeDocument/2006/relationships/oleObject" Target="../embeddings/oleObject53.bin"/><Relationship Id="rId2" Type="http://schemas.openxmlformats.org/officeDocument/2006/relationships/slideLayout" Target="../slideLayouts/slideLayout5.xml"/><Relationship Id="rId1" Type="http://schemas.openxmlformats.org/officeDocument/2006/relationships/vmlDrawing" Target="../drawings/vmlDrawing19.vml"/><Relationship Id="rId6" Type="http://schemas.openxmlformats.org/officeDocument/2006/relationships/image" Target="../media/image57.wmf"/><Relationship Id="rId5" Type="http://schemas.openxmlformats.org/officeDocument/2006/relationships/oleObject" Target="../embeddings/oleObject52.bin"/><Relationship Id="rId4" Type="http://schemas.openxmlformats.org/officeDocument/2006/relationships/image" Target="../media/image56.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image" Target="../media/image4.wmf"/><Relationship Id="rId13" Type="http://schemas.openxmlformats.org/officeDocument/2006/relationships/oleObject" Target="../embeddings/oleObject6.bin"/><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6.wmf"/><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image" Target="../media/image3.wmf"/><Relationship Id="rId11" Type="http://schemas.openxmlformats.org/officeDocument/2006/relationships/oleObject" Target="../embeddings/oleObject5.bin"/><Relationship Id="rId5" Type="http://schemas.openxmlformats.org/officeDocument/2006/relationships/oleObject" Target="../embeddings/oleObject2.bin"/><Relationship Id="rId10" Type="http://schemas.openxmlformats.org/officeDocument/2006/relationships/image" Target="../media/image5.wmf"/><Relationship Id="rId4" Type="http://schemas.openxmlformats.org/officeDocument/2006/relationships/image" Target="../media/image2.wmf"/><Relationship Id="rId9" Type="http://schemas.openxmlformats.org/officeDocument/2006/relationships/oleObject" Target="../embeddings/oleObject4.bin"/><Relationship Id="rId14" Type="http://schemas.openxmlformats.org/officeDocument/2006/relationships/image" Target="../media/image7.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oleObject" Target="../embeddings/oleObject7.bin"/><Relationship Id="rId7" Type="http://schemas.openxmlformats.org/officeDocument/2006/relationships/oleObject" Target="../embeddings/oleObject9.bin"/><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image" Target="../media/image9.wmf"/><Relationship Id="rId5" Type="http://schemas.openxmlformats.org/officeDocument/2006/relationships/oleObject" Target="../embeddings/oleObject8.bin"/><Relationship Id="rId4" Type="http://schemas.openxmlformats.org/officeDocument/2006/relationships/image" Target="../media/image8.wmf"/><Relationship Id="rId9" Type="http://schemas.openxmlformats.org/officeDocument/2006/relationships/image" Target="../media/image11.png"/></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12.bin"/><Relationship Id="rId3" Type="http://schemas.openxmlformats.org/officeDocument/2006/relationships/notesSlide" Target="../notesSlides/notesSlide2.xml"/><Relationship Id="rId7" Type="http://schemas.openxmlformats.org/officeDocument/2006/relationships/image" Target="../media/image13.wmf"/><Relationship Id="rId2" Type="http://schemas.openxmlformats.org/officeDocument/2006/relationships/slideLayout" Target="../slideLayouts/slideLayout5.xml"/><Relationship Id="rId1" Type="http://schemas.openxmlformats.org/officeDocument/2006/relationships/vmlDrawing" Target="../drawings/vmlDrawing3.vml"/><Relationship Id="rId6" Type="http://schemas.openxmlformats.org/officeDocument/2006/relationships/oleObject" Target="../embeddings/oleObject11.bin"/><Relationship Id="rId11" Type="http://schemas.openxmlformats.org/officeDocument/2006/relationships/image" Target="../media/image15.wmf"/><Relationship Id="rId5" Type="http://schemas.openxmlformats.org/officeDocument/2006/relationships/image" Target="../media/image12.wmf"/><Relationship Id="rId10" Type="http://schemas.openxmlformats.org/officeDocument/2006/relationships/oleObject" Target="../embeddings/oleObject13.bin"/><Relationship Id="rId4" Type="http://schemas.openxmlformats.org/officeDocument/2006/relationships/oleObject" Target="../embeddings/oleObject10.bin"/><Relationship Id="rId9" Type="http://schemas.openxmlformats.org/officeDocument/2006/relationships/image" Target="../media/image14.wmf"/></Relationships>
</file>

<file path=ppt/slides/_rels/slide9.x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oleObject" Target="../embeddings/oleObject14.bin"/><Relationship Id="rId7" Type="http://schemas.openxmlformats.org/officeDocument/2006/relationships/oleObject" Target="../embeddings/oleObject16.bin"/><Relationship Id="rId12" Type="http://schemas.openxmlformats.org/officeDocument/2006/relationships/image" Target="../media/image20.wmf"/><Relationship Id="rId2" Type="http://schemas.openxmlformats.org/officeDocument/2006/relationships/slideLayout" Target="../slideLayouts/slideLayout6.xml"/><Relationship Id="rId1" Type="http://schemas.openxmlformats.org/officeDocument/2006/relationships/vmlDrawing" Target="../drawings/vmlDrawing4.vml"/><Relationship Id="rId6" Type="http://schemas.openxmlformats.org/officeDocument/2006/relationships/image" Target="../media/image17.wmf"/><Relationship Id="rId11" Type="http://schemas.openxmlformats.org/officeDocument/2006/relationships/oleObject" Target="../embeddings/oleObject18.bin"/><Relationship Id="rId5" Type="http://schemas.openxmlformats.org/officeDocument/2006/relationships/oleObject" Target="../embeddings/oleObject15.bin"/><Relationship Id="rId10" Type="http://schemas.openxmlformats.org/officeDocument/2006/relationships/image" Target="../media/image19.wmf"/><Relationship Id="rId4" Type="http://schemas.openxmlformats.org/officeDocument/2006/relationships/image" Target="../media/image16.wmf"/><Relationship Id="rId9" Type="http://schemas.openxmlformats.org/officeDocument/2006/relationships/oleObject" Target="../embeddings/oleObject17.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2</a:t>
            </a:r>
          </a:p>
        </p:txBody>
      </p:sp>
      <p:sp>
        <p:nvSpPr>
          <p:cNvPr id="6" name="Text Placeholder 5"/>
          <p:cNvSpPr>
            <a:spLocks noGrp="1"/>
          </p:cNvSpPr>
          <p:nvPr>
            <p:ph type="body" sz="quarter" idx="11"/>
          </p:nvPr>
        </p:nvSpPr>
        <p:spPr/>
        <p:txBody>
          <a:bodyPr/>
          <a:lstStyle/>
          <a:p>
            <a:r>
              <a:rPr lang="en-US" dirty="0"/>
              <a:t>Limits and Derivatives</a:t>
            </a:r>
          </a:p>
        </p:txBody>
      </p:sp>
      <p:sp>
        <p:nvSpPr>
          <p:cNvPr id="10" name="Content Placeholder 10"/>
          <p:cNvSpPr>
            <a:spLocks noGrp="1"/>
          </p:cNvSpPr>
          <p:nvPr>
            <p:ph sz="quarter" idx="12"/>
          </p:nvPr>
        </p:nvSpPr>
        <p:spPr/>
        <p:txBody>
          <a:bodyPr/>
          <a:lstStyle/>
          <a:p>
            <a:r>
              <a:rPr lang="en-IN"/>
              <a:t>Copyright © Cengage Learning. All rights reserved. </a:t>
            </a:r>
            <a:endParaRPr lang="en-IN" dirty="0"/>
          </a:p>
        </p:txBody>
      </p:sp>
    </p:spTree>
    <p:extLst>
      <p:ext uri="{BB962C8B-B14F-4D97-AF65-F5344CB8AC3E}">
        <p14:creationId xmlns:p14="http://schemas.microsoft.com/office/powerpoint/2010/main" val="24319521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 xmlns:a16="http://schemas.microsoft.com/office/drawing/2014/main" id="{EAC4B625-039D-43F9-AEBC-D02E985FBC61}"/>
              </a:ext>
            </a:extLst>
          </p:cNvPr>
          <p:cNvSpPr>
            <a:spLocks noGrp="1"/>
          </p:cNvSpPr>
          <p:nvPr>
            <p:ph type="title"/>
          </p:nvPr>
        </p:nvSpPr>
        <p:spPr>
          <a:xfrm>
            <a:off x="838200" y="384048"/>
            <a:ext cx="10515600" cy="672105"/>
          </a:xfrm>
        </p:spPr>
        <p:txBody>
          <a:bodyPr/>
          <a:lstStyle/>
          <a:p>
            <a:pPr algn="l"/>
            <a:r>
              <a:rPr lang="en-US" altLang="en-US" dirty="0"/>
              <a:t>Example 1(c) – Solution</a:t>
            </a:r>
            <a:endParaRPr lang="en-US" dirty="0"/>
          </a:p>
        </p:txBody>
      </p:sp>
      <p:sp>
        <p:nvSpPr>
          <p:cNvPr id="3" name="Content Placeholder 2">
            <a:extLst>
              <a:ext uri="{FF2B5EF4-FFF2-40B4-BE49-F238E27FC236}">
                <a16:creationId xmlns="" xmlns:a16="http://schemas.microsoft.com/office/drawing/2014/main" id="{1A8235AF-A53A-4C8D-9421-97CE3F860387}"/>
              </a:ext>
            </a:extLst>
          </p:cNvPr>
          <p:cNvSpPr>
            <a:spLocks noGrp="1"/>
          </p:cNvSpPr>
          <p:nvPr>
            <p:ph sz="quarter" idx="23"/>
          </p:nvPr>
        </p:nvSpPr>
        <p:spPr>
          <a:xfrm>
            <a:off x="736600" y="1289050"/>
            <a:ext cx="3262745" cy="336550"/>
          </a:xfrm>
        </p:spPr>
        <p:txBody>
          <a:bodyPr/>
          <a:lstStyle/>
          <a:p>
            <a:r>
              <a:rPr lang="en-US" altLang="en-US" dirty="0"/>
              <a:t>The graphs show that</a:t>
            </a:r>
          </a:p>
        </p:txBody>
      </p:sp>
      <p:graphicFrame>
        <p:nvGraphicFramePr>
          <p:cNvPr id="12" name="Content Placeholder 11" descr="lim_(x right arrow 2) (f(x)) approximately 1.4 and lim_(x right arrow 2) (g(x)) = 0">
            <a:extLst>
              <a:ext uri="{FF2B5EF4-FFF2-40B4-BE49-F238E27FC236}">
                <a16:creationId xmlns="" xmlns:a16="http://schemas.microsoft.com/office/drawing/2014/main" id="{42365079-9342-40E7-8B1F-A53FC13008B1}"/>
              </a:ext>
            </a:extLst>
          </p:cNvPr>
          <p:cNvGraphicFramePr>
            <a:graphicFrameLocks noGrp="1" noChangeAspect="1"/>
          </p:cNvGraphicFramePr>
          <p:nvPr>
            <p:ph sz="quarter" idx="24"/>
            <p:extLst>
              <p:ext uri="{D42A27DB-BD31-4B8C-83A1-F6EECF244321}">
                <p14:modId xmlns:p14="http://schemas.microsoft.com/office/powerpoint/2010/main" val="2921320021"/>
              </p:ext>
            </p:extLst>
          </p:nvPr>
        </p:nvGraphicFramePr>
        <p:xfrm>
          <a:off x="2479675" y="1797050"/>
          <a:ext cx="4129088" cy="520700"/>
        </p:xfrm>
        <a:graphic>
          <a:graphicData uri="http://schemas.openxmlformats.org/presentationml/2006/ole">
            <mc:AlternateContent xmlns:mc="http://schemas.openxmlformats.org/markup-compatibility/2006">
              <mc:Choice xmlns:v="urn:schemas-microsoft-com:vml" Requires="v">
                <p:oleObj spid="_x0000_s481559" name="Equation" r:id="rId3" imgW="4127400" imgH="520560" progId="Equation.DSMT4">
                  <p:embed/>
                </p:oleObj>
              </mc:Choice>
              <mc:Fallback>
                <p:oleObj name="Equation" r:id="rId3" imgW="4127400" imgH="520560" progId="Equation.DSMT4">
                  <p:embed/>
                  <p:pic>
                    <p:nvPicPr>
                      <p:cNvPr id="11" name="Object 10">
                        <a:extLst>
                          <a:ext uri="{FF2B5EF4-FFF2-40B4-BE49-F238E27FC236}">
                            <a16:creationId xmlns="" xmlns:a16="http://schemas.microsoft.com/office/drawing/2014/main" id="{1601B624-054D-41DF-9251-17C7223B37AA}"/>
                          </a:ext>
                        </a:extLst>
                      </p:cNvPr>
                      <p:cNvPicPr/>
                      <p:nvPr/>
                    </p:nvPicPr>
                    <p:blipFill>
                      <a:blip r:embed="rId4"/>
                      <a:stretch>
                        <a:fillRect/>
                      </a:stretch>
                    </p:blipFill>
                    <p:spPr>
                      <a:xfrm>
                        <a:off x="2479675" y="1797050"/>
                        <a:ext cx="4129088" cy="520700"/>
                      </a:xfrm>
                      <a:prstGeom prst="rect">
                        <a:avLst/>
                      </a:prstGeom>
                    </p:spPr>
                  </p:pic>
                </p:oleObj>
              </mc:Fallback>
            </mc:AlternateContent>
          </a:graphicData>
        </a:graphic>
      </p:graphicFrame>
      <p:sp>
        <p:nvSpPr>
          <p:cNvPr id="5" name="Content Placeholder 4">
            <a:extLst>
              <a:ext uri="{FF2B5EF4-FFF2-40B4-BE49-F238E27FC236}">
                <a16:creationId xmlns="" xmlns:a16="http://schemas.microsoft.com/office/drawing/2014/main" id="{91D3164D-708B-46BA-AE5C-A4E978DBAC0A}"/>
              </a:ext>
            </a:extLst>
          </p:cNvPr>
          <p:cNvSpPr>
            <a:spLocks noGrp="1"/>
          </p:cNvSpPr>
          <p:nvPr>
            <p:ph sz="quarter" idx="25"/>
          </p:nvPr>
        </p:nvSpPr>
        <p:spPr>
          <a:xfrm>
            <a:off x="736600" y="2604318"/>
            <a:ext cx="7316020" cy="2397988"/>
          </a:xfrm>
        </p:spPr>
        <p:txBody>
          <a:bodyPr/>
          <a:lstStyle/>
          <a:p>
            <a:pPr>
              <a:lnSpc>
                <a:spcPct val="100000"/>
              </a:lnSpc>
              <a:spcAft>
                <a:spcPts val="600"/>
              </a:spcAft>
            </a:pPr>
            <a:r>
              <a:rPr lang="en-US" altLang="en-US" dirty="0"/>
              <a:t>Because the limit of the denominator is 0, we can’t use Law 5.</a:t>
            </a:r>
          </a:p>
          <a:p>
            <a:pPr>
              <a:lnSpc>
                <a:spcPct val="100000"/>
              </a:lnSpc>
              <a:spcAft>
                <a:spcPts val="600"/>
              </a:spcAft>
            </a:pPr>
            <a:r>
              <a:rPr lang="en-US" altLang="en-US" dirty="0"/>
              <a:t>The given limit does not exist because the denominator approaches 0 while the numerator approaches a nonzero number.</a:t>
            </a:r>
          </a:p>
        </p:txBody>
      </p:sp>
      <p:sp>
        <p:nvSpPr>
          <p:cNvPr id="7" name="Content Placeholder 6">
            <a:extLst>
              <a:ext uri="{FF2B5EF4-FFF2-40B4-BE49-F238E27FC236}">
                <a16:creationId xmlns="" xmlns:a16="http://schemas.microsoft.com/office/drawing/2014/main" id="{7DBBCDB8-6286-409A-8D49-96C8E71A8DEA}"/>
              </a:ext>
            </a:extLst>
          </p:cNvPr>
          <p:cNvSpPr>
            <a:spLocks noGrp="1"/>
          </p:cNvSpPr>
          <p:nvPr>
            <p:ph sz="quarter" idx="27"/>
          </p:nvPr>
        </p:nvSpPr>
        <p:spPr>
          <a:xfrm>
            <a:off x="9462783" y="4533042"/>
            <a:ext cx="817605" cy="212381"/>
          </a:xfrm>
        </p:spPr>
        <p:txBody>
          <a:bodyPr/>
          <a:lstStyle/>
          <a:p>
            <a:r>
              <a:rPr lang="en-US" altLang="en-US" sz="1200" b="1" dirty="0"/>
              <a:t>Figure 1</a:t>
            </a:r>
          </a:p>
        </p:txBody>
      </p:sp>
      <p:pic>
        <p:nvPicPr>
          <p:cNvPr id="13" name="Content Placeholder 12" descr="Two curves are graphed on the x y coordinate plane. The curve for f rises with decreasing steepness up to an open circle at (negative 2, 1), falls and rises to (1, 2), then falls to (3, 0). A closed circle is marked at point (negative 2, 2). The graph of g has two branches. One line falls through (negative 2, negative 1) up to an open circle at (1, negative 2). The other branch is a line that rises from the open circle at (1, negative 1) through (3, 1).&#10;">
            <a:extLst>
              <a:ext uri="{FF2B5EF4-FFF2-40B4-BE49-F238E27FC236}">
                <a16:creationId xmlns="" xmlns:a16="http://schemas.microsoft.com/office/drawing/2014/main" id="{6C429D77-BD0A-4A38-A892-2BFBE681B443}"/>
              </a:ext>
            </a:extLst>
          </p:cNvPr>
          <p:cNvPicPr>
            <a:picLocks noGrp="1" noChangeAspect="1"/>
          </p:cNvPicPr>
          <p:nvPr>
            <p:ph sz="quarter" idx="26"/>
          </p:nvPr>
        </p:nvPicPr>
        <p:blipFill>
          <a:blip r:embed="rId5"/>
          <a:stretch>
            <a:fillRect/>
          </a:stretch>
        </p:blipFill>
        <p:spPr>
          <a:xfrm>
            <a:off x="8133457" y="1960132"/>
            <a:ext cx="3261107" cy="2455336"/>
          </a:xfrm>
          <a:prstGeom prst="rect">
            <a:avLst/>
          </a:prstGeom>
        </p:spPr>
      </p:pic>
    </p:spTree>
    <p:extLst>
      <p:ext uri="{BB962C8B-B14F-4D97-AF65-F5344CB8AC3E}">
        <p14:creationId xmlns:p14="http://schemas.microsoft.com/office/powerpoint/2010/main" val="42719110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a:extLst>
              <a:ext uri="{FF2B5EF4-FFF2-40B4-BE49-F238E27FC236}">
                <a16:creationId xmlns="" xmlns:a16="http://schemas.microsoft.com/office/drawing/2014/main" id="{89F8B2E0-ED08-4BB6-A3BD-5157FDCDBF9C}"/>
              </a:ext>
            </a:extLst>
          </p:cNvPr>
          <p:cNvSpPr>
            <a:spLocks noGrp="1"/>
          </p:cNvSpPr>
          <p:nvPr>
            <p:ph type="title"/>
          </p:nvPr>
        </p:nvSpPr>
        <p:spPr>
          <a:xfrm>
            <a:off x="838200" y="384048"/>
            <a:ext cx="10515600" cy="672105"/>
          </a:xfrm>
        </p:spPr>
        <p:txBody>
          <a:bodyPr/>
          <a:lstStyle/>
          <a:p>
            <a:r>
              <a:rPr lang="en-US" altLang="en-US" dirty="0"/>
              <a:t>Properties of Limits </a:t>
            </a:r>
            <a:r>
              <a:rPr lang="en-US" altLang="en-US" b="0" dirty="0"/>
              <a:t>(4 of 5)</a:t>
            </a:r>
            <a:endParaRPr lang="en-US" b="0" dirty="0"/>
          </a:p>
        </p:txBody>
      </p:sp>
      <p:sp>
        <p:nvSpPr>
          <p:cNvPr id="2" name="Content Placeholder 1"/>
          <p:cNvSpPr>
            <a:spLocks noGrp="1"/>
          </p:cNvSpPr>
          <p:nvPr>
            <p:ph sz="quarter" idx="23"/>
          </p:nvPr>
        </p:nvSpPr>
        <p:spPr>
          <a:xfrm>
            <a:off x="736599" y="1289050"/>
            <a:ext cx="11108397" cy="477838"/>
          </a:xfrm>
        </p:spPr>
        <p:txBody>
          <a:bodyPr/>
          <a:lstStyle/>
          <a:p>
            <a:r>
              <a:rPr lang="en-US" altLang="en-US" dirty="0"/>
              <a:t>If we use the Product Law repeatedly with </a:t>
            </a:r>
            <a:r>
              <a:rPr lang="en-US" altLang="en-US" i="1" dirty="0"/>
              <a:t>g</a:t>
            </a:r>
            <a:r>
              <a:rPr lang="en-US" altLang="en-US" dirty="0"/>
              <a:t>(</a:t>
            </a:r>
            <a:r>
              <a:rPr lang="en-US" altLang="en-US" i="1" dirty="0"/>
              <a:t>x</a:t>
            </a:r>
            <a:r>
              <a:rPr lang="en-US" altLang="en-US" dirty="0"/>
              <a:t>) = </a:t>
            </a:r>
            <a:r>
              <a:rPr lang="en-US" altLang="en-US" i="1" dirty="0"/>
              <a:t>f</a:t>
            </a:r>
            <a:r>
              <a:rPr lang="en-US" altLang="en-US" sz="400" i="1" dirty="0"/>
              <a:t> </a:t>
            </a:r>
            <a:r>
              <a:rPr lang="en-US" altLang="en-US" dirty="0"/>
              <a:t>(</a:t>
            </a:r>
            <a:r>
              <a:rPr lang="en-US" altLang="en-US" i="1" dirty="0"/>
              <a:t>x</a:t>
            </a:r>
            <a:r>
              <a:rPr lang="en-US" altLang="en-US" dirty="0"/>
              <a:t>), we obtain the following law.</a:t>
            </a:r>
          </a:p>
          <a:p>
            <a:endParaRPr lang="en-IN" dirty="0"/>
          </a:p>
        </p:txBody>
      </p:sp>
      <p:sp>
        <p:nvSpPr>
          <p:cNvPr id="4" name="Content Placeholder 3"/>
          <p:cNvSpPr>
            <a:spLocks noGrp="1"/>
          </p:cNvSpPr>
          <p:nvPr>
            <p:ph sz="quarter" idx="25"/>
          </p:nvPr>
        </p:nvSpPr>
        <p:spPr>
          <a:xfrm>
            <a:off x="736600" y="1889126"/>
            <a:ext cx="1768856" cy="473665"/>
          </a:xfrm>
        </p:spPr>
        <p:txBody>
          <a:bodyPr/>
          <a:lstStyle/>
          <a:p>
            <a:r>
              <a:rPr lang="en-US" altLang="en-US" b="1" dirty="0">
                <a:solidFill>
                  <a:srgbClr val="07944A"/>
                </a:solidFill>
              </a:rPr>
              <a:t>Power Law</a:t>
            </a:r>
          </a:p>
        </p:txBody>
      </p:sp>
      <p:sp>
        <p:nvSpPr>
          <p:cNvPr id="5" name="Content Placeholder 4"/>
          <p:cNvSpPr>
            <a:spLocks noGrp="1"/>
          </p:cNvSpPr>
          <p:nvPr>
            <p:ph sz="quarter" idx="26"/>
          </p:nvPr>
        </p:nvSpPr>
        <p:spPr>
          <a:xfrm>
            <a:off x="3127652" y="1931330"/>
            <a:ext cx="473612" cy="473665"/>
          </a:xfrm>
        </p:spPr>
        <p:txBody>
          <a:bodyPr/>
          <a:lstStyle/>
          <a:p>
            <a:r>
              <a:rPr lang="en-US" b="1" dirty="0"/>
              <a:t>6.</a:t>
            </a:r>
          </a:p>
        </p:txBody>
      </p:sp>
      <p:graphicFrame>
        <p:nvGraphicFramePr>
          <p:cNvPr id="20" name="Content Placeholder 19" descr="lim_(x right arrow a) [f(x)]^n = [lim_(x right arrow a) f(x)]^n where n is a positive integer"/>
          <p:cNvGraphicFramePr>
            <a:graphicFrameLocks noGrp="1" noChangeAspect="1"/>
          </p:cNvGraphicFramePr>
          <p:nvPr>
            <p:ph sz="quarter" idx="27"/>
            <p:extLst>
              <p:ext uri="{D42A27DB-BD31-4B8C-83A1-F6EECF244321}">
                <p14:modId xmlns:p14="http://schemas.microsoft.com/office/powerpoint/2010/main" val="1385536173"/>
              </p:ext>
            </p:extLst>
          </p:nvPr>
        </p:nvGraphicFramePr>
        <p:xfrm>
          <a:off x="3571467" y="1743692"/>
          <a:ext cx="6935728" cy="662581"/>
        </p:xfrm>
        <a:graphic>
          <a:graphicData uri="http://schemas.openxmlformats.org/presentationml/2006/ole">
            <mc:AlternateContent xmlns:mc="http://schemas.openxmlformats.org/markup-compatibility/2006">
              <mc:Choice xmlns:v="urn:schemas-microsoft-com:vml" Requires="v">
                <p:oleObj spid="_x0000_s487953" name="Equation" r:id="rId4" imgW="7581600" imgH="723600" progId="Equation.DSMT4">
                  <p:embed/>
                </p:oleObj>
              </mc:Choice>
              <mc:Fallback>
                <p:oleObj name="Equation" r:id="rId4" imgW="7581600" imgH="723600" progId="Equation.DSMT4">
                  <p:embed/>
                  <p:pic>
                    <p:nvPicPr>
                      <p:cNvPr id="0" name=""/>
                      <p:cNvPicPr/>
                      <p:nvPr/>
                    </p:nvPicPr>
                    <p:blipFill>
                      <a:blip r:embed="rId5"/>
                      <a:stretch>
                        <a:fillRect/>
                      </a:stretch>
                    </p:blipFill>
                    <p:spPr>
                      <a:xfrm>
                        <a:off x="3571467" y="1743692"/>
                        <a:ext cx="6935728" cy="662581"/>
                      </a:xfrm>
                      <a:prstGeom prst="rect">
                        <a:avLst/>
                      </a:prstGeom>
                    </p:spPr>
                  </p:pic>
                </p:oleObj>
              </mc:Fallback>
            </mc:AlternateContent>
          </a:graphicData>
        </a:graphic>
      </p:graphicFrame>
      <p:sp>
        <p:nvSpPr>
          <p:cNvPr id="8" name="Content Placeholder 7"/>
          <p:cNvSpPr>
            <a:spLocks noGrp="1"/>
          </p:cNvSpPr>
          <p:nvPr>
            <p:ph sz="quarter" idx="29"/>
          </p:nvPr>
        </p:nvSpPr>
        <p:spPr>
          <a:xfrm>
            <a:off x="736600" y="2899216"/>
            <a:ext cx="1640840" cy="444296"/>
          </a:xfrm>
        </p:spPr>
        <p:txBody>
          <a:bodyPr/>
          <a:lstStyle/>
          <a:p>
            <a:r>
              <a:rPr lang="en-US" altLang="en-US" b="1" dirty="0">
                <a:solidFill>
                  <a:srgbClr val="07944A"/>
                </a:solidFill>
              </a:rPr>
              <a:t>Root Law</a:t>
            </a:r>
          </a:p>
        </p:txBody>
      </p:sp>
      <p:sp>
        <p:nvSpPr>
          <p:cNvPr id="9" name="Content Placeholder 8"/>
          <p:cNvSpPr>
            <a:spLocks noGrp="1"/>
          </p:cNvSpPr>
          <p:nvPr>
            <p:ph sz="quarter" idx="30"/>
          </p:nvPr>
        </p:nvSpPr>
        <p:spPr>
          <a:xfrm>
            <a:off x="3122968" y="2892656"/>
            <a:ext cx="487680" cy="443907"/>
          </a:xfrm>
        </p:spPr>
        <p:txBody>
          <a:bodyPr/>
          <a:lstStyle/>
          <a:p>
            <a:r>
              <a:rPr lang="en-US" b="1" dirty="0"/>
              <a:t>7.</a:t>
            </a:r>
          </a:p>
        </p:txBody>
      </p:sp>
      <p:graphicFrame>
        <p:nvGraphicFramePr>
          <p:cNvPr id="21" name="Content Placeholder 20" descr="lim_(x right arrow a) (rootn(f(x))) = rootn(lim_(x right arrow a) f(x)), where n is a positive integer [If n is even, we assume that lim_(x right arrow a) (f(x)) &gt; 0.]"/>
          <p:cNvGraphicFramePr>
            <a:graphicFrameLocks noGrp="1" noChangeAspect="1"/>
          </p:cNvGraphicFramePr>
          <p:nvPr>
            <p:ph sz="quarter" idx="28"/>
            <p:extLst>
              <p:ext uri="{D42A27DB-BD31-4B8C-83A1-F6EECF244321}">
                <p14:modId xmlns:p14="http://schemas.microsoft.com/office/powerpoint/2010/main" val="271554535"/>
              </p:ext>
            </p:extLst>
          </p:nvPr>
        </p:nvGraphicFramePr>
        <p:xfrm>
          <a:off x="3587257" y="2808248"/>
          <a:ext cx="6766565" cy="1265098"/>
        </p:xfrm>
        <a:graphic>
          <a:graphicData uri="http://schemas.openxmlformats.org/presentationml/2006/ole">
            <mc:AlternateContent xmlns:mc="http://schemas.openxmlformats.org/markup-compatibility/2006">
              <mc:Choice xmlns:v="urn:schemas-microsoft-com:vml" Requires="v">
                <p:oleObj spid="_x0000_s487954" name="Equation" r:id="rId6" imgW="7200720" imgH="1346040" progId="Equation.DSMT4">
                  <p:embed/>
                </p:oleObj>
              </mc:Choice>
              <mc:Fallback>
                <p:oleObj name="Equation" r:id="rId6" imgW="7200720" imgH="1346040" progId="Equation.DSMT4">
                  <p:embed/>
                  <p:pic>
                    <p:nvPicPr>
                      <p:cNvPr id="0" name=""/>
                      <p:cNvPicPr/>
                      <p:nvPr/>
                    </p:nvPicPr>
                    <p:blipFill>
                      <a:blip r:embed="rId7"/>
                      <a:stretch>
                        <a:fillRect/>
                      </a:stretch>
                    </p:blipFill>
                    <p:spPr>
                      <a:xfrm>
                        <a:off x="3587257" y="2808248"/>
                        <a:ext cx="6766565" cy="1265098"/>
                      </a:xfrm>
                      <a:prstGeom prst="rect">
                        <a:avLst/>
                      </a:prstGeom>
                    </p:spPr>
                  </p:pic>
                </p:oleObj>
              </mc:Fallback>
            </mc:AlternateContent>
          </a:graphicData>
        </a:graphic>
      </p:graphicFrame>
      <p:sp>
        <p:nvSpPr>
          <p:cNvPr id="10" name="Content Placeholder 9"/>
          <p:cNvSpPr>
            <a:spLocks noGrp="1"/>
          </p:cNvSpPr>
          <p:nvPr>
            <p:ph sz="quarter" idx="31"/>
          </p:nvPr>
        </p:nvSpPr>
        <p:spPr>
          <a:xfrm>
            <a:off x="736600" y="4332594"/>
            <a:ext cx="11108396" cy="546100"/>
          </a:xfrm>
        </p:spPr>
        <p:txBody>
          <a:bodyPr/>
          <a:lstStyle/>
          <a:p>
            <a:r>
              <a:rPr lang="en-US" altLang="en-US" dirty="0"/>
              <a:t>In applying these seven limit laws, we need to use two special limits:</a:t>
            </a:r>
          </a:p>
        </p:txBody>
      </p:sp>
      <p:sp>
        <p:nvSpPr>
          <p:cNvPr id="12" name="Content Placeholder 11"/>
          <p:cNvSpPr>
            <a:spLocks noGrp="1"/>
          </p:cNvSpPr>
          <p:nvPr>
            <p:ph sz="quarter" idx="33"/>
          </p:nvPr>
        </p:nvSpPr>
        <p:spPr>
          <a:xfrm>
            <a:off x="2004098" y="5045917"/>
            <a:ext cx="515426" cy="494994"/>
          </a:xfrm>
        </p:spPr>
        <p:txBody>
          <a:bodyPr/>
          <a:lstStyle/>
          <a:p>
            <a:r>
              <a:rPr lang="en-US" b="1" dirty="0"/>
              <a:t>8.</a:t>
            </a:r>
            <a:endParaRPr lang="en-IN" b="1" dirty="0"/>
          </a:p>
        </p:txBody>
      </p:sp>
      <p:graphicFrame>
        <p:nvGraphicFramePr>
          <p:cNvPr id="22" name="Content Placeholder 21" descr="lim_(x right arrow a) c = c"/>
          <p:cNvGraphicFramePr>
            <a:graphicFrameLocks noGrp="1" noChangeAspect="1"/>
          </p:cNvGraphicFramePr>
          <p:nvPr>
            <p:ph sz="quarter" idx="32"/>
            <p:extLst>
              <p:ext uri="{D42A27DB-BD31-4B8C-83A1-F6EECF244321}">
                <p14:modId xmlns:p14="http://schemas.microsoft.com/office/powerpoint/2010/main" val="270667611"/>
              </p:ext>
            </p:extLst>
          </p:nvPr>
        </p:nvGraphicFramePr>
        <p:xfrm>
          <a:off x="2453554" y="5012075"/>
          <a:ext cx="1117914" cy="484192"/>
        </p:xfrm>
        <a:graphic>
          <a:graphicData uri="http://schemas.openxmlformats.org/presentationml/2006/ole">
            <mc:AlternateContent xmlns:mc="http://schemas.openxmlformats.org/markup-compatibility/2006">
              <mc:Choice xmlns:v="urn:schemas-microsoft-com:vml" Requires="v">
                <p:oleObj spid="_x0000_s487955" name="Equation" r:id="rId8" imgW="1143000" imgH="495000" progId="Equation.DSMT4">
                  <p:embed/>
                </p:oleObj>
              </mc:Choice>
              <mc:Fallback>
                <p:oleObj name="Equation" r:id="rId8" imgW="1143000" imgH="495000" progId="Equation.DSMT4">
                  <p:embed/>
                  <p:pic>
                    <p:nvPicPr>
                      <p:cNvPr id="0" name=""/>
                      <p:cNvPicPr/>
                      <p:nvPr/>
                    </p:nvPicPr>
                    <p:blipFill>
                      <a:blip r:embed="rId9"/>
                      <a:stretch>
                        <a:fillRect/>
                      </a:stretch>
                    </p:blipFill>
                    <p:spPr>
                      <a:xfrm>
                        <a:off x="2453554" y="5012075"/>
                        <a:ext cx="1117914" cy="484192"/>
                      </a:xfrm>
                      <a:prstGeom prst="rect">
                        <a:avLst/>
                      </a:prstGeom>
                    </p:spPr>
                  </p:pic>
                </p:oleObj>
              </mc:Fallback>
            </mc:AlternateContent>
          </a:graphicData>
        </a:graphic>
      </p:graphicFrame>
      <p:sp>
        <p:nvSpPr>
          <p:cNvPr id="13" name="Content Placeholder 12"/>
          <p:cNvSpPr>
            <a:spLocks noGrp="1"/>
          </p:cNvSpPr>
          <p:nvPr>
            <p:ph sz="quarter" idx="34"/>
          </p:nvPr>
        </p:nvSpPr>
        <p:spPr>
          <a:xfrm>
            <a:off x="5849668" y="5064733"/>
            <a:ext cx="479963" cy="590550"/>
          </a:xfrm>
        </p:spPr>
        <p:txBody>
          <a:bodyPr/>
          <a:lstStyle/>
          <a:p>
            <a:r>
              <a:rPr lang="en-US" b="1" dirty="0"/>
              <a:t>9.</a:t>
            </a:r>
            <a:endParaRPr lang="en-IN" b="1" dirty="0"/>
          </a:p>
        </p:txBody>
      </p:sp>
      <p:graphicFrame>
        <p:nvGraphicFramePr>
          <p:cNvPr id="23" name="Content Placeholder 22" descr="lim_(x right arrow a) x = a"/>
          <p:cNvGraphicFramePr>
            <a:graphicFrameLocks noGrp="1" noChangeAspect="1"/>
          </p:cNvGraphicFramePr>
          <p:nvPr>
            <p:ph sz="quarter" idx="35"/>
            <p:extLst>
              <p:ext uri="{D42A27DB-BD31-4B8C-83A1-F6EECF244321}">
                <p14:modId xmlns:p14="http://schemas.microsoft.com/office/powerpoint/2010/main" val="1856462309"/>
              </p:ext>
            </p:extLst>
          </p:nvPr>
        </p:nvGraphicFramePr>
        <p:xfrm>
          <a:off x="6273360" y="5033442"/>
          <a:ext cx="1235836" cy="507469"/>
        </p:xfrm>
        <a:graphic>
          <a:graphicData uri="http://schemas.openxmlformats.org/presentationml/2006/ole">
            <mc:AlternateContent xmlns:mc="http://schemas.openxmlformats.org/markup-compatibility/2006">
              <mc:Choice xmlns:v="urn:schemas-microsoft-com:vml" Requires="v">
                <p:oleObj spid="_x0000_s487956" name="Equation" r:id="rId10" imgW="1206360" imgH="495000" progId="Equation.DSMT4">
                  <p:embed/>
                </p:oleObj>
              </mc:Choice>
              <mc:Fallback>
                <p:oleObj name="Equation" r:id="rId10" imgW="1206360" imgH="495000" progId="Equation.DSMT4">
                  <p:embed/>
                  <p:pic>
                    <p:nvPicPr>
                      <p:cNvPr id="0" name=""/>
                      <p:cNvPicPr/>
                      <p:nvPr/>
                    </p:nvPicPr>
                    <p:blipFill>
                      <a:blip r:embed="rId11"/>
                      <a:stretch>
                        <a:fillRect/>
                      </a:stretch>
                    </p:blipFill>
                    <p:spPr>
                      <a:xfrm>
                        <a:off x="6273360" y="5033442"/>
                        <a:ext cx="1235836" cy="507469"/>
                      </a:xfrm>
                      <a:prstGeom prst="rect">
                        <a:avLst/>
                      </a:prstGeom>
                    </p:spPr>
                  </p:pic>
                </p:oleObj>
              </mc:Fallback>
            </mc:AlternateContent>
          </a:graphicData>
        </a:graphic>
      </p:graphicFrame>
    </p:spTree>
    <p:extLst>
      <p:ext uri="{BB962C8B-B14F-4D97-AF65-F5344CB8AC3E}">
        <p14:creationId xmlns:p14="http://schemas.microsoft.com/office/powerpoint/2010/main" val="7539258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a:extLst>
              <a:ext uri="{FF2B5EF4-FFF2-40B4-BE49-F238E27FC236}">
                <a16:creationId xmlns="" xmlns:a16="http://schemas.microsoft.com/office/drawing/2014/main" id="{89F8B2E0-ED08-4BB6-A3BD-5157FDCDBF9C}"/>
              </a:ext>
            </a:extLst>
          </p:cNvPr>
          <p:cNvSpPr>
            <a:spLocks noGrp="1"/>
          </p:cNvSpPr>
          <p:nvPr>
            <p:ph type="title"/>
          </p:nvPr>
        </p:nvSpPr>
        <p:spPr>
          <a:xfrm>
            <a:off x="838200" y="384048"/>
            <a:ext cx="10515600" cy="672105"/>
          </a:xfrm>
        </p:spPr>
        <p:txBody>
          <a:bodyPr/>
          <a:lstStyle/>
          <a:p>
            <a:r>
              <a:rPr lang="en-US" altLang="en-US" dirty="0"/>
              <a:t>Properties of Limits </a:t>
            </a:r>
            <a:r>
              <a:rPr lang="en-US" altLang="en-US" b="0" dirty="0"/>
              <a:t>(5 of 5)</a:t>
            </a:r>
            <a:endParaRPr lang="en-US" b="0" dirty="0"/>
          </a:p>
        </p:txBody>
      </p:sp>
      <p:sp>
        <p:nvSpPr>
          <p:cNvPr id="16" name="Content Placeholder 17">
            <a:extLst>
              <a:ext uri="{FF2B5EF4-FFF2-40B4-BE49-F238E27FC236}">
                <a16:creationId xmlns="" xmlns:a16="http://schemas.microsoft.com/office/drawing/2014/main" id="{61EC4879-FF3B-4700-B28E-40C4CCBB30B7}"/>
              </a:ext>
            </a:extLst>
          </p:cNvPr>
          <p:cNvSpPr>
            <a:spLocks noGrp="1"/>
          </p:cNvSpPr>
          <p:nvPr>
            <p:ph sz="quarter" idx="32"/>
          </p:nvPr>
        </p:nvSpPr>
        <p:spPr>
          <a:xfrm>
            <a:off x="736600" y="1332815"/>
            <a:ext cx="10712450" cy="792097"/>
          </a:xfrm>
        </p:spPr>
        <p:txBody>
          <a:bodyPr/>
          <a:lstStyle/>
          <a:p>
            <a:pPr>
              <a:lnSpc>
                <a:spcPct val="100000"/>
              </a:lnSpc>
            </a:pPr>
            <a:r>
              <a:rPr lang="en-US" altLang="en-US" dirty="0"/>
              <a:t>These limits are obvious from an intuitive point of view (state them in words or draw graphs of </a:t>
            </a:r>
            <a:r>
              <a:rPr lang="en-US" altLang="en-US" i="1" dirty="0"/>
              <a:t>y</a:t>
            </a:r>
            <a:r>
              <a:rPr lang="en-US" altLang="en-US" dirty="0"/>
              <a:t> = </a:t>
            </a:r>
            <a:r>
              <a:rPr lang="en-US" altLang="en-US" i="1" dirty="0"/>
              <a:t>c</a:t>
            </a:r>
            <a:r>
              <a:rPr lang="en-US" altLang="en-US" dirty="0"/>
              <a:t> and </a:t>
            </a:r>
            <a:r>
              <a:rPr lang="en-US" altLang="en-US" i="1" dirty="0"/>
              <a:t>y</a:t>
            </a:r>
            <a:r>
              <a:rPr lang="en-US" altLang="en-US" dirty="0"/>
              <a:t> = </a:t>
            </a:r>
            <a:r>
              <a:rPr lang="en-US" altLang="en-US" i="1" dirty="0"/>
              <a:t>x</a:t>
            </a:r>
            <a:r>
              <a:rPr lang="en-US" altLang="en-US" dirty="0"/>
              <a:t>).</a:t>
            </a:r>
          </a:p>
        </p:txBody>
      </p:sp>
      <p:sp>
        <p:nvSpPr>
          <p:cNvPr id="3" name="Content Placeholder 2">
            <a:extLst>
              <a:ext uri="{FF2B5EF4-FFF2-40B4-BE49-F238E27FC236}">
                <a16:creationId xmlns="" xmlns:a16="http://schemas.microsoft.com/office/drawing/2014/main" id="{DF527B03-5741-4D8C-95A7-2E68E1714C93}"/>
              </a:ext>
            </a:extLst>
          </p:cNvPr>
          <p:cNvSpPr>
            <a:spLocks noGrp="1"/>
          </p:cNvSpPr>
          <p:nvPr>
            <p:ph sz="quarter" idx="23"/>
          </p:nvPr>
        </p:nvSpPr>
        <p:spPr>
          <a:xfrm>
            <a:off x="736600" y="2378256"/>
            <a:ext cx="10617200" cy="1067525"/>
          </a:xfrm>
        </p:spPr>
        <p:txBody>
          <a:bodyPr/>
          <a:lstStyle/>
          <a:p>
            <a:pPr>
              <a:lnSpc>
                <a:spcPct val="100000"/>
              </a:lnSpc>
            </a:pPr>
            <a:r>
              <a:rPr lang="en-US" altLang="en-US" dirty="0"/>
              <a:t>If we now put </a:t>
            </a:r>
            <a:r>
              <a:rPr lang="en-US" altLang="en-US" i="1" dirty="0"/>
              <a:t>f</a:t>
            </a:r>
            <a:r>
              <a:rPr lang="en-US" altLang="en-US" sz="400" i="1" dirty="0"/>
              <a:t> </a:t>
            </a:r>
            <a:r>
              <a:rPr lang="en-US" altLang="en-US" dirty="0"/>
              <a:t>(</a:t>
            </a:r>
            <a:r>
              <a:rPr lang="en-US" altLang="en-US" i="1" dirty="0"/>
              <a:t>x</a:t>
            </a:r>
            <a:r>
              <a:rPr lang="en-US" altLang="en-US" dirty="0"/>
              <a:t>) = </a:t>
            </a:r>
            <a:r>
              <a:rPr lang="en-US" altLang="en-US" i="1" dirty="0"/>
              <a:t>x</a:t>
            </a:r>
            <a:r>
              <a:rPr lang="en-US" altLang="en-US" dirty="0"/>
              <a:t> in Law 6 and use Law 9, we get another useful special limit for power functions.</a:t>
            </a:r>
          </a:p>
        </p:txBody>
      </p:sp>
      <p:sp>
        <p:nvSpPr>
          <p:cNvPr id="4" name="Content Placeholder 3">
            <a:extLst>
              <a:ext uri="{FF2B5EF4-FFF2-40B4-BE49-F238E27FC236}">
                <a16:creationId xmlns="" xmlns:a16="http://schemas.microsoft.com/office/drawing/2014/main" id="{470D9202-281D-49E4-8CAF-D0D320CB946F}"/>
              </a:ext>
            </a:extLst>
          </p:cNvPr>
          <p:cNvSpPr>
            <a:spLocks noGrp="1"/>
          </p:cNvSpPr>
          <p:nvPr>
            <p:ph sz="quarter" idx="24"/>
          </p:nvPr>
        </p:nvSpPr>
        <p:spPr>
          <a:xfrm>
            <a:off x="1769806" y="3381151"/>
            <a:ext cx="541594" cy="381551"/>
          </a:xfrm>
        </p:spPr>
        <p:txBody>
          <a:bodyPr/>
          <a:lstStyle/>
          <a:p>
            <a:pPr>
              <a:buClr>
                <a:srgbClr val="A30000"/>
              </a:buClr>
            </a:pPr>
            <a:r>
              <a:rPr lang="en-US" b="1" dirty="0"/>
              <a:t>10.</a:t>
            </a:r>
          </a:p>
        </p:txBody>
      </p:sp>
      <p:graphicFrame>
        <p:nvGraphicFramePr>
          <p:cNvPr id="20" name="Content Placeholder 19" descr="lim_(x right arrow a) (x^n) = a^n where n is a positive integer">
            <a:extLst>
              <a:ext uri="{FF2B5EF4-FFF2-40B4-BE49-F238E27FC236}">
                <a16:creationId xmlns="" xmlns:a16="http://schemas.microsoft.com/office/drawing/2014/main" id="{70DB35E0-40AA-4689-9FFD-5900C28129EB}"/>
              </a:ext>
            </a:extLst>
          </p:cNvPr>
          <p:cNvGraphicFramePr>
            <a:graphicFrameLocks noGrp="1" noChangeAspect="1"/>
          </p:cNvGraphicFramePr>
          <p:nvPr>
            <p:ph sz="quarter" idx="25"/>
            <p:extLst>
              <p:ext uri="{D42A27DB-BD31-4B8C-83A1-F6EECF244321}">
                <p14:modId xmlns:p14="http://schemas.microsoft.com/office/powerpoint/2010/main" val="4275490280"/>
              </p:ext>
            </p:extLst>
          </p:nvPr>
        </p:nvGraphicFramePr>
        <p:xfrm>
          <a:off x="2723872" y="3329968"/>
          <a:ext cx="4994275" cy="473075"/>
        </p:xfrm>
        <a:graphic>
          <a:graphicData uri="http://schemas.openxmlformats.org/presentationml/2006/ole">
            <mc:AlternateContent xmlns:mc="http://schemas.openxmlformats.org/markup-compatibility/2006">
              <mc:Choice xmlns:v="urn:schemas-microsoft-com:vml" Requires="v">
                <p:oleObj spid="_x0000_s483973" name="Equation" r:id="rId3" imgW="5765760" imgH="545760" progId="Equation.DSMT4">
                  <p:embed/>
                </p:oleObj>
              </mc:Choice>
              <mc:Fallback>
                <p:oleObj name="Equation" r:id="rId3" imgW="5765760" imgH="545760" progId="Equation.DSMT4">
                  <p:embed/>
                  <p:pic>
                    <p:nvPicPr>
                      <p:cNvPr id="19" name="Object 18">
                        <a:extLst>
                          <a:ext uri="{FF2B5EF4-FFF2-40B4-BE49-F238E27FC236}">
                            <a16:creationId xmlns="" xmlns:a16="http://schemas.microsoft.com/office/drawing/2014/main" id="{B3F47A8D-8C76-4F96-82F5-B6B9803B3CC4}"/>
                          </a:ext>
                        </a:extLst>
                      </p:cNvPr>
                      <p:cNvPicPr/>
                      <p:nvPr/>
                    </p:nvPicPr>
                    <p:blipFill>
                      <a:blip r:embed="rId4"/>
                      <a:stretch>
                        <a:fillRect/>
                      </a:stretch>
                    </p:blipFill>
                    <p:spPr>
                      <a:xfrm>
                        <a:off x="2723872" y="3329968"/>
                        <a:ext cx="4994275" cy="473075"/>
                      </a:xfrm>
                      <a:prstGeom prst="rect">
                        <a:avLst/>
                      </a:prstGeom>
                    </p:spPr>
                  </p:pic>
                </p:oleObj>
              </mc:Fallback>
            </mc:AlternateContent>
          </a:graphicData>
        </a:graphic>
      </p:graphicFrame>
      <p:sp>
        <p:nvSpPr>
          <p:cNvPr id="6" name="Content Placeholder 5">
            <a:extLst>
              <a:ext uri="{FF2B5EF4-FFF2-40B4-BE49-F238E27FC236}">
                <a16:creationId xmlns="" xmlns:a16="http://schemas.microsoft.com/office/drawing/2014/main" id="{53BE3395-F2DC-4ECC-9813-27874644067A}"/>
              </a:ext>
            </a:extLst>
          </p:cNvPr>
          <p:cNvSpPr>
            <a:spLocks noGrp="1"/>
          </p:cNvSpPr>
          <p:nvPr>
            <p:ph sz="quarter" idx="26"/>
          </p:nvPr>
        </p:nvSpPr>
        <p:spPr>
          <a:xfrm>
            <a:off x="736600" y="4316101"/>
            <a:ext cx="10712450" cy="551733"/>
          </a:xfrm>
        </p:spPr>
        <p:txBody>
          <a:bodyPr/>
          <a:lstStyle/>
          <a:p>
            <a:pPr>
              <a:lnSpc>
                <a:spcPct val="100000"/>
              </a:lnSpc>
            </a:pPr>
            <a:r>
              <a:rPr lang="en-IN" dirty="0"/>
              <a:t>If we put </a:t>
            </a:r>
            <a:r>
              <a:rPr lang="en-US" altLang="en-US" i="1" dirty="0"/>
              <a:t>f</a:t>
            </a:r>
            <a:r>
              <a:rPr lang="en-US" altLang="en-US" sz="400" i="1" dirty="0"/>
              <a:t> </a:t>
            </a:r>
            <a:r>
              <a:rPr lang="en-US" altLang="en-US" dirty="0"/>
              <a:t>(</a:t>
            </a:r>
            <a:r>
              <a:rPr lang="en-US" altLang="en-US" i="1" dirty="0"/>
              <a:t>x</a:t>
            </a:r>
            <a:r>
              <a:rPr lang="en-US" altLang="en-US" dirty="0"/>
              <a:t>) = </a:t>
            </a:r>
            <a:r>
              <a:rPr lang="en-US" altLang="en-US" i="1" dirty="0"/>
              <a:t>x</a:t>
            </a:r>
            <a:r>
              <a:rPr lang="en-US" altLang="en-US" dirty="0"/>
              <a:t> </a:t>
            </a:r>
            <a:r>
              <a:rPr lang="en-IN" dirty="0"/>
              <a:t>in Law 7 and use Law 9, we get a similar special limit for roots.</a:t>
            </a:r>
            <a:endParaRPr lang="en-US" altLang="en-US" dirty="0"/>
          </a:p>
        </p:txBody>
      </p:sp>
      <p:sp>
        <p:nvSpPr>
          <p:cNvPr id="7" name="Content Placeholder 6">
            <a:extLst>
              <a:ext uri="{FF2B5EF4-FFF2-40B4-BE49-F238E27FC236}">
                <a16:creationId xmlns="" xmlns:a16="http://schemas.microsoft.com/office/drawing/2014/main" id="{52CE8E4D-533C-4C7E-B3F0-6A6C13B1ED04}"/>
              </a:ext>
            </a:extLst>
          </p:cNvPr>
          <p:cNvSpPr>
            <a:spLocks noGrp="1"/>
          </p:cNvSpPr>
          <p:nvPr>
            <p:ph sz="quarter" idx="27"/>
          </p:nvPr>
        </p:nvSpPr>
        <p:spPr>
          <a:xfrm>
            <a:off x="1741224" y="5096359"/>
            <a:ext cx="517013" cy="386362"/>
          </a:xfrm>
        </p:spPr>
        <p:txBody>
          <a:bodyPr/>
          <a:lstStyle/>
          <a:p>
            <a:pPr>
              <a:buClr>
                <a:srgbClr val="A30000"/>
              </a:buClr>
            </a:pPr>
            <a:r>
              <a:rPr lang="en-US" b="1" dirty="0"/>
              <a:t>11.</a:t>
            </a:r>
          </a:p>
        </p:txBody>
      </p:sp>
      <p:graphicFrame>
        <p:nvGraphicFramePr>
          <p:cNvPr id="22" name="Content Placeholder 21" descr="lim_(x right arrow a) (rootn(x)) = rootn(a) where n is a positive integer (if n is even, we assume that a &gt; 0.)">
            <a:extLst>
              <a:ext uri="{FF2B5EF4-FFF2-40B4-BE49-F238E27FC236}">
                <a16:creationId xmlns="" xmlns:a16="http://schemas.microsoft.com/office/drawing/2014/main" id="{D5DE594D-D9F7-4159-9146-5343ED3FDF33}"/>
              </a:ext>
            </a:extLst>
          </p:cNvPr>
          <p:cNvGraphicFramePr>
            <a:graphicFrameLocks noGrp="1" noChangeAspect="1"/>
          </p:cNvGraphicFramePr>
          <p:nvPr>
            <p:ph sz="quarter" idx="28"/>
            <p:extLst>
              <p:ext uri="{D42A27DB-BD31-4B8C-83A1-F6EECF244321}">
                <p14:modId xmlns:p14="http://schemas.microsoft.com/office/powerpoint/2010/main" val="1121899787"/>
              </p:ext>
            </p:extLst>
          </p:nvPr>
        </p:nvGraphicFramePr>
        <p:xfrm>
          <a:off x="2607234" y="5048803"/>
          <a:ext cx="5010150" cy="860425"/>
        </p:xfrm>
        <a:graphic>
          <a:graphicData uri="http://schemas.openxmlformats.org/presentationml/2006/ole">
            <mc:AlternateContent xmlns:mc="http://schemas.openxmlformats.org/markup-compatibility/2006">
              <mc:Choice xmlns:v="urn:schemas-microsoft-com:vml" Requires="v">
                <p:oleObj spid="_x0000_s483974" name="Equation" r:id="rId5" imgW="5918040" imgH="1015920" progId="Equation.DSMT4">
                  <p:embed/>
                </p:oleObj>
              </mc:Choice>
              <mc:Fallback>
                <p:oleObj name="Equation" r:id="rId5" imgW="5918040" imgH="1015920" progId="Equation.DSMT4">
                  <p:embed/>
                  <p:pic>
                    <p:nvPicPr>
                      <p:cNvPr id="21" name="Object 20">
                        <a:extLst>
                          <a:ext uri="{FF2B5EF4-FFF2-40B4-BE49-F238E27FC236}">
                            <a16:creationId xmlns="" xmlns:a16="http://schemas.microsoft.com/office/drawing/2014/main" id="{116C75C0-2E5C-4BF0-846A-6DA397F747C0}"/>
                          </a:ext>
                        </a:extLst>
                      </p:cNvPr>
                      <p:cNvPicPr/>
                      <p:nvPr/>
                    </p:nvPicPr>
                    <p:blipFill>
                      <a:blip r:embed="rId6"/>
                      <a:stretch>
                        <a:fillRect/>
                      </a:stretch>
                    </p:blipFill>
                    <p:spPr>
                      <a:xfrm>
                        <a:off x="2607234" y="5048803"/>
                        <a:ext cx="5010150" cy="860425"/>
                      </a:xfrm>
                      <a:prstGeom prst="rect">
                        <a:avLst/>
                      </a:prstGeom>
                    </p:spPr>
                  </p:pic>
                </p:oleObj>
              </mc:Fallback>
            </mc:AlternateContent>
          </a:graphicData>
        </a:graphic>
      </p:graphicFrame>
    </p:spTree>
    <p:extLst>
      <p:ext uri="{BB962C8B-B14F-4D97-AF65-F5344CB8AC3E}">
        <p14:creationId xmlns:p14="http://schemas.microsoft.com/office/powerpoint/2010/main" val="22053554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9439C50-9C46-4233-8285-16AF474E7A69}"/>
              </a:ext>
            </a:extLst>
          </p:cNvPr>
          <p:cNvSpPr>
            <a:spLocks noGrp="1"/>
          </p:cNvSpPr>
          <p:nvPr>
            <p:ph type="title"/>
          </p:nvPr>
        </p:nvSpPr>
        <p:spPr>
          <a:xfrm>
            <a:off x="838200" y="3060442"/>
            <a:ext cx="10515600" cy="1126076"/>
          </a:xfrm>
        </p:spPr>
        <p:txBody>
          <a:bodyPr/>
          <a:lstStyle/>
          <a:p>
            <a:pPr algn="ctr"/>
            <a:r>
              <a:rPr lang="en-IN" dirty="0">
                <a:solidFill>
                  <a:srgbClr val="0079C2"/>
                </a:solidFill>
              </a:rPr>
              <a:t>Evaluating Limits by Direct Substitution</a:t>
            </a:r>
            <a:endParaRPr lang="en-IN" sz="4000" dirty="0">
              <a:solidFill>
                <a:srgbClr val="0079C2"/>
              </a:solidFill>
            </a:endParaRPr>
          </a:p>
        </p:txBody>
      </p:sp>
    </p:spTree>
    <p:extLst>
      <p:ext uri="{BB962C8B-B14F-4D97-AF65-F5344CB8AC3E}">
        <p14:creationId xmlns:p14="http://schemas.microsoft.com/office/powerpoint/2010/main" val="39254557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1D5F3B6-F32A-46F1-8B82-0FFCA518BBAB}"/>
              </a:ext>
            </a:extLst>
          </p:cNvPr>
          <p:cNvSpPr>
            <a:spLocks noGrp="1"/>
          </p:cNvSpPr>
          <p:nvPr>
            <p:ph type="title"/>
          </p:nvPr>
        </p:nvSpPr>
        <p:spPr/>
        <p:txBody>
          <a:bodyPr/>
          <a:lstStyle/>
          <a:p>
            <a:r>
              <a:rPr lang="en-IN" altLang="en-US" sz="3900" dirty="0"/>
              <a:t>Evaluating Limits by Direct Substitution </a:t>
            </a:r>
            <a:r>
              <a:rPr lang="en-US" altLang="en-US" sz="3900" b="0" dirty="0"/>
              <a:t>(1 of 2)</a:t>
            </a:r>
            <a:endParaRPr lang="en-US" sz="3900" dirty="0"/>
          </a:p>
        </p:txBody>
      </p:sp>
      <p:sp>
        <p:nvSpPr>
          <p:cNvPr id="3" name="Content Placeholder 2">
            <a:extLst>
              <a:ext uri="{FF2B5EF4-FFF2-40B4-BE49-F238E27FC236}">
                <a16:creationId xmlns="" xmlns:a16="http://schemas.microsoft.com/office/drawing/2014/main" id="{169AFDC3-B383-4076-8907-5C453FD74C89}"/>
              </a:ext>
            </a:extLst>
          </p:cNvPr>
          <p:cNvSpPr>
            <a:spLocks noGrp="1"/>
          </p:cNvSpPr>
          <p:nvPr>
            <p:ph sz="quarter" idx="23"/>
          </p:nvPr>
        </p:nvSpPr>
        <p:spPr>
          <a:xfrm>
            <a:off x="736600" y="1289049"/>
            <a:ext cx="10718800" cy="766763"/>
          </a:xfrm>
        </p:spPr>
        <p:txBody>
          <a:bodyPr/>
          <a:lstStyle/>
          <a:p>
            <a:pPr>
              <a:lnSpc>
                <a:spcPct val="100000"/>
              </a:lnSpc>
            </a:pPr>
            <a:r>
              <a:rPr lang="en-US" b="1" dirty="0">
                <a:solidFill>
                  <a:srgbClr val="EF2E24"/>
                </a:solidFill>
              </a:rPr>
              <a:t>Direct Substitution Property</a:t>
            </a:r>
            <a:r>
              <a:rPr lang="en-US" b="1" dirty="0">
                <a:solidFill>
                  <a:srgbClr val="0000A3"/>
                </a:solidFill>
              </a:rPr>
              <a:t> </a:t>
            </a:r>
            <a:r>
              <a:rPr lang="en-US" dirty="0"/>
              <a:t>If </a:t>
            </a:r>
            <a:r>
              <a:rPr lang="en-US" i="1" dirty="0"/>
              <a:t>f</a:t>
            </a:r>
            <a:r>
              <a:rPr lang="en-US" dirty="0"/>
              <a:t> is a polynomial or a rational function and </a:t>
            </a:r>
            <a:r>
              <a:rPr lang="en-US" i="1" dirty="0"/>
              <a:t>a</a:t>
            </a:r>
            <a:r>
              <a:rPr lang="en-US" dirty="0"/>
              <a:t> is</a:t>
            </a:r>
            <a:br>
              <a:rPr lang="en-US" dirty="0"/>
            </a:br>
            <a:r>
              <a:rPr lang="en-US" dirty="0"/>
              <a:t>in the domain of </a:t>
            </a:r>
            <a:r>
              <a:rPr lang="en-US" i="1" dirty="0"/>
              <a:t>f</a:t>
            </a:r>
            <a:r>
              <a:rPr lang="en-US" dirty="0"/>
              <a:t>, then</a:t>
            </a:r>
          </a:p>
        </p:txBody>
      </p:sp>
      <p:graphicFrame>
        <p:nvGraphicFramePr>
          <p:cNvPr id="12" name="Content Placeholder 11" descr="lim_(x right arrow a) (f(x)) = f(a)">
            <a:extLst>
              <a:ext uri="{FF2B5EF4-FFF2-40B4-BE49-F238E27FC236}">
                <a16:creationId xmlns="" xmlns:a16="http://schemas.microsoft.com/office/drawing/2014/main" id="{104461D1-2DF3-4DF8-8A15-AFC65CF1E3FB}"/>
              </a:ext>
            </a:extLst>
          </p:cNvPr>
          <p:cNvGraphicFramePr>
            <a:graphicFrameLocks noGrp="1" noChangeAspect="1"/>
          </p:cNvGraphicFramePr>
          <p:nvPr>
            <p:ph sz="quarter" idx="24"/>
            <p:extLst>
              <p:ext uri="{D42A27DB-BD31-4B8C-83A1-F6EECF244321}">
                <p14:modId xmlns:p14="http://schemas.microsoft.com/office/powerpoint/2010/main" val="104078451"/>
              </p:ext>
            </p:extLst>
          </p:nvPr>
        </p:nvGraphicFramePr>
        <p:xfrm>
          <a:off x="5022850" y="2055813"/>
          <a:ext cx="2020888" cy="534987"/>
        </p:xfrm>
        <a:graphic>
          <a:graphicData uri="http://schemas.openxmlformats.org/presentationml/2006/ole">
            <mc:AlternateContent xmlns:mc="http://schemas.openxmlformats.org/markup-compatibility/2006">
              <mc:Choice xmlns:v="urn:schemas-microsoft-com:vml" Requires="v">
                <p:oleObj spid="_x0000_s484809" name="Equation" r:id="rId3" imgW="1968480" imgH="520560" progId="Equation.DSMT4">
                  <p:embed/>
                </p:oleObj>
              </mc:Choice>
              <mc:Fallback>
                <p:oleObj name="Equation" r:id="rId3" imgW="1968480" imgH="520560" progId="Equation.DSMT4">
                  <p:embed/>
                  <p:pic>
                    <p:nvPicPr>
                      <p:cNvPr id="11" name="Object 10">
                        <a:extLst>
                          <a:ext uri="{FF2B5EF4-FFF2-40B4-BE49-F238E27FC236}">
                            <a16:creationId xmlns="" xmlns:a16="http://schemas.microsoft.com/office/drawing/2014/main" id="{45D309C2-9DD2-4D78-A23F-09ADFC49226B}"/>
                          </a:ext>
                        </a:extLst>
                      </p:cNvPr>
                      <p:cNvPicPr/>
                      <p:nvPr/>
                    </p:nvPicPr>
                    <p:blipFill>
                      <a:blip r:embed="rId4"/>
                      <a:stretch>
                        <a:fillRect/>
                      </a:stretch>
                    </p:blipFill>
                    <p:spPr>
                      <a:xfrm>
                        <a:off x="5022850" y="2055813"/>
                        <a:ext cx="2020888" cy="534987"/>
                      </a:xfrm>
                      <a:prstGeom prst="rect">
                        <a:avLst/>
                      </a:prstGeom>
                    </p:spPr>
                  </p:pic>
                </p:oleObj>
              </mc:Fallback>
            </mc:AlternateContent>
          </a:graphicData>
        </a:graphic>
      </p:graphicFrame>
      <p:sp>
        <p:nvSpPr>
          <p:cNvPr id="5" name="Content Placeholder 4">
            <a:extLst>
              <a:ext uri="{FF2B5EF4-FFF2-40B4-BE49-F238E27FC236}">
                <a16:creationId xmlns="" xmlns:a16="http://schemas.microsoft.com/office/drawing/2014/main" id="{3E4B7320-4D01-49A0-B651-1DB188E50C52}"/>
              </a:ext>
            </a:extLst>
          </p:cNvPr>
          <p:cNvSpPr>
            <a:spLocks noGrp="1"/>
          </p:cNvSpPr>
          <p:nvPr>
            <p:ph sz="quarter" idx="25"/>
          </p:nvPr>
        </p:nvSpPr>
        <p:spPr>
          <a:xfrm>
            <a:off x="736600" y="2881329"/>
            <a:ext cx="10712450" cy="534987"/>
          </a:xfrm>
        </p:spPr>
        <p:txBody>
          <a:bodyPr/>
          <a:lstStyle/>
          <a:p>
            <a:r>
              <a:rPr lang="en-IN" dirty="0"/>
              <a:t>Functions that have the </a:t>
            </a:r>
            <a:r>
              <a:rPr lang="en-US" altLang="en-US" dirty="0"/>
              <a:t>Direct Substitution Property are called </a:t>
            </a:r>
            <a:r>
              <a:rPr lang="en-US" altLang="en-US" i="1" dirty="0"/>
              <a:t>continuous at a</a:t>
            </a:r>
            <a:r>
              <a:rPr lang="en-US" altLang="en-US" dirty="0"/>
              <a:t>.</a:t>
            </a:r>
          </a:p>
        </p:txBody>
      </p:sp>
    </p:spTree>
    <p:extLst>
      <p:ext uri="{BB962C8B-B14F-4D97-AF65-F5344CB8AC3E}">
        <p14:creationId xmlns:p14="http://schemas.microsoft.com/office/powerpoint/2010/main" val="38137334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26E2C1D-1567-4457-B514-566C8D43A340}"/>
              </a:ext>
            </a:extLst>
          </p:cNvPr>
          <p:cNvSpPr>
            <a:spLocks noGrp="1"/>
          </p:cNvSpPr>
          <p:nvPr>
            <p:ph type="title"/>
          </p:nvPr>
        </p:nvSpPr>
        <p:spPr/>
        <p:txBody>
          <a:bodyPr/>
          <a:lstStyle/>
          <a:p>
            <a:pPr algn="l"/>
            <a:r>
              <a:rPr lang="en-US" altLang="en-US" dirty="0"/>
              <a:t>Example 3</a:t>
            </a:r>
            <a:endParaRPr lang="en-US" dirty="0"/>
          </a:p>
        </p:txBody>
      </p:sp>
      <p:sp>
        <p:nvSpPr>
          <p:cNvPr id="3" name="Content Placeholder 2">
            <a:extLst>
              <a:ext uri="{FF2B5EF4-FFF2-40B4-BE49-F238E27FC236}">
                <a16:creationId xmlns="" xmlns:a16="http://schemas.microsoft.com/office/drawing/2014/main" id="{A30C1AC8-3728-4C6C-BEE1-EE0CE5CAE609}"/>
              </a:ext>
            </a:extLst>
          </p:cNvPr>
          <p:cNvSpPr>
            <a:spLocks noGrp="1"/>
          </p:cNvSpPr>
          <p:nvPr>
            <p:ph sz="quarter" idx="23"/>
          </p:nvPr>
        </p:nvSpPr>
        <p:spPr>
          <a:xfrm>
            <a:off x="736600" y="1289049"/>
            <a:ext cx="10718800" cy="445241"/>
          </a:xfrm>
        </p:spPr>
        <p:txBody>
          <a:bodyPr/>
          <a:lstStyle/>
          <a:p>
            <a:pPr>
              <a:lnSpc>
                <a:spcPct val="100000"/>
              </a:lnSpc>
            </a:pPr>
            <a:r>
              <a:rPr lang="en-IN" dirty="0"/>
              <a:t>Find</a:t>
            </a:r>
            <a:endParaRPr lang="en-US" altLang="en-US" dirty="0"/>
          </a:p>
        </p:txBody>
      </p:sp>
      <p:graphicFrame>
        <p:nvGraphicFramePr>
          <p:cNvPr id="20" name="Content Placeholder 19" descr="lim_(x right arrow 1) ((x^2 minus 1)∕(x minus 1)).">
            <a:extLst>
              <a:ext uri="{FF2B5EF4-FFF2-40B4-BE49-F238E27FC236}">
                <a16:creationId xmlns="" xmlns:a16="http://schemas.microsoft.com/office/drawing/2014/main" id="{16FEA136-67E1-4DAA-B0A7-942C97D03ED4}"/>
              </a:ext>
            </a:extLst>
          </p:cNvPr>
          <p:cNvGraphicFramePr>
            <a:graphicFrameLocks noGrp="1" noChangeAspect="1"/>
          </p:cNvGraphicFramePr>
          <p:nvPr>
            <p:ph sz="quarter" idx="25"/>
            <p:extLst>
              <p:ext uri="{D42A27DB-BD31-4B8C-83A1-F6EECF244321}">
                <p14:modId xmlns:p14="http://schemas.microsoft.com/office/powerpoint/2010/main" val="2281104484"/>
              </p:ext>
            </p:extLst>
          </p:nvPr>
        </p:nvGraphicFramePr>
        <p:xfrm>
          <a:off x="1543772" y="1672153"/>
          <a:ext cx="1171719" cy="700882"/>
        </p:xfrm>
        <a:graphic>
          <a:graphicData uri="http://schemas.openxmlformats.org/presentationml/2006/ole">
            <mc:AlternateContent xmlns:mc="http://schemas.openxmlformats.org/markup-compatibility/2006">
              <mc:Choice xmlns:v="urn:schemas-microsoft-com:vml" Requires="v">
                <p:oleObj spid="_x0000_s488692" name="Equation" r:id="rId3" imgW="1295280" imgH="774360" progId="Equation.DSMT4">
                  <p:embed/>
                </p:oleObj>
              </mc:Choice>
              <mc:Fallback>
                <p:oleObj name="Equation" r:id="rId3" imgW="1295280" imgH="774360" progId="Equation.DSMT4">
                  <p:embed/>
                  <p:pic>
                    <p:nvPicPr>
                      <p:cNvPr id="20" name="Content Placeholder 19" descr="lim_(x right arrow (negative 2)) [f(x) + 5 g(x)]">
                        <a:extLst>
                          <a:ext uri="{FF2B5EF4-FFF2-40B4-BE49-F238E27FC236}">
                            <a16:creationId xmlns="" xmlns:a16="http://schemas.microsoft.com/office/drawing/2014/main" id="{16FEA136-67E1-4DAA-B0A7-942C97D03ED4}"/>
                          </a:ext>
                        </a:extLst>
                      </p:cNvPr>
                      <p:cNvPicPr/>
                      <p:nvPr/>
                    </p:nvPicPr>
                    <p:blipFill>
                      <a:blip r:embed="rId4"/>
                      <a:stretch>
                        <a:fillRect/>
                      </a:stretch>
                    </p:blipFill>
                    <p:spPr>
                      <a:xfrm>
                        <a:off x="1543772" y="1672153"/>
                        <a:ext cx="1171719" cy="700882"/>
                      </a:xfrm>
                      <a:prstGeom prst="rect">
                        <a:avLst/>
                      </a:prstGeom>
                    </p:spPr>
                  </p:pic>
                </p:oleObj>
              </mc:Fallback>
            </mc:AlternateContent>
          </a:graphicData>
        </a:graphic>
      </p:graphicFrame>
      <p:sp>
        <p:nvSpPr>
          <p:cNvPr id="5" name="Content Placeholder 4">
            <a:extLst>
              <a:ext uri="{FF2B5EF4-FFF2-40B4-BE49-F238E27FC236}">
                <a16:creationId xmlns="" xmlns:a16="http://schemas.microsoft.com/office/drawing/2014/main" id="{2769D9E1-720D-4C2F-A6C6-545AD138728D}"/>
              </a:ext>
            </a:extLst>
          </p:cNvPr>
          <p:cNvSpPr>
            <a:spLocks noGrp="1"/>
          </p:cNvSpPr>
          <p:nvPr>
            <p:ph sz="quarter" idx="24"/>
          </p:nvPr>
        </p:nvSpPr>
        <p:spPr>
          <a:xfrm>
            <a:off x="736601" y="2801277"/>
            <a:ext cx="1297152" cy="856321"/>
          </a:xfrm>
        </p:spPr>
        <p:txBody>
          <a:bodyPr/>
          <a:lstStyle/>
          <a:p>
            <a:pPr>
              <a:lnSpc>
                <a:spcPct val="100000"/>
              </a:lnSpc>
            </a:pPr>
            <a:r>
              <a:rPr lang="en-US" dirty="0">
                <a:solidFill>
                  <a:srgbClr val="0079C2"/>
                </a:solidFill>
              </a:rPr>
              <a:t>Solution:</a:t>
            </a:r>
          </a:p>
          <a:p>
            <a:pPr>
              <a:lnSpc>
                <a:spcPct val="100000"/>
              </a:lnSpc>
            </a:pPr>
            <a:r>
              <a:rPr lang="en-IN" dirty="0" smtClean="0"/>
              <a:t>Let</a:t>
            </a:r>
            <a:endParaRPr lang="en-US" dirty="0"/>
          </a:p>
        </p:txBody>
      </p:sp>
      <p:graphicFrame>
        <p:nvGraphicFramePr>
          <p:cNvPr id="9" name="Content Placeholder 19" descr="f(x) = (x^2 minus 1)∕(x minus 1).">
            <a:extLst>
              <a:ext uri="{FF2B5EF4-FFF2-40B4-BE49-F238E27FC236}">
                <a16:creationId xmlns="" xmlns:a16="http://schemas.microsoft.com/office/drawing/2014/main" id="{16FEA136-67E1-4DAA-B0A7-942C97D03ED4}"/>
              </a:ext>
            </a:extLst>
          </p:cNvPr>
          <p:cNvGraphicFramePr>
            <a:graphicFrameLocks noGrp="1" noChangeAspect="1"/>
          </p:cNvGraphicFramePr>
          <p:nvPr>
            <p:ph sz="quarter" idx="4294967295"/>
            <p:extLst>
              <p:ext uri="{D42A27DB-BD31-4B8C-83A1-F6EECF244321}">
                <p14:modId xmlns:p14="http://schemas.microsoft.com/office/powerpoint/2010/main" val="617776513"/>
              </p:ext>
            </p:extLst>
          </p:nvPr>
        </p:nvGraphicFramePr>
        <p:xfrm>
          <a:off x="1291237" y="3274444"/>
          <a:ext cx="3107342" cy="383154"/>
        </p:xfrm>
        <a:graphic>
          <a:graphicData uri="http://schemas.openxmlformats.org/presentationml/2006/ole">
            <mc:AlternateContent xmlns:mc="http://schemas.openxmlformats.org/markup-compatibility/2006">
              <mc:Choice xmlns:v="urn:schemas-microsoft-com:vml" Requires="v">
                <p:oleObj spid="_x0000_s488693" name="Equation" r:id="rId5" imgW="3288960" imgH="406080" progId="Equation.DSMT4">
                  <p:embed/>
                </p:oleObj>
              </mc:Choice>
              <mc:Fallback>
                <p:oleObj name="Equation" r:id="rId5" imgW="3288960" imgH="406080" progId="Equation.DSMT4">
                  <p:embed/>
                  <p:pic>
                    <p:nvPicPr>
                      <p:cNvPr id="0" name=""/>
                      <p:cNvPicPr/>
                      <p:nvPr/>
                    </p:nvPicPr>
                    <p:blipFill>
                      <a:blip r:embed="rId6"/>
                      <a:stretch>
                        <a:fillRect/>
                      </a:stretch>
                    </p:blipFill>
                    <p:spPr>
                      <a:xfrm>
                        <a:off x="1291237" y="3274444"/>
                        <a:ext cx="3107342" cy="383154"/>
                      </a:xfrm>
                      <a:prstGeom prst="rect">
                        <a:avLst/>
                      </a:prstGeom>
                    </p:spPr>
                  </p:pic>
                </p:oleObj>
              </mc:Fallback>
            </mc:AlternateContent>
          </a:graphicData>
        </a:graphic>
      </p:graphicFrame>
      <p:sp>
        <p:nvSpPr>
          <p:cNvPr id="8" name="Content Placeholder 4">
            <a:extLst>
              <a:ext uri="{FF2B5EF4-FFF2-40B4-BE49-F238E27FC236}">
                <a16:creationId xmlns="" xmlns:a16="http://schemas.microsoft.com/office/drawing/2014/main" id="{2769D9E1-720D-4C2F-A6C6-545AD138728D}"/>
              </a:ext>
            </a:extLst>
          </p:cNvPr>
          <p:cNvSpPr>
            <a:spLocks noGrp="1"/>
          </p:cNvSpPr>
          <p:nvPr>
            <p:ph sz="quarter" idx="24"/>
          </p:nvPr>
        </p:nvSpPr>
        <p:spPr>
          <a:xfrm>
            <a:off x="752370" y="3294997"/>
            <a:ext cx="10617200" cy="2371512"/>
          </a:xfrm>
        </p:spPr>
        <p:txBody>
          <a:bodyPr/>
          <a:lstStyle/>
          <a:p>
            <a:pPr>
              <a:lnSpc>
                <a:spcPct val="100000"/>
              </a:lnSpc>
            </a:pPr>
            <a:r>
              <a:rPr lang="en-IN" dirty="0" smtClean="0"/>
              <a:t>                                             We </a:t>
            </a:r>
            <a:r>
              <a:rPr lang="en-IN" dirty="0"/>
              <a:t>can’t find the limit by substituting </a:t>
            </a:r>
            <a:r>
              <a:rPr lang="en-IN" i="1" dirty="0"/>
              <a:t>x </a:t>
            </a:r>
            <a:r>
              <a:rPr lang="en-IN" dirty="0"/>
              <a:t>= 1 because </a:t>
            </a:r>
            <a:r>
              <a:rPr lang="en-IN" i="1" dirty="0" smtClean="0"/>
              <a:t>f</a:t>
            </a:r>
            <a:r>
              <a:rPr lang="en-IN" sz="400" i="1" dirty="0" smtClean="0"/>
              <a:t> </a:t>
            </a:r>
            <a:r>
              <a:rPr lang="en-IN" dirty="0"/>
              <a:t>(1) isn’t defined. Nor can we apply the Quotient Law, because the limit of the denominator is 0. </a:t>
            </a:r>
          </a:p>
          <a:p>
            <a:pPr>
              <a:lnSpc>
                <a:spcPct val="100000"/>
              </a:lnSpc>
            </a:pPr>
            <a:endParaRPr lang="en-IN" sz="1050" dirty="0"/>
          </a:p>
          <a:p>
            <a:pPr>
              <a:lnSpc>
                <a:spcPct val="100000"/>
              </a:lnSpc>
            </a:pPr>
            <a:r>
              <a:rPr lang="en-IN" dirty="0"/>
              <a:t>Instead, we need to do some preliminary algebra. We factor the numerator as a difference of squares:</a:t>
            </a:r>
            <a:endParaRPr lang="en-US" dirty="0"/>
          </a:p>
        </p:txBody>
      </p:sp>
      <p:graphicFrame>
        <p:nvGraphicFramePr>
          <p:cNvPr id="7" name="Content Placeholder 19" descr="(x^2 minus 1)∕(x minus 1) = ((x minus 1)(x + 1))∕(x minus 1)">
            <a:extLst>
              <a:ext uri="{FF2B5EF4-FFF2-40B4-BE49-F238E27FC236}">
                <a16:creationId xmlns="" xmlns:a16="http://schemas.microsoft.com/office/drawing/2014/main" id="{16FEA136-67E1-4DAA-B0A7-942C97D03ED4}"/>
              </a:ext>
            </a:extLst>
          </p:cNvPr>
          <p:cNvGraphicFramePr>
            <a:graphicFrameLocks noGrp="1" noChangeAspect="1"/>
          </p:cNvGraphicFramePr>
          <p:nvPr>
            <p:ph sz="quarter" idx="4294967295"/>
            <p:extLst>
              <p:ext uri="{D42A27DB-BD31-4B8C-83A1-F6EECF244321}">
                <p14:modId xmlns:p14="http://schemas.microsoft.com/office/powerpoint/2010/main" val="1607271627"/>
              </p:ext>
            </p:extLst>
          </p:nvPr>
        </p:nvGraphicFramePr>
        <p:xfrm>
          <a:off x="4792133" y="5666509"/>
          <a:ext cx="2462213" cy="699681"/>
        </p:xfrm>
        <a:graphic>
          <a:graphicData uri="http://schemas.openxmlformats.org/presentationml/2006/ole">
            <mc:AlternateContent xmlns:mc="http://schemas.openxmlformats.org/markup-compatibility/2006">
              <mc:Choice xmlns:v="urn:schemas-microsoft-com:vml" Requires="v">
                <p:oleObj spid="_x0000_s488694" name="Equation" r:id="rId7" imgW="2730240" imgH="774360" progId="Equation.DSMT4">
                  <p:embed/>
                </p:oleObj>
              </mc:Choice>
              <mc:Fallback>
                <p:oleObj name="Equation" r:id="rId7" imgW="2730240" imgH="774360" progId="Equation.DSMT4">
                  <p:embed/>
                  <p:pic>
                    <p:nvPicPr>
                      <p:cNvPr id="0" name=""/>
                      <p:cNvPicPr/>
                      <p:nvPr/>
                    </p:nvPicPr>
                    <p:blipFill>
                      <a:blip r:embed="rId8"/>
                      <a:stretch>
                        <a:fillRect/>
                      </a:stretch>
                    </p:blipFill>
                    <p:spPr>
                      <a:xfrm>
                        <a:off x="4792133" y="5666509"/>
                        <a:ext cx="2462213" cy="699681"/>
                      </a:xfrm>
                      <a:prstGeom prst="rect">
                        <a:avLst/>
                      </a:prstGeom>
                    </p:spPr>
                  </p:pic>
                </p:oleObj>
              </mc:Fallback>
            </mc:AlternateContent>
          </a:graphicData>
        </a:graphic>
      </p:graphicFrame>
    </p:spTree>
    <p:extLst>
      <p:ext uri="{BB962C8B-B14F-4D97-AF65-F5344CB8AC3E}">
        <p14:creationId xmlns:p14="http://schemas.microsoft.com/office/powerpoint/2010/main" val="22344168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26E2C1D-1567-4457-B514-566C8D43A340}"/>
              </a:ext>
            </a:extLst>
          </p:cNvPr>
          <p:cNvSpPr>
            <a:spLocks noGrp="1"/>
          </p:cNvSpPr>
          <p:nvPr>
            <p:ph type="title"/>
          </p:nvPr>
        </p:nvSpPr>
        <p:spPr/>
        <p:txBody>
          <a:bodyPr/>
          <a:lstStyle/>
          <a:p>
            <a:r>
              <a:rPr lang="en-US" altLang="en-US" dirty="0"/>
              <a:t>Example 3 – </a:t>
            </a:r>
            <a:r>
              <a:rPr lang="en-US" altLang="en-US" dirty="0" smtClean="0"/>
              <a:t>Solution</a:t>
            </a:r>
            <a:endParaRPr lang="en-US" dirty="0"/>
          </a:p>
        </p:txBody>
      </p:sp>
      <p:sp>
        <p:nvSpPr>
          <p:cNvPr id="3" name="Content Placeholder 2">
            <a:extLst>
              <a:ext uri="{FF2B5EF4-FFF2-40B4-BE49-F238E27FC236}">
                <a16:creationId xmlns="" xmlns:a16="http://schemas.microsoft.com/office/drawing/2014/main" id="{A30C1AC8-3728-4C6C-BEE1-EE0CE5CAE609}"/>
              </a:ext>
            </a:extLst>
          </p:cNvPr>
          <p:cNvSpPr>
            <a:spLocks noGrp="1"/>
          </p:cNvSpPr>
          <p:nvPr>
            <p:ph sz="quarter" idx="23"/>
          </p:nvPr>
        </p:nvSpPr>
        <p:spPr>
          <a:xfrm>
            <a:off x="736600" y="1289048"/>
            <a:ext cx="10718800" cy="2139952"/>
          </a:xfrm>
        </p:spPr>
        <p:txBody>
          <a:bodyPr/>
          <a:lstStyle/>
          <a:p>
            <a:pPr>
              <a:lnSpc>
                <a:spcPct val="100000"/>
              </a:lnSpc>
            </a:pPr>
            <a:r>
              <a:rPr lang="en-IN" dirty="0"/>
              <a:t>The numerator and denominator have a common factor of </a:t>
            </a:r>
            <a:r>
              <a:rPr lang="en-IN" i="1" dirty="0"/>
              <a:t>x </a:t>
            </a:r>
            <a:r>
              <a:rPr lang="en-IN" dirty="0"/>
              <a:t>− 1. When we take the limit as </a:t>
            </a:r>
            <a:r>
              <a:rPr lang="en-IN" i="1" dirty="0"/>
              <a:t>x </a:t>
            </a:r>
            <a:r>
              <a:rPr lang="en-IN" dirty="0"/>
              <a:t>approaches 1, we have </a:t>
            </a:r>
            <a:r>
              <a:rPr lang="en-IN" i="1" dirty="0"/>
              <a:t>x </a:t>
            </a:r>
            <a:r>
              <a:rPr lang="en-IN" dirty="0"/>
              <a:t>≠ 1 and so </a:t>
            </a:r>
            <a:r>
              <a:rPr lang="en-IN" i="1" dirty="0"/>
              <a:t>x </a:t>
            </a:r>
            <a:r>
              <a:rPr lang="en-IN" dirty="0"/>
              <a:t>− 1 ≠ 0. </a:t>
            </a:r>
          </a:p>
          <a:p>
            <a:pPr>
              <a:lnSpc>
                <a:spcPct val="100000"/>
              </a:lnSpc>
            </a:pPr>
            <a:endParaRPr lang="en-IN" dirty="0"/>
          </a:p>
          <a:p>
            <a:pPr>
              <a:lnSpc>
                <a:spcPct val="100000"/>
              </a:lnSpc>
            </a:pPr>
            <a:r>
              <a:rPr lang="en-IN" dirty="0"/>
              <a:t>Therefore we can cancel the common factor, </a:t>
            </a:r>
            <a:r>
              <a:rPr lang="en-IN" i="1" dirty="0"/>
              <a:t>x </a:t>
            </a:r>
            <a:r>
              <a:rPr lang="en-IN" dirty="0"/>
              <a:t>− 1, and then compute the limit by direct substitution as follows:</a:t>
            </a:r>
            <a:endParaRPr lang="en-US" altLang="en-US" dirty="0"/>
          </a:p>
        </p:txBody>
      </p:sp>
      <p:graphicFrame>
        <p:nvGraphicFramePr>
          <p:cNvPr id="5" name="Content Placeholder 4" descr="lim_(x right arrow 1) ((x^2 minus 1)∕(x minus 1)) = lim_(x right arrow 1) ((x minus 1)(x + 1))∕(x minus 1)"/>
          <p:cNvGraphicFramePr>
            <a:graphicFrameLocks noGrp="1" noChangeAspect="1"/>
          </p:cNvGraphicFramePr>
          <p:nvPr>
            <p:ph sz="quarter" idx="23"/>
            <p:extLst>
              <p:ext uri="{D42A27DB-BD31-4B8C-83A1-F6EECF244321}">
                <p14:modId xmlns:p14="http://schemas.microsoft.com/office/powerpoint/2010/main" val="385675696"/>
              </p:ext>
            </p:extLst>
          </p:nvPr>
        </p:nvGraphicFramePr>
        <p:xfrm>
          <a:off x="4084638" y="3802027"/>
          <a:ext cx="3653896" cy="793255"/>
        </p:xfrm>
        <a:graphic>
          <a:graphicData uri="http://schemas.openxmlformats.org/presentationml/2006/ole">
            <mc:AlternateContent xmlns:mc="http://schemas.openxmlformats.org/markup-compatibility/2006">
              <mc:Choice xmlns:v="urn:schemas-microsoft-com:vml" Requires="v">
                <p:oleObj spid="_x0000_s490705" name="Equation" r:id="rId3" imgW="3568680" imgH="774360" progId="Equation.DSMT4">
                  <p:embed/>
                </p:oleObj>
              </mc:Choice>
              <mc:Fallback>
                <p:oleObj name="Equation" r:id="rId3" imgW="3568680" imgH="774360" progId="Equation.DSMT4">
                  <p:embed/>
                  <p:pic>
                    <p:nvPicPr>
                      <p:cNvPr id="0" name=""/>
                      <p:cNvPicPr/>
                      <p:nvPr/>
                    </p:nvPicPr>
                    <p:blipFill>
                      <a:blip r:embed="rId4"/>
                      <a:stretch>
                        <a:fillRect/>
                      </a:stretch>
                    </p:blipFill>
                    <p:spPr>
                      <a:xfrm>
                        <a:off x="4084638" y="3802027"/>
                        <a:ext cx="3653896" cy="793255"/>
                      </a:xfrm>
                      <a:prstGeom prst="rect">
                        <a:avLst/>
                      </a:prstGeom>
                    </p:spPr>
                  </p:pic>
                </p:oleObj>
              </mc:Fallback>
            </mc:AlternateContent>
          </a:graphicData>
        </a:graphic>
      </p:graphicFrame>
      <p:graphicFrame>
        <p:nvGraphicFramePr>
          <p:cNvPr id="9" name="Content Placeholder 4" descr="= lim_(x right arrow 1) (x + 1) = 1 + 1 = 2"/>
          <p:cNvGraphicFramePr>
            <a:graphicFrameLocks noGrp="1" noChangeAspect="1"/>
          </p:cNvGraphicFramePr>
          <p:nvPr>
            <p:ph sz="quarter" idx="4294967295"/>
            <p:extLst>
              <p:ext uri="{D42A27DB-BD31-4B8C-83A1-F6EECF244321}">
                <p14:modId xmlns:p14="http://schemas.microsoft.com/office/powerpoint/2010/main" val="2134015508"/>
              </p:ext>
            </p:extLst>
          </p:nvPr>
        </p:nvGraphicFramePr>
        <p:xfrm>
          <a:off x="5337700" y="5249333"/>
          <a:ext cx="2784160" cy="502709"/>
        </p:xfrm>
        <a:graphic>
          <a:graphicData uri="http://schemas.openxmlformats.org/presentationml/2006/ole">
            <mc:AlternateContent xmlns:mc="http://schemas.openxmlformats.org/markup-compatibility/2006">
              <mc:Choice xmlns:v="urn:schemas-microsoft-com:vml" Requires="v">
                <p:oleObj spid="_x0000_s490706" name="Equation" r:id="rId5" imgW="2743200" imgH="495000" progId="Equation.DSMT4">
                  <p:embed/>
                </p:oleObj>
              </mc:Choice>
              <mc:Fallback>
                <p:oleObj name="Equation" r:id="rId5" imgW="2743200" imgH="495000" progId="Equation.DSMT4">
                  <p:embed/>
                  <p:pic>
                    <p:nvPicPr>
                      <p:cNvPr id="0" name=""/>
                      <p:cNvPicPr/>
                      <p:nvPr/>
                    </p:nvPicPr>
                    <p:blipFill>
                      <a:blip r:embed="rId6"/>
                      <a:stretch>
                        <a:fillRect/>
                      </a:stretch>
                    </p:blipFill>
                    <p:spPr>
                      <a:xfrm>
                        <a:off x="5337700" y="5249333"/>
                        <a:ext cx="2784160" cy="502709"/>
                      </a:xfrm>
                      <a:prstGeom prst="rect">
                        <a:avLst/>
                      </a:prstGeom>
                    </p:spPr>
                  </p:pic>
                </p:oleObj>
              </mc:Fallback>
            </mc:AlternateContent>
          </a:graphicData>
        </a:graphic>
      </p:graphicFrame>
    </p:spTree>
    <p:extLst>
      <p:ext uri="{BB962C8B-B14F-4D97-AF65-F5344CB8AC3E}">
        <p14:creationId xmlns:p14="http://schemas.microsoft.com/office/powerpoint/2010/main" val="10896989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1D5F3B6-F32A-46F1-8B82-0FFCA518BBAB}"/>
              </a:ext>
            </a:extLst>
          </p:cNvPr>
          <p:cNvSpPr>
            <a:spLocks noGrp="1"/>
          </p:cNvSpPr>
          <p:nvPr>
            <p:ph type="title"/>
          </p:nvPr>
        </p:nvSpPr>
        <p:spPr/>
        <p:txBody>
          <a:bodyPr/>
          <a:lstStyle/>
          <a:p>
            <a:r>
              <a:rPr lang="en-IN" altLang="en-US" sz="3900" dirty="0"/>
              <a:t>Evaluating Limits by Direct Substitution </a:t>
            </a:r>
            <a:r>
              <a:rPr lang="en-US" altLang="en-US" sz="3900" b="0" dirty="0"/>
              <a:t>(2 of 2)</a:t>
            </a:r>
            <a:endParaRPr lang="en-US" sz="3900" dirty="0"/>
          </a:p>
        </p:txBody>
      </p:sp>
      <p:sp>
        <p:nvSpPr>
          <p:cNvPr id="5" name="Content Placeholder 4">
            <a:extLst>
              <a:ext uri="{FF2B5EF4-FFF2-40B4-BE49-F238E27FC236}">
                <a16:creationId xmlns="" xmlns:a16="http://schemas.microsoft.com/office/drawing/2014/main" id="{3E4B7320-4D01-49A0-B651-1DB188E50C52}"/>
              </a:ext>
            </a:extLst>
          </p:cNvPr>
          <p:cNvSpPr>
            <a:spLocks noGrp="1"/>
          </p:cNvSpPr>
          <p:nvPr>
            <p:ph sz="quarter" idx="25"/>
          </p:nvPr>
        </p:nvSpPr>
        <p:spPr>
          <a:xfrm>
            <a:off x="736600" y="1288064"/>
            <a:ext cx="10712450" cy="520700"/>
          </a:xfrm>
        </p:spPr>
        <p:txBody>
          <a:bodyPr/>
          <a:lstStyle/>
          <a:p>
            <a:r>
              <a:rPr lang="en-US" altLang="en-US" dirty="0"/>
              <a:t>In general, we have the following useful fact.</a:t>
            </a:r>
          </a:p>
        </p:txBody>
      </p:sp>
      <p:sp>
        <p:nvSpPr>
          <p:cNvPr id="6" name="Content Placeholder 5">
            <a:extLst>
              <a:ext uri="{FF2B5EF4-FFF2-40B4-BE49-F238E27FC236}">
                <a16:creationId xmlns="" xmlns:a16="http://schemas.microsoft.com/office/drawing/2014/main" id="{33F4D84B-2095-4237-8E74-3987CBB18BEC}"/>
              </a:ext>
            </a:extLst>
          </p:cNvPr>
          <p:cNvSpPr>
            <a:spLocks noGrp="1"/>
          </p:cNvSpPr>
          <p:nvPr>
            <p:ph sz="quarter" idx="26"/>
          </p:nvPr>
        </p:nvSpPr>
        <p:spPr>
          <a:xfrm>
            <a:off x="736600" y="1991279"/>
            <a:ext cx="4027129" cy="388440"/>
          </a:xfrm>
        </p:spPr>
        <p:txBody>
          <a:bodyPr/>
          <a:lstStyle/>
          <a:p>
            <a:r>
              <a:rPr lang="en-US" dirty="0"/>
              <a:t>If </a:t>
            </a:r>
            <a:r>
              <a:rPr lang="en-US" i="1" dirty="0"/>
              <a:t>f</a:t>
            </a:r>
            <a:r>
              <a:rPr lang="en-US" dirty="0"/>
              <a:t>(</a:t>
            </a:r>
            <a:r>
              <a:rPr lang="en-US" i="1" dirty="0"/>
              <a:t>x</a:t>
            </a:r>
            <a:r>
              <a:rPr lang="en-US" dirty="0"/>
              <a:t>) = </a:t>
            </a:r>
            <a:r>
              <a:rPr lang="en-US" i="1" dirty="0"/>
              <a:t>g</a:t>
            </a:r>
            <a:r>
              <a:rPr lang="en-US" dirty="0"/>
              <a:t>(</a:t>
            </a:r>
            <a:r>
              <a:rPr lang="en-US" i="1" dirty="0"/>
              <a:t>x</a:t>
            </a:r>
            <a:r>
              <a:rPr lang="en-US" dirty="0"/>
              <a:t>) when </a:t>
            </a:r>
            <a:r>
              <a:rPr lang="en-US" i="1" dirty="0"/>
              <a:t>x</a:t>
            </a:r>
            <a:r>
              <a:rPr lang="en-US" dirty="0"/>
              <a:t> ≠ </a:t>
            </a:r>
            <a:r>
              <a:rPr lang="en-US" i="1" dirty="0"/>
              <a:t>a</a:t>
            </a:r>
            <a:r>
              <a:rPr lang="en-US" dirty="0"/>
              <a:t>, then </a:t>
            </a:r>
          </a:p>
        </p:txBody>
      </p:sp>
      <p:graphicFrame>
        <p:nvGraphicFramePr>
          <p:cNvPr id="14" name="Content Placeholder 13" descr="lim_(x right arrow a) (f(x)) = lim_(x right arrow a) (g(x)),">
            <a:extLst>
              <a:ext uri="{FF2B5EF4-FFF2-40B4-BE49-F238E27FC236}">
                <a16:creationId xmlns="" xmlns:a16="http://schemas.microsoft.com/office/drawing/2014/main" id="{E9F2E696-FEAB-4F73-880A-07FD28EBA53B}"/>
              </a:ext>
            </a:extLst>
          </p:cNvPr>
          <p:cNvGraphicFramePr>
            <a:graphicFrameLocks noGrp="1" noChangeAspect="1"/>
          </p:cNvGraphicFramePr>
          <p:nvPr>
            <p:ph sz="quarter" idx="27"/>
            <p:extLst>
              <p:ext uri="{D42A27DB-BD31-4B8C-83A1-F6EECF244321}">
                <p14:modId xmlns:p14="http://schemas.microsoft.com/office/powerpoint/2010/main" val="3636618654"/>
              </p:ext>
            </p:extLst>
          </p:nvPr>
        </p:nvGraphicFramePr>
        <p:xfrm>
          <a:off x="4684713" y="1981546"/>
          <a:ext cx="2590800" cy="520700"/>
        </p:xfrm>
        <a:graphic>
          <a:graphicData uri="http://schemas.openxmlformats.org/presentationml/2006/ole">
            <mc:AlternateContent xmlns:mc="http://schemas.openxmlformats.org/markup-compatibility/2006">
              <mc:Choice xmlns:v="urn:schemas-microsoft-com:vml" Requires="v">
                <p:oleObj spid="_x0000_s491618" name="Equation" r:id="rId3" imgW="2590560" imgH="520560" progId="Equation.DSMT4">
                  <p:embed/>
                </p:oleObj>
              </mc:Choice>
              <mc:Fallback>
                <p:oleObj name="Equation" r:id="rId3" imgW="2590560" imgH="520560" progId="Equation.DSMT4">
                  <p:embed/>
                  <p:pic>
                    <p:nvPicPr>
                      <p:cNvPr id="14" name="Content Placeholder 13" descr="lim_(x right arrow a) f(x) = lim_(x right arrow a) g(x)">
                        <a:extLst>
                          <a:ext uri="{FF2B5EF4-FFF2-40B4-BE49-F238E27FC236}">
                            <a16:creationId xmlns="" xmlns:a16="http://schemas.microsoft.com/office/drawing/2014/main" id="{E9F2E696-FEAB-4F73-880A-07FD28EBA53B}"/>
                          </a:ext>
                        </a:extLst>
                      </p:cNvPr>
                      <p:cNvPicPr/>
                      <p:nvPr/>
                    </p:nvPicPr>
                    <p:blipFill>
                      <a:blip r:embed="rId4"/>
                      <a:stretch>
                        <a:fillRect/>
                      </a:stretch>
                    </p:blipFill>
                    <p:spPr>
                      <a:xfrm>
                        <a:off x="4684713" y="1981546"/>
                        <a:ext cx="2590800" cy="520700"/>
                      </a:xfrm>
                      <a:prstGeom prst="rect">
                        <a:avLst/>
                      </a:prstGeom>
                    </p:spPr>
                  </p:pic>
                </p:oleObj>
              </mc:Fallback>
            </mc:AlternateContent>
          </a:graphicData>
        </a:graphic>
      </p:graphicFrame>
      <p:sp>
        <p:nvSpPr>
          <p:cNvPr id="8" name="Content Placeholder 7">
            <a:extLst>
              <a:ext uri="{FF2B5EF4-FFF2-40B4-BE49-F238E27FC236}">
                <a16:creationId xmlns="" xmlns:a16="http://schemas.microsoft.com/office/drawing/2014/main" id="{1BEB6F5C-B1BC-4A32-87C3-FCEABF7B305C}"/>
              </a:ext>
            </a:extLst>
          </p:cNvPr>
          <p:cNvSpPr>
            <a:spLocks noGrp="1"/>
          </p:cNvSpPr>
          <p:nvPr>
            <p:ph sz="quarter" idx="28"/>
          </p:nvPr>
        </p:nvSpPr>
        <p:spPr>
          <a:xfrm>
            <a:off x="7346720" y="2010319"/>
            <a:ext cx="3413317" cy="301416"/>
          </a:xfrm>
        </p:spPr>
        <p:txBody>
          <a:bodyPr/>
          <a:lstStyle/>
          <a:p>
            <a:r>
              <a:rPr lang="en-US" dirty="0"/>
              <a:t>provided the limits exist.</a:t>
            </a:r>
          </a:p>
        </p:txBody>
      </p:sp>
    </p:spTree>
    <p:extLst>
      <p:ext uri="{BB962C8B-B14F-4D97-AF65-F5344CB8AC3E}">
        <p14:creationId xmlns:p14="http://schemas.microsoft.com/office/powerpoint/2010/main" val="39363617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9439C50-9C46-4233-8285-16AF474E7A69}"/>
              </a:ext>
            </a:extLst>
          </p:cNvPr>
          <p:cNvSpPr>
            <a:spLocks noGrp="1"/>
          </p:cNvSpPr>
          <p:nvPr>
            <p:ph type="title"/>
          </p:nvPr>
        </p:nvSpPr>
        <p:spPr>
          <a:xfrm>
            <a:off x="838200" y="3060442"/>
            <a:ext cx="10515600" cy="1126076"/>
          </a:xfrm>
        </p:spPr>
        <p:txBody>
          <a:bodyPr/>
          <a:lstStyle/>
          <a:p>
            <a:pPr algn="ctr"/>
            <a:r>
              <a:rPr lang="en-IN" dirty="0">
                <a:solidFill>
                  <a:srgbClr val="0079C2"/>
                </a:solidFill>
              </a:rPr>
              <a:t>Using One-Sided Limits</a:t>
            </a:r>
            <a:endParaRPr lang="en-IN" sz="4000" dirty="0">
              <a:solidFill>
                <a:srgbClr val="0079C2"/>
              </a:solidFill>
            </a:endParaRPr>
          </a:p>
        </p:txBody>
      </p:sp>
    </p:spTree>
    <p:extLst>
      <p:ext uri="{BB962C8B-B14F-4D97-AF65-F5344CB8AC3E}">
        <p14:creationId xmlns:p14="http://schemas.microsoft.com/office/powerpoint/2010/main" val="25740062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F7EA4C3-8626-4F1F-85AB-FCF6226729EE}"/>
              </a:ext>
            </a:extLst>
          </p:cNvPr>
          <p:cNvSpPr>
            <a:spLocks noGrp="1"/>
          </p:cNvSpPr>
          <p:nvPr>
            <p:ph type="title"/>
          </p:nvPr>
        </p:nvSpPr>
        <p:spPr/>
        <p:txBody>
          <a:bodyPr/>
          <a:lstStyle/>
          <a:p>
            <a:r>
              <a:rPr lang="en-US" altLang="en-US" dirty="0"/>
              <a:t>Using One-Sided Limits (1 of 1)</a:t>
            </a:r>
            <a:endParaRPr lang="en-US" sz="2800" dirty="0"/>
          </a:p>
        </p:txBody>
      </p:sp>
      <p:sp>
        <p:nvSpPr>
          <p:cNvPr id="3" name="Content Placeholder 2">
            <a:extLst>
              <a:ext uri="{FF2B5EF4-FFF2-40B4-BE49-F238E27FC236}">
                <a16:creationId xmlns="" xmlns:a16="http://schemas.microsoft.com/office/drawing/2014/main" id="{22C202C0-80A4-4828-8D96-4229E3920776}"/>
              </a:ext>
            </a:extLst>
          </p:cNvPr>
          <p:cNvSpPr>
            <a:spLocks noGrp="1"/>
          </p:cNvSpPr>
          <p:nvPr>
            <p:ph sz="quarter" idx="23"/>
          </p:nvPr>
        </p:nvSpPr>
        <p:spPr>
          <a:xfrm>
            <a:off x="736600" y="1289049"/>
            <a:ext cx="10718800" cy="1790327"/>
          </a:xfrm>
        </p:spPr>
        <p:txBody>
          <a:bodyPr/>
          <a:lstStyle/>
          <a:p>
            <a:pPr>
              <a:lnSpc>
                <a:spcPct val="100000"/>
              </a:lnSpc>
            </a:pPr>
            <a:r>
              <a:rPr lang="en-US" altLang="en-US" dirty="0"/>
              <a:t>Some limits are best calculated by first finding the left- and right-hand limits. </a:t>
            </a:r>
          </a:p>
          <a:p>
            <a:pPr>
              <a:lnSpc>
                <a:spcPct val="100000"/>
              </a:lnSpc>
            </a:pPr>
            <a:endParaRPr lang="en-US" altLang="en-US" dirty="0"/>
          </a:p>
          <a:p>
            <a:pPr>
              <a:lnSpc>
                <a:spcPct val="100000"/>
              </a:lnSpc>
            </a:pPr>
            <a:r>
              <a:rPr lang="en-US" altLang="en-US" dirty="0"/>
              <a:t>The following theorem says that a two-sided </a:t>
            </a:r>
            <a:r>
              <a:rPr lang="en-IN" dirty="0"/>
              <a:t>limit exists if and only if both of the one-sided limits exist and are equal.</a:t>
            </a:r>
            <a:endParaRPr lang="en-US" altLang="en-US" dirty="0"/>
          </a:p>
        </p:txBody>
      </p:sp>
      <p:sp>
        <p:nvSpPr>
          <p:cNvPr id="4" name="Content Placeholder 3">
            <a:extLst>
              <a:ext uri="{FF2B5EF4-FFF2-40B4-BE49-F238E27FC236}">
                <a16:creationId xmlns="" xmlns:a16="http://schemas.microsoft.com/office/drawing/2014/main" id="{1BB4B8F7-E8B3-4C2F-95E5-1733EF125A8D}"/>
              </a:ext>
            </a:extLst>
          </p:cNvPr>
          <p:cNvSpPr>
            <a:spLocks noGrp="1"/>
          </p:cNvSpPr>
          <p:nvPr>
            <p:ph sz="quarter" idx="24"/>
          </p:nvPr>
        </p:nvSpPr>
        <p:spPr>
          <a:xfrm>
            <a:off x="736600" y="3344666"/>
            <a:ext cx="1608394" cy="292911"/>
          </a:xfrm>
        </p:spPr>
        <p:txBody>
          <a:bodyPr/>
          <a:lstStyle/>
          <a:p>
            <a:r>
              <a:rPr lang="en-US" b="1" dirty="0">
                <a:solidFill>
                  <a:srgbClr val="EF2E24"/>
                </a:solidFill>
              </a:rPr>
              <a:t>1</a:t>
            </a:r>
            <a:r>
              <a:rPr lang="en-US" b="1" dirty="0">
                <a:solidFill>
                  <a:srgbClr val="0000A3"/>
                </a:solidFill>
              </a:rPr>
              <a:t> </a:t>
            </a:r>
            <a:r>
              <a:rPr lang="en-US" b="1" dirty="0">
                <a:solidFill>
                  <a:srgbClr val="EF2E24"/>
                </a:solidFill>
              </a:rPr>
              <a:t>Theorem</a:t>
            </a:r>
          </a:p>
        </p:txBody>
      </p:sp>
      <p:graphicFrame>
        <p:nvGraphicFramePr>
          <p:cNvPr id="12" name="Content Placeholder 11" descr="lim_(x right arrow a) (f(x)) = L if and only if lim_(x right arrow a^(negative)) (f(x)) = L = lim_(x right arrow a^(+)) (f(x))">
            <a:extLst>
              <a:ext uri="{FF2B5EF4-FFF2-40B4-BE49-F238E27FC236}">
                <a16:creationId xmlns="" xmlns:a16="http://schemas.microsoft.com/office/drawing/2014/main" id="{2818ABC8-2C79-4FD5-B67D-73BEF0156465}"/>
              </a:ext>
            </a:extLst>
          </p:cNvPr>
          <p:cNvGraphicFramePr>
            <a:graphicFrameLocks noGrp="1" noChangeAspect="1"/>
          </p:cNvGraphicFramePr>
          <p:nvPr>
            <p:ph sz="quarter" idx="25"/>
            <p:extLst>
              <p:ext uri="{D42A27DB-BD31-4B8C-83A1-F6EECF244321}">
                <p14:modId xmlns:p14="http://schemas.microsoft.com/office/powerpoint/2010/main" val="734135452"/>
              </p:ext>
            </p:extLst>
          </p:nvPr>
        </p:nvGraphicFramePr>
        <p:xfrm>
          <a:off x="2436813" y="3321888"/>
          <a:ext cx="7105650" cy="527050"/>
        </p:xfrm>
        <a:graphic>
          <a:graphicData uri="http://schemas.openxmlformats.org/presentationml/2006/ole">
            <mc:AlternateContent xmlns:mc="http://schemas.openxmlformats.org/markup-compatibility/2006">
              <mc:Choice xmlns:v="urn:schemas-microsoft-com:vml" Requires="v">
                <p:oleObj spid="_x0000_s485654" name="Equation" r:id="rId3" imgW="7188120" imgH="533160" progId="Equation.DSMT4">
                  <p:embed/>
                </p:oleObj>
              </mc:Choice>
              <mc:Fallback>
                <p:oleObj name="Equation" r:id="rId3" imgW="7188120" imgH="533160" progId="Equation.DSMT4">
                  <p:embed/>
                  <p:pic>
                    <p:nvPicPr>
                      <p:cNvPr id="11" name="Object 10">
                        <a:extLst>
                          <a:ext uri="{FF2B5EF4-FFF2-40B4-BE49-F238E27FC236}">
                            <a16:creationId xmlns="" xmlns:a16="http://schemas.microsoft.com/office/drawing/2014/main" id="{8A98579A-E1B3-437E-9FEB-AE44E9BD30AF}"/>
                          </a:ext>
                        </a:extLst>
                      </p:cNvPr>
                      <p:cNvPicPr/>
                      <p:nvPr/>
                    </p:nvPicPr>
                    <p:blipFill>
                      <a:blip r:embed="rId4"/>
                      <a:stretch>
                        <a:fillRect/>
                      </a:stretch>
                    </p:blipFill>
                    <p:spPr>
                      <a:xfrm>
                        <a:off x="2436813" y="3321888"/>
                        <a:ext cx="7105650" cy="527050"/>
                      </a:xfrm>
                      <a:prstGeom prst="rect">
                        <a:avLst/>
                      </a:prstGeom>
                    </p:spPr>
                  </p:pic>
                </p:oleObj>
              </mc:Fallback>
            </mc:AlternateContent>
          </a:graphicData>
        </a:graphic>
      </p:graphicFrame>
      <p:sp>
        <p:nvSpPr>
          <p:cNvPr id="6" name="Content Placeholder 5">
            <a:extLst>
              <a:ext uri="{FF2B5EF4-FFF2-40B4-BE49-F238E27FC236}">
                <a16:creationId xmlns="" xmlns:a16="http://schemas.microsoft.com/office/drawing/2014/main" id="{05138254-9982-4548-8853-BF32F3167D93}"/>
              </a:ext>
            </a:extLst>
          </p:cNvPr>
          <p:cNvSpPr>
            <a:spLocks noGrp="1"/>
          </p:cNvSpPr>
          <p:nvPr>
            <p:ph sz="quarter" idx="26"/>
          </p:nvPr>
        </p:nvSpPr>
        <p:spPr>
          <a:xfrm>
            <a:off x="736600" y="4366251"/>
            <a:ext cx="10718800" cy="851208"/>
          </a:xfrm>
        </p:spPr>
        <p:txBody>
          <a:bodyPr/>
          <a:lstStyle/>
          <a:p>
            <a:pPr>
              <a:lnSpc>
                <a:spcPct val="100000"/>
              </a:lnSpc>
            </a:pPr>
            <a:r>
              <a:rPr lang="en-US" altLang="en-US" dirty="0"/>
              <a:t>When computing one-sided limits, we use the fact that the Limit Laws also hold for one-sided limits.</a:t>
            </a:r>
          </a:p>
        </p:txBody>
      </p:sp>
    </p:spTree>
    <p:extLst>
      <p:ext uri="{BB962C8B-B14F-4D97-AF65-F5344CB8AC3E}">
        <p14:creationId xmlns:p14="http://schemas.microsoft.com/office/powerpoint/2010/main" val="41951273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2.3</a:t>
            </a:r>
            <a:endParaRPr lang="en-IN" dirty="0"/>
          </a:p>
        </p:txBody>
      </p:sp>
      <p:sp>
        <p:nvSpPr>
          <p:cNvPr id="4" name="Text Placeholder 3"/>
          <p:cNvSpPr>
            <a:spLocks noGrp="1"/>
          </p:cNvSpPr>
          <p:nvPr>
            <p:ph type="body" sz="quarter" idx="11"/>
          </p:nvPr>
        </p:nvSpPr>
        <p:spPr/>
        <p:txBody>
          <a:bodyPr/>
          <a:lstStyle/>
          <a:p>
            <a:r>
              <a:rPr lang="en-IN" dirty="0"/>
              <a:t>Calculating Limits Using the Limit Laws</a:t>
            </a:r>
          </a:p>
        </p:txBody>
      </p:sp>
      <p:sp>
        <p:nvSpPr>
          <p:cNvPr id="8" name="Content Placeholder 10"/>
          <p:cNvSpPr>
            <a:spLocks noGrp="1"/>
          </p:cNvSpPr>
          <p:nvPr>
            <p:ph sz="quarter" idx="12"/>
          </p:nvPr>
        </p:nvSpPr>
        <p:spPr/>
        <p:txBody>
          <a:bodyPr/>
          <a:lstStyle/>
          <a:p>
            <a:r>
              <a:rPr lang="en-IN"/>
              <a:t>Copyright © Cengage Learning. All rights reserved. </a:t>
            </a:r>
            <a:endParaRPr lang="en-IN" dirty="0"/>
          </a:p>
        </p:txBody>
      </p:sp>
    </p:spTree>
    <p:extLst>
      <p:ext uri="{BB962C8B-B14F-4D97-AF65-F5344CB8AC3E}">
        <p14:creationId xmlns:p14="http://schemas.microsoft.com/office/powerpoint/2010/main" val="39309654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26E2C1D-1567-4457-B514-566C8D43A340}"/>
              </a:ext>
            </a:extLst>
          </p:cNvPr>
          <p:cNvSpPr>
            <a:spLocks noGrp="1"/>
          </p:cNvSpPr>
          <p:nvPr>
            <p:ph type="title"/>
          </p:nvPr>
        </p:nvSpPr>
        <p:spPr/>
        <p:txBody>
          <a:bodyPr/>
          <a:lstStyle/>
          <a:p>
            <a:pPr algn="l"/>
            <a:r>
              <a:rPr lang="en-US" altLang="en-US" dirty="0"/>
              <a:t>Example 7</a:t>
            </a:r>
            <a:endParaRPr lang="en-US" dirty="0"/>
          </a:p>
        </p:txBody>
      </p:sp>
      <p:sp>
        <p:nvSpPr>
          <p:cNvPr id="3" name="Content Placeholder 2">
            <a:extLst>
              <a:ext uri="{FF2B5EF4-FFF2-40B4-BE49-F238E27FC236}">
                <a16:creationId xmlns="" xmlns:a16="http://schemas.microsoft.com/office/drawing/2014/main" id="{A30C1AC8-3728-4C6C-BEE1-EE0CE5CAE609}"/>
              </a:ext>
            </a:extLst>
          </p:cNvPr>
          <p:cNvSpPr>
            <a:spLocks noGrp="1"/>
          </p:cNvSpPr>
          <p:nvPr>
            <p:ph sz="quarter" idx="23"/>
          </p:nvPr>
        </p:nvSpPr>
        <p:spPr>
          <a:xfrm>
            <a:off x="736600" y="1289049"/>
            <a:ext cx="1437263" cy="445241"/>
          </a:xfrm>
        </p:spPr>
        <p:txBody>
          <a:bodyPr/>
          <a:lstStyle/>
          <a:p>
            <a:pPr>
              <a:lnSpc>
                <a:spcPct val="100000"/>
              </a:lnSpc>
            </a:pPr>
            <a:r>
              <a:rPr lang="en-IN" dirty="0"/>
              <a:t>Show that</a:t>
            </a:r>
            <a:endParaRPr lang="en-US" altLang="en-US" dirty="0"/>
          </a:p>
        </p:txBody>
      </p:sp>
      <p:graphicFrame>
        <p:nvGraphicFramePr>
          <p:cNvPr id="20" name="Content Placeholder 19" descr="lim_(x right arrow 0) (abs(x)) = 0.">
            <a:extLst>
              <a:ext uri="{FF2B5EF4-FFF2-40B4-BE49-F238E27FC236}">
                <a16:creationId xmlns="" xmlns:a16="http://schemas.microsoft.com/office/drawing/2014/main" id="{16FEA136-67E1-4DAA-B0A7-942C97D03ED4}"/>
              </a:ext>
            </a:extLst>
          </p:cNvPr>
          <p:cNvGraphicFramePr>
            <a:graphicFrameLocks noGrp="1" noChangeAspect="1"/>
          </p:cNvGraphicFramePr>
          <p:nvPr>
            <p:ph sz="quarter" idx="25"/>
            <p:extLst>
              <p:ext uri="{D42A27DB-BD31-4B8C-83A1-F6EECF244321}">
                <p14:modId xmlns:p14="http://schemas.microsoft.com/office/powerpoint/2010/main" val="4266997125"/>
              </p:ext>
            </p:extLst>
          </p:nvPr>
        </p:nvGraphicFramePr>
        <p:xfrm>
          <a:off x="2173863" y="1321233"/>
          <a:ext cx="1234353" cy="482002"/>
        </p:xfrm>
        <a:graphic>
          <a:graphicData uri="http://schemas.openxmlformats.org/presentationml/2006/ole">
            <mc:AlternateContent xmlns:mc="http://schemas.openxmlformats.org/markup-compatibility/2006">
              <mc:Choice xmlns:v="urn:schemas-microsoft-com:vml" Requires="v">
                <p:oleObj spid="_x0000_s492906" name="Equation" r:id="rId3" imgW="1333440" imgH="520560" progId="Equation.DSMT4">
                  <p:embed/>
                </p:oleObj>
              </mc:Choice>
              <mc:Fallback>
                <p:oleObj name="Equation" r:id="rId3" imgW="1333440" imgH="520560" progId="Equation.DSMT4">
                  <p:embed/>
                  <p:pic>
                    <p:nvPicPr>
                      <p:cNvPr id="20" name="Content Placeholder 19">
                        <a:extLst>
                          <a:ext uri="{FF2B5EF4-FFF2-40B4-BE49-F238E27FC236}">
                            <a16:creationId xmlns="" xmlns:a16="http://schemas.microsoft.com/office/drawing/2014/main" id="{16FEA136-67E1-4DAA-B0A7-942C97D03ED4}"/>
                          </a:ext>
                        </a:extLst>
                      </p:cNvPr>
                      <p:cNvPicPr/>
                      <p:nvPr/>
                    </p:nvPicPr>
                    <p:blipFill>
                      <a:blip r:embed="rId4"/>
                      <a:stretch>
                        <a:fillRect/>
                      </a:stretch>
                    </p:blipFill>
                    <p:spPr>
                      <a:xfrm>
                        <a:off x="2173863" y="1321233"/>
                        <a:ext cx="1234353" cy="482002"/>
                      </a:xfrm>
                      <a:prstGeom prst="rect">
                        <a:avLst/>
                      </a:prstGeom>
                    </p:spPr>
                  </p:pic>
                </p:oleObj>
              </mc:Fallback>
            </mc:AlternateContent>
          </a:graphicData>
        </a:graphic>
      </p:graphicFrame>
      <p:sp>
        <p:nvSpPr>
          <p:cNvPr id="5" name="Content Placeholder 4">
            <a:extLst>
              <a:ext uri="{FF2B5EF4-FFF2-40B4-BE49-F238E27FC236}">
                <a16:creationId xmlns="" xmlns:a16="http://schemas.microsoft.com/office/drawing/2014/main" id="{2769D9E1-720D-4C2F-A6C6-545AD138728D}"/>
              </a:ext>
            </a:extLst>
          </p:cNvPr>
          <p:cNvSpPr>
            <a:spLocks noGrp="1"/>
          </p:cNvSpPr>
          <p:nvPr>
            <p:ph sz="quarter" idx="24"/>
          </p:nvPr>
        </p:nvSpPr>
        <p:spPr>
          <a:xfrm>
            <a:off x="736600" y="2150113"/>
            <a:ext cx="10617200" cy="911742"/>
          </a:xfrm>
        </p:spPr>
        <p:txBody>
          <a:bodyPr/>
          <a:lstStyle/>
          <a:p>
            <a:pPr>
              <a:lnSpc>
                <a:spcPct val="100000"/>
              </a:lnSpc>
            </a:pPr>
            <a:r>
              <a:rPr lang="en-US" dirty="0">
                <a:solidFill>
                  <a:srgbClr val="0079C2"/>
                </a:solidFill>
              </a:rPr>
              <a:t>Solution:</a:t>
            </a:r>
          </a:p>
          <a:p>
            <a:pPr>
              <a:lnSpc>
                <a:spcPct val="100000"/>
              </a:lnSpc>
            </a:pPr>
            <a:r>
              <a:rPr lang="en-IN" dirty="0"/>
              <a:t>We know that</a:t>
            </a:r>
            <a:endParaRPr lang="en-US" dirty="0"/>
          </a:p>
        </p:txBody>
      </p:sp>
      <p:graphicFrame>
        <p:nvGraphicFramePr>
          <p:cNvPr id="25" name="Content Placeholder 19" descr="abs(x) = x if x &gt;= 0,&#10;abs(x) = negative x if x &lt; 0">
            <a:extLst>
              <a:ext uri="{FF2B5EF4-FFF2-40B4-BE49-F238E27FC236}">
                <a16:creationId xmlns="" xmlns:a16="http://schemas.microsoft.com/office/drawing/2014/main" id="{16FEA136-67E1-4DAA-B0A7-942C97D03ED4}"/>
              </a:ext>
            </a:extLst>
          </p:cNvPr>
          <p:cNvGraphicFramePr>
            <a:graphicFrameLocks noGrp="1" noChangeAspect="1"/>
          </p:cNvGraphicFramePr>
          <p:nvPr>
            <p:ph sz="quarter" idx="4294967295"/>
            <p:extLst>
              <p:ext uri="{D42A27DB-BD31-4B8C-83A1-F6EECF244321}">
                <p14:modId xmlns:p14="http://schemas.microsoft.com/office/powerpoint/2010/main" val="2312693083"/>
              </p:ext>
            </p:extLst>
          </p:nvPr>
        </p:nvGraphicFramePr>
        <p:xfrm>
          <a:off x="4209952" y="3021014"/>
          <a:ext cx="3274581" cy="989107"/>
        </p:xfrm>
        <a:graphic>
          <a:graphicData uri="http://schemas.openxmlformats.org/presentationml/2006/ole">
            <mc:AlternateContent xmlns:mc="http://schemas.openxmlformats.org/markup-compatibility/2006">
              <mc:Choice xmlns:v="urn:schemas-microsoft-com:vml" Requires="v">
                <p:oleObj spid="_x0000_s492907" name="Equation" r:id="rId5" imgW="2857320" imgH="863280" progId="Equation.DSMT4">
                  <p:embed/>
                </p:oleObj>
              </mc:Choice>
              <mc:Fallback>
                <p:oleObj name="Equation" r:id="rId5" imgW="2857320" imgH="863280" progId="Equation.DSMT4">
                  <p:embed/>
                  <p:pic>
                    <p:nvPicPr>
                      <p:cNvPr id="0" name=""/>
                      <p:cNvPicPr/>
                      <p:nvPr/>
                    </p:nvPicPr>
                    <p:blipFill>
                      <a:blip r:embed="rId6"/>
                      <a:stretch>
                        <a:fillRect/>
                      </a:stretch>
                    </p:blipFill>
                    <p:spPr>
                      <a:xfrm>
                        <a:off x="4209952" y="3021014"/>
                        <a:ext cx="3274581" cy="989107"/>
                      </a:xfrm>
                      <a:prstGeom prst="rect">
                        <a:avLst/>
                      </a:prstGeom>
                    </p:spPr>
                  </p:pic>
                </p:oleObj>
              </mc:Fallback>
            </mc:AlternateContent>
          </a:graphicData>
        </a:graphic>
      </p:graphicFrame>
      <p:sp>
        <p:nvSpPr>
          <p:cNvPr id="23" name="Content Placeholder 4">
            <a:extLst>
              <a:ext uri="{FF2B5EF4-FFF2-40B4-BE49-F238E27FC236}">
                <a16:creationId xmlns="" xmlns:a16="http://schemas.microsoft.com/office/drawing/2014/main" id="{2769D9E1-720D-4C2F-A6C6-545AD138728D}"/>
              </a:ext>
            </a:extLst>
          </p:cNvPr>
          <p:cNvSpPr>
            <a:spLocks noGrp="1"/>
          </p:cNvSpPr>
          <p:nvPr>
            <p:ph sz="quarter" idx="24"/>
          </p:nvPr>
        </p:nvSpPr>
        <p:spPr>
          <a:xfrm>
            <a:off x="758147" y="4206750"/>
            <a:ext cx="885821" cy="449938"/>
          </a:xfrm>
        </p:spPr>
        <p:txBody>
          <a:bodyPr/>
          <a:lstStyle/>
          <a:p>
            <a:pPr>
              <a:lnSpc>
                <a:spcPct val="100000"/>
              </a:lnSpc>
            </a:pPr>
            <a:r>
              <a:rPr lang="en-IN" dirty="0"/>
              <a:t>Since</a:t>
            </a:r>
            <a:endParaRPr lang="en-US" dirty="0"/>
          </a:p>
        </p:txBody>
      </p:sp>
      <p:graphicFrame>
        <p:nvGraphicFramePr>
          <p:cNvPr id="26" name="Content Placeholder 19" descr="abs(x) = x">
            <a:extLst>
              <a:ext uri="{FF2B5EF4-FFF2-40B4-BE49-F238E27FC236}">
                <a16:creationId xmlns="" xmlns:a16="http://schemas.microsoft.com/office/drawing/2014/main" id="{16FEA136-67E1-4DAA-B0A7-942C97D03ED4}"/>
              </a:ext>
            </a:extLst>
          </p:cNvPr>
          <p:cNvGraphicFramePr>
            <a:graphicFrameLocks noGrp="1" noChangeAspect="1"/>
          </p:cNvGraphicFramePr>
          <p:nvPr>
            <p:ph sz="quarter" idx="4294967295"/>
            <p:extLst>
              <p:ext uri="{D42A27DB-BD31-4B8C-83A1-F6EECF244321}">
                <p14:modId xmlns:p14="http://schemas.microsoft.com/office/powerpoint/2010/main" val="115730940"/>
              </p:ext>
            </p:extLst>
          </p:nvPr>
        </p:nvGraphicFramePr>
        <p:xfrm>
          <a:off x="1553488" y="4183586"/>
          <a:ext cx="872067" cy="456169"/>
        </p:xfrm>
        <a:graphic>
          <a:graphicData uri="http://schemas.openxmlformats.org/presentationml/2006/ole">
            <mc:AlternateContent xmlns:mc="http://schemas.openxmlformats.org/markup-compatibility/2006">
              <mc:Choice xmlns:v="urn:schemas-microsoft-com:vml" Requires="v">
                <p:oleObj spid="_x0000_s492908" name="Equation" r:id="rId7" imgW="825480" imgH="431640" progId="Equation.DSMT4">
                  <p:embed/>
                </p:oleObj>
              </mc:Choice>
              <mc:Fallback>
                <p:oleObj name="Equation" r:id="rId7" imgW="825480" imgH="431640" progId="Equation.DSMT4">
                  <p:embed/>
                  <p:pic>
                    <p:nvPicPr>
                      <p:cNvPr id="0" name=""/>
                      <p:cNvPicPr/>
                      <p:nvPr/>
                    </p:nvPicPr>
                    <p:blipFill>
                      <a:blip r:embed="rId8"/>
                      <a:stretch>
                        <a:fillRect/>
                      </a:stretch>
                    </p:blipFill>
                    <p:spPr>
                      <a:xfrm>
                        <a:off x="1553488" y="4183586"/>
                        <a:ext cx="872067" cy="456169"/>
                      </a:xfrm>
                      <a:prstGeom prst="rect">
                        <a:avLst/>
                      </a:prstGeom>
                    </p:spPr>
                  </p:pic>
                </p:oleObj>
              </mc:Fallback>
            </mc:AlternateContent>
          </a:graphicData>
        </a:graphic>
      </p:graphicFrame>
      <p:sp>
        <p:nvSpPr>
          <p:cNvPr id="24" name="Content Placeholder 4">
            <a:extLst>
              <a:ext uri="{FF2B5EF4-FFF2-40B4-BE49-F238E27FC236}">
                <a16:creationId xmlns="" xmlns:a16="http://schemas.microsoft.com/office/drawing/2014/main" id="{2769D9E1-720D-4C2F-A6C6-545AD138728D}"/>
              </a:ext>
            </a:extLst>
          </p:cNvPr>
          <p:cNvSpPr>
            <a:spLocks noGrp="1"/>
          </p:cNvSpPr>
          <p:nvPr>
            <p:ph sz="quarter" idx="24"/>
          </p:nvPr>
        </p:nvSpPr>
        <p:spPr>
          <a:xfrm>
            <a:off x="2493287" y="4216001"/>
            <a:ext cx="2709333" cy="457620"/>
          </a:xfrm>
        </p:spPr>
        <p:txBody>
          <a:bodyPr/>
          <a:lstStyle/>
          <a:p>
            <a:pPr>
              <a:lnSpc>
                <a:spcPct val="100000"/>
              </a:lnSpc>
            </a:pPr>
            <a:r>
              <a:rPr lang="en-IN" dirty="0"/>
              <a:t>for </a:t>
            </a:r>
            <a:r>
              <a:rPr lang="en-IN" i="1" dirty="0"/>
              <a:t>x </a:t>
            </a:r>
            <a:r>
              <a:rPr lang="en-IN" dirty="0"/>
              <a:t>&gt; 0, we have</a:t>
            </a:r>
            <a:endParaRPr lang="en-US" dirty="0"/>
          </a:p>
        </p:txBody>
      </p:sp>
      <p:graphicFrame>
        <p:nvGraphicFramePr>
          <p:cNvPr id="27" name="Content Placeholder 19" descr="lim_(x right arrow 0^(+)) (abs(x)) = lim_(x right arrow 0^(+)) x = 0">
            <a:extLst>
              <a:ext uri="{FF2B5EF4-FFF2-40B4-BE49-F238E27FC236}">
                <a16:creationId xmlns="" xmlns:a16="http://schemas.microsoft.com/office/drawing/2014/main" id="{16FEA136-67E1-4DAA-B0A7-942C97D03ED4}"/>
              </a:ext>
            </a:extLst>
          </p:cNvPr>
          <p:cNvGraphicFramePr>
            <a:graphicFrameLocks noGrp="1" noChangeAspect="1"/>
          </p:cNvGraphicFramePr>
          <p:nvPr>
            <p:ph sz="quarter" idx="4294967295"/>
            <p:extLst>
              <p:ext uri="{D42A27DB-BD31-4B8C-83A1-F6EECF244321}">
                <p14:modId xmlns:p14="http://schemas.microsoft.com/office/powerpoint/2010/main" val="2143932076"/>
              </p:ext>
            </p:extLst>
          </p:nvPr>
        </p:nvGraphicFramePr>
        <p:xfrm>
          <a:off x="3708749" y="4920621"/>
          <a:ext cx="2505781" cy="551492"/>
        </p:xfrm>
        <a:graphic>
          <a:graphicData uri="http://schemas.openxmlformats.org/presentationml/2006/ole">
            <mc:AlternateContent xmlns:mc="http://schemas.openxmlformats.org/markup-compatibility/2006">
              <mc:Choice xmlns:v="urn:schemas-microsoft-com:vml" Requires="v">
                <p:oleObj spid="_x0000_s492909" name="Equation" r:id="rId9" imgW="2425680" imgH="533160" progId="Equation.DSMT4">
                  <p:embed/>
                </p:oleObj>
              </mc:Choice>
              <mc:Fallback>
                <p:oleObj name="Equation" r:id="rId9" imgW="2425680" imgH="533160" progId="Equation.DSMT4">
                  <p:embed/>
                  <p:pic>
                    <p:nvPicPr>
                      <p:cNvPr id="0" name=""/>
                      <p:cNvPicPr/>
                      <p:nvPr/>
                    </p:nvPicPr>
                    <p:blipFill>
                      <a:blip r:embed="rId10"/>
                      <a:stretch>
                        <a:fillRect/>
                      </a:stretch>
                    </p:blipFill>
                    <p:spPr>
                      <a:xfrm>
                        <a:off x="3708749" y="4920621"/>
                        <a:ext cx="2505781" cy="551492"/>
                      </a:xfrm>
                      <a:prstGeom prst="rect">
                        <a:avLst/>
                      </a:prstGeom>
                    </p:spPr>
                  </p:pic>
                </p:oleObj>
              </mc:Fallback>
            </mc:AlternateContent>
          </a:graphicData>
        </a:graphic>
      </p:graphicFrame>
    </p:spTree>
    <p:extLst>
      <p:ext uri="{BB962C8B-B14F-4D97-AF65-F5344CB8AC3E}">
        <p14:creationId xmlns:p14="http://schemas.microsoft.com/office/powerpoint/2010/main" val="22418125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ltLang="en-US" dirty="0"/>
              <a:t>Example 7 – Solution</a:t>
            </a:r>
            <a:endParaRPr lang="en-US" dirty="0"/>
          </a:p>
        </p:txBody>
      </p:sp>
      <p:sp>
        <p:nvSpPr>
          <p:cNvPr id="2" name="Content Placeholder 1"/>
          <p:cNvSpPr>
            <a:spLocks noGrp="1"/>
          </p:cNvSpPr>
          <p:nvPr>
            <p:ph sz="quarter" idx="23"/>
          </p:nvPr>
        </p:nvSpPr>
        <p:spPr>
          <a:xfrm>
            <a:off x="736600" y="1289050"/>
            <a:ext cx="2582333" cy="367772"/>
          </a:xfrm>
        </p:spPr>
        <p:txBody>
          <a:bodyPr/>
          <a:lstStyle/>
          <a:p>
            <a:r>
              <a:rPr lang="en-IN" dirty="0"/>
              <a:t>For </a:t>
            </a:r>
            <a:r>
              <a:rPr lang="en-IN" i="1" dirty="0"/>
              <a:t>x </a:t>
            </a:r>
            <a:r>
              <a:rPr lang="en-IN" dirty="0"/>
              <a:t>&lt; 0 we </a:t>
            </a:r>
            <a:r>
              <a:rPr lang="en-IN" dirty="0" smtClean="0"/>
              <a:t>have</a:t>
            </a:r>
            <a:endParaRPr lang="en-US" altLang="en-US" dirty="0"/>
          </a:p>
        </p:txBody>
      </p:sp>
      <p:graphicFrame>
        <p:nvGraphicFramePr>
          <p:cNvPr id="11" name="Content Placeholder 10" descr="abs(x) = negative x"/>
          <p:cNvGraphicFramePr>
            <a:graphicFrameLocks noGrp="1" noChangeAspect="1"/>
          </p:cNvGraphicFramePr>
          <p:nvPr>
            <p:ph sz="quarter" idx="24"/>
            <p:extLst>
              <p:ext uri="{D42A27DB-BD31-4B8C-83A1-F6EECF244321}">
                <p14:modId xmlns:p14="http://schemas.microsoft.com/office/powerpoint/2010/main" val="3754180329"/>
              </p:ext>
            </p:extLst>
          </p:nvPr>
        </p:nvGraphicFramePr>
        <p:xfrm>
          <a:off x="3251201" y="1255184"/>
          <a:ext cx="933450" cy="401638"/>
        </p:xfrm>
        <a:graphic>
          <a:graphicData uri="http://schemas.openxmlformats.org/presentationml/2006/ole">
            <mc:AlternateContent xmlns:mc="http://schemas.openxmlformats.org/markup-compatibility/2006">
              <mc:Choice xmlns:v="urn:schemas-microsoft-com:vml" Requires="v">
                <p:oleObj spid="_x0000_s500828" name="Equation" r:id="rId3" imgW="1002960" imgH="431640" progId="Equation.DSMT4">
                  <p:embed/>
                </p:oleObj>
              </mc:Choice>
              <mc:Fallback>
                <p:oleObj name="Equation" r:id="rId3" imgW="1002960" imgH="431640" progId="Equation.DSMT4">
                  <p:embed/>
                  <p:pic>
                    <p:nvPicPr>
                      <p:cNvPr id="0" name=""/>
                      <p:cNvPicPr/>
                      <p:nvPr/>
                    </p:nvPicPr>
                    <p:blipFill>
                      <a:blip r:embed="rId4"/>
                      <a:stretch>
                        <a:fillRect/>
                      </a:stretch>
                    </p:blipFill>
                    <p:spPr>
                      <a:xfrm>
                        <a:off x="3251201" y="1255184"/>
                        <a:ext cx="933450" cy="401638"/>
                      </a:xfrm>
                      <a:prstGeom prst="rect">
                        <a:avLst/>
                      </a:prstGeom>
                    </p:spPr>
                  </p:pic>
                </p:oleObj>
              </mc:Fallback>
            </mc:AlternateContent>
          </a:graphicData>
        </a:graphic>
      </p:graphicFrame>
      <p:sp>
        <p:nvSpPr>
          <p:cNvPr id="4" name="Content Placeholder 3"/>
          <p:cNvSpPr>
            <a:spLocks noGrp="1"/>
          </p:cNvSpPr>
          <p:nvPr>
            <p:ph sz="quarter" idx="25"/>
          </p:nvPr>
        </p:nvSpPr>
        <p:spPr>
          <a:xfrm>
            <a:off x="4218517" y="1289050"/>
            <a:ext cx="1007533" cy="367772"/>
          </a:xfrm>
        </p:spPr>
        <p:txBody>
          <a:bodyPr/>
          <a:lstStyle/>
          <a:p>
            <a:r>
              <a:rPr lang="en-IN" dirty="0"/>
              <a:t>and </a:t>
            </a:r>
            <a:r>
              <a:rPr lang="en-IN" dirty="0" smtClean="0"/>
              <a:t>so</a:t>
            </a:r>
            <a:endParaRPr lang="en-US" altLang="en-US" dirty="0"/>
          </a:p>
        </p:txBody>
      </p:sp>
      <p:graphicFrame>
        <p:nvGraphicFramePr>
          <p:cNvPr id="12" name="Content Placeholder 11" descr="lim_(x right arrow 0^(negative)) (abs(x)) = lim_(x right arrow 0^(negative)) (negative x) = 0"/>
          <p:cNvGraphicFramePr>
            <a:graphicFrameLocks noGrp="1" noChangeAspect="1"/>
          </p:cNvGraphicFramePr>
          <p:nvPr>
            <p:ph sz="quarter" idx="26"/>
            <p:extLst>
              <p:ext uri="{D42A27DB-BD31-4B8C-83A1-F6EECF244321}">
                <p14:modId xmlns:p14="http://schemas.microsoft.com/office/powerpoint/2010/main" val="3961015620"/>
              </p:ext>
            </p:extLst>
          </p:nvPr>
        </p:nvGraphicFramePr>
        <p:xfrm>
          <a:off x="4527460" y="1849438"/>
          <a:ext cx="3320072" cy="639762"/>
        </p:xfrm>
        <a:graphic>
          <a:graphicData uri="http://schemas.openxmlformats.org/presentationml/2006/ole">
            <mc:AlternateContent xmlns:mc="http://schemas.openxmlformats.org/markup-compatibility/2006">
              <mc:Choice xmlns:v="urn:schemas-microsoft-com:vml" Requires="v">
                <p:oleObj spid="_x0000_s500829" name="Equation" r:id="rId5" imgW="2768400" imgH="533160" progId="Equation.DSMT4">
                  <p:embed/>
                </p:oleObj>
              </mc:Choice>
              <mc:Fallback>
                <p:oleObj name="Equation" r:id="rId5" imgW="2768400" imgH="533160" progId="Equation.DSMT4">
                  <p:embed/>
                  <p:pic>
                    <p:nvPicPr>
                      <p:cNvPr id="0" name=""/>
                      <p:cNvPicPr/>
                      <p:nvPr/>
                    </p:nvPicPr>
                    <p:blipFill>
                      <a:blip r:embed="rId6"/>
                      <a:stretch>
                        <a:fillRect/>
                      </a:stretch>
                    </p:blipFill>
                    <p:spPr>
                      <a:xfrm>
                        <a:off x="4527460" y="1849438"/>
                        <a:ext cx="3320072" cy="639762"/>
                      </a:xfrm>
                      <a:prstGeom prst="rect">
                        <a:avLst/>
                      </a:prstGeom>
                    </p:spPr>
                  </p:pic>
                </p:oleObj>
              </mc:Fallback>
            </mc:AlternateContent>
          </a:graphicData>
        </a:graphic>
      </p:graphicFrame>
      <p:sp>
        <p:nvSpPr>
          <p:cNvPr id="6" name="Content Placeholder 5"/>
          <p:cNvSpPr>
            <a:spLocks noGrp="1"/>
          </p:cNvSpPr>
          <p:nvPr>
            <p:ph sz="quarter" idx="27"/>
          </p:nvPr>
        </p:nvSpPr>
        <p:spPr>
          <a:xfrm>
            <a:off x="719667" y="2741612"/>
            <a:ext cx="3666067" cy="550862"/>
          </a:xfrm>
        </p:spPr>
        <p:txBody>
          <a:bodyPr/>
          <a:lstStyle/>
          <a:p>
            <a:r>
              <a:rPr lang="en-IN" dirty="0"/>
              <a:t>Therefore, by Theorem 1</a:t>
            </a:r>
            <a:r>
              <a:rPr lang="en-IN" dirty="0" smtClean="0"/>
              <a:t>,</a:t>
            </a:r>
            <a:endParaRPr lang="en-US" altLang="en-US" dirty="0"/>
          </a:p>
        </p:txBody>
      </p:sp>
      <p:graphicFrame>
        <p:nvGraphicFramePr>
          <p:cNvPr id="13" name="Content Placeholder 12" descr="lim_(x right arrow 0) (abs(x)) = 0."/>
          <p:cNvGraphicFramePr>
            <a:graphicFrameLocks noGrp="1" noChangeAspect="1"/>
          </p:cNvGraphicFramePr>
          <p:nvPr>
            <p:ph sz="quarter" idx="28"/>
            <p:extLst>
              <p:ext uri="{D42A27DB-BD31-4B8C-83A1-F6EECF244321}">
                <p14:modId xmlns:p14="http://schemas.microsoft.com/office/powerpoint/2010/main" val="2559307809"/>
              </p:ext>
            </p:extLst>
          </p:nvPr>
        </p:nvGraphicFramePr>
        <p:xfrm>
          <a:off x="4718060" y="3292474"/>
          <a:ext cx="1504950" cy="587375"/>
        </p:xfrm>
        <a:graphic>
          <a:graphicData uri="http://schemas.openxmlformats.org/presentationml/2006/ole">
            <mc:AlternateContent xmlns:mc="http://schemas.openxmlformats.org/markup-compatibility/2006">
              <mc:Choice xmlns:v="urn:schemas-microsoft-com:vml" Requires="v">
                <p:oleObj spid="_x0000_s500830" name="Equation" r:id="rId7" imgW="1333440" imgH="520560" progId="Equation.DSMT4">
                  <p:embed/>
                </p:oleObj>
              </mc:Choice>
              <mc:Fallback>
                <p:oleObj name="Equation" r:id="rId7" imgW="1333440" imgH="520560" progId="Equation.DSMT4">
                  <p:embed/>
                  <p:pic>
                    <p:nvPicPr>
                      <p:cNvPr id="0" name=""/>
                      <p:cNvPicPr/>
                      <p:nvPr/>
                    </p:nvPicPr>
                    <p:blipFill>
                      <a:blip r:embed="rId8"/>
                      <a:stretch>
                        <a:fillRect/>
                      </a:stretch>
                    </p:blipFill>
                    <p:spPr>
                      <a:xfrm>
                        <a:off x="4718060" y="3292474"/>
                        <a:ext cx="1504950" cy="587375"/>
                      </a:xfrm>
                      <a:prstGeom prst="rect">
                        <a:avLst/>
                      </a:prstGeom>
                    </p:spPr>
                  </p:pic>
                </p:oleObj>
              </mc:Fallback>
            </mc:AlternateContent>
          </a:graphicData>
        </a:graphic>
      </p:graphicFrame>
    </p:spTree>
    <p:extLst>
      <p:ext uri="{BB962C8B-B14F-4D97-AF65-F5344CB8AC3E}">
        <p14:creationId xmlns:p14="http://schemas.microsoft.com/office/powerpoint/2010/main" val="42821355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9439C50-9C46-4233-8285-16AF474E7A69}"/>
              </a:ext>
            </a:extLst>
          </p:cNvPr>
          <p:cNvSpPr>
            <a:spLocks noGrp="1"/>
          </p:cNvSpPr>
          <p:nvPr>
            <p:ph type="title"/>
          </p:nvPr>
        </p:nvSpPr>
        <p:spPr>
          <a:xfrm>
            <a:off x="838200" y="3060442"/>
            <a:ext cx="10515600" cy="1126076"/>
          </a:xfrm>
        </p:spPr>
        <p:txBody>
          <a:bodyPr/>
          <a:lstStyle/>
          <a:p>
            <a:pPr algn="ctr"/>
            <a:r>
              <a:rPr lang="en-IN" dirty="0">
                <a:solidFill>
                  <a:srgbClr val="0079C2"/>
                </a:solidFill>
              </a:rPr>
              <a:t>The Squeeze Theorem</a:t>
            </a:r>
            <a:endParaRPr lang="en-IN" sz="4000" dirty="0">
              <a:solidFill>
                <a:srgbClr val="0079C2"/>
              </a:solidFill>
            </a:endParaRPr>
          </a:p>
        </p:txBody>
      </p:sp>
    </p:spTree>
    <p:extLst>
      <p:ext uri="{BB962C8B-B14F-4D97-AF65-F5344CB8AC3E}">
        <p14:creationId xmlns:p14="http://schemas.microsoft.com/office/powerpoint/2010/main" val="39548740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4CD820A-2526-4725-8BD0-F5D5259CB4E5}"/>
              </a:ext>
            </a:extLst>
          </p:cNvPr>
          <p:cNvSpPr>
            <a:spLocks noGrp="1"/>
          </p:cNvSpPr>
          <p:nvPr>
            <p:ph type="title"/>
          </p:nvPr>
        </p:nvSpPr>
        <p:spPr/>
        <p:txBody>
          <a:bodyPr/>
          <a:lstStyle/>
          <a:p>
            <a:r>
              <a:rPr lang="en-US" altLang="en-US" dirty="0"/>
              <a:t>The Squeeze Theorem </a:t>
            </a:r>
            <a:r>
              <a:rPr lang="en-US" altLang="en-US" b="0" dirty="0"/>
              <a:t>(1 of 2)</a:t>
            </a:r>
            <a:endParaRPr lang="en-US" dirty="0"/>
          </a:p>
        </p:txBody>
      </p:sp>
      <p:sp>
        <p:nvSpPr>
          <p:cNvPr id="3" name="Content Placeholder 2">
            <a:extLst>
              <a:ext uri="{FF2B5EF4-FFF2-40B4-BE49-F238E27FC236}">
                <a16:creationId xmlns="" xmlns:a16="http://schemas.microsoft.com/office/drawing/2014/main" id="{70948B93-AFC3-4FF1-9935-B2717B4FA5E7}"/>
              </a:ext>
            </a:extLst>
          </p:cNvPr>
          <p:cNvSpPr>
            <a:spLocks noGrp="1"/>
          </p:cNvSpPr>
          <p:nvPr>
            <p:ph sz="quarter" idx="23"/>
          </p:nvPr>
        </p:nvSpPr>
        <p:spPr>
          <a:xfrm>
            <a:off x="736600" y="1289049"/>
            <a:ext cx="11016129" cy="918675"/>
          </a:xfrm>
        </p:spPr>
        <p:txBody>
          <a:bodyPr/>
          <a:lstStyle/>
          <a:p>
            <a:pPr>
              <a:lnSpc>
                <a:spcPct val="100000"/>
              </a:lnSpc>
            </a:pPr>
            <a:r>
              <a:rPr lang="en-IN" dirty="0"/>
              <a:t>The following two theorems describe how the limits of functions are related when the values of one function are greater than (or equal to) those of another.</a:t>
            </a:r>
            <a:endParaRPr lang="en-US" altLang="en-US" dirty="0">
              <a:latin typeface="Arial" panose="020B0604020202020204" pitchFamily="34" charset="0"/>
              <a:cs typeface="Arial" panose="020B0604020202020204" pitchFamily="34" charset="0"/>
            </a:endParaRPr>
          </a:p>
        </p:txBody>
      </p:sp>
      <p:sp>
        <p:nvSpPr>
          <p:cNvPr id="4" name="Content Placeholder 3">
            <a:extLst>
              <a:ext uri="{FF2B5EF4-FFF2-40B4-BE49-F238E27FC236}">
                <a16:creationId xmlns="" xmlns:a16="http://schemas.microsoft.com/office/drawing/2014/main" id="{A3A72677-89DC-41F7-9B22-8C211F748583}"/>
              </a:ext>
            </a:extLst>
          </p:cNvPr>
          <p:cNvSpPr>
            <a:spLocks noGrp="1"/>
          </p:cNvSpPr>
          <p:nvPr>
            <p:ph sz="quarter" idx="24"/>
          </p:nvPr>
        </p:nvSpPr>
        <p:spPr>
          <a:xfrm>
            <a:off x="736600" y="2328748"/>
            <a:ext cx="10787529" cy="830654"/>
          </a:xfrm>
        </p:spPr>
        <p:txBody>
          <a:bodyPr/>
          <a:lstStyle/>
          <a:p>
            <a:pPr>
              <a:lnSpc>
                <a:spcPct val="100000"/>
              </a:lnSpc>
            </a:pPr>
            <a:r>
              <a:rPr lang="en-US" b="1" dirty="0">
                <a:solidFill>
                  <a:srgbClr val="EF2E24"/>
                </a:solidFill>
              </a:rPr>
              <a:t>2 Theorem</a:t>
            </a:r>
            <a:r>
              <a:rPr lang="en-US" dirty="0">
                <a:solidFill>
                  <a:srgbClr val="EF2E24"/>
                </a:solidFill>
              </a:rPr>
              <a:t> </a:t>
            </a:r>
            <a:r>
              <a:rPr lang="en-US" dirty="0"/>
              <a:t>If </a:t>
            </a:r>
            <a:r>
              <a:rPr lang="en-US" i="1" dirty="0"/>
              <a:t>f</a:t>
            </a:r>
            <a:r>
              <a:rPr lang="en-US" dirty="0"/>
              <a:t>(</a:t>
            </a:r>
            <a:r>
              <a:rPr lang="en-US" i="1" dirty="0"/>
              <a:t>x</a:t>
            </a:r>
            <a:r>
              <a:rPr lang="en-US" dirty="0"/>
              <a:t>) ≤ </a:t>
            </a:r>
            <a:r>
              <a:rPr lang="en-US" i="1" dirty="0"/>
              <a:t>g</a:t>
            </a:r>
            <a:r>
              <a:rPr lang="en-US" dirty="0"/>
              <a:t>(</a:t>
            </a:r>
            <a:r>
              <a:rPr lang="en-US" i="1" dirty="0"/>
              <a:t>x</a:t>
            </a:r>
            <a:r>
              <a:rPr lang="en-US" dirty="0"/>
              <a:t>) when </a:t>
            </a:r>
            <a:r>
              <a:rPr lang="en-US" i="1" dirty="0"/>
              <a:t>x</a:t>
            </a:r>
            <a:r>
              <a:rPr lang="en-US" dirty="0"/>
              <a:t> is near </a:t>
            </a:r>
            <a:r>
              <a:rPr lang="en-US" i="1" dirty="0"/>
              <a:t>a</a:t>
            </a:r>
            <a:r>
              <a:rPr lang="en-US" dirty="0"/>
              <a:t> (except possibly at </a:t>
            </a:r>
            <a:r>
              <a:rPr lang="en-US" i="1" dirty="0"/>
              <a:t>a</a:t>
            </a:r>
            <a:r>
              <a:rPr lang="en-US" dirty="0"/>
              <a:t>) and the limits of </a:t>
            </a:r>
            <a:r>
              <a:rPr lang="en-US" i="1" dirty="0"/>
              <a:t>f</a:t>
            </a:r>
            <a:r>
              <a:rPr lang="en-US" dirty="0"/>
              <a:t> and </a:t>
            </a:r>
            <a:r>
              <a:rPr lang="en-US" i="1" dirty="0"/>
              <a:t>g</a:t>
            </a:r>
            <a:r>
              <a:rPr lang="en-US" dirty="0"/>
              <a:t> both exist as </a:t>
            </a:r>
            <a:r>
              <a:rPr lang="en-US" i="1" dirty="0"/>
              <a:t>x</a:t>
            </a:r>
            <a:r>
              <a:rPr lang="en-US" dirty="0"/>
              <a:t> approaches </a:t>
            </a:r>
            <a:r>
              <a:rPr lang="en-US" i="1" dirty="0"/>
              <a:t>a</a:t>
            </a:r>
            <a:r>
              <a:rPr lang="en-US" dirty="0"/>
              <a:t>, then</a:t>
            </a:r>
          </a:p>
        </p:txBody>
      </p:sp>
      <p:graphicFrame>
        <p:nvGraphicFramePr>
          <p:cNvPr id="12" name="Content Placeholder 11" descr="lim_(x right arrow a) (f(x)) &lt;= lim_(x right arrow a) (g(x))">
            <a:extLst>
              <a:ext uri="{FF2B5EF4-FFF2-40B4-BE49-F238E27FC236}">
                <a16:creationId xmlns="" xmlns:a16="http://schemas.microsoft.com/office/drawing/2014/main" id="{D2E2F8DA-8622-4700-B862-2DD290D0675D}"/>
              </a:ext>
            </a:extLst>
          </p:cNvPr>
          <p:cNvGraphicFramePr>
            <a:graphicFrameLocks noGrp="1" noChangeAspect="1"/>
          </p:cNvGraphicFramePr>
          <p:nvPr>
            <p:ph sz="quarter" idx="25"/>
            <p:extLst>
              <p:ext uri="{D42A27DB-BD31-4B8C-83A1-F6EECF244321}">
                <p14:modId xmlns:p14="http://schemas.microsoft.com/office/powerpoint/2010/main" val="2350155077"/>
              </p:ext>
            </p:extLst>
          </p:nvPr>
        </p:nvGraphicFramePr>
        <p:xfrm>
          <a:off x="4841875" y="3199743"/>
          <a:ext cx="2501900" cy="520700"/>
        </p:xfrm>
        <a:graphic>
          <a:graphicData uri="http://schemas.openxmlformats.org/presentationml/2006/ole">
            <mc:AlternateContent xmlns:mc="http://schemas.openxmlformats.org/markup-compatibility/2006">
              <mc:Choice xmlns:v="urn:schemas-microsoft-com:vml" Requires="v">
                <p:oleObj spid="_x0000_s487226" name="Equation" r:id="rId3" imgW="2501640" imgH="520560" progId="Equation.DSMT4">
                  <p:embed/>
                </p:oleObj>
              </mc:Choice>
              <mc:Fallback>
                <p:oleObj name="Equation" r:id="rId3" imgW="2501640" imgH="520560" progId="Equation.DSMT4">
                  <p:embed/>
                  <p:pic>
                    <p:nvPicPr>
                      <p:cNvPr id="11" name="Object 10">
                        <a:extLst>
                          <a:ext uri="{FF2B5EF4-FFF2-40B4-BE49-F238E27FC236}">
                            <a16:creationId xmlns="" xmlns:a16="http://schemas.microsoft.com/office/drawing/2014/main" id="{0D0DDD4B-736D-4C89-BBA0-9B778DC76B23}"/>
                          </a:ext>
                        </a:extLst>
                      </p:cNvPr>
                      <p:cNvPicPr/>
                      <p:nvPr/>
                    </p:nvPicPr>
                    <p:blipFill>
                      <a:blip r:embed="rId4"/>
                      <a:stretch>
                        <a:fillRect/>
                      </a:stretch>
                    </p:blipFill>
                    <p:spPr>
                      <a:xfrm>
                        <a:off x="4841875" y="3199743"/>
                        <a:ext cx="2501900" cy="520700"/>
                      </a:xfrm>
                      <a:prstGeom prst="rect">
                        <a:avLst/>
                      </a:prstGeom>
                    </p:spPr>
                  </p:pic>
                </p:oleObj>
              </mc:Fallback>
            </mc:AlternateContent>
          </a:graphicData>
        </a:graphic>
      </p:graphicFrame>
      <p:sp>
        <p:nvSpPr>
          <p:cNvPr id="6" name="Content Placeholder 5">
            <a:extLst>
              <a:ext uri="{FF2B5EF4-FFF2-40B4-BE49-F238E27FC236}">
                <a16:creationId xmlns="" xmlns:a16="http://schemas.microsoft.com/office/drawing/2014/main" id="{B9E61A0A-A4FA-498C-8A58-9D9D6D2627D1}"/>
              </a:ext>
            </a:extLst>
          </p:cNvPr>
          <p:cNvSpPr>
            <a:spLocks noGrp="1"/>
          </p:cNvSpPr>
          <p:nvPr>
            <p:ph sz="quarter" idx="26"/>
          </p:nvPr>
        </p:nvSpPr>
        <p:spPr>
          <a:xfrm>
            <a:off x="736599" y="4160395"/>
            <a:ext cx="10895107" cy="646567"/>
          </a:xfrm>
        </p:spPr>
        <p:txBody>
          <a:bodyPr/>
          <a:lstStyle/>
          <a:p>
            <a:r>
              <a:rPr lang="en-US" b="1" dirty="0">
                <a:solidFill>
                  <a:srgbClr val="EF2E24"/>
                </a:solidFill>
              </a:rPr>
              <a:t>3 The Squeeze Theorem</a:t>
            </a:r>
            <a:r>
              <a:rPr lang="en-US" dirty="0">
                <a:solidFill>
                  <a:srgbClr val="EF2E24"/>
                </a:solidFill>
              </a:rPr>
              <a:t> </a:t>
            </a:r>
            <a:r>
              <a:rPr lang="en-US" dirty="0"/>
              <a:t>If </a:t>
            </a:r>
            <a:r>
              <a:rPr lang="en-US" i="1" dirty="0"/>
              <a:t>f</a:t>
            </a:r>
            <a:r>
              <a:rPr lang="en-US" dirty="0"/>
              <a:t>(</a:t>
            </a:r>
            <a:r>
              <a:rPr lang="en-US" i="1" dirty="0"/>
              <a:t>x</a:t>
            </a:r>
            <a:r>
              <a:rPr lang="en-US" dirty="0"/>
              <a:t>) ≤ </a:t>
            </a:r>
            <a:r>
              <a:rPr lang="en-US" i="1" dirty="0"/>
              <a:t>g</a:t>
            </a:r>
            <a:r>
              <a:rPr lang="en-US" dirty="0"/>
              <a:t>(</a:t>
            </a:r>
            <a:r>
              <a:rPr lang="en-US" i="1" dirty="0"/>
              <a:t>x</a:t>
            </a:r>
            <a:r>
              <a:rPr lang="en-US" dirty="0"/>
              <a:t>) ≤ </a:t>
            </a:r>
            <a:r>
              <a:rPr lang="en-US" i="1" dirty="0"/>
              <a:t>h</a:t>
            </a:r>
            <a:r>
              <a:rPr lang="en-US" dirty="0"/>
              <a:t>(</a:t>
            </a:r>
            <a:r>
              <a:rPr lang="en-US" i="1" dirty="0"/>
              <a:t>x</a:t>
            </a:r>
            <a:r>
              <a:rPr lang="en-US" dirty="0"/>
              <a:t>) when </a:t>
            </a:r>
            <a:r>
              <a:rPr lang="en-US" i="1" dirty="0"/>
              <a:t>x</a:t>
            </a:r>
            <a:r>
              <a:rPr lang="en-US" dirty="0"/>
              <a:t> is near </a:t>
            </a:r>
            <a:r>
              <a:rPr lang="en-US" i="1" dirty="0"/>
              <a:t>a</a:t>
            </a:r>
            <a:r>
              <a:rPr lang="en-US" dirty="0"/>
              <a:t> (except possibly at </a:t>
            </a:r>
            <a:r>
              <a:rPr lang="en-US" i="1" dirty="0"/>
              <a:t>a</a:t>
            </a:r>
            <a:r>
              <a:rPr lang="en-US" dirty="0"/>
              <a:t>) and</a:t>
            </a:r>
          </a:p>
        </p:txBody>
      </p:sp>
      <p:graphicFrame>
        <p:nvGraphicFramePr>
          <p:cNvPr id="16" name="Content Placeholder 15" descr="lim_(x right arrow a) (f(x)) = lim_(x right arrow a) (h(x)) = L ">
            <a:extLst>
              <a:ext uri="{FF2B5EF4-FFF2-40B4-BE49-F238E27FC236}">
                <a16:creationId xmlns="" xmlns:a16="http://schemas.microsoft.com/office/drawing/2014/main" id="{E1E31367-4BC2-4EDF-A027-0EB4F4393523}"/>
              </a:ext>
            </a:extLst>
          </p:cNvPr>
          <p:cNvGraphicFramePr>
            <a:graphicFrameLocks noGrp="1" noChangeAspect="1"/>
          </p:cNvGraphicFramePr>
          <p:nvPr>
            <p:ph sz="quarter" idx="27"/>
            <p:extLst>
              <p:ext uri="{D42A27DB-BD31-4B8C-83A1-F6EECF244321}">
                <p14:modId xmlns:p14="http://schemas.microsoft.com/office/powerpoint/2010/main" val="4221930243"/>
              </p:ext>
            </p:extLst>
          </p:nvPr>
        </p:nvGraphicFramePr>
        <p:xfrm>
          <a:off x="4610100" y="4820859"/>
          <a:ext cx="2971800" cy="520700"/>
        </p:xfrm>
        <a:graphic>
          <a:graphicData uri="http://schemas.openxmlformats.org/presentationml/2006/ole">
            <mc:AlternateContent xmlns:mc="http://schemas.openxmlformats.org/markup-compatibility/2006">
              <mc:Choice xmlns:v="urn:schemas-microsoft-com:vml" Requires="v">
                <p:oleObj spid="_x0000_s487227" name="Equation" r:id="rId5" imgW="2971800" imgH="520560" progId="Equation.DSMT4">
                  <p:embed/>
                </p:oleObj>
              </mc:Choice>
              <mc:Fallback>
                <p:oleObj name="Equation" r:id="rId5" imgW="2971800" imgH="520560" progId="Equation.DSMT4">
                  <p:embed/>
                  <p:pic>
                    <p:nvPicPr>
                      <p:cNvPr id="13" name="Object 12">
                        <a:extLst>
                          <a:ext uri="{FF2B5EF4-FFF2-40B4-BE49-F238E27FC236}">
                            <a16:creationId xmlns="" xmlns:a16="http://schemas.microsoft.com/office/drawing/2014/main" id="{BAE7FA03-ABE8-44D1-8766-C6F39FE8529B}"/>
                          </a:ext>
                        </a:extLst>
                      </p:cNvPr>
                      <p:cNvPicPr/>
                      <p:nvPr/>
                    </p:nvPicPr>
                    <p:blipFill>
                      <a:blip r:embed="rId6"/>
                      <a:stretch>
                        <a:fillRect/>
                      </a:stretch>
                    </p:blipFill>
                    <p:spPr>
                      <a:xfrm>
                        <a:off x="4610100" y="4820859"/>
                        <a:ext cx="2971800" cy="520700"/>
                      </a:xfrm>
                      <a:prstGeom prst="rect">
                        <a:avLst/>
                      </a:prstGeom>
                    </p:spPr>
                  </p:pic>
                </p:oleObj>
              </mc:Fallback>
            </mc:AlternateContent>
          </a:graphicData>
        </a:graphic>
      </p:graphicFrame>
      <p:sp>
        <p:nvSpPr>
          <p:cNvPr id="8" name="Content Placeholder 7">
            <a:extLst>
              <a:ext uri="{FF2B5EF4-FFF2-40B4-BE49-F238E27FC236}">
                <a16:creationId xmlns="" xmlns:a16="http://schemas.microsoft.com/office/drawing/2014/main" id="{945B541D-8F0D-41C3-BACB-DE841B325891}"/>
              </a:ext>
            </a:extLst>
          </p:cNvPr>
          <p:cNvSpPr>
            <a:spLocks noGrp="1"/>
          </p:cNvSpPr>
          <p:nvPr>
            <p:ph sz="quarter" idx="28"/>
          </p:nvPr>
        </p:nvSpPr>
        <p:spPr>
          <a:xfrm>
            <a:off x="736600" y="5358122"/>
            <a:ext cx="664497" cy="270745"/>
          </a:xfrm>
        </p:spPr>
        <p:txBody>
          <a:bodyPr/>
          <a:lstStyle/>
          <a:p>
            <a:r>
              <a:rPr lang="en-US" dirty="0"/>
              <a:t>then</a:t>
            </a:r>
          </a:p>
        </p:txBody>
      </p:sp>
      <p:graphicFrame>
        <p:nvGraphicFramePr>
          <p:cNvPr id="18" name="Content Placeholder 17" descr="lim_(x right arrow a) (g(x)) = L">
            <a:extLst>
              <a:ext uri="{FF2B5EF4-FFF2-40B4-BE49-F238E27FC236}">
                <a16:creationId xmlns="" xmlns:a16="http://schemas.microsoft.com/office/drawing/2014/main" id="{D73617AF-795E-4355-9B0B-2AF365ABC5A6}"/>
              </a:ext>
            </a:extLst>
          </p:cNvPr>
          <p:cNvGraphicFramePr>
            <a:graphicFrameLocks noGrp="1" noChangeAspect="1"/>
          </p:cNvGraphicFramePr>
          <p:nvPr>
            <p:ph sz="quarter" idx="29"/>
            <p:extLst>
              <p:ext uri="{D42A27DB-BD31-4B8C-83A1-F6EECF244321}">
                <p14:modId xmlns:p14="http://schemas.microsoft.com/office/powerpoint/2010/main" val="211448290"/>
              </p:ext>
            </p:extLst>
          </p:nvPr>
        </p:nvGraphicFramePr>
        <p:xfrm>
          <a:off x="5334000" y="5700242"/>
          <a:ext cx="1516063" cy="485775"/>
        </p:xfrm>
        <a:graphic>
          <a:graphicData uri="http://schemas.openxmlformats.org/presentationml/2006/ole">
            <mc:AlternateContent xmlns:mc="http://schemas.openxmlformats.org/markup-compatibility/2006">
              <mc:Choice xmlns:v="urn:schemas-microsoft-com:vml" Requires="v">
                <p:oleObj spid="_x0000_s487228" name="Equation" r:id="rId7" imgW="1625400" imgH="520560" progId="Equation.DSMT4">
                  <p:embed/>
                </p:oleObj>
              </mc:Choice>
              <mc:Fallback>
                <p:oleObj name="Equation" r:id="rId7" imgW="1625400" imgH="520560" progId="Equation.DSMT4">
                  <p:embed/>
                  <p:pic>
                    <p:nvPicPr>
                      <p:cNvPr id="17" name="Object 16">
                        <a:extLst>
                          <a:ext uri="{FF2B5EF4-FFF2-40B4-BE49-F238E27FC236}">
                            <a16:creationId xmlns="" xmlns:a16="http://schemas.microsoft.com/office/drawing/2014/main" id="{DE2B2FED-A06C-40EF-B505-6C452EA6C1C5}"/>
                          </a:ext>
                        </a:extLst>
                      </p:cNvPr>
                      <p:cNvPicPr/>
                      <p:nvPr/>
                    </p:nvPicPr>
                    <p:blipFill>
                      <a:blip r:embed="rId8"/>
                      <a:stretch>
                        <a:fillRect/>
                      </a:stretch>
                    </p:blipFill>
                    <p:spPr>
                      <a:xfrm>
                        <a:off x="5334000" y="5700242"/>
                        <a:ext cx="1516063" cy="485775"/>
                      </a:xfrm>
                      <a:prstGeom prst="rect">
                        <a:avLst/>
                      </a:prstGeom>
                    </p:spPr>
                  </p:pic>
                </p:oleObj>
              </mc:Fallback>
            </mc:AlternateContent>
          </a:graphicData>
        </a:graphic>
      </p:graphicFrame>
    </p:spTree>
    <p:extLst>
      <p:ext uri="{BB962C8B-B14F-4D97-AF65-F5344CB8AC3E}">
        <p14:creationId xmlns:p14="http://schemas.microsoft.com/office/powerpoint/2010/main" val="32838027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 xmlns:a16="http://schemas.microsoft.com/office/drawing/2014/main" id="{84CD820A-2526-4725-8BD0-F5D5259CB4E5}"/>
              </a:ext>
            </a:extLst>
          </p:cNvPr>
          <p:cNvSpPr>
            <a:spLocks noGrp="1"/>
          </p:cNvSpPr>
          <p:nvPr>
            <p:ph type="title"/>
          </p:nvPr>
        </p:nvSpPr>
        <p:spPr>
          <a:xfrm>
            <a:off x="841248" y="380891"/>
            <a:ext cx="10515600" cy="672105"/>
          </a:xfrm>
        </p:spPr>
        <p:txBody>
          <a:bodyPr/>
          <a:lstStyle/>
          <a:p>
            <a:r>
              <a:rPr lang="en-US" altLang="en-US" dirty="0"/>
              <a:t>The Squeeze Theorem </a:t>
            </a:r>
            <a:r>
              <a:rPr lang="en-US" altLang="en-US" b="0" dirty="0"/>
              <a:t>(2 of 2)</a:t>
            </a:r>
            <a:endParaRPr lang="en-US" dirty="0"/>
          </a:p>
        </p:txBody>
      </p:sp>
      <p:sp>
        <p:nvSpPr>
          <p:cNvPr id="3" name="Content Placeholder 2">
            <a:extLst>
              <a:ext uri="{FF2B5EF4-FFF2-40B4-BE49-F238E27FC236}">
                <a16:creationId xmlns="" xmlns:a16="http://schemas.microsoft.com/office/drawing/2014/main" id="{F3B8BE6E-DDD3-4AC2-BC0C-B60AE61DD7A3}"/>
              </a:ext>
            </a:extLst>
          </p:cNvPr>
          <p:cNvSpPr>
            <a:spLocks noGrp="1"/>
          </p:cNvSpPr>
          <p:nvPr>
            <p:ph sz="quarter" idx="23"/>
          </p:nvPr>
        </p:nvSpPr>
        <p:spPr>
          <a:xfrm>
            <a:off x="736600" y="1289050"/>
            <a:ext cx="10718800" cy="781797"/>
          </a:xfrm>
        </p:spPr>
        <p:txBody>
          <a:bodyPr/>
          <a:lstStyle/>
          <a:p>
            <a:pPr>
              <a:lnSpc>
                <a:spcPct val="100000"/>
              </a:lnSpc>
              <a:spcAft>
                <a:spcPts val="600"/>
              </a:spcAft>
            </a:pPr>
            <a:r>
              <a:rPr lang="en-US" altLang="en-US" dirty="0"/>
              <a:t>The Squeeze Theorem, which is sometimes called the Sandwich Theorem or the Pinching Theorem, is illustrated by Figure 7. </a:t>
            </a:r>
          </a:p>
        </p:txBody>
      </p:sp>
      <p:sp>
        <p:nvSpPr>
          <p:cNvPr id="5" name="Content Placeholder 4">
            <a:extLst>
              <a:ext uri="{FF2B5EF4-FFF2-40B4-BE49-F238E27FC236}">
                <a16:creationId xmlns="" xmlns:a16="http://schemas.microsoft.com/office/drawing/2014/main" id="{FAE21CE8-F28B-42FE-B872-B20DCD9D30EA}"/>
              </a:ext>
            </a:extLst>
          </p:cNvPr>
          <p:cNvSpPr>
            <a:spLocks noGrp="1"/>
          </p:cNvSpPr>
          <p:nvPr>
            <p:ph sz="quarter" idx="25"/>
          </p:nvPr>
        </p:nvSpPr>
        <p:spPr>
          <a:xfrm>
            <a:off x="5684265" y="4747687"/>
            <a:ext cx="817120" cy="243651"/>
          </a:xfrm>
        </p:spPr>
        <p:txBody>
          <a:bodyPr/>
          <a:lstStyle/>
          <a:p>
            <a:r>
              <a:rPr lang="en-US" altLang="en-US" sz="1200" b="1" dirty="0"/>
              <a:t>Figure 7</a:t>
            </a:r>
          </a:p>
        </p:txBody>
      </p:sp>
      <p:pic>
        <p:nvPicPr>
          <p:cNvPr id="7" name="Content Placeholder 6" descr="Three curves are graphed on the x y coordinate plane. To the left of the y-axis, the curve labeled g is above the curve labeled h and the curve labeled f is below these two. To the right of the y-axis, the curve for h is the topmost, the curve for g is in the middle, and the curve for f is at the bottom. All the curves pass through the point (a, L). From this point, a perpendicular line is drawn to meet the x-axis at a and another perpendicular line is drawn to meet the y-axis at L.">
            <a:extLst>
              <a:ext uri="{FF2B5EF4-FFF2-40B4-BE49-F238E27FC236}">
                <a16:creationId xmlns="" xmlns:a16="http://schemas.microsoft.com/office/drawing/2014/main" id="{CB18B9DF-DC5F-48F8-996F-26C9AD103B1E}"/>
              </a:ext>
            </a:extLst>
          </p:cNvPr>
          <p:cNvPicPr>
            <a:picLocks noGrp="1" noChangeAspect="1"/>
          </p:cNvPicPr>
          <p:nvPr>
            <p:ph sz="quarter" idx="24"/>
          </p:nvPr>
        </p:nvPicPr>
        <p:blipFill>
          <a:blip r:embed="rId2"/>
          <a:stretch>
            <a:fillRect/>
          </a:stretch>
        </p:blipFill>
        <p:spPr>
          <a:xfrm>
            <a:off x="4205021" y="2207971"/>
            <a:ext cx="3716615" cy="2456383"/>
          </a:xfrm>
          <a:prstGeom prst="rect">
            <a:avLst/>
          </a:prstGeom>
        </p:spPr>
      </p:pic>
      <p:sp>
        <p:nvSpPr>
          <p:cNvPr id="6" name="Content Placeholder 2">
            <a:extLst>
              <a:ext uri="{FF2B5EF4-FFF2-40B4-BE49-F238E27FC236}">
                <a16:creationId xmlns="" xmlns:a16="http://schemas.microsoft.com/office/drawing/2014/main" id="{F3B8BE6E-DDD3-4AC2-BC0C-B60AE61DD7A3}"/>
              </a:ext>
            </a:extLst>
          </p:cNvPr>
          <p:cNvSpPr>
            <a:spLocks noGrp="1"/>
          </p:cNvSpPr>
          <p:nvPr>
            <p:ph sz="quarter" idx="23"/>
          </p:nvPr>
        </p:nvSpPr>
        <p:spPr>
          <a:xfrm>
            <a:off x="754530" y="5298141"/>
            <a:ext cx="10718800" cy="981635"/>
          </a:xfrm>
        </p:spPr>
        <p:txBody>
          <a:bodyPr/>
          <a:lstStyle/>
          <a:p>
            <a:pPr>
              <a:lnSpc>
                <a:spcPct val="100000"/>
              </a:lnSpc>
              <a:spcAft>
                <a:spcPts val="600"/>
              </a:spcAft>
            </a:pPr>
            <a:r>
              <a:rPr lang="en-US" altLang="en-US" dirty="0"/>
              <a:t>It says that if </a:t>
            </a:r>
            <a:r>
              <a:rPr lang="en-US" altLang="en-US" i="1" dirty="0"/>
              <a:t>g</a:t>
            </a:r>
            <a:r>
              <a:rPr lang="en-US" altLang="en-US" sz="400" i="1" dirty="0"/>
              <a:t> </a:t>
            </a:r>
            <a:r>
              <a:rPr lang="en-US" altLang="en-US" dirty="0"/>
              <a:t>(</a:t>
            </a:r>
            <a:r>
              <a:rPr lang="en-US" altLang="en-US" i="1" dirty="0"/>
              <a:t>x</a:t>
            </a:r>
            <a:r>
              <a:rPr lang="en-US" altLang="en-US" dirty="0"/>
              <a:t>) is squeezed between </a:t>
            </a:r>
            <a:r>
              <a:rPr lang="en-US" altLang="en-US" i="1" dirty="0"/>
              <a:t>f</a:t>
            </a:r>
            <a:r>
              <a:rPr lang="en-US" altLang="en-US" sz="400" i="1" dirty="0"/>
              <a:t> </a:t>
            </a:r>
            <a:r>
              <a:rPr lang="en-US" altLang="en-US" dirty="0"/>
              <a:t>(</a:t>
            </a:r>
            <a:r>
              <a:rPr lang="en-US" altLang="en-US" i="1" dirty="0"/>
              <a:t>x</a:t>
            </a:r>
            <a:r>
              <a:rPr lang="en-US" altLang="en-US" dirty="0"/>
              <a:t>) and </a:t>
            </a:r>
            <a:r>
              <a:rPr lang="en-US" altLang="en-US" i="1" dirty="0"/>
              <a:t>h</a:t>
            </a:r>
            <a:r>
              <a:rPr lang="en-US" altLang="en-US" sz="400" i="1" dirty="0"/>
              <a:t> </a:t>
            </a:r>
            <a:r>
              <a:rPr lang="en-US" altLang="en-US" dirty="0"/>
              <a:t>(</a:t>
            </a:r>
            <a:r>
              <a:rPr lang="en-US" altLang="en-US" i="1" dirty="0"/>
              <a:t>x</a:t>
            </a:r>
            <a:r>
              <a:rPr lang="en-US" altLang="en-US" dirty="0"/>
              <a:t>) near </a:t>
            </a:r>
            <a:r>
              <a:rPr lang="en-US" altLang="en-US" i="1" dirty="0"/>
              <a:t>a</a:t>
            </a:r>
            <a:r>
              <a:rPr lang="en-US" altLang="en-US" dirty="0"/>
              <a:t>, and if </a:t>
            </a:r>
            <a:r>
              <a:rPr lang="en-US" altLang="en-US" i="1" dirty="0"/>
              <a:t>f</a:t>
            </a:r>
            <a:r>
              <a:rPr lang="en-US" altLang="en-US" dirty="0"/>
              <a:t> and </a:t>
            </a:r>
            <a:r>
              <a:rPr lang="en-US" altLang="en-US" i="1" dirty="0"/>
              <a:t>h</a:t>
            </a:r>
            <a:r>
              <a:rPr lang="en-US" altLang="en-US" dirty="0"/>
              <a:t> have the same limit </a:t>
            </a:r>
            <a:r>
              <a:rPr lang="en-US" altLang="en-US" i="1" dirty="0"/>
              <a:t>L </a:t>
            </a:r>
            <a:r>
              <a:rPr lang="en-US" altLang="en-US" dirty="0"/>
              <a:t>at </a:t>
            </a:r>
            <a:r>
              <a:rPr lang="en-US" altLang="en-US" i="1" dirty="0"/>
              <a:t>a</a:t>
            </a:r>
            <a:r>
              <a:rPr lang="en-US" altLang="en-US" dirty="0"/>
              <a:t>, then </a:t>
            </a:r>
            <a:r>
              <a:rPr lang="en-US" altLang="en-US" i="1" dirty="0"/>
              <a:t>g </a:t>
            </a:r>
            <a:r>
              <a:rPr lang="en-US" altLang="en-US" dirty="0"/>
              <a:t>is forced to have the same limit </a:t>
            </a:r>
            <a:r>
              <a:rPr lang="en-US" altLang="en-US" i="1" dirty="0"/>
              <a:t>L </a:t>
            </a:r>
            <a:r>
              <a:rPr lang="en-US" altLang="en-US" dirty="0"/>
              <a:t>at </a:t>
            </a:r>
            <a:r>
              <a:rPr lang="en-US" altLang="en-US" i="1" dirty="0"/>
              <a:t>a</a:t>
            </a:r>
            <a:r>
              <a:rPr lang="en-US" altLang="en-US" dirty="0"/>
              <a:t>.</a:t>
            </a:r>
          </a:p>
        </p:txBody>
      </p:sp>
    </p:spTree>
    <p:extLst>
      <p:ext uri="{BB962C8B-B14F-4D97-AF65-F5344CB8AC3E}">
        <p14:creationId xmlns:p14="http://schemas.microsoft.com/office/powerpoint/2010/main" val="33609225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ltLang="en-US" dirty="0"/>
              <a:t>Example 11</a:t>
            </a:r>
            <a:endParaRPr lang="en-US" dirty="0"/>
          </a:p>
        </p:txBody>
      </p:sp>
      <p:sp>
        <p:nvSpPr>
          <p:cNvPr id="2" name="Content Placeholder 1"/>
          <p:cNvSpPr>
            <a:spLocks noGrp="1"/>
          </p:cNvSpPr>
          <p:nvPr>
            <p:ph sz="quarter" idx="23"/>
          </p:nvPr>
        </p:nvSpPr>
        <p:spPr>
          <a:xfrm>
            <a:off x="736600" y="1356782"/>
            <a:ext cx="10718800" cy="477838"/>
          </a:xfrm>
        </p:spPr>
        <p:txBody>
          <a:bodyPr/>
          <a:lstStyle/>
          <a:p>
            <a:r>
              <a:rPr lang="en-IN" dirty="0"/>
              <a:t>Show </a:t>
            </a:r>
            <a:r>
              <a:rPr lang="en-IN" dirty="0" smtClean="0"/>
              <a:t>that</a:t>
            </a:r>
            <a:endParaRPr lang="en-US" altLang="en-US" dirty="0"/>
          </a:p>
        </p:txBody>
      </p:sp>
      <p:graphicFrame>
        <p:nvGraphicFramePr>
          <p:cNvPr id="11" name="Content Placeholder 10" descr="lim_(x right arrow 0) (x^2 sin(1∕x)) = 0."/>
          <p:cNvGraphicFramePr>
            <a:graphicFrameLocks noGrp="1" noChangeAspect="1"/>
          </p:cNvGraphicFramePr>
          <p:nvPr>
            <p:ph sz="quarter" idx="24"/>
            <p:extLst>
              <p:ext uri="{D42A27DB-BD31-4B8C-83A1-F6EECF244321}">
                <p14:modId xmlns:p14="http://schemas.microsoft.com/office/powerpoint/2010/main" val="1938979471"/>
              </p:ext>
            </p:extLst>
          </p:nvPr>
        </p:nvGraphicFramePr>
        <p:xfrm>
          <a:off x="3234267" y="1671107"/>
          <a:ext cx="1904471" cy="670141"/>
        </p:xfrm>
        <a:graphic>
          <a:graphicData uri="http://schemas.openxmlformats.org/presentationml/2006/ole">
            <mc:AlternateContent xmlns:mc="http://schemas.openxmlformats.org/markup-compatibility/2006">
              <mc:Choice xmlns:v="urn:schemas-microsoft-com:vml" Requires="v">
                <p:oleObj spid="_x0000_s501816" name="Equation" r:id="rId3" imgW="2057400" imgH="723600" progId="Equation.DSMT4">
                  <p:embed/>
                </p:oleObj>
              </mc:Choice>
              <mc:Fallback>
                <p:oleObj name="Equation" r:id="rId3" imgW="2057400" imgH="723600" progId="Equation.DSMT4">
                  <p:embed/>
                  <p:pic>
                    <p:nvPicPr>
                      <p:cNvPr id="0" name=""/>
                      <p:cNvPicPr/>
                      <p:nvPr/>
                    </p:nvPicPr>
                    <p:blipFill>
                      <a:blip r:embed="rId4"/>
                      <a:stretch>
                        <a:fillRect/>
                      </a:stretch>
                    </p:blipFill>
                    <p:spPr>
                      <a:xfrm>
                        <a:off x="3234267" y="1671107"/>
                        <a:ext cx="1904471" cy="670141"/>
                      </a:xfrm>
                      <a:prstGeom prst="rect">
                        <a:avLst/>
                      </a:prstGeom>
                    </p:spPr>
                  </p:pic>
                </p:oleObj>
              </mc:Fallback>
            </mc:AlternateContent>
          </a:graphicData>
        </a:graphic>
      </p:graphicFrame>
      <p:sp>
        <p:nvSpPr>
          <p:cNvPr id="4" name="Content Placeholder 3"/>
          <p:cNvSpPr>
            <a:spLocks noGrp="1"/>
          </p:cNvSpPr>
          <p:nvPr>
            <p:ph sz="quarter" idx="25"/>
          </p:nvPr>
        </p:nvSpPr>
        <p:spPr>
          <a:xfrm>
            <a:off x="736600" y="2764357"/>
            <a:ext cx="10712450" cy="918369"/>
          </a:xfrm>
        </p:spPr>
        <p:txBody>
          <a:bodyPr/>
          <a:lstStyle/>
          <a:p>
            <a:pPr>
              <a:lnSpc>
                <a:spcPct val="100000"/>
              </a:lnSpc>
            </a:pPr>
            <a:r>
              <a:rPr lang="en-US" dirty="0">
                <a:solidFill>
                  <a:srgbClr val="0079C2"/>
                </a:solidFill>
              </a:rPr>
              <a:t>Solution:</a:t>
            </a:r>
          </a:p>
          <a:p>
            <a:r>
              <a:rPr lang="en-IN" dirty="0"/>
              <a:t>First note that we </a:t>
            </a:r>
            <a:r>
              <a:rPr lang="en-IN" b="1" dirty="0"/>
              <a:t>cannot </a:t>
            </a:r>
            <a:r>
              <a:rPr lang="en-IN" dirty="0"/>
              <a:t>rewrite the limit as the product of the </a:t>
            </a:r>
            <a:r>
              <a:rPr lang="en-IN" dirty="0" smtClean="0"/>
              <a:t>limits</a:t>
            </a:r>
            <a:endParaRPr lang="en-US" dirty="0"/>
          </a:p>
        </p:txBody>
      </p:sp>
      <p:graphicFrame>
        <p:nvGraphicFramePr>
          <p:cNvPr id="12" name="Content Placeholder 11" descr="lim_(x right arrow 0) (x^2) and lim_(x right arrow 0) (sin(1∕x)) because lim_(x right arrow 0) (sin(1∕x))  "/>
          <p:cNvGraphicFramePr>
            <a:graphicFrameLocks noGrp="1" noChangeAspect="1"/>
          </p:cNvGraphicFramePr>
          <p:nvPr>
            <p:ph sz="quarter" idx="26"/>
            <p:extLst>
              <p:ext uri="{D42A27DB-BD31-4B8C-83A1-F6EECF244321}">
                <p14:modId xmlns:p14="http://schemas.microsoft.com/office/powerpoint/2010/main" val="238169457"/>
              </p:ext>
            </p:extLst>
          </p:nvPr>
        </p:nvGraphicFramePr>
        <p:xfrm>
          <a:off x="736600" y="3682727"/>
          <a:ext cx="5613400" cy="497788"/>
        </p:xfrm>
        <a:graphic>
          <a:graphicData uri="http://schemas.openxmlformats.org/presentationml/2006/ole">
            <mc:AlternateContent xmlns:mc="http://schemas.openxmlformats.org/markup-compatibility/2006">
              <mc:Choice xmlns:v="urn:schemas-microsoft-com:vml" Requires="v">
                <p:oleObj spid="_x0000_s501817" name="Equation" r:id="rId5" imgW="5956200" imgH="545760" progId="Equation.DSMT4">
                  <p:embed/>
                </p:oleObj>
              </mc:Choice>
              <mc:Fallback>
                <p:oleObj name="Equation" r:id="rId5" imgW="5956200" imgH="545760" progId="Equation.DSMT4">
                  <p:embed/>
                  <p:pic>
                    <p:nvPicPr>
                      <p:cNvPr id="0" name=""/>
                      <p:cNvPicPr/>
                      <p:nvPr/>
                    </p:nvPicPr>
                    <p:blipFill>
                      <a:blip r:embed="rId6"/>
                      <a:stretch>
                        <a:fillRect/>
                      </a:stretch>
                    </p:blipFill>
                    <p:spPr>
                      <a:xfrm>
                        <a:off x="736600" y="3682727"/>
                        <a:ext cx="5613400" cy="497788"/>
                      </a:xfrm>
                      <a:prstGeom prst="rect">
                        <a:avLst/>
                      </a:prstGeom>
                    </p:spPr>
                  </p:pic>
                </p:oleObj>
              </mc:Fallback>
            </mc:AlternateContent>
          </a:graphicData>
        </a:graphic>
      </p:graphicFrame>
      <p:sp>
        <p:nvSpPr>
          <p:cNvPr id="6" name="Content Placeholder 5"/>
          <p:cNvSpPr>
            <a:spLocks noGrp="1"/>
          </p:cNvSpPr>
          <p:nvPr>
            <p:ph sz="quarter" idx="27"/>
          </p:nvPr>
        </p:nvSpPr>
        <p:spPr>
          <a:xfrm>
            <a:off x="6443129" y="3719238"/>
            <a:ext cx="2091267" cy="461277"/>
          </a:xfrm>
        </p:spPr>
        <p:txBody>
          <a:bodyPr/>
          <a:lstStyle/>
          <a:p>
            <a:r>
              <a:rPr lang="en-IN" dirty="0"/>
              <a:t>does not exist</a:t>
            </a:r>
            <a:r>
              <a:rPr lang="en-IN" dirty="0" smtClean="0"/>
              <a:t>.</a:t>
            </a:r>
            <a:endParaRPr lang="en-US" dirty="0"/>
          </a:p>
        </p:txBody>
      </p:sp>
      <p:sp>
        <p:nvSpPr>
          <p:cNvPr id="7" name="Content Placeholder 6"/>
          <p:cNvSpPr>
            <a:spLocks noGrp="1"/>
          </p:cNvSpPr>
          <p:nvPr>
            <p:ph sz="quarter" idx="28"/>
          </p:nvPr>
        </p:nvSpPr>
        <p:spPr>
          <a:xfrm>
            <a:off x="736600" y="4667771"/>
            <a:ext cx="10712450" cy="587375"/>
          </a:xfrm>
        </p:spPr>
        <p:txBody>
          <a:bodyPr/>
          <a:lstStyle/>
          <a:p>
            <a:r>
              <a:rPr lang="en-IN" dirty="0"/>
              <a:t>We </a:t>
            </a:r>
            <a:r>
              <a:rPr lang="en-IN" i="1" dirty="0"/>
              <a:t>can </a:t>
            </a:r>
            <a:r>
              <a:rPr lang="en-IN" dirty="0"/>
              <a:t>find the limit by using the Squeeze Theorem. </a:t>
            </a:r>
            <a:endParaRPr lang="en-US" dirty="0"/>
          </a:p>
        </p:txBody>
      </p:sp>
    </p:spTree>
    <p:extLst>
      <p:ext uri="{BB962C8B-B14F-4D97-AF65-F5344CB8AC3E}">
        <p14:creationId xmlns:p14="http://schemas.microsoft.com/office/powerpoint/2010/main" val="3501833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26E2C1D-1567-4457-B514-566C8D43A340}"/>
              </a:ext>
            </a:extLst>
          </p:cNvPr>
          <p:cNvSpPr>
            <a:spLocks noGrp="1"/>
          </p:cNvSpPr>
          <p:nvPr>
            <p:ph type="title"/>
          </p:nvPr>
        </p:nvSpPr>
        <p:spPr/>
        <p:txBody>
          <a:bodyPr/>
          <a:lstStyle/>
          <a:p>
            <a:r>
              <a:rPr lang="en-US" altLang="en-US" dirty="0"/>
              <a:t>Example 11 – Solution (1 of </a:t>
            </a:r>
            <a:r>
              <a:rPr lang="en-US" altLang="en-US" dirty="0" smtClean="0"/>
              <a:t>3)</a:t>
            </a:r>
            <a:endParaRPr lang="en-US" dirty="0"/>
          </a:p>
        </p:txBody>
      </p:sp>
      <p:sp>
        <p:nvSpPr>
          <p:cNvPr id="3" name="Content Placeholder 2">
            <a:extLst>
              <a:ext uri="{FF2B5EF4-FFF2-40B4-BE49-F238E27FC236}">
                <a16:creationId xmlns="" xmlns:a16="http://schemas.microsoft.com/office/drawing/2014/main" id="{A30C1AC8-3728-4C6C-BEE1-EE0CE5CAE609}"/>
              </a:ext>
            </a:extLst>
          </p:cNvPr>
          <p:cNvSpPr>
            <a:spLocks noGrp="1"/>
          </p:cNvSpPr>
          <p:nvPr>
            <p:ph sz="quarter" idx="23"/>
          </p:nvPr>
        </p:nvSpPr>
        <p:spPr>
          <a:xfrm>
            <a:off x="736599" y="1289048"/>
            <a:ext cx="10939585" cy="2537364"/>
          </a:xfrm>
        </p:spPr>
        <p:txBody>
          <a:bodyPr/>
          <a:lstStyle/>
          <a:p>
            <a:pPr>
              <a:lnSpc>
                <a:spcPct val="100000"/>
              </a:lnSpc>
            </a:pPr>
            <a:r>
              <a:rPr lang="en-IN" dirty="0"/>
              <a:t>To apply the Squeeze Theorem we need to find a function </a:t>
            </a:r>
            <a:r>
              <a:rPr lang="en-IN" i="1" dirty="0"/>
              <a:t>f </a:t>
            </a:r>
            <a:r>
              <a:rPr lang="en-IN" dirty="0"/>
              <a:t>smaller than         </a:t>
            </a:r>
            <a:r>
              <a:rPr lang="en-IN" i="1" dirty="0"/>
              <a:t>g</a:t>
            </a:r>
            <a:r>
              <a:rPr lang="en-IN" dirty="0"/>
              <a:t>(</a:t>
            </a:r>
            <a:r>
              <a:rPr lang="en-IN" i="1" dirty="0"/>
              <a:t>x</a:t>
            </a:r>
            <a:r>
              <a:rPr lang="en-IN" dirty="0"/>
              <a:t>) = </a:t>
            </a:r>
            <a:r>
              <a:rPr lang="en-IN" i="1" dirty="0"/>
              <a:t>x</a:t>
            </a:r>
            <a:r>
              <a:rPr lang="en-IN" baseline="30000" dirty="0"/>
              <a:t>2</a:t>
            </a:r>
            <a:r>
              <a:rPr lang="en-IN" dirty="0"/>
              <a:t> sin(1/</a:t>
            </a:r>
            <a:r>
              <a:rPr lang="en-IN" i="1" dirty="0"/>
              <a:t>x</a:t>
            </a:r>
            <a:r>
              <a:rPr lang="en-IN" dirty="0"/>
              <a:t>) and a function </a:t>
            </a:r>
            <a:r>
              <a:rPr lang="en-IN" i="1" dirty="0"/>
              <a:t>h </a:t>
            </a:r>
            <a:r>
              <a:rPr lang="en-IN" dirty="0"/>
              <a:t>bigger than </a:t>
            </a:r>
            <a:r>
              <a:rPr lang="en-IN" i="1" dirty="0" smtClean="0"/>
              <a:t>g</a:t>
            </a:r>
            <a:r>
              <a:rPr lang="en-IN" dirty="0" smtClean="0"/>
              <a:t> </a:t>
            </a:r>
            <a:r>
              <a:rPr lang="en-IN" dirty="0"/>
              <a:t>such that both </a:t>
            </a:r>
            <a:r>
              <a:rPr lang="en-IN" i="1" dirty="0"/>
              <a:t>f</a:t>
            </a:r>
            <a:r>
              <a:rPr lang="en-IN" sz="400" i="1" dirty="0"/>
              <a:t> </a:t>
            </a:r>
            <a:r>
              <a:rPr lang="en-IN" dirty="0"/>
              <a:t>(</a:t>
            </a:r>
            <a:r>
              <a:rPr lang="en-IN" i="1" dirty="0"/>
              <a:t>x</a:t>
            </a:r>
            <a:r>
              <a:rPr lang="en-IN" dirty="0"/>
              <a:t>) and </a:t>
            </a:r>
            <a:r>
              <a:rPr lang="en-IN" i="1" dirty="0"/>
              <a:t>h</a:t>
            </a:r>
            <a:r>
              <a:rPr lang="en-IN" dirty="0"/>
              <a:t>(</a:t>
            </a:r>
            <a:r>
              <a:rPr lang="en-IN" i="1" dirty="0"/>
              <a:t>x</a:t>
            </a:r>
            <a:r>
              <a:rPr lang="en-IN" dirty="0"/>
              <a:t>) approach 0 as </a:t>
            </a:r>
            <a:r>
              <a:rPr lang="en-IN" i="1" dirty="0"/>
              <a:t>x </a:t>
            </a:r>
            <a:r>
              <a:rPr lang="en-IN" dirty="0"/>
              <a:t>→ 0. </a:t>
            </a:r>
          </a:p>
          <a:p>
            <a:pPr>
              <a:lnSpc>
                <a:spcPct val="100000"/>
              </a:lnSpc>
            </a:pPr>
            <a:endParaRPr lang="en-IN" dirty="0"/>
          </a:p>
          <a:p>
            <a:pPr>
              <a:lnSpc>
                <a:spcPct val="100000"/>
              </a:lnSpc>
            </a:pPr>
            <a:r>
              <a:rPr lang="en-IN" dirty="0"/>
              <a:t>To do this we use our knowledge of the sine function. Because the sine of any number lies between −1 and 1, we can write</a:t>
            </a:r>
            <a:endParaRPr lang="en-US" altLang="en-US" dirty="0"/>
          </a:p>
        </p:txBody>
      </p:sp>
      <p:sp>
        <p:nvSpPr>
          <p:cNvPr id="8" name="Content Placeholder 2">
            <a:extLst>
              <a:ext uri="{FF2B5EF4-FFF2-40B4-BE49-F238E27FC236}">
                <a16:creationId xmlns="" xmlns:a16="http://schemas.microsoft.com/office/drawing/2014/main" id="{A30C1AC8-3728-4C6C-BEE1-EE0CE5CAE609}"/>
              </a:ext>
            </a:extLst>
          </p:cNvPr>
          <p:cNvSpPr>
            <a:spLocks noGrp="1"/>
          </p:cNvSpPr>
          <p:nvPr>
            <p:ph sz="quarter" idx="23"/>
          </p:nvPr>
        </p:nvSpPr>
        <p:spPr>
          <a:xfrm>
            <a:off x="3395134" y="4366141"/>
            <a:ext cx="448734" cy="409056"/>
          </a:xfrm>
        </p:spPr>
        <p:txBody>
          <a:bodyPr/>
          <a:lstStyle/>
          <a:p>
            <a:pPr>
              <a:lnSpc>
                <a:spcPct val="100000"/>
              </a:lnSpc>
            </a:pPr>
            <a:r>
              <a:rPr lang="en-IN" b="1" dirty="0" smtClean="0">
                <a:solidFill>
                  <a:srgbClr val="FF0000"/>
                </a:solidFill>
              </a:rPr>
              <a:t>4</a:t>
            </a:r>
            <a:endParaRPr lang="en-US" altLang="en-US" b="1" dirty="0">
              <a:solidFill>
                <a:srgbClr val="FF0000"/>
              </a:solidFill>
            </a:endParaRPr>
          </a:p>
        </p:txBody>
      </p:sp>
      <p:graphicFrame>
        <p:nvGraphicFramePr>
          <p:cNvPr id="13" name="Content Placeholder 12" descr="negative 1 &lt;= sin(1∕x) &lt;= 1"/>
          <p:cNvGraphicFramePr>
            <a:graphicFrameLocks noGrp="1" noChangeAspect="1"/>
          </p:cNvGraphicFramePr>
          <p:nvPr>
            <p:ph sz="quarter" idx="23"/>
            <p:extLst>
              <p:ext uri="{D42A27DB-BD31-4B8C-83A1-F6EECF244321}">
                <p14:modId xmlns:p14="http://schemas.microsoft.com/office/powerpoint/2010/main" val="3764564596"/>
              </p:ext>
            </p:extLst>
          </p:nvPr>
        </p:nvGraphicFramePr>
        <p:xfrm>
          <a:off x="4829131" y="4078275"/>
          <a:ext cx="2116970" cy="890179"/>
        </p:xfrm>
        <a:graphic>
          <a:graphicData uri="http://schemas.openxmlformats.org/presentationml/2006/ole">
            <mc:AlternateContent xmlns:mc="http://schemas.openxmlformats.org/markup-compatibility/2006">
              <mc:Choice xmlns:v="urn:schemas-microsoft-com:vml" Requires="v">
                <p:oleObj spid="_x0000_s496726" name="Equation" r:id="rId3" imgW="1714320" imgH="723600" progId="Equation.DSMT4">
                  <p:embed/>
                </p:oleObj>
              </mc:Choice>
              <mc:Fallback>
                <p:oleObj name="Equation" r:id="rId3" imgW="1714320" imgH="723600" progId="Equation.DSMT4">
                  <p:embed/>
                  <p:pic>
                    <p:nvPicPr>
                      <p:cNvPr id="0" name=""/>
                      <p:cNvPicPr/>
                      <p:nvPr/>
                    </p:nvPicPr>
                    <p:blipFill>
                      <a:blip r:embed="rId4"/>
                      <a:stretch>
                        <a:fillRect/>
                      </a:stretch>
                    </p:blipFill>
                    <p:spPr>
                      <a:xfrm>
                        <a:off x="4829131" y="4078275"/>
                        <a:ext cx="2116970" cy="890179"/>
                      </a:xfrm>
                      <a:prstGeom prst="rect">
                        <a:avLst/>
                      </a:prstGeom>
                    </p:spPr>
                  </p:pic>
                </p:oleObj>
              </mc:Fallback>
            </mc:AlternateContent>
          </a:graphicData>
        </a:graphic>
      </p:graphicFrame>
    </p:spTree>
    <p:extLst>
      <p:ext uri="{BB962C8B-B14F-4D97-AF65-F5344CB8AC3E}">
        <p14:creationId xmlns:p14="http://schemas.microsoft.com/office/powerpoint/2010/main" val="8477947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altLang="en-US" dirty="0"/>
              <a:t>Example 11 – Solution (2 of 3)</a:t>
            </a:r>
            <a:endParaRPr lang="en-US" dirty="0"/>
          </a:p>
        </p:txBody>
      </p:sp>
      <p:sp>
        <p:nvSpPr>
          <p:cNvPr id="2" name="Content Placeholder 1"/>
          <p:cNvSpPr>
            <a:spLocks noGrp="1"/>
          </p:cNvSpPr>
          <p:nvPr>
            <p:ph sz="quarter" idx="23"/>
          </p:nvPr>
        </p:nvSpPr>
        <p:spPr>
          <a:xfrm>
            <a:off x="736600" y="1289050"/>
            <a:ext cx="10718800" cy="477838"/>
          </a:xfrm>
        </p:spPr>
        <p:txBody>
          <a:bodyPr/>
          <a:lstStyle/>
          <a:p>
            <a:r>
              <a:rPr lang="en-IN" dirty="0"/>
              <a:t>Any inequality remains true when multiplied by a positive number. We know that</a:t>
            </a:r>
            <a:endParaRPr lang="en-US" dirty="0"/>
          </a:p>
        </p:txBody>
      </p:sp>
      <p:graphicFrame>
        <p:nvGraphicFramePr>
          <p:cNvPr id="19" name="Content Placeholder 18" descr="x^2 &gt;= 0"/>
          <p:cNvGraphicFramePr>
            <a:graphicFrameLocks noGrp="1" noChangeAspect="1"/>
          </p:cNvGraphicFramePr>
          <p:nvPr>
            <p:ph sz="quarter" idx="24"/>
            <p:extLst>
              <p:ext uri="{D42A27DB-BD31-4B8C-83A1-F6EECF244321}">
                <p14:modId xmlns:p14="http://schemas.microsoft.com/office/powerpoint/2010/main" val="1419904039"/>
              </p:ext>
            </p:extLst>
          </p:nvPr>
        </p:nvGraphicFramePr>
        <p:xfrm>
          <a:off x="1311275" y="1555436"/>
          <a:ext cx="923925" cy="399571"/>
        </p:xfrm>
        <a:graphic>
          <a:graphicData uri="http://schemas.openxmlformats.org/presentationml/2006/ole">
            <mc:AlternateContent xmlns:mc="http://schemas.openxmlformats.org/markup-compatibility/2006">
              <mc:Choice xmlns:v="urn:schemas-microsoft-com:vml" Requires="v">
                <p:oleObj spid="_x0000_s504909" name="Equation" r:id="rId3" imgW="469800" imgH="203040" progId="Equation.DSMT4">
                  <p:embed/>
                </p:oleObj>
              </mc:Choice>
              <mc:Fallback>
                <p:oleObj name="Equation" r:id="rId3" imgW="469800" imgH="203040" progId="Equation.DSMT4">
                  <p:embed/>
                  <p:pic>
                    <p:nvPicPr>
                      <p:cNvPr id="0" name=""/>
                      <p:cNvPicPr/>
                      <p:nvPr/>
                    </p:nvPicPr>
                    <p:blipFill>
                      <a:blip r:embed="rId4"/>
                      <a:stretch>
                        <a:fillRect/>
                      </a:stretch>
                    </p:blipFill>
                    <p:spPr>
                      <a:xfrm>
                        <a:off x="1311275" y="1555436"/>
                        <a:ext cx="923925" cy="399571"/>
                      </a:xfrm>
                      <a:prstGeom prst="rect">
                        <a:avLst/>
                      </a:prstGeom>
                    </p:spPr>
                  </p:pic>
                </p:oleObj>
              </mc:Fallback>
            </mc:AlternateContent>
          </a:graphicData>
        </a:graphic>
      </p:graphicFrame>
      <p:sp>
        <p:nvSpPr>
          <p:cNvPr id="4" name="Content Placeholder 3"/>
          <p:cNvSpPr>
            <a:spLocks noGrp="1"/>
          </p:cNvSpPr>
          <p:nvPr>
            <p:ph sz="quarter" idx="25"/>
          </p:nvPr>
        </p:nvSpPr>
        <p:spPr>
          <a:xfrm>
            <a:off x="2235200" y="1623168"/>
            <a:ext cx="8703733" cy="473665"/>
          </a:xfrm>
        </p:spPr>
        <p:txBody>
          <a:bodyPr/>
          <a:lstStyle/>
          <a:p>
            <a:r>
              <a:rPr lang="en-IN" dirty="0"/>
              <a:t>for all </a:t>
            </a:r>
            <a:r>
              <a:rPr lang="en-IN" i="1" dirty="0"/>
              <a:t>x </a:t>
            </a:r>
            <a:r>
              <a:rPr lang="en-IN" dirty="0"/>
              <a:t>and so, multiplying each side of the inequalities in (4) by</a:t>
            </a:r>
            <a:endParaRPr lang="en-US" dirty="0"/>
          </a:p>
        </p:txBody>
      </p:sp>
      <p:graphicFrame>
        <p:nvGraphicFramePr>
          <p:cNvPr id="20" name="Content Placeholder 19" descr="x^2,"/>
          <p:cNvGraphicFramePr>
            <a:graphicFrameLocks noGrp="1" noChangeAspect="1"/>
          </p:cNvGraphicFramePr>
          <p:nvPr>
            <p:ph sz="quarter" idx="26"/>
            <p:extLst>
              <p:ext uri="{D42A27DB-BD31-4B8C-83A1-F6EECF244321}">
                <p14:modId xmlns:p14="http://schemas.microsoft.com/office/powerpoint/2010/main" val="2423559254"/>
              </p:ext>
            </p:extLst>
          </p:nvPr>
        </p:nvGraphicFramePr>
        <p:xfrm>
          <a:off x="10897658" y="1538503"/>
          <a:ext cx="473075" cy="473075"/>
        </p:xfrm>
        <a:graphic>
          <a:graphicData uri="http://schemas.openxmlformats.org/presentationml/2006/ole">
            <mc:AlternateContent xmlns:mc="http://schemas.openxmlformats.org/markup-compatibility/2006">
              <mc:Choice xmlns:v="urn:schemas-microsoft-com:vml" Requires="v">
                <p:oleObj spid="_x0000_s504910" name="Equation" r:id="rId5" imgW="228600" imgH="228600" progId="Equation.DSMT4">
                  <p:embed/>
                </p:oleObj>
              </mc:Choice>
              <mc:Fallback>
                <p:oleObj name="Equation" r:id="rId5" imgW="228600" imgH="228600" progId="Equation.DSMT4">
                  <p:embed/>
                  <p:pic>
                    <p:nvPicPr>
                      <p:cNvPr id="0" name=""/>
                      <p:cNvPicPr/>
                      <p:nvPr/>
                    </p:nvPicPr>
                    <p:blipFill>
                      <a:blip r:embed="rId6"/>
                      <a:stretch>
                        <a:fillRect/>
                      </a:stretch>
                    </p:blipFill>
                    <p:spPr>
                      <a:xfrm>
                        <a:off x="10897658" y="1538503"/>
                        <a:ext cx="473075" cy="473075"/>
                      </a:xfrm>
                      <a:prstGeom prst="rect">
                        <a:avLst/>
                      </a:prstGeom>
                    </p:spPr>
                  </p:pic>
                </p:oleObj>
              </mc:Fallback>
            </mc:AlternateContent>
          </a:graphicData>
        </a:graphic>
      </p:graphicFrame>
      <p:sp>
        <p:nvSpPr>
          <p:cNvPr id="6" name="Content Placeholder 5"/>
          <p:cNvSpPr>
            <a:spLocks noGrp="1"/>
          </p:cNvSpPr>
          <p:nvPr>
            <p:ph sz="quarter" idx="27"/>
          </p:nvPr>
        </p:nvSpPr>
        <p:spPr>
          <a:xfrm>
            <a:off x="736600" y="1977039"/>
            <a:ext cx="1126067" cy="293688"/>
          </a:xfrm>
        </p:spPr>
        <p:txBody>
          <a:bodyPr/>
          <a:lstStyle/>
          <a:p>
            <a:r>
              <a:rPr lang="en-IN" dirty="0"/>
              <a:t>we get</a:t>
            </a:r>
            <a:endParaRPr lang="en-US" dirty="0"/>
          </a:p>
        </p:txBody>
      </p:sp>
      <p:graphicFrame>
        <p:nvGraphicFramePr>
          <p:cNvPr id="21" name="Content Placeholder 20" descr="negative x^2 &lt;= x^2 sin(1∕x) &lt;= x^2"/>
          <p:cNvGraphicFramePr>
            <a:graphicFrameLocks noGrp="1" noChangeAspect="1"/>
          </p:cNvGraphicFramePr>
          <p:nvPr>
            <p:ph sz="quarter" idx="28"/>
            <p:extLst>
              <p:ext uri="{D42A27DB-BD31-4B8C-83A1-F6EECF244321}">
                <p14:modId xmlns:p14="http://schemas.microsoft.com/office/powerpoint/2010/main" val="3625213533"/>
              </p:ext>
            </p:extLst>
          </p:nvPr>
        </p:nvGraphicFramePr>
        <p:xfrm>
          <a:off x="4148667" y="2338459"/>
          <a:ext cx="2797705" cy="817655"/>
        </p:xfrm>
        <a:graphic>
          <a:graphicData uri="http://schemas.openxmlformats.org/presentationml/2006/ole">
            <mc:AlternateContent xmlns:mc="http://schemas.openxmlformats.org/markup-compatibility/2006">
              <mc:Choice xmlns:v="urn:schemas-microsoft-com:vml" Requires="v">
                <p:oleObj spid="_x0000_s504911" name="Equation" r:id="rId7" imgW="2476440" imgH="723600" progId="Equation.DSMT4">
                  <p:embed/>
                </p:oleObj>
              </mc:Choice>
              <mc:Fallback>
                <p:oleObj name="Equation" r:id="rId7" imgW="2476440" imgH="723600" progId="Equation.DSMT4">
                  <p:embed/>
                  <p:pic>
                    <p:nvPicPr>
                      <p:cNvPr id="0" name=""/>
                      <p:cNvPicPr/>
                      <p:nvPr/>
                    </p:nvPicPr>
                    <p:blipFill>
                      <a:blip r:embed="rId8"/>
                      <a:stretch>
                        <a:fillRect/>
                      </a:stretch>
                    </p:blipFill>
                    <p:spPr>
                      <a:xfrm>
                        <a:off x="4148667" y="2338459"/>
                        <a:ext cx="2797705" cy="817655"/>
                      </a:xfrm>
                      <a:prstGeom prst="rect">
                        <a:avLst/>
                      </a:prstGeom>
                    </p:spPr>
                  </p:pic>
                </p:oleObj>
              </mc:Fallback>
            </mc:AlternateContent>
          </a:graphicData>
        </a:graphic>
      </p:graphicFrame>
      <p:sp>
        <p:nvSpPr>
          <p:cNvPr id="8" name="Content Placeholder 7"/>
          <p:cNvSpPr>
            <a:spLocks noGrp="1"/>
          </p:cNvSpPr>
          <p:nvPr>
            <p:ph sz="quarter" idx="29"/>
          </p:nvPr>
        </p:nvSpPr>
        <p:spPr>
          <a:xfrm>
            <a:off x="736600" y="3228510"/>
            <a:ext cx="6209772" cy="444296"/>
          </a:xfrm>
        </p:spPr>
        <p:txBody>
          <a:bodyPr/>
          <a:lstStyle/>
          <a:p>
            <a:r>
              <a:rPr lang="en-IN" dirty="0"/>
              <a:t>as illustrated by Figure 8.</a:t>
            </a:r>
            <a:endParaRPr lang="en-US" altLang="en-US" dirty="0"/>
          </a:p>
          <a:p>
            <a:endParaRPr lang="en-US" dirty="0"/>
          </a:p>
        </p:txBody>
      </p:sp>
      <p:sp>
        <p:nvSpPr>
          <p:cNvPr id="11" name="Content Placeholder 10"/>
          <p:cNvSpPr>
            <a:spLocks noGrp="1"/>
          </p:cNvSpPr>
          <p:nvPr>
            <p:ph sz="quarter" idx="32"/>
          </p:nvPr>
        </p:nvSpPr>
        <p:spPr>
          <a:xfrm>
            <a:off x="5808133" y="6217695"/>
            <a:ext cx="850372" cy="271475"/>
          </a:xfrm>
        </p:spPr>
        <p:txBody>
          <a:bodyPr/>
          <a:lstStyle/>
          <a:p>
            <a:r>
              <a:rPr lang="en-IN" sz="1200" b="1" dirty="0" smtClean="0"/>
              <a:t>Figure 8</a:t>
            </a:r>
            <a:endParaRPr lang="en-US" sz="1200" dirty="0"/>
          </a:p>
        </p:txBody>
      </p:sp>
      <p:graphicFrame>
        <p:nvGraphicFramePr>
          <p:cNvPr id="22" name="Content Placeholder 21" descr="y = x^2 sin(1∕x)"/>
          <p:cNvGraphicFramePr>
            <a:graphicFrameLocks noGrp="1" noChangeAspect="1"/>
          </p:cNvGraphicFramePr>
          <p:nvPr>
            <p:ph sz="quarter" idx="31"/>
            <p:extLst>
              <p:ext uri="{D42A27DB-BD31-4B8C-83A1-F6EECF244321}">
                <p14:modId xmlns:p14="http://schemas.microsoft.com/office/powerpoint/2010/main" val="169571435"/>
              </p:ext>
            </p:extLst>
          </p:nvPr>
        </p:nvGraphicFramePr>
        <p:xfrm>
          <a:off x="5497840" y="5892799"/>
          <a:ext cx="1448532" cy="291571"/>
        </p:xfrm>
        <a:graphic>
          <a:graphicData uri="http://schemas.openxmlformats.org/presentationml/2006/ole">
            <mc:AlternateContent xmlns:mc="http://schemas.openxmlformats.org/markup-compatibility/2006">
              <mc:Choice xmlns:v="urn:schemas-microsoft-com:vml" Requires="v">
                <p:oleObj spid="_x0000_s504912" name="Equation" r:id="rId9" imgW="2019240" imgH="406080" progId="Equation.DSMT4">
                  <p:embed/>
                </p:oleObj>
              </mc:Choice>
              <mc:Fallback>
                <p:oleObj name="Equation" r:id="rId9" imgW="2019240" imgH="406080" progId="Equation.DSMT4">
                  <p:embed/>
                  <p:pic>
                    <p:nvPicPr>
                      <p:cNvPr id="0" name=""/>
                      <p:cNvPicPr/>
                      <p:nvPr/>
                    </p:nvPicPr>
                    <p:blipFill>
                      <a:blip r:embed="rId10"/>
                      <a:stretch>
                        <a:fillRect/>
                      </a:stretch>
                    </p:blipFill>
                    <p:spPr>
                      <a:xfrm>
                        <a:off x="5497840" y="5892799"/>
                        <a:ext cx="1448532" cy="291571"/>
                      </a:xfrm>
                      <a:prstGeom prst="rect">
                        <a:avLst/>
                      </a:prstGeom>
                    </p:spPr>
                  </p:pic>
                </p:oleObj>
              </mc:Fallback>
            </mc:AlternateContent>
          </a:graphicData>
        </a:graphic>
      </p:graphicFrame>
      <p:pic>
        <p:nvPicPr>
          <p:cNvPr id="504835" name="Picture 3" descr="Three curves are graphed on the x y coordinate plane. The first curve labeled y = x^2 enters the top left of the viewing window in the second quadrant, goes down and to the right, passes through the points (negative 1, 1), (0, 0), and (1, 1), goes up and to the right, and exits the top right of the viewing window. The second curve labeled y = negative x^2 is a reflection of the first curve about the x-axis. The third curve oscillates between the other two curves."/>
          <p:cNvPicPr>
            <a:picLocks noGrp="1" noChangeAspect="1" noChangeArrowheads="1"/>
          </p:cNvPicPr>
          <p:nvPr>
            <p:ph sz="quarter" idx="30"/>
          </p:nvPr>
        </p:nvPicPr>
        <p:blipFill>
          <a:blip r:embed="rId11">
            <a:extLst>
              <a:ext uri="{28A0092B-C50C-407E-A947-70E740481C1C}">
                <a14:useLocalDpi xmlns:a14="http://schemas.microsoft.com/office/drawing/2010/main" val="0"/>
              </a:ext>
            </a:extLst>
          </a:blip>
          <a:srcRect/>
          <a:stretch>
            <a:fillRect/>
          </a:stretch>
        </p:blipFill>
        <p:spPr bwMode="auto">
          <a:xfrm>
            <a:off x="4936910" y="3919078"/>
            <a:ext cx="2591367" cy="18551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038164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ltLang="en-US" dirty="0"/>
              <a:t>Example 11 – Solution (3 of 3)</a:t>
            </a:r>
            <a:endParaRPr lang="en-US" dirty="0"/>
          </a:p>
        </p:txBody>
      </p:sp>
      <p:sp>
        <p:nvSpPr>
          <p:cNvPr id="2" name="Content Placeholder 1"/>
          <p:cNvSpPr>
            <a:spLocks noGrp="1"/>
          </p:cNvSpPr>
          <p:nvPr>
            <p:ph sz="quarter" idx="23"/>
          </p:nvPr>
        </p:nvSpPr>
        <p:spPr/>
        <p:txBody>
          <a:bodyPr/>
          <a:lstStyle/>
          <a:p>
            <a:pPr>
              <a:lnSpc>
                <a:spcPct val="100000"/>
              </a:lnSpc>
            </a:pPr>
            <a:r>
              <a:rPr lang="en-IN" dirty="0"/>
              <a:t>We know that</a:t>
            </a:r>
            <a:endParaRPr lang="en-US" altLang="en-US" dirty="0"/>
          </a:p>
        </p:txBody>
      </p:sp>
      <p:graphicFrame>
        <p:nvGraphicFramePr>
          <p:cNvPr id="11" name="Content Placeholder 10" descr="lim_(x right arrow 0) (x^2) = 0 and lim_(x right arrow 0) (negative x^2) = 0"/>
          <p:cNvGraphicFramePr>
            <a:graphicFrameLocks noGrp="1" noChangeAspect="1"/>
          </p:cNvGraphicFramePr>
          <p:nvPr>
            <p:ph sz="quarter" idx="24"/>
            <p:extLst>
              <p:ext uri="{D42A27DB-BD31-4B8C-83A1-F6EECF244321}">
                <p14:modId xmlns:p14="http://schemas.microsoft.com/office/powerpoint/2010/main" val="1621575054"/>
              </p:ext>
            </p:extLst>
          </p:nvPr>
        </p:nvGraphicFramePr>
        <p:xfrm>
          <a:off x="3480834" y="1676399"/>
          <a:ext cx="4904569" cy="633414"/>
        </p:xfrm>
        <a:graphic>
          <a:graphicData uri="http://schemas.openxmlformats.org/presentationml/2006/ole">
            <mc:AlternateContent xmlns:mc="http://schemas.openxmlformats.org/markup-compatibility/2006">
              <mc:Choice xmlns:v="urn:schemas-microsoft-com:vml" Requires="v">
                <p:oleObj spid="_x0000_s506931" name="Equation" r:id="rId3" imgW="4228920" imgH="545760" progId="Equation.DSMT4">
                  <p:embed/>
                </p:oleObj>
              </mc:Choice>
              <mc:Fallback>
                <p:oleObj name="Equation" r:id="rId3" imgW="4228920" imgH="545760" progId="Equation.DSMT4">
                  <p:embed/>
                  <p:pic>
                    <p:nvPicPr>
                      <p:cNvPr id="0" name=""/>
                      <p:cNvPicPr/>
                      <p:nvPr/>
                    </p:nvPicPr>
                    <p:blipFill>
                      <a:blip r:embed="rId4"/>
                      <a:stretch>
                        <a:fillRect/>
                      </a:stretch>
                    </p:blipFill>
                    <p:spPr>
                      <a:xfrm>
                        <a:off x="3480834" y="1676399"/>
                        <a:ext cx="4904569" cy="633414"/>
                      </a:xfrm>
                      <a:prstGeom prst="rect">
                        <a:avLst/>
                      </a:prstGeom>
                    </p:spPr>
                  </p:pic>
                </p:oleObj>
              </mc:Fallback>
            </mc:AlternateContent>
          </a:graphicData>
        </a:graphic>
      </p:graphicFrame>
      <p:sp>
        <p:nvSpPr>
          <p:cNvPr id="4" name="Content Placeholder 3"/>
          <p:cNvSpPr>
            <a:spLocks noGrp="1"/>
          </p:cNvSpPr>
          <p:nvPr>
            <p:ph sz="quarter" idx="25"/>
          </p:nvPr>
        </p:nvSpPr>
        <p:spPr>
          <a:xfrm>
            <a:off x="736600" y="2832090"/>
            <a:ext cx="1007533" cy="420688"/>
          </a:xfrm>
        </p:spPr>
        <p:txBody>
          <a:bodyPr/>
          <a:lstStyle/>
          <a:p>
            <a:r>
              <a:rPr lang="en-IN" dirty="0"/>
              <a:t>Taking</a:t>
            </a:r>
            <a:endParaRPr lang="en-US" dirty="0"/>
          </a:p>
        </p:txBody>
      </p:sp>
      <p:graphicFrame>
        <p:nvGraphicFramePr>
          <p:cNvPr id="12" name="Content Placeholder 11" descr="f(x) = negative x^2, g(x) = x^2 sin(1∕x), and h(x) = x^2"/>
          <p:cNvGraphicFramePr>
            <a:graphicFrameLocks noGrp="1" noChangeAspect="1"/>
          </p:cNvGraphicFramePr>
          <p:nvPr>
            <p:ph sz="quarter" idx="26"/>
            <p:extLst>
              <p:ext uri="{D42A27DB-BD31-4B8C-83A1-F6EECF244321}">
                <p14:modId xmlns:p14="http://schemas.microsoft.com/office/powerpoint/2010/main" val="3047172781"/>
              </p:ext>
            </p:extLst>
          </p:nvPr>
        </p:nvGraphicFramePr>
        <p:xfrm>
          <a:off x="1677988" y="2762976"/>
          <a:ext cx="6396037" cy="484188"/>
        </p:xfrm>
        <a:graphic>
          <a:graphicData uri="http://schemas.openxmlformats.org/presentationml/2006/ole">
            <mc:AlternateContent xmlns:mc="http://schemas.openxmlformats.org/markup-compatibility/2006">
              <mc:Choice xmlns:v="urn:schemas-microsoft-com:vml" Requires="v">
                <p:oleObj spid="_x0000_s506932" name="Equation" r:id="rId5" imgW="3022560" imgH="228600" progId="Equation.DSMT4">
                  <p:embed/>
                </p:oleObj>
              </mc:Choice>
              <mc:Fallback>
                <p:oleObj name="Equation" r:id="rId5" imgW="3022560" imgH="228600" progId="Equation.DSMT4">
                  <p:embed/>
                  <p:pic>
                    <p:nvPicPr>
                      <p:cNvPr id="0" name=""/>
                      <p:cNvPicPr/>
                      <p:nvPr/>
                    </p:nvPicPr>
                    <p:blipFill>
                      <a:blip r:embed="rId6"/>
                      <a:stretch>
                        <a:fillRect/>
                      </a:stretch>
                    </p:blipFill>
                    <p:spPr>
                      <a:xfrm>
                        <a:off x="1677988" y="2762976"/>
                        <a:ext cx="6396037" cy="484188"/>
                      </a:xfrm>
                      <a:prstGeom prst="rect">
                        <a:avLst/>
                      </a:prstGeom>
                    </p:spPr>
                  </p:pic>
                </p:oleObj>
              </mc:Fallback>
            </mc:AlternateContent>
          </a:graphicData>
        </a:graphic>
      </p:graphicFrame>
      <p:sp>
        <p:nvSpPr>
          <p:cNvPr id="6" name="Content Placeholder 5"/>
          <p:cNvSpPr>
            <a:spLocks noGrp="1"/>
          </p:cNvSpPr>
          <p:nvPr>
            <p:ph sz="quarter" idx="27"/>
          </p:nvPr>
        </p:nvSpPr>
        <p:spPr>
          <a:xfrm>
            <a:off x="8074025" y="2849023"/>
            <a:ext cx="3559175" cy="550862"/>
          </a:xfrm>
        </p:spPr>
        <p:txBody>
          <a:bodyPr/>
          <a:lstStyle/>
          <a:p>
            <a:r>
              <a:rPr lang="en-IN" dirty="0"/>
              <a:t>in the Squeeze Theorem, </a:t>
            </a:r>
            <a:endParaRPr lang="en-US" dirty="0"/>
          </a:p>
        </p:txBody>
      </p:sp>
      <p:sp>
        <p:nvSpPr>
          <p:cNvPr id="7" name="Content Placeholder 6"/>
          <p:cNvSpPr>
            <a:spLocks noGrp="1"/>
          </p:cNvSpPr>
          <p:nvPr>
            <p:ph sz="quarter" idx="28"/>
          </p:nvPr>
        </p:nvSpPr>
        <p:spPr>
          <a:xfrm>
            <a:off x="736600" y="3296198"/>
            <a:ext cx="1498600" cy="587375"/>
          </a:xfrm>
        </p:spPr>
        <p:txBody>
          <a:bodyPr/>
          <a:lstStyle/>
          <a:p>
            <a:r>
              <a:rPr lang="en-IN" dirty="0"/>
              <a:t>we </a:t>
            </a:r>
            <a:r>
              <a:rPr lang="en-IN" dirty="0" smtClean="0"/>
              <a:t>obtain</a:t>
            </a:r>
            <a:endParaRPr lang="en-US" dirty="0"/>
          </a:p>
        </p:txBody>
      </p:sp>
      <p:graphicFrame>
        <p:nvGraphicFramePr>
          <p:cNvPr id="13" name="Content Placeholder 12" descr="lim_(x right arrow 0) (x^2 sin(1∕x)) = 0"/>
          <p:cNvGraphicFramePr>
            <a:graphicFrameLocks noGrp="1" noChangeAspect="1"/>
          </p:cNvGraphicFramePr>
          <p:nvPr>
            <p:ph sz="quarter" idx="29"/>
            <p:extLst>
              <p:ext uri="{D42A27DB-BD31-4B8C-83A1-F6EECF244321}">
                <p14:modId xmlns:p14="http://schemas.microsoft.com/office/powerpoint/2010/main" val="2798314835"/>
              </p:ext>
            </p:extLst>
          </p:nvPr>
        </p:nvGraphicFramePr>
        <p:xfrm>
          <a:off x="4381235" y="3883573"/>
          <a:ext cx="1943182" cy="705354"/>
        </p:xfrm>
        <a:graphic>
          <a:graphicData uri="http://schemas.openxmlformats.org/presentationml/2006/ole">
            <mc:AlternateContent xmlns:mc="http://schemas.openxmlformats.org/markup-compatibility/2006">
              <mc:Choice xmlns:v="urn:schemas-microsoft-com:vml" Requires="v">
                <p:oleObj spid="_x0000_s506933" name="Equation" r:id="rId7" imgW="1993680" imgH="723600" progId="Equation.DSMT4">
                  <p:embed/>
                </p:oleObj>
              </mc:Choice>
              <mc:Fallback>
                <p:oleObj name="Equation" r:id="rId7" imgW="1993680" imgH="723600" progId="Equation.DSMT4">
                  <p:embed/>
                  <p:pic>
                    <p:nvPicPr>
                      <p:cNvPr id="0" name=""/>
                      <p:cNvPicPr/>
                      <p:nvPr/>
                    </p:nvPicPr>
                    <p:blipFill>
                      <a:blip r:embed="rId8"/>
                      <a:stretch>
                        <a:fillRect/>
                      </a:stretch>
                    </p:blipFill>
                    <p:spPr>
                      <a:xfrm>
                        <a:off x="4381235" y="3883573"/>
                        <a:ext cx="1943182" cy="705354"/>
                      </a:xfrm>
                      <a:prstGeom prst="rect">
                        <a:avLst/>
                      </a:prstGeom>
                    </p:spPr>
                  </p:pic>
                </p:oleObj>
              </mc:Fallback>
            </mc:AlternateContent>
          </a:graphicData>
        </a:graphic>
      </p:graphicFrame>
    </p:spTree>
    <p:extLst>
      <p:ext uri="{BB962C8B-B14F-4D97-AF65-F5344CB8AC3E}">
        <p14:creationId xmlns:p14="http://schemas.microsoft.com/office/powerpoint/2010/main" val="12795146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9439C50-9C46-4233-8285-16AF474E7A69}"/>
              </a:ext>
            </a:extLst>
          </p:cNvPr>
          <p:cNvSpPr>
            <a:spLocks noGrp="1"/>
          </p:cNvSpPr>
          <p:nvPr>
            <p:ph type="title"/>
          </p:nvPr>
        </p:nvSpPr>
        <p:spPr>
          <a:xfrm>
            <a:off x="838200" y="3060442"/>
            <a:ext cx="10515600" cy="1126076"/>
          </a:xfrm>
        </p:spPr>
        <p:txBody>
          <a:bodyPr/>
          <a:lstStyle/>
          <a:p>
            <a:pPr algn="ctr"/>
            <a:r>
              <a:rPr lang="en-IN" dirty="0">
                <a:solidFill>
                  <a:srgbClr val="0079C2"/>
                </a:solidFill>
              </a:rPr>
              <a:t>Properties of Limits</a:t>
            </a:r>
            <a:endParaRPr lang="en-IN" sz="4000" dirty="0">
              <a:solidFill>
                <a:srgbClr val="0079C2"/>
              </a:solidFill>
            </a:endParaRPr>
          </a:p>
        </p:txBody>
      </p:sp>
    </p:spTree>
    <p:extLst>
      <p:ext uri="{BB962C8B-B14F-4D97-AF65-F5344CB8AC3E}">
        <p14:creationId xmlns:p14="http://schemas.microsoft.com/office/powerpoint/2010/main" val="38394760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9F8B2E0-ED08-4BB6-A3BD-5157FDCDBF9C}"/>
              </a:ext>
            </a:extLst>
          </p:cNvPr>
          <p:cNvSpPr>
            <a:spLocks noGrp="1"/>
          </p:cNvSpPr>
          <p:nvPr>
            <p:ph type="title"/>
          </p:nvPr>
        </p:nvSpPr>
        <p:spPr/>
        <p:txBody>
          <a:bodyPr/>
          <a:lstStyle/>
          <a:p>
            <a:r>
              <a:rPr lang="en-US" altLang="en-US" dirty="0"/>
              <a:t>Properties of Limits </a:t>
            </a:r>
            <a:r>
              <a:rPr lang="en-US" altLang="en-US" b="0" dirty="0"/>
              <a:t>(1 of 5)</a:t>
            </a:r>
            <a:endParaRPr lang="en-US" b="0" dirty="0"/>
          </a:p>
        </p:txBody>
      </p:sp>
      <p:sp>
        <p:nvSpPr>
          <p:cNvPr id="3" name="Content Placeholder 2">
            <a:extLst>
              <a:ext uri="{FF2B5EF4-FFF2-40B4-BE49-F238E27FC236}">
                <a16:creationId xmlns="" xmlns:a16="http://schemas.microsoft.com/office/drawing/2014/main" id="{98AB8A34-18D3-41BA-8EF6-CD765B1091ED}"/>
              </a:ext>
            </a:extLst>
          </p:cNvPr>
          <p:cNvSpPr>
            <a:spLocks noGrp="1"/>
          </p:cNvSpPr>
          <p:nvPr>
            <p:ph sz="quarter" idx="23"/>
          </p:nvPr>
        </p:nvSpPr>
        <p:spPr>
          <a:xfrm>
            <a:off x="736600" y="1289049"/>
            <a:ext cx="10706100" cy="869496"/>
          </a:xfrm>
        </p:spPr>
        <p:txBody>
          <a:bodyPr/>
          <a:lstStyle/>
          <a:p>
            <a:pPr>
              <a:lnSpc>
                <a:spcPct val="100000"/>
              </a:lnSpc>
            </a:pPr>
            <a:r>
              <a:rPr lang="en-US" altLang="en-US" dirty="0"/>
              <a:t>In this section we use the following properties of limits, called the </a:t>
            </a:r>
            <a:r>
              <a:rPr lang="en-US" altLang="en-US" i="1" dirty="0"/>
              <a:t>Limit Laws</a:t>
            </a:r>
            <a:r>
              <a:rPr lang="en-US" altLang="en-US" dirty="0"/>
              <a:t>,</a:t>
            </a:r>
            <a:r>
              <a:rPr lang="en-US" altLang="en-US" i="1" dirty="0"/>
              <a:t> </a:t>
            </a:r>
            <a:r>
              <a:rPr lang="en-US" altLang="en-US" dirty="0"/>
              <a:t>to calculate limits.</a:t>
            </a:r>
          </a:p>
        </p:txBody>
      </p:sp>
      <p:sp>
        <p:nvSpPr>
          <p:cNvPr id="4" name="Content Placeholder 3">
            <a:extLst>
              <a:ext uri="{FF2B5EF4-FFF2-40B4-BE49-F238E27FC236}">
                <a16:creationId xmlns="" xmlns:a16="http://schemas.microsoft.com/office/drawing/2014/main" id="{14D8179C-6460-44BA-A6B2-F883FD7BFD53}"/>
              </a:ext>
            </a:extLst>
          </p:cNvPr>
          <p:cNvSpPr>
            <a:spLocks noGrp="1"/>
          </p:cNvSpPr>
          <p:nvPr>
            <p:ph sz="quarter" idx="24"/>
          </p:nvPr>
        </p:nvSpPr>
        <p:spPr>
          <a:xfrm>
            <a:off x="736600" y="2307361"/>
            <a:ext cx="10712450" cy="296699"/>
          </a:xfrm>
        </p:spPr>
        <p:txBody>
          <a:bodyPr/>
          <a:lstStyle/>
          <a:p>
            <a:r>
              <a:rPr lang="en-US" b="1" dirty="0">
                <a:solidFill>
                  <a:srgbClr val="EF2E24"/>
                </a:solidFill>
              </a:rPr>
              <a:t>Limit Laws </a:t>
            </a:r>
            <a:r>
              <a:rPr lang="en-US" dirty="0"/>
              <a:t>Suppose that </a:t>
            </a:r>
            <a:r>
              <a:rPr lang="en-US" i="1" dirty="0"/>
              <a:t>c</a:t>
            </a:r>
            <a:r>
              <a:rPr lang="en-US" dirty="0"/>
              <a:t> is a constant and the limits</a:t>
            </a:r>
          </a:p>
        </p:txBody>
      </p:sp>
      <p:graphicFrame>
        <p:nvGraphicFramePr>
          <p:cNvPr id="20" name="Content Placeholder 19" descr="lim_(x right arrow a) (f(x)) and lim_(x right arrow a) (g(x))">
            <a:extLst>
              <a:ext uri="{FF2B5EF4-FFF2-40B4-BE49-F238E27FC236}">
                <a16:creationId xmlns="" xmlns:a16="http://schemas.microsoft.com/office/drawing/2014/main" id="{0F216267-BE36-44E6-9488-E38216771395}"/>
              </a:ext>
            </a:extLst>
          </p:cNvPr>
          <p:cNvGraphicFramePr>
            <a:graphicFrameLocks noGrp="1" noChangeAspect="1"/>
          </p:cNvGraphicFramePr>
          <p:nvPr>
            <p:ph sz="quarter" idx="25"/>
            <p:extLst>
              <p:ext uri="{D42A27DB-BD31-4B8C-83A1-F6EECF244321}">
                <p14:modId xmlns:p14="http://schemas.microsoft.com/office/powerpoint/2010/main" val="3543752939"/>
              </p:ext>
            </p:extLst>
          </p:nvPr>
        </p:nvGraphicFramePr>
        <p:xfrm>
          <a:off x="8218488" y="2306462"/>
          <a:ext cx="3230562" cy="473075"/>
        </p:xfrm>
        <a:graphic>
          <a:graphicData uri="http://schemas.openxmlformats.org/presentationml/2006/ole">
            <mc:AlternateContent xmlns:mc="http://schemas.openxmlformats.org/markup-compatibility/2006">
              <mc:Choice xmlns:v="urn:schemas-microsoft-com:vml" Requires="v">
                <p:oleObj spid="_x0000_s490117" name="Equation" r:id="rId3" imgW="3555720" imgH="520560" progId="Equation.DSMT4">
                  <p:embed/>
                </p:oleObj>
              </mc:Choice>
              <mc:Fallback>
                <p:oleObj name="Equation" r:id="rId3" imgW="3555720" imgH="520560" progId="Equation.DSMT4">
                  <p:embed/>
                  <p:pic>
                    <p:nvPicPr>
                      <p:cNvPr id="19" name="Object 18">
                        <a:extLst>
                          <a:ext uri="{FF2B5EF4-FFF2-40B4-BE49-F238E27FC236}">
                            <a16:creationId xmlns="" xmlns:a16="http://schemas.microsoft.com/office/drawing/2014/main" id="{B4A1199A-5C5D-4BB5-9D6A-BF61A8719E10}"/>
                          </a:ext>
                        </a:extLst>
                      </p:cNvPr>
                      <p:cNvPicPr/>
                      <p:nvPr/>
                    </p:nvPicPr>
                    <p:blipFill>
                      <a:blip r:embed="rId4"/>
                      <a:stretch>
                        <a:fillRect/>
                      </a:stretch>
                    </p:blipFill>
                    <p:spPr>
                      <a:xfrm>
                        <a:off x="8218488" y="2306462"/>
                        <a:ext cx="3230562" cy="473075"/>
                      </a:xfrm>
                      <a:prstGeom prst="rect">
                        <a:avLst/>
                      </a:prstGeom>
                    </p:spPr>
                  </p:pic>
                </p:oleObj>
              </mc:Fallback>
            </mc:AlternateContent>
          </a:graphicData>
        </a:graphic>
      </p:graphicFrame>
      <p:sp>
        <p:nvSpPr>
          <p:cNvPr id="6" name="Content Placeholder 5">
            <a:extLst>
              <a:ext uri="{FF2B5EF4-FFF2-40B4-BE49-F238E27FC236}">
                <a16:creationId xmlns="" xmlns:a16="http://schemas.microsoft.com/office/drawing/2014/main" id="{0093BB86-1A71-41F7-8066-629052E04A1E}"/>
              </a:ext>
            </a:extLst>
          </p:cNvPr>
          <p:cNvSpPr>
            <a:spLocks noGrp="1"/>
          </p:cNvSpPr>
          <p:nvPr>
            <p:ph sz="quarter" idx="26"/>
          </p:nvPr>
        </p:nvSpPr>
        <p:spPr>
          <a:xfrm>
            <a:off x="773313" y="2688515"/>
            <a:ext cx="1497939" cy="296699"/>
          </a:xfrm>
        </p:spPr>
        <p:txBody>
          <a:bodyPr/>
          <a:lstStyle/>
          <a:p>
            <a:r>
              <a:rPr lang="en-US" dirty="0"/>
              <a:t>exist. Then</a:t>
            </a:r>
          </a:p>
        </p:txBody>
      </p:sp>
      <p:sp>
        <p:nvSpPr>
          <p:cNvPr id="7" name="Content Placeholder 6">
            <a:extLst>
              <a:ext uri="{FF2B5EF4-FFF2-40B4-BE49-F238E27FC236}">
                <a16:creationId xmlns="" xmlns:a16="http://schemas.microsoft.com/office/drawing/2014/main" id="{1CE1D9D2-D1F7-4620-BA08-DCD15D523203}"/>
              </a:ext>
            </a:extLst>
          </p:cNvPr>
          <p:cNvSpPr>
            <a:spLocks noGrp="1"/>
          </p:cNvSpPr>
          <p:nvPr>
            <p:ph sz="quarter" idx="27"/>
          </p:nvPr>
        </p:nvSpPr>
        <p:spPr>
          <a:xfrm>
            <a:off x="736600" y="3342176"/>
            <a:ext cx="399026" cy="368761"/>
          </a:xfrm>
        </p:spPr>
        <p:txBody>
          <a:bodyPr/>
          <a:lstStyle/>
          <a:p>
            <a:pPr marL="457200" indent="-457200">
              <a:buFont typeface="+mj-lt"/>
              <a:buAutoNum type="arabicPeriod"/>
            </a:pPr>
            <a:r>
              <a:rPr lang="en-US" b="1" dirty="0"/>
              <a:t> </a:t>
            </a:r>
          </a:p>
        </p:txBody>
      </p:sp>
      <p:graphicFrame>
        <p:nvGraphicFramePr>
          <p:cNvPr id="22" name="Content Placeholder 21" descr="lim_(x right arrow a) [f(x) + g(x)] = lim_(x right arrow a) (f(x)) + lim_(x right arrow a) (g(x))">
            <a:extLst>
              <a:ext uri="{FF2B5EF4-FFF2-40B4-BE49-F238E27FC236}">
                <a16:creationId xmlns="" xmlns:a16="http://schemas.microsoft.com/office/drawing/2014/main" id="{08DEE70E-329D-45B9-9135-252753648B0A}"/>
              </a:ext>
            </a:extLst>
          </p:cNvPr>
          <p:cNvGraphicFramePr>
            <a:graphicFrameLocks noGrp="1" noChangeAspect="1"/>
          </p:cNvGraphicFramePr>
          <p:nvPr>
            <p:ph sz="quarter" idx="28"/>
            <p:extLst>
              <p:ext uri="{D42A27DB-BD31-4B8C-83A1-F6EECF244321}">
                <p14:modId xmlns:p14="http://schemas.microsoft.com/office/powerpoint/2010/main" val="2282050466"/>
              </p:ext>
            </p:extLst>
          </p:nvPr>
        </p:nvGraphicFramePr>
        <p:xfrm>
          <a:off x="1182688" y="3308258"/>
          <a:ext cx="4498975" cy="487362"/>
        </p:xfrm>
        <a:graphic>
          <a:graphicData uri="http://schemas.openxmlformats.org/presentationml/2006/ole">
            <mc:AlternateContent xmlns:mc="http://schemas.openxmlformats.org/markup-compatibility/2006">
              <mc:Choice xmlns:v="urn:schemas-microsoft-com:vml" Requires="v">
                <p:oleObj spid="_x0000_s490118" name="Equation" r:id="rId5" imgW="5041800" imgH="545760" progId="Equation.DSMT4">
                  <p:embed/>
                </p:oleObj>
              </mc:Choice>
              <mc:Fallback>
                <p:oleObj name="Equation" r:id="rId5" imgW="5041800" imgH="545760" progId="Equation.DSMT4">
                  <p:embed/>
                  <p:pic>
                    <p:nvPicPr>
                      <p:cNvPr id="21" name="Object 20">
                        <a:extLst>
                          <a:ext uri="{FF2B5EF4-FFF2-40B4-BE49-F238E27FC236}">
                            <a16:creationId xmlns="" xmlns:a16="http://schemas.microsoft.com/office/drawing/2014/main" id="{2BBD8232-A66A-4126-BC6D-A93240EC12B5}"/>
                          </a:ext>
                        </a:extLst>
                      </p:cNvPr>
                      <p:cNvPicPr/>
                      <p:nvPr/>
                    </p:nvPicPr>
                    <p:blipFill>
                      <a:blip r:embed="rId6"/>
                      <a:stretch>
                        <a:fillRect/>
                      </a:stretch>
                    </p:blipFill>
                    <p:spPr>
                      <a:xfrm>
                        <a:off x="1182688" y="3308258"/>
                        <a:ext cx="4498975" cy="487362"/>
                      </a:xfrm>
                      <a:prstGeom prst="rect">
                        <a:avLst/>
                      </a:prstGeom>
                    </p:spPr>
                  </p:pic>
                </p:oleObj>
              </mc:Fallback>
            </mc:AlternateContent>
          </a:graphicData>
        </a:graphic>
      </p:graphicFrame>
      <p:sp>
        <p:nvSpPr>
          <p:cNvPr id="9" name="Content Placeholder 8">
            <a:extLst>
              <a:ext uri="{FF2B5EF4-FFF2-40B4-BE49-F238E27FC236}">
                <a16:creationId xmlns="" xmlns:a16="http://schemas.microsoft.com/office/drawing/2014/main" id="{22E43E45-1A50-444D-A0B2-5E73EFAE6B39}"/>
              </a:ext>
            </a:extLst>
          </p:cNvPr>
          <p:cNvSpPr>
            <a:spLocks noGrp="1"/>
          </p:cNvSpPr>
          <p:nvPr>
            <p:ph sz="quarter" idx="29"/>
          </p:nvPr>
        </p:nvSpPr>
        <p:spPr>
          <a:xfrm>
            <a:off x="736600" y="4067479"/>
            <a:ext cx="399026" cy="443907"/>
          </a:xfrm>
        </p:spPr>
        <p:txBody>
          <a:bodyPr/>
          <a:lstStyle/>
          <a:p>
            <a:pPr marL="457200" indent="-457200">
              <a:buFont typeface="+mj-lt"/>
              <a:buAutoNum type="arabicPeriod" startAt="2"/>
            </a:pPr>
            <a:r>
              <a:rPr lang="en-US" b="1" dirty="0"/>
              <a:t> </a:t>
            </a:r>
          </a:p>
        </p:txBody>
      </p:sp>
      <p:graphicFrame>
        <p:nvGraphicFramePr>
          <p:cNvPr id="24" name="Content Placeholder 23" descr="lim_(x right arrow a) [f(x) minus g(x)] = lim_(x right arrow a) (f(x)) minus lim_(x right arrow a) (g(x))">
            <a:extLst>
              <a:ext uri="{FF2B5EF4-FFF2-40B4-BE49-F238E27FC236}">
                <a16:creationId xmlns="" xmlns:a16="http://schemas.microsoft.com/office/drawing/2014/main" id="{F51C0F29-E2F9-4D38-B5AA-713A01DA697A}"/>
              </a:ext>
            </a:extLst>
          </p:cNvPr>
          <p:cNvGraphicFramePr>
            <a:graphicFrameLocks noGrp="1" noChangeAspect="1"/>
          </p:cNvGraphicFramePr>
          <p:nvPr>
            <p:ph sz="quarter" idx="30"/>
            <p:extLst>
              <p:ext uri="{D42A27DB-BD31-4B8C-83A1-F6EECF244321}">
                <p14:modId xmlns:p14="http://schemas.microsoft.com/office/powerpoint/2010/main" val="616198032"/>
              </p:ext>
            </p:extLst>
          </p:nvPr>
        </p:nvGraphicFramePr>
        <p:xfrm>
          <a:off x="1195388" y="4016283"/>
          <a:ext cx="4429125" cy="481012"/>
        </p:xfrm>
        <a:graphic>
          <a:graphicData uri="http://schemas.openxmlformats.org/presentationml/2006/ole">
            <mc:AlternateContent xmlns:mc="http://schemas.openxmlformats.org/markup-compatibility/2006">
              <mc:Choice xmlns:v="urn:schemas-microsoft-com:vml" Requires="v">
                <p:oleObj spid="_x0000_s490119" name="Equation" r:id="rId7" imgW="5029200" imgH="545760" progId="Equation.DSMT4">
                  <p:embed/>
                </p:oleObj>
              </mc:Choice>
              <mc:Fallback>
                <p:oleObj name="Equation" r:id="rId7" imgW="5029200" imgH="545760" progId="Equation.DSMT4">
                  <p:embed/>
                  <p:pic>
                    <p:nvPicPr>
                      <p:cNvPr id="23" name="Object 22">
                        <a:extLst>
                          <a:ext uri="{FF2B5EF4-FFF2-40B4-BE49-F238E27FC236}">
                            <a16:creationId xmlns="" xmlns:a16="http://schemas.microsoft.com/office/drawing/2014/main" id="{82EB99F5-C29B-4A4D-B6F9-96D92EA8F993}"/>
                          </a:ext>
                        </a:extLst>
                      </p:cNvPr>
                      <p:cNvPicPr/>
                      <p:nvPr/>
                    </p:nvPicPr>
                    <p:blipFill>
                      <a:blip r:embed="rId8"/>
                      <a:stretch>
                        <a:fillRect/>
                      </a:stretch>
                    </p:blipFill>
                    <p:spPr>
                      <a:xfrm>
                        <a:off x="1195388" y="4016283"/>
                        <a:ext cx="4429125" cy="481012"/>
                      </a:xfrm>
                      <a:prstGeom prst="rect">
                        <a:avLst/>
                      </a:prstGeom>
                    </p:spPr>
                  </p:pic>
                </p:oleObj>
              </mc:Fallback>
            </mc:AlternateContent>
          </a:graphicData>
        </a:graphic>
      </p:graphicFrame>
      <p:sp>
        <p:nvSpPr>
          <p:cNvPr id="11" name="Content Placeholder 10">
            <a:extLst>
              <a:ext uri="{FF2B5EF4-FFF2-40B4-BE49-F238E27FC236}">
                <a16:creationId xmlns="" xmlns:a16="http://schemas.microsoft.com/office/drawing/2014/main" id="{1C5DA971-F4A0-49CC-B88B-6A8890F75122}"/>
              </a:ext>
            </a:extLst>
          </p:cNvPr>
          <p:cNvSpPr>
            <a:spLocks noGrp="1"/>
          </p:cNvSpPr>
          <p:nvPr>
            <p:ph sz="quarter" idx="31"/>
          </p:nvPr>
        </p:nvSpPr>
        <p:spPr>
          <a:xfrm>
            <a:off x="736600" y="4769214"/>
            <a:ext cx="295787" cy="320373"/>
          </a:xfrm>
        </p:spPr>
        <p:txBody>
          <a:bodyPr/>
          <a:lstStyle/>
          <a:p>
            <a:pPr marL="457200" indent="-457200">
              <a:buFont typeface="+mj-lt"/>
              <a:buAutoNum type="arabicPeriod" startAt="3"/>
            </a:pPr>
            <a:r>
              <a:rPr lang="en-US" b="1" dirty="0"/>
              <a:t> </a:t>
            </a:r>
          </a:p>
        </p:txBody>
      </p:sp>
      <p:graphicFrame>
        <p:nvGraphicFramePr>
          <p:cNvPr id="26" name="Content Placeholder 25" descr="lim_(x right arrow a) [c f(x)] = c (lim_(x right arrow a) f(x))">
            <a:extLst>
              <a:ext uri="{FF2B5EF4-FFF2-40B4-BE49-F238E27FC236}">
                <a16:creationId xmlns="" xmlns:a16="http://schemas.microsoft.com/office/drawing/2014/main" id="{67A8E4C3-12C1-46EA-BBB1-BA6EF5497922}"/>
              </a:ext>
            </a:extLst>
          </p:cNvPr>
          <p:cNvGraphicFramePr>
            <a:graphicFrameLocks noGrp="1" noChangeAspect="1"/>
          </p:cNvGraphicFramePr>
          <p:nvPr>
            <p:ph sz="quarter" idx="32"/>
            <p:extLst>
              <p:ext uri="{D42A27DB-BD31-4B8C-83A1-F6EECF244321}">
                <p14:modId xmlns:p14="http://schemas.microsoft.com/office/powerpoint/2010/main" val="33318738"/>
              </p:ext>
            </p:extLst>
          </p:nvPr>
        </p:nvGraphicFramePr>
        <p:xfrm>
          <a:off x="1209675" y="4737008"/>
          <a:ext cx="2725738" cy="484187"/>
        </p:xfrm>
        <a:graphic>
          <a:graphicData uri="http://schemas.openxmlformats.org/presentationml/2006/ole">
            <mc:AlternateContent xmlns:mc="http://schemas.openxmlformats.org/markup-compatibility/2006">
              <mc:Choice xmlns:v="urn:schemas-microsoft-com:vml" Requires="v">
                <p:oleObj spid="_x0000_s490120" name="Equation" r:id="rId9" imgW="3073320" imgH="545760" progId="Equation.DSMT4">
                  <p:embed/>
                </p:oleObj>
              </mc:Choice>
              <mc:Fallback>
                <p:oleObj name="Equation" r:id="rId9" imgW="3073320" imgH="545760" progId="Equation.DSMT4">
                  <p:embed/>
                  <p:pic>
                    <p:nvPicPr>
                      <p:cNvPr id="25" name="Object 24">
                        <a:extLst>
                          <a:ext uri="{FF2B5EF4-FFF2-40B4-BE49-F238E27FC236}">
                            <a16:creationId xmlns="" xmlns:a16="http://schemas.microsoft.com/office/drawing/2014/main" id="{FD344D00-8AA3-4915-9930-CD4176DDFD94}"/>
                          </a:ext>
                        </a:extLst>
                      </p:cNvPr>
                      <p:cNvPicPr/>
                      <p:nvPr/>
                    </p:nvPicPr>
                    <p:blipFill>
                      <a:blip r:embed="rId10"/>
                      <a:stretch>
                        <a:fillRect/>
                      </a:stretch>
                    </p:blipFill>
                    <p:spPr>
                      <a:xfrm>
                        <a:off x="1209675" y="4737008"/>
                        <a:ext cx="2725738" cy="484187"/>
                      </a:xfrm>
                      <a:prstGeom prst="rect">
                        <a:avLst/>
                      </a:prstGeom>
                    </p:spPr>
                  </p:pic>
                </p:oleObj>
              </mc:Fallback>
            </mc:AlternateContent>
          </a:graphicData>
        </a:graphic>
      </p:graphicFrame>
      <p:sp>
        <p:nvSpPr>
          <p:cNvPr id="13" name="Content Placeholder 12">
            <a:extLst>
              <a:ext uri="{FF2B5EF4-FFF2-40B4-BE49-F238E27FC236}">
                <a16:creationId xmlns="" xmlns:a16="http://schemas.microsoft.com/office/drawing/2014/main" id="{4C9DCC7F-0FDF-4288-BA69-65ED1ECF2206}"/>
              </a:ext>
            </a:extLst>
          </p:cNvPr>
          <p:cNvSpPr>
            <a:spLocks noGrp="1"/>
          </p:cNvSpPr>
          <p:nvPr>
            <p:ph sz="quarter" idx="33"/>
          </p:nvPr>
        </p:nvSpPr>
        <p:spPr>
          <a:xfrm>
            <a:off x="736600" y="5535883"/>
            <a:ext cx="295787" cy="356885"/>
          </a:xfrm>
        </p:spPr>
        <p:txBody>
          <a:bodyPr/>
          <a:lstStyle/>
          <a:p>
            <a:pPr marL="457200" indent="-457200">
              <a:buFont typeface="+mj-lt"/>
              <a:buAutoNum type="arabicPeriod" startAt="4"/>
            </a:pPr>
            <a:r>
              <a:rPr lang="en-US" b="1" dirty="0"/>
              <a:t> </a:t>
            </a:r>
          </a:p>
        </p:txBody>
      </p:sp>
      <p:graphicFrame>
        <p:nvGraphicFramePr>
          <p:cNvPr id="28" name="Content Placeholder 27" descr="lim_(x right arrow a) [f(x) g(x)] = (lim_(x right arrow a) f(x)) * (lim_(x right arrow a) g(x))">
            <a:extLst>
              <a:ext uri="{FF2B5EF4-FFF2-40B4-BE49-F238E27FC236}">
                <a16:creationId xmlns="" xmlns:a16="http://schemas.microsoft.com/office/drawing/2014/main" id="{4A6DE3AB-6FAF-4FE2-AA41-79B385EB8908}"/>
              </a:ext>
            </a:extLst>
          </p:cNvPr>
          <p:cNvGraphicFramePr>
            <a:graphicFrameLocks noGrp="1" noChangeAspect="1"/>
          </p:cNvGraphicFramePr>
          <p:nvPr>
            <p:ph sz="quarter" idx="34"/>
            <p:extLst>
              <p:ext uri="{D42A27DB-BD31-4B8C-83A1-F6EECF244321}">
                <p14:modId xmlns:p14="http://schemas.microsoft.com/office/powerpoint/2010/main" val="2276308865"/>
              </p:ext>
            </p:extLst>
          </p:nvPr>
        </p:nvGraphicFramePr>
        <p:xfrm>
          <a:off x="1238250" y="5497513"/>
          <a:ext cx="4114800" cy="482600"/>
        </p:xfrm>
        <a:graphic>
          <a:graphicData uri="http://schemas.openxmlformats.org/presentationml/2006/ole">
            <mc:AlternateContent xmlns:mc="http://schemas.openxmlformats.org/markup-compatibility/2006">
              <mc:Choice xmlns:v="urn:schemas-microsoft-com:vml" Requires="v">
                <p:oleObj spid="_x0000_s490121" name="Equation" r:id="rId11" imgW="4660560" imgH="545760" progId="Equation.DSMT4">
                  <p:embed/>
                </p:oleObj>
              </mc:Choice>
              <mc:Fallback>
                <p:oleObj name="Equation" r:id="rId11" imgW="4660560" imgH="545760" progId="Equation.DSMT4">
                  <p:embed/>
                  <p:pic>
                    <p:nvPicPr>
                      <p:cNvPr id="27" name="Object 26">
                        <a:extLst>
                          <a:ext uri="{FF2B5EF4-FFF2-40B4-BE49-F238E27FC236}">
                            <a16:creationId xmlns="" xmlns:a16="http://schemas.microsoft.com/office/drawing/2014/main" id="{03F32682-4B94-4CA2-850C-96B9D37986FC}"/>
                          </a:ext>
                        </a:extLst>
                      </p:cNvPr>
                      <p:cNvPicPr/>
                      <p:nvPr/>
                    </p:nvPicPr>
                    <p:blipFill>
                      <a:blip r:embed="rId12"/>
                      <a:stretch>
                        <a:fillRect/>
                      </a:stretch>
                    </p:blipFill>
                    <p:spPr>
                      <a:xfrm>
                        <a:off x="1238250" y="5497513"/>
                        <a:ext cx="4114800" cy="482600"/>
                      </a:xfrm>
                      <a:prstGeom prst="rect">
                        <a:avLst/>
                      </a:prstGeom>
                    </p:spPr>
                  </p:pic>
                </p:oleObj>
              </mc:Fallback>
            </mc:AlternateContent>
          </a:graphicData>
        </a:graphic>
      </p:graphicFrame>
      <p:sp>
        <p:nvSpPr>
          <p:cNvPr id="15" name="Content Placeholder 14">
            <a:extLst>
              <a:ext uri="{FF2B5EF4-FFF2-40B4-BE49-F238E27FC236}">
                <a16:creationId xmlns="" xmlns:a16="http://schemas.microsoft.com/office/drawing/2014/main" id="{73663336-CAFD-4207-B269-962E5AD6658E}"/>
              </a:ext>
            </a:extLst>
          </p:cNvPr>
          <p:cNvSpPr>
            <a:spLocks noGrp="1"/>
          </p:cNvSpPr>
          <p:nvPr>
            <p:ph sz="quarter" idx="35"/>
          </p:nvPr>
        </p:nvSpPr>
        <p:spPr>
          <a:xfrm>
            <a:off x="6946900" y="3629482"/>
            <a:ext cx="295787" cy="334661"/>
          </a:xfrm>
        </p:spPr>
        <p:txBody>
          <a:bodyPr/>
          <a:lstStyle/>
          <a:p>
            <a:pPr marL="457200" indent="-457200">
              <a:buFont typeface="+mj-lt"/>
              <a:buAutoNum type="arabicPeriod" startAt="5"/>
            </a:pPr>
            <a:r>
              <a:rPr lang="en-US" b="1" dirty="0"/>
              <a:t> </a:t>
            </a:r>
          </a:p>
        </p:txBody>
      </p:sp>
      <p:graphicFrame>
        <p:nvGraphicFramePr>
          <p:cNvPr id="30" name="Content Placeholder 29" descr="lim_(x right arrow a) ((f(x))∕(g(x))) = ((lim_(x right arrow a) f(x))∕(lim_(x right arrow a) g(x))) if lim_(x right arrow a) (g(x)) != 0">
            <a:extLst>
              <a:ext uri="{FF2B5EF4-FFF2-40B4-BE49-F238E27FC236}">
                <a16:creationId xmlns="" xmlns:a16="http://schemas.microsoft.com/office/drawing/2014/main" id="{693B0679-AEFC-4A2C-A4D4-09DEF3BC786F}"/>
              </a:ext>
            </a:extLst>
          </p:cNvPr>
          <p:cNvGraphicFramePr>
            <a:graphicFrameLocks noGrp="1" noChangeAspect="1"/>
          </p:cNvGraphicFramePr>
          <p:nvPr>
            <p:ph sz="quarter" idx="36"/>
            <p:extLst>
              <p:ext uri="{D42A27DB-BD31-4B8C-83A1-F6EECF244321}">
                <p14:modId xmlns:p14="http://schemas.microsoft.com/office/powerpoint/2010/main" val="198330379"/>
              </p:ext>
            </p:extLst>
          </p:nvPr>
        </p:nvGraphicFramePr>
        <p:xfrm>
          <a:off x="7315200" y="3378108"/>
          <a:ext cx="3948113" cy="890587"/>
        </p:xfrm>
        <a:graphic>
          <a:graphicData uri="http://schemas.openxmlformats.org/presentationml/2006/ole">
            <mc:AlternateContent xmlns:mc="http://schemas.openxmlformats.org/markup-compatibility/2006">
              <mc:Choice xmlns:v="urn:schemas-microsoft-com:vml" Requires="v">
                <p:oleObj spid="_x0000_s490122" name="Equation" r:id="rId13" imgW="4673520" imgH="1054080" progId="Equation.DSMT4">
                  <p:embed/>
                </p:oleObj>
              </mc:Choice>
              <mc:Fallback>
                <p:oleObj name="Equation" r:id="rId13" imgW="4673520" imgH="1054080" progId="Equation.DSMT4">
                  <p:embed/>
                  <p:pic>
                    <p:nvPicPr>
                      <p:cNvPr id="29" name="Object 28">
                        <a:extLst>
                          <a:ext uri="{FF2B5EF4-FFF2-40B4-BE49-F238E27FC236}">
                            <a16:creationId xmlns="" xmlns:a16="http://schemas.microsoft.com/office/drawing/2014/main" id="{EF86E756-7C9E-48BC-BF28-DC0B1932261A}"/>
                          </a:ext>
                        </a:extLst>
                      </p:cNvPr>
                      <p:cNvPicPr/>
                      <p:nvPr/>
                    </p:nvPicPr>
                    <p:blipFill>
                      <a:blip r:embed="rId14"/>
                      <a:stretch>
                        <a:fillRect/>
                      </a:stretch>
                    </p:blipFill>
                    <p:spPr>
                      <a:xfrm>
                        <a:off x="7315200" y="3378108"/>
                        <a:ext cx="3948113" cy="890587"/>
                      </a:xfrm>
                      <a:prstGeom prst="rect">
                        <a:avLst/>
                      </a:prstGeom>
                    </p:spPr>
                  </p:pic>
                </p:oleObj>
              </mc:Fallback>
            </mc:AlternateContent>
          </a:graphicData>
        </a:graphic>
      </p:graphicFrame>
    </p:spTree>
    <p:extLst>
      <p:ext uri="{BB962C8B-B14F-4D97-AF65-F5344CB8AC3E}">
        <p14:creationId xmlns:p14="http://schemas.microsoft.com/office/powerpoint/2010/main" val="13546431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 xmlns:a16="http://schemas.microsoft.com/office/drawing/2014/main" id="{89F8B2E0-ED08-4BB6-A3BD-5157FDCDBF9C}"/>
              </a:ext>
            </a:extLst>
          </p:cNvPr>
          <p:cNvSpPr>
            <a:spLocks noGrp="1"/>
          </p:cNvSpPr>
          <p:nvPr>
            <p:ph type="title"/>
          </p:nvPr>
        </p:nvSpPr>
        <p:spPr>
          <a:xfrm>
            <a:off x="838200" y="384048"/>
            <a:ext cx="10515600" cy="672105"/>
          </a:xfrm>
        </p:spPr>
        <p:txBody>
          <a:bodyPr/>
          <a:lstStyle/>
          <a:p>
            <a:r>
              <a:rPr lang="en-US" altLang="en-US" dirty="0"/>
              <a:t>Properties of Limits </a:t>
            </a:r>
            <a:r>
              <a:rPr lang="en-US" altLang="en-US" b="0" dirty="0"/>
              <a:t>(2 of 5)</a:t>
            </a:r>
            <a:endParaRPr lang="en-US" b="0" dirty="0"/>
          </a:p>
        </p:txBody>
      </p:sp>
      <p:sp>
        <p:nvSpPr>
          <p:cNvPr id="3" name="Content Placeholder 2">
            <a:extLst>
              <a:ext uri="{FF2B5EF4-FFF2-40B4-BE49-F238E27FC236}">
                <a16:creationId xmlns="" xmlns:a16="http://schemas.microsoft.com/office/drawing/2014/main" id="{6453CF86-B924-4201-A211-508459BB7946}"/>
              </a:ext>
            </a:extLst>
          </p:cNvPr>
          <p:cNvSpPr>
            <a:spLocks noGrp="1"/>
          </p:cNvSpPr>
          <p:nvPr>
            <p:ph sz="quarter" idx="23"/>
          </p:nvPr>
        </p:nvSpPr>
        <p:spPr>
          <a:xfrm>
            <a:off x="736599" y="1289050"/>
            <a:ext cx="6829323" cy="314350"/>
          </a:xfrm>
        </p:spPr>
        <p:txBody>
          <a:bodyPr/>
          <a:lstStyle/>
          <a:p>
            <a:r>
              <a:rPr lang="en-US" altLang="en-US" dirty="0"/>
              <a:t>These five laws can be stated verbally as follows:</a:t>
            </a:r>
          </a:p>
        </p:txBody>
      </p:sp>
      <p:sp>
        <p:nvSpPr>
          <p:cNvPr id="5" name="Content Placeholder 4">
            <a:extLst>
              <a:ext uri="{FF2B5EF4-FFF2-40B4-BE49-F238E27FC236}">
                <a16:creationId xmlns="" xmlns:a16="http://schemas.microsoft.com/office/drawing/2014/main" id="{AE0F49A7-6326-4C48-97F2-0CDE296D7150}"/>
              </a:ext>
            </a:extLst>
          </p:cNvPr>
          <p:cNvSpPr>
            <a:spLocks noGrp="1"/>
          </p:cNvSpPr>
          <p:nvPr>
            <p:ph sz="quarter" idx="24"/>
          </p:nvPr>
        </p:nvSpPr>
        <p:spPr>
          <a:xfrm>
            <a:off x="736600" y="1962868"/>
            <a:ext cx="1446161" cy="364695"/>
          </a:xfrm>
        </p:spPr>
        <p:txBody>
          <a:bodyPr/>
          <a:lstStyle/>
          <a:p>
            <a:r>
              <a:rPr lang="en-US" altLang="en-US" b="1" dirty="0">
                <a:solidFill>
                  <a:srgbClr val="07944A"/>
                </a:solidFill>
              </a:rPr>
              <a:t>Sum Law</a:t>
            </a:r>
            <a:endParaRPr lang="en-US" dirty="0">
              <a:solidFill>
                <a:srgbClr val="07944A"/>
              </a:solidFill>
            </a:endParaRPr>
          </a:p>
        </p:txBody>
      </p:sp>
      <p:sp>
        <p:nvSpPr>
          <p:cNvPr id="6" name="Content Placeholder 5">
            <a:extLst>
              <a:ext uri="{FF2B5EF4-FFF2-40B4-BE49-F238E27FC236}">
                <a16:creationId xmlns="" xmlns:a16="http://schemas.microsoft.com/office/drawing/2014/main" id="{3DDD4A96-FACE-4321-AFA0-DDAC0E818E2F}"/>
              </a:ext>
            </a:extLst>
          </p:cNvPr>
          <p:cNvSpPr>
            <a:spLocks noGrp="1"/>
          </p:cNvSpPr>
          <p:nvPr>
            <p:ph sz="quarter" idx="25"/>
          </p:nvPr>
        </p:nvSpPr>
        <p:spPr>
          <a:xfrm>
            <a:off x="4350774" y="1889127"/>
            <a:ext cx="7104626" cy="438436"/>
          </a:xfrm>
        </p:spPr>
        <p:txBody>
          <a:bodyPr/>
          <a:lstStyle/>
          <a:p>
            <a:r>
              <a:rPr lang="en-US" altLang="en-US" b="1" dirty="0"/>
              <a:t> 1. </a:t>
            </a:r>
            <a:r>
              <a:rPr lang="en-US" altLang="en-US" dirty="0"/>
              <a:t>The limit of a sum is the sum of the limits.</a:t>
            </a:r>
            <a:endParaRPr lang="en-US" dirty="0"/>
          </a:p>
        </p:txBody>
      </p:sp>
      <p:sp>
        <p:nvSpPr>
          <p:cNvPr id="7" name="Content Placeholder 6">
            <a:extLst>
              <a:ext uri="{FF2B5EF4-FFF2-40B4-BE49-F238E27FC236}">
                <a16:creationId xmlns="" xmlns:a16="http://schemas.microsoft.com/office/drawing/2014/main" id="{2C440D43-48EE-42D2-A8B2-4B740960813F}"/>
              </a:ext>
            </a:extLst>
          </p:cNvPr>
          <p:cNvSpPr>
            <a:spLocks noGrp="1"/>
          </p:cNvSpPr>
          <p:nvPr>
            <p:ph sz="quarter" idx="26"/>
          </p:nvPr>
        </p:nvSpPr>
        <p:spPr>
          <a:xfrm>
            <a:off x="736600" y="2893733"/>
            <a:ext cx="2257323" cy="304114"/>
          </a:xfrm>
        </p:spPr>
        <p:txBody>
          <a:bodyPr/>
          <a:lstStyle/>
          <a:p>
            <a:r>
              <a:rPr lang="en-US" altLang="en-US" b="1" dirty="0">
                <a:solidFill>
                  <a:srgbClr val="07944A"/>
                </a:solidFill>
              </a:rPr>
              <a:t>Difference Law</a:t>
            </a:r>
            <a:endParaRPr lang="en-US" dirty="0">
              <a:solidFill>
                <a:srgbClr val="07944A"/>
              </a:solidFill>
            </a:endParaRPr>
          </a:p>
        </p:txBody>
      </p:sp>
      <p:sp>
        <p:nvSpPr>
          <p:cNvPr id="8" name="Content Placeholder 7">
            <a:extLst>
              <a:ext uri="{FF2B5EF4-FFF2-40B4-BE49-F238E27FC236}">
                <a16:creationId xmlns="" xmlns:a16="http://schemas.microsoft.com/office/drawing/2014/main" id="{F1484EAC-F829-47AF-9FC6-9AD1C0055DE7}"/>
              </a:ext>
            </a:extLst>
          </p:cNvPr>
          <p:cNvSpPr>
            <a:spLocks noGrp="1"/>
          </p:cNvSpPr>
          <p:nvPr>
            <p:ph sz="quarter" idx="27"/>
          </p:nvPr>
        </p:nvSpPr>
        <p:spPr>
          <a:xfrm>
            <a:off x="4344422" y="2893734"/>
            <a:ext cx="7104627" cy="708448"/>
          </a:xfrm>
        </p:spPr>
        <p:txBody>
          <a:bodyPr/>
          <a:lstStyle/>
          <a:p>
            <a:pPr marL="349250" indent="-349250">
              <a:lnSpc>
                <a:spcPct val="100000"/>
              </a:lnSpc>
            </a:pPr>
            <a:r>
              <a:rPr lang="en-US" altLang="en-US" b="1" dirty="0"/>
              <a:t>2. </a:t>
            </a:r>
            <a:r>
              <a:rPr lang="en-US" altLang="en-US" dirty="0"/>
              <a:t>The limit of a difference is the difference of the limits.</a:t>
            </a:r>
          </a:p>
        </p:txBody>
      </p:sp>
      <p:sp>
        <p:nvSpPr>
          <p:cNvPr id="9" name="Content Placeholder 8">
            <a:extLst>
              <a:ext uri="{FF2B5EF4-FFF2-40B4-BE49-F238E27FC236}">
                <a16:creationId xmlns="" xmlns:a16="http://schemas.microsoft.com/office/drawing/2014/main" id="{CF7BD849-37C2-4F29-88C9-BA8AFC38AC68}"/>
              </a:ext>
            </a:extLst>
          </p:cNvPr>
          <p:cNvSpPr>
            <a:spLocks noGrp="1"/>
          </p:cNvSpPr>
          <p:nvPr>
            <p:ph sz="quarter" idx="28"/>
          </p:nvPr>
        </p:nvSpPr>
        <p:spPr>
          <a:xfrm>
            <a:off x="736600" y="4281773"/>
            <a:ext cx="3274961" cy="364117"/>
          </a:xfrm>
        </p:spPr>
        <p:txBody>
          <a:bodyPr/>
          <a:lstStyle/>
          <a:p>
            <a:r>
              <a:rPr lang="en-US" altLang="en-US" b="1" dirty="0">
                <a:solidFill>
                  <a:srgbClr val="07944A"/>
                </a:solidFill>
              </a:rPr>
              <a:t>Constant Multiple Law</a:t>
            </a:r>
            <a:endParaRPr lang="en-US" dirty="0">
              <a:solidFill>
                <a:srgbClr val="07944A"/>
              </a:solidFill>
            </a:endParaRPr>
          </a:p>
        </p:txBody>
      </p:sp>
      <p:sp>
        <p:nvSpPr>
          <p:cNvPr id="10" name="Content Placeholder 9">
            <a:extLst>
              <a:ext uri="{FF2B5EF4-FFF2-40B4-BE49-F238E27FC236}">
                <a16:creationId xmlns="" xmlns:a16="http://schemas.microsoft.com/office/drawing/2014/main" id="{6228995C-E86B-4FD7-ACC4-0D7119A2ED6E}"/>
              </a:ext>
            </a:extLst>
          </p:cNvPr>
          <p:cNvSpPr>
            <a:spLocks noGrp="1"/>
          </p:cNvSpPr>
          <p:nvPr>
            <p:ph sz="quarter" idx="29"/>
          </p:nvPr>
        </p:nvSpPr>
        <p:spPr>
          <a:xfrm>
            <a:off x="4350774" y="4214993"/>
            <a:ext cx="7104626" cy="672105"/>
          </a:xfrm>
        </p:spPr>
        <p:txBody>
          <a:bodyPr/>
          <a:lstStyle/>
          <a:p>
            <a:pPr marL="349250" indent="-349250">
              <a:lnSpc>
                <a:spcPct val="100000"/>
              </a:lnSpc>
            </a:pPr>
            <a:r>
              <a:rPr lang="en-US" altLang="en-US" b="1" dirty="0"/>
              <a:t>3. </a:t>
            </a:r>
            <a:r>
              <a:rPr lang="en-US" altLang="en-US" dirty="0"/>
              <a:t>The limit of a constant times a function is the constant times the limit of the function.</a:t>
            </a:r>
            <a:endParaRPr lang="en-US" dirty="0"/>
          </a:p>
        </p:txBody>
      </p:sp>
    </p:spTree>
    <p:extLst>
      <p:ext uri="{BB962C8B-B14F-4D97-AF65-F5344CB8AC3E}">
        <p14:creationId xmlns:p14="http://schemas.microsoft.com/office/powerpoint/2010/main" val="17037123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 xmlns:a16="http://schemas.microsoft.com/office/drawing/2014/main" id="{89F8B2E0-ED08-4BB6-A3BD-5157FDCDBF9C}"/>
              </a:ext>
            </a:extLst>
          </p:cNvPr>
          <p:cNvSpPr>
            <a:spLocks noGrp="1"/>
          </p:cNvSpPr>
          <p:nvPr>
            <p:ph type="title"/>
          </p:nvPr>
        </p:nvSpPr>
        <p:spPr>
          <a:xfrm>
            <a:off x="838200" y="384048"/>
            <a:ext cx="10515600" cy="672105"/>
          </a:xfrm>
        </p:spPr>
        <p:txBody>
          <a:bodyPr/>
          <a:lstStyle/>
          <a:p>
            <a:r>
              <a:rPr lang="en-US" altLang="en-US" dirty="0"/>
              <a:t>Properties of Limits </a:t>
            </a:r>
            <a:r>
              <a:rPr lang="en-US" altLang="en-US" b="0" dirty="0"/>
              <a:t>(3 of 5)</a:t>
            </a:r>
            <a:endParaRPr lang="en-US" b="0" dirty="0"/>
          </a:p>
        </p:txBody>
      </p:sp>
      <p:sp>
        <p:nvSpPr>
          <p:cNvPr id="5" name="Content Placeholder 4">
            <a:extLst>
              <a:ext uri="{FF2B5EF4-FFF2-40B4-BE49-F238E27FC236}">
                <a16:creationId xmlns="" xmlns:a16="http://schemas.microsoft.com/office/drawing/2014/main" id="{AE0F49A7-6326-4C48-97F2-0CDE296D7150}"/>
              </a:ext>
            </a:extLst>
          </p:cNvPr>
          <p:cNvSpPr>
            <a:spLocks noGrp="1"/>
          </p:cNvSpPr>
          <p:nvPr>
            <p:ph sz="quarter" idx="23"/>
          </p:nvPr>
        </p:nvSpPr>
        <p:spPr>
          <a:xfrm>
            <a:off x="736600" y="1962869"/>
            <a:ext cx="2080342" cy="304114"/>
          </a:xfrm>
        </p:spPr>
        <p:txBody>
          <a:bodyPr/>
          <a:lstStyle/>
          <a:p>
            <a:r>
              <a:rPr lang="en-US" altLang="en-US" b="1" dirty="0">
                <a:solidFill>
                  <a:srgbClr val="07944A"/>
                </a:solidFill>
              </a:rPr>
              <a:t>Product Law</a:t>
            </a:r>
            <a:endParaRPr lang="en-US" dirty="0">
              <a:solidFill>
                <a:srgbClr val="07944A"/>
              </a:solidFill>
            </a:endParaRPr>
          </a:p>
        </p:txBody>
      </p:sp>
      <p:sp>
        <p:nvSpPr>
          <p:cNvPr id="6" name="Content Placeholder 5">
            <a:extLst>
              <a:ext uri="{FF2B5EF4-FFF2-40B4-BE49-F238E27FC236}">
                <a16:creationId xmlns="" xmlns:a16="http://schemas.microsoft.com/office/drawing/2014/main" id="{3DDD4A96-FACE-4321-AFA0-DDAC0E818E2F}"/>
              </a:ext>
            </a:extLst>
          </p:cNvPr>
          <p:cNvSpPr>
            <a:spLocks noGrp="1"/>
          </p:cNvSpPr>
          <p:nvPr>
            <p:ph sz="quarter" idx="24"/>
          </p:nvPr>
        </p:nvSpPr>
        <p:spPr>
          <a:xfrm>
            <a:off x="4350774" y="1889127"/>
            <a:ext cx="7104626" cy="377856"/>
          </a:xfrm>
        </p:spPr>
        <p:txBody>
          <a:bodyPr/>
          <a:lstStyle/>
          <a:p>
            <a:pPr>
              <a:buClr>
                <a:srgbClr val="A30000"/>
              </a:buClr>
            </a:pPr>
            <a:r>
              <a:rPr lang="en-US" altLang="en-US" b="1" dirty="0"/>
              <a:t>4. </a:t>
            </a:r>
            <a:r>
              <a:rPr lang="en-US" altLang="en-US" dirty="0"/>
              <a:t>The limit of a product is the product of the limits.</a:t>
            </a:r>
          </a:p>
        </p:txBody>
      </p:sp>
      <p:sp>
        <p:nvSpPr>
          <p:cNvPr id="7" name="Content Placeholder 6">
            <a:extLst>
              <a:ext uri="{FF2B5EF4-FFF2-40B4-BE49-F238E27FC236}">
                <a16:creationId xmlns="" xmlns:a16="http://schemas.microsoft.com/office/drawing/2014/main" id="{2C440D43-48EE-42D2-A8B2-4B740960813F}"/>
              </a:ext>
            </a:extLst>
          </p:cNvPr>
          <p:cNvSpPr>
            <a:spLocks noGrp="1"/>
          </p:cNvSpPr>
          <p:nvPr>
            <p:ph sz="quarter" idx="25"/>
          </p:nvPr>
        </p:nvSpPr>
        <p:spPr>
          <a:xfrm>
            <a:off x="736600" y="2893733"/>
            <a:ext cx="2257323" cy="304114"/>
          </a:xfrm>
        </p:spPr>
        <p:txBody>
          <a:bodyPr/>
          <a:lstStyle/>
          <a:p>
            <a:r>
              <a:rPr lang="en-US" altLang="en-US" b="1" dirty="0">
                <a:solidFill>
                  <a:srgbClr val="07944A"/>
                </a:solidFill>
              </a:rPr>
              <a:t>Quotient Law</a:t>
            </a:r>
            <a:endParaRPr lang="en-US" dirty="0">
              <a:solidFill>
                <a:srgbClr val="07944A"/>
              </a:solidFill>
            </a:endParaRPr>
          </a:p>
        </p:txBody>
      </p:sp>
      <p:sp>
        <p:nvSpPr>
          <p:cNvPr id="8" name="Content Placeholder 7">
            <a:extLst>
              <a:ext uri="{FF2B5EF4-FFF2-40B4-BE49-F238E27FC236}">
                <a16:creationId xmlns="" xmlns:a16="http://schemas.microsoft.com/office/drawing/2014/main" id="{F1484EAC-F829-47AF-9FC6-9AD1C0055DE7}"/>
              </a:ext>
            </a:extLst>
          </p:cNvPr>
          <p:cNvSpPr>
            <a:spLocks noGrp="1"/>
          </p:cNvSpPr>
          <p:nvPr>
            <p:ph sz="quarter" idx="26"/>
          </p:nvPr>
        </p:nvSpPr>
        <p:spPr>
          <a:xfrm>
            <a:off x="4344422" y="2893734"/>
            <a:ext cx="7302633" cy="837608"/>
          </a:xfrm>
        </p:spPr>
        <p:txBody>
          <a:bodyPr/>
          <a:lstStyle/>
          <a:p>
            <a:pPr marL="349250" indent="-349250">
              <a:buClr>
                <a:srgbClr val="A30000"/>
              </a:buClr>
            </a:pPr>
            <a:r>
              <a:rPr lang="en-US" altLang="en-US" b="1" dirty="0"/>
              <a:t>5. </a:t>
            </a:r>
            <a:r>
              <a:rPr lang="en-US" altLang="en-US" dirty="0"/>
              <a:t>The limit of a quotient is the quotient of the limits (provided that the limit of the denominator is not 0).</a:t>
            </a:r>
          </a:p>
        </p:txBody>
      </p:sp>
      <p:sp>
        <p:nvSpPr>
          <p:cNvPr id="9" name="Content Placeholder 8">
            <a:extLst>
              <a:ext uri="{FF2B5EF4-FFF2-40B4-BE49-F238E27FC236}">
                <a16:creationId xmlns="" xmlns:a16="http://schemas.microsoft.com/office/drawing/2014/main" id="{CF7BD849-37C2-4F29-88C9-BA8AFC38AC68}"/>
              </a:ext>
            </a:extLst>
          </p:cNvPr>
          <p:cNvSpPr>
            <a:spLocks noGrp="1"/>
          </p:cNvSpPr>
          <p:nvPr>
            <p:ph sz="quarter" idx="27"/>
          </p:nvPr>
        </p:nvSpPr>
        <p:spPr>
          <a:xfrm>
            <a:off x="736600" y="4281774"/>
            <a:ext cx="10718800" cy="837608"/>
          </a:xfrm>
        </p:spPr>
        <p:txBody>
          <a:bodyPr/>
          <a:lstStyle/>
          <a:p>
            <a:pPr>
              <a:tabLst>
                <a:tab pos="1828800" algn="l"/>
              </a:tabLst>
            </a:pPr>
            <a:r>
              <a:rPr lang="en-US" altLang="en-US" dirty="0"/>
              <a:t>For instance, if </a:t>
            </a:r>
            <a:r>
              <a:rPr lang="en-US" altLang="en-US" i="1" dirty="0"/>
              <a:t>f</a:t>
            </a:r>
            <a:r>
              <a:rPr lang="en-US" altLang="en-US" sz="400" dirty="0"/>
              <a:t> </a:t>
            </a:r>
            <a:r>
              <a:rPr lang="en-US" altLang="en-US" dirty="0"/>
              <a:t>(</a:t>
            </a:r>
            <a:r>
              <a:rPr lang="en-US" altLang="en-US" i="1" dirty="0"/>
              <a:t>x</a:t>
            </a:r>
            <a:r>
              <a:rPr lang="en-US" altLang="en-US" dirty="0"/>
              <a:t>) is close to </a:t>
            </a:r>
            <a:r>
              <a:rPr lang="en-US" altLang="en-US" i="1" dirty="0"/>
              <a:t>L</a:t>
            </a:r>
            <a:r>
              <a:rPr lang="en-US" altLang="en-US" dirty="0"/>
              <a:t> and </a:t>
            </a:r>
            <a:r>
              <a:rPr lang="en-US" altLang="en-US" i="1" dirty="0"/>
              <a:t>g</a:t>
            </a:r>
            <a:r>
              <a:rPr lang="en-US" altLang="en-US" sz="400" i="1" dirty="0"/>
              <a:t> </a:t>
            </a:r>
            <a:r>
              <a:rPr lang="en-US" altLang="en-US" dirty="0"/>
              <a:t>(</a:t>
            </a:r>
            <a:r>
              <a:rPr lang="en-US" altLang="en-US" i="1" dirty="0"/>
              <a:t>x</a:t>
            </a:r>
            <a:r>
              <a:rPr lang="en-US" altLang="en-US" dirty="0"/>
              <a:t>) is close to </a:t>
            </a:r>
            <a:r>
              <a:rPr lang="en-US" altLang="en-US" i="1" dirty="0"/>
              <a:t>M</a:t>
            </a:r>
            <a:r>
              <a:rPr lang="en-US" altLang="en-US" dirty="0"/>
              <a:t>, it is reasonable to conclude that </a:t>
            </a:r>
            <a:r>
              <a:rPr lang="en-US" altLang="en-US" i="1" dirty="0"/>
              <a:t>f</a:t>
            </a:r>
            <a:r>
              <a:rPr lang="en-US" altLang="en-US" sz="400" dirty="0"/>
              <a:t> </a:t>
            </a:r>
            <a:r>
              <a:rPr lang="en-US" altLang="en-US" dirty="0"/>
              <a:t>(</a:t>
            </a:r>
            <a:r>
              <a:rPr lang="en-US" altLang="en-US" i="1" dirty="0"/>
              <a:t>x</a:t>
            </a:r>
            <a:r>
              <a:rPr lang="en-US" altLang="en-US" dirty="0"/>
              <a:t>) + </a:t>
            </a:r>
            <a:r>
              <a:rPr lang="en-US" altLang="en-US" i="1" dirty="0"/>
              <a:t>g</a:t>
            </a:r>
            <a:r>
              <a:rPr lang="en-US" altLang="en-US" sz="400" i="1" dirty="0"/>
              <a:t> </a:t>
            </a:r>
            <a:r>
              <a:rPr lang="en-US" altLang="en-US" dirty="0"/>
              <a:t>(</a:t>
            </a:r>
            <a:r>
              <a:rPr lang="en-US" altLang="en-US" i="1" dirty="0"/>
              <a:t>x</a:t>
            </a:r>
            <a:r>
              <a:rPr lang="en-US" altLang="en-US" dirty="0"/>
              <a:t>) is close to </a:t>
            </a:r>
            <a:r>
              <a:rPr lang="en-US" altLang="en-US" i="1" dirty="0"/>
              <a:t>L</a:t>
            </a:r>
            <a:r>
              <a:rPr lang="en-US" altLang="en-US" dirty="0"/>
              <a:t> + </a:t>
            </a:r>
            <a:r>
              <a:rPr lang="en-US" altLang="en-US" i="1" dirty="0"/>
              <a:t>M</a:t>
            </a:r>
            <a:r>
              <a:rPr lang="en-US" altLang="en-US" dirty="0"/>
              <a:t>.</a:t>
            </a:r>
          </a:p>
        </p:txBody>
      </p:sp>
    </p:spTree>
    <p:extLst>
      <p:ext uri="{BB962C8B-B14F-4D97-AF65-F5344CB8AC3E}">
        <p14:creationId xmlns:p14="http://schemas.microsoft.com/office/powerpoint/2010/main" val="23816424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26E2C1D-1567-4457-B514-566C8D43A340}"/>
              </a:ext>
            </a:extLst>
          </p:cNvPr>
          <p:cNvSpPr>
            <a:spLocks noGrp="1"/>
          </p:cNvSpPr>
          <p:nvPr>
            <p:ph type="title"/>
          </p:nvPr>
        </p:nvSpPr>
        <p:spPr/>
        <p:txBody>
          <a:bodyPr/>
          <a:lstStyle/>
          <a:p>
            <a:pPr algn="l"/>
            <a:r>
              <a:rPr lang="en-US" altLang="en-US" dirty="0"/>
              <a:t>Example 1</a:t>
            </a:r>
            <a:endParaRPr lang="en-US" dirty="0"/>
          </a:p>
        </p:txBody>
      </p:sp>
      <p:sp>
        <p:nvSpPr>
          <p:cNvPr id="3" name="Content Placeholder 2">
            <a:extLst>
              <a:ext uri="{FF2B5EF4-FFF2-40B4-BE49-F238E27FC236}">
                <a16:creationId xmlns="" xmlns:a16="http://schemas.microsoft.com/office/drawing/2014/main" id="{A30C1AC8-3728-4C6C-BEE1-EE0CE5CAE609}"/>
              </a:ext>
            </a:extLst>
          </p:cNvPr>
          <p:cNvSpPr>
            <a:spLocks noGrp="1"/>
          </p:cNvSpPr>
          <p:nvPr>
            <p:ph sz="quarter" idx="23"/>
          </p:nvPr>
        </p:nvSpPr>
        <p:spPr>
          <a:xfrm>
            <a:off x="736600" y="1289049"/>
            <a:ext cx="10718800" cy="669370"/>
          </a:xfrm>
        </p:spPr>
        <p:txBody>
          <a:bodyPr/>
          <a:lstStyle/>
          <a:p>
            <a:pPr>
              <a:lnSpc>
                <a:spcPct val="100000"/>
              </a:lnSpc>
            </a:pPr>
            <a:r>
              <a:rPr lang="en-US" altLang="en-US" dirty="0"/>
              <a:t>Use the Limit Laws and the graphs of </a:t>
            </a:r>
            <a:r>
              <a:rPr lang="en-US" altLang="en-US" i="1" dirty="0"/>
              <a:t>f</a:t>
            </a:r>
            <a:r>
              <a:rPr lang="en-US" altLang="en-US" dirty="0"/>
              <a:t> and </a:t>
            </a:r>
            <a:r>
              <a:rPr lang="en-US" altLang="en-US" i="1" dirty="0"/>
              <a:t>g</a:t>
            </a:r>
            <a:r>
              <a:rPr lang="en-US" altLang="en-US" dirty="0"/>
              <a:t> in Figure 1 to evaluate the following limits, if they exist.</a:t>
            </a:r>
          </a:p>
        </p:txBody>
      </p:sp>
      <p:sp>
        <p:nvSpPr>
          <p:cNvPr id="5" name="Content Placeholder 4">
            <a:extLst>
              <a:ext uri="{FF2B5EF4-FFF2-40B4-BE49-F238E27FC236}">
                <a16:creationId xmlns="" xmlns:a16="http://schemas.microsoft.com/office/drawing/2014/main" id="{2769D9E1-720D-4C2F-A6C6-545AD138728D}"/>
              </a:ext>
            </a:extLst>
          </p:cNvPr>
          <p:cNvSpPr>
            <a:spLocks noGrp="1"/>
          </p:cNvSpPr>
          <p:nvPr>
            <p:ph sz="quarter" idx="24"/>
          </p:nvPr>
        </p:nvSpPr>
        <p:spPr>
          <a:xfrm>
            <a:off x="736600" y="2302511"/>
            <a:ext cx="458019" cy="367377"/>
          </a:xfrm>
        </p:spPr>
        <p:txBody>
          <a:bodyPr/>
          <a:lstStyle/>
          <a:p>
            <a:r>
              <a:rPr lang="en-US" dirty="0"/>
              <a:t>(a)</a:t>
            </a:r>
          </a:p>
        </p:txBody>
      </p:sp>
      <p:graphicFrame>
        <p:nvGraphicFramePr>
          <p:cNvPr id="20" name="Content Placeholder 19" descr="lim_(x right arrow (negative 2)) [f(x) + 5 g(x)]">
            <a:extLst>
              <a:ext uri="{FF2B5EF4-FFF2-40B4-BE49-F238E27FC236}">
                <a16:creationId xmlns="" xmlns:a16="http://schemas.microsoft.com/office/drawing/2014/main" id="{16FEA136-67E1-4DAA-B0A7-942C97D03ED4}"/>
              </a:ext>
            </a:extLst>
          </p:cNvPr>
          <p:cNvGraphicFramePr>
            <a:graphicFrameLocks noGrp="1" noChangeAspect="1"/>
          </p:cNvGraphicFramePr>
          <p:nvPr>
            <p:ph sz="quarter" idx="25"/>
            <p:extLst>
              <p:ext uri="{D42A27DB-BD31-4B8C-83A1-F6EECF244321}">
                <p14:modId xmlns:p14="http://schemas.microsoft.com/office/powerpoint/2010/main" val="2947486961"/>
              </p:ext>
            </p:extLst>
          </p:nvPr>
        </p:nvGraphicFramePr>
        <p:xfrm>
          <a:off x="1196975" y="2267230"/>
          <a:ext cx="2417763" cy="517525"/>
        </p:xfrm>
        <a:graphic>
          <a:graphicData uri="http://schemas.openxmlformats.org/presentationml/2006/ole">
            <mc:AlternateContent xmlns:mc="http://schemas.openxmlformats.org/markup-compatibility/2006">
              <mc:Choice xmlns:v="urn:schemas-microsoft-com:vml" Requires="v">
                <p:oleObj spid="_x0000_s479039" name="Equation" r:id="rId3" imgW="2552400" imgH="545760" progId="Equation.DSMT4">
                  <p:embed/>
                </p:oleObj>
              </mc:Choice>
              <mc:Fallback>
                <p:oleObj name="Equation" r:id="rId3" imgW="2552400" imgH="545760" progId="Equation.DSMT4">
                  <p:embed/>
                  <p:pic>
                    <p:nvPicPr>
                      <p:cNvPr id="19" name="Object 18">
                        <a:extLst>
                          <a:ext uri="{FF2B5EF4-FFF2-40B4-BE49-F238E27FC236}">
                            <a16:creationId xmlns="" xmlns:a16="http://schemas.microsoft.com/office/drawing/2014/main" id="{940B2E2C-7607-420B-AD10-F6885BA2E749}"/>
                          </a:ext>
                        </a:extLst>
                      </p:cNvPr>
                      <p:cNvPicPr/>
                      <p:nvPr/>
                    </p:nvPicPr>
                    <p:blipFill>
                      <a:blip r:embed="rId4"/>
                      <a:stretch>
                        <a:fillRect/>
                      </a:stretch>
                    </p:blipFill>
                    <p:spPr>
                      <a:xfrm>
                        <a:off x="1196975" y="2267230"/>
                        <a:ext cx="2417763" cy="517525"/>
                      </a:xfrm>
                      <a:prstGeom prst="rect">
                        <a:avLst/>
                      </a:prstGeom>
                    </p:spPr>
                  </p:pic>
                </p:oleObj>
              </mc:Fallback>
            </mc:AlternateContent>
          </a:graphicData>
        </a:graphic>
      </p:graphicFrame>
      <p:sp>
        <p:nvSpPr>
          <p:cNvPr id="7" name="Content Placeholder 6">
            <a:extLst>
              <a:ext uri="{FF2B5EF4-FFF2-40B4-BE49-F238E27FC236}">
                <a16:creationId xmlns="" xmlns:a16="http://schemas.microsoft.com/office/drawing/2014/main" id="{5463A00D-8E5A-4A6A-BEB3-4FFDA2A67395}"/>
              </a:ext>
            </a:extLst>
          </p:cNvPr>
          <p:cNvSpPr>
            <a:spLocks noGrp="1"/>
          </p:cNvSpPr>
          <p:nvPr>
            <p:ph sz="quarter" idx="26"/>
          </p:nvPr>
        </p:nvSpPr>
        <p:spPr>
          <a:xfrm>
            <a:off x="3951749" y="2278987"/>
            <a:ext cx="458019" cy="367377"/>
          </a:xfrm>
        </p:spPr>
        <p:txBody>
          <a:bodyPr/>
          <a:lstStyle/>
          <a:p>
            <a:r>
              <a:rPr lang="en-US" dirty="0"/>
              <a:t>(b)</a:t>
            </a:r>
          </a:p>
        </p:txBody>
      </p:sp>
      <p:graphicFrame>
        <p:nvGraphicFramePr>
          <p:cNvPr id="22" name="Content Placeholder 21" descr="lim_(x right arrow 1) [f(x) g(x)]">
            <a:extLst>
              <a:ext uri="{FF2B5EF4-FFF2-40B4-BE49-F238E27FC236}">
                <a16:creationId xmlns="" xmlns:a16="http://schemas.microsoft.com/office/drawing/2014/main" id="{D107CCEB-BA7E-42F3-8E4E-622C5454B532}"/>
              </a:ext>
            </a:extLst>
          </p:cNvPr>
          <p:cNvGraphicFramePr>
            <a:graphicFrameLocks noGrp="1" noChangeAspect="1"/>
          </p:cNvGraphicFramePr>
          <p:nvPr>
            <p:ph sz="quarter" idx="27"/>
            <p:extLst>
              <p:ext uri="{D42A27DB-BD31-4B8C-83A1-F6EECF244321}">
                <p14:modId xmlns:p14="http://schemas.microsoft.com/office/powerpoint/2010/main" val="2507551299"/>
              </p:ext>
            </p:extLst>
          </p:nvPr>
        </p:nvGraphicFramePr>
        <p:xfrm>
          <a:off x="4438650" y="2241830"/>
          <a:ext cx="1808163" cy="495300"/>
        </p:xfrm>
        <a:graphic>
          <a:graphicData uri="http://schemas.openxmlformats.org/presentationml/2006/ole">
            <mc:AlternateContent xmlns:mc="http://schemas.openxmlformats.org/markup-compatibility/2006">
              <mc:Choice xmlns:v="urn:schemas-microsoft-com:vml" Requires="v">
                <p:oleObj spid="_x0000_s479040" name="Equation" r:id="rId5" imgW="1993680" imgH="545760" progId="Equation.DSMT4">
                  <p:embed/>
                </p:oleObj>
              </mc:Choice>
              <mc:Fallback>
                <p:oleObj name="Equation" r:id="rId5" imgW="1993680" imgH="545760" progId="Equation.DSMT4">
                  <p:embed/>
                  <p:pic>
                    <p:nvPicPr>
                      <p:cNvPr id="21" name="Object 20">
                        <a:extLst>
                          <a:ext uri="{FF2B5EF4-FFF2-40B4-BE49-F238E27FC236}">
                            <a16:creationId xmlns="" xmlns:a16="http://schemas.microsoft.com/office/drawing/2014/main" id="{7011E9E4-7B8A-47BC-BD0B-BB0A268B89FB}"/>
                          </a:ext>
                        </a:extLst>
                      </p:cNvPr>
                      <p:cNvPicPr/>
                      <p:nvPr/>
                    </p:nvPicPr>
                    <p:blipFill>
                      <a:blip r:embed="rId6"/>
                      <a:stretch>
                        <a:fillRect/>
                      </a:stretch>
                    </p:blipFill>
                    <p:spPr>
                      <a:xfrm>
                        <a:off x="4438650" y="2241830"/>
                        <a:ext cx="1808163" cy="495300"/>
                      </a:xfrm>
                      <a:prstGeom prst="rect">
                        <a:avLst/>
                      </a:prstGeom>
                    </p:spPr>
                  </p:pic>
                </p:oleObj>
              </mc:Fallback>
            </mc:AlternateContent>
          </a:graphicData>
        </a:graphic>
      </p:graphicFrame>
      <p:sp>
        <p:nvSpPr>
          <p:cNvPr id="9" name="Content Placeholder 8">
            <a:extLst>
              <a:ext uri="{FF2B5EF4-FFF2-40B4-BE49-F238E27FC236}">
                <a16:creationId xmlns="" xmlns:a16="http://schemas.microsoft.com/office/drawing/2014/main" id="{505D0C44-95E9-4B37-BB0F-807D21C4BBC3}"/>
              </a:ext>
            </a:extLst>
          </p:cNvPr>
          <p:cNvSpPr>
            <a:spLocks noGrp="1"/>
          </p:cNvSpPr>
          <p:nvPr>
            <p:ph sz="quarter" idx="28"/>
          </p:nvPr>
        </p:nvSpPr>
        <p:spPr>
          <a:xfrm>
            <a:off x="7447119" y="2295423"/>
            <a:ext cx="458019" cy="367377"/>
          </a:xfrm>
        </p:spPr>
        <p:txBody>
          <a:bodyPr/>
          <a:lstStyle/>
          <a:p>
            <a:r>
              <a:rPr lang="en-US" dirty="0"/>
              <a:t>(c)</a:t>
            </a:r>
          </a:p>
        </p:txBody>
      </p:sp>
      <p:graphicFrame>
        <p:nvGraphicFramePr>
          <p:cNvPr id="24" name="Content Placeholder 23" descr="lim_(x right arrow 2) ((f(x))∕(g(x)))">
            <a:extLst>
              <a:ext uri="{FF2B5EF4-FFF2-40B4-BE49-F238E27FC236}">
                <a16:creationId xmlns="" xmlns:a16="http://schemas.microsoft.com/office/drawing/2014/main" id="{FD5C3890-FA53-490A-AAC6-5A70DE08AA90}"/>
              </a:ext>
            </a:extLst>
          </p:cNvPr>
          <p:cNvGraphicFramePr>
            <a:graphicFrameLocks noGrp="1" noChangeAspect="1"/>
          </p:cNvGraphicFramePr>
          <p:nvPr>
            <p:ph sz="quarter" idx="29"/>
            <p:extLst>
              <p:ext uri="{D42A27DB-BD31-4B8C-83A1-F6EECF244321}">
                <p14:modId xmlns:p14="http://schemas.microsoft.com/office/powerpoint/2010/main" val="2599108744"/>
              </p:ext>
            </p:extLst>
          </p:nvPr>
        </p:nvGraphicFramePr>
        <p:xfrm>
          <a:off x="7923213" y="2084667"/>
          <a:ext cx="1031875" cy="787400"/>
        </p:xfrm>
        <a:graphic>
          <a:graphicData uri="http://schemas.openxmlformats.org/presentationml/2006/ole">
            <mc:AlternateContent xmlns:mc="http://schemas.openxmlformats.org/markup-compatibility/2006">
              <mc:Choice xmlns:v="urn:schemas-microsoft-com:vml" Requires="v">
                <p:oleObj spid="_x0000_s479041" name="Equation" r:id="rId7" imgW="1180800" imgH="901440" progId="Equation.DSMT4">
                  <p:embed/>
                </p:oleObj>
              </mc:Choice>
              <mc:Fallback>
                <p:oleObj name="Equation" r:id="rId7" imgW="1180800" imgH="901440" progId="Equation.DSMT4">
                  <p:embed/>
                  <p:pic>
                    <p:nvPicPr>
                      <p:cNvPr id="23" name="Object 22">
                        <a:extLst>
                          <a:ext uri="{FF2B5EF4-FFF2-40B4-BE49-F238E27FC236}">
                            <a16:creationId xmlns="" xmlns:a16="http://schemas.microsoft.com/office/drawing/2014/main" id="{553D182C-AC3F-480A-8FE9-31338DBFC47E}"/>
                          </a:ext>
                        </a:extLst>
                      </p:cNvPr>
                      <p:cNvPicPr/>
                      <p:nvPr/>
                    </p:nvPicPr>
                    <p:blipFill>
                      <a:blip r:embed="rId8"/>
                      <a:stretch>
                        <a:fillRect/>
                      </a:stretch>
                    </p:blipFill>
                    <p:spPr>
                      <a:xfrm>
                        <a:off x="7923213" y="2084667"/>
                        <a:ext cx="1031875" cy="787400"/>
                      </a:xfrm>
                      <a:prstGeom prst="rect">
                        <a:avLst/>
                      </a:prstGeom>
                    </p:spPr>
                  </p:pic>
                </p:oleObj>
              </mc:Fallback>
            </mc:AlternateContent>
          </a:graphicData>
        </a:graphic>
      </p:graphicFrame>
      <p:sp>
        <p:nvSpPr>
          <p:cNvPr id="12" name="Content Placeholder 11">
            <a:extLst>
              <a:ext uri="{FF2B5EF4-FFF2-40B4-BE49-F238E27FC236}">
                <a16:creationId xmlns="" xmlns:a16="http://schemas.microsoft.com/office/drawing/2014/main" id="{6CBEECC6-818B-444F-B6F4-12EDFD85D071}"/>
              </a:ext>
            </a:extLst>
          </p:cNvPr>
          <p:cNvSpPr>
            <a:spLocks noGrp="1"/>
          </p:cNvSpPr>
          <p:nvPr>
            <p:ph sz="quarter" idx="31"/>
          </p:nvPr>
        </p:nvSpPr>
        <p:spPr>
          <a:xfrm>
            <a:off x="5660975" y="5815637"/>
            <a:ext cx="795696" cy="189622"/>
          </a:xfrm>
        </p:spPr>
        <p:txBody>
          <a:bodyPr/>
          <a:lstStyle/>
          <a:p>
            <a:r>
              <a:rPr lang="en-US" altLang="en-US" sz="1200" b="1" dirty="0"/>
              <a:t>Figure 1</a:t>
            </a:r>
          </a:p>
        </p:txBody>
      </p:sp>
      <p:pic>
        <p:nvPicPr>
          <p:cNvPr id="25" name="Content Placeholder 24" descr="Two curves are graphed on the x y coordinate plane. The curve for f enters the bottom left of the viewing window in the third quadrant, rises up to an open circle at (negative 2, 1), falls and rises to (1, 2), then falls to (3, 0). A closed circle is marked at point (negative 2, 2). The graph of g has two branches. One branch is a line that falls through (negative 2, negative 1) up to a closed circle at (1, negative 2). The other branch is a line that rises from the open circle at (1, negative 1) through (3, 1).">
            <a:extLst>
              <a:ext uri="{FF2B5EF4-FFF2-40B4-BE49-F238E27FC236}">
                <a16:creationId xmlns="" xmlns:a16="http://schemas.microsoft.com/office/drawing/2014/main" id="{985A8CB9-A6D7-4C0B-95DF-D42E142DA59E}"/>
              </a:ext>
            </a:extLst>
          </p:cNvPr>
          <p:cNvPicPr>
            <a:picLocks noGrp="1" noChangeAspect="1"/>
          </p:cNvPicPr>
          <p:nvPr>
            <p:ph sz="quarter" idx="30"/>
          </p:nvPr>
        </p:nvPicPr>
        <p:blipFill>
          <a:blip r:embed="rId9"/>
          <a:stretch>
            <a:fillRect/>
          </a:stretch>
        </p:blipFill>
        <p:spPr>
          <a:xfrm>
            <a:off x="4409768" y="3207497"/>
            <a:ext cx="3279932" cy="2475191"/>
          </a:xfrm>
          <a:prstGeom prst="rect">
            <a:avLst/>
          </a:prstGeom>
          <a:noFill/>
          <a:ln>
            <a:noFill/>
          </a:ln>
        </p:spPr>
      </p:pic>
    </p:spTree>
    <p:extLst>
      <p:ext uri="{BB962C8B-B14F-4D97-AF65-F5344CB8AC3E}">
        <p14:creationId xmlns:p14="http://schemas.microsoft.com/office/powerpoint/2010/main" val="31891791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 xmlns:a16="http://schemas.microsoft.com/office/drawing/2014/main" id="{E26E2C1D-1567-4457-B514-566C8D43A340}"/>
              </a:ext>
            </a:extLst>
          </p:cNvPr>
          <p:cNvSpPr>
            <a:spLocks noGrp="1"/>
          </p:cNvSpPr>
          <p:nvPr>
            <p:ph type="title"/>
          </p:nvPr>
        </p:nvSpPr>
        <p:spPr>
          <a:xfrm>
            <a:off x="838200" y="384048"/>
            <a:ext cx="10515600" cy="672105"/>
          </a:xfrm>
        </p:spPr>
        <p:txBody>
          <a:bodyPr/>
          <a:lstStyle/>
          <a:p>
            <a:r>
              <a:rPr lang="en-US" altLang="en-US" dirty="0"/>
              <a:t>Example 1(a) – Solution</a:t>
            </a:r>
            <a:endParaRPr lang="en-US" dirty="0"/>
          </a:p>
        </p:txBody>
      </p:sp>
      <p:sp>
        <p:nvSpPr>
          <p:cNvPr id="3" name="Content Placeholder 2">
            <a:extLst>
              <a:ext uri="{FF2B5EF4-FFF2-40B4-BE49-F238E27FC236}">
                <a16:creationId xmlns="" xmlns:a16="http://schemas.microsoft.com/office/drawing/2014/main" id="{9B1A6F37-5982-4D0B-97CC-EC42733D6FE0}"/>
              </a:ext>
            </a:extLst>
          </p:cNvPr>
          <p:cNvSpPr>
            <a:spLocks noGrp="1"/>
          </p:cNvSpPr>
          <p:nvPr>
            <p:ph sz="quarter" idx="23"/>
          </p:nvPr>
        </p:nvSpPr>
        <p:spPr>
          <a:xfrm>
            <a:off x="736600" y="1289050"/>
            <a:ext cx="5377873" cy="345786"/>
          </a:xfrm>
        </p:spPr>
        <p:txBody>
          <a:bodyPr/>
          <a:lstStyle/>
          <a:p>
            <a:r>
              <a:rPr lang="en-US" altLang="en-US" dirty="0"/>
              <a:t>From the graphs of </a:t>
            </a:r>
            <a:r>
              <a:rPr lang="en-US" altLang="en-US" i="1" dirty="0"/>
              <a:t>f</a:t>
            </a:r>
            <a:r>
              <a:rPr lang="en-US" altLang="en-US" dirty="0"/>
              <a:t> and </a:t>
            </a:r>
            <a:r>
              <a:rPr lang="en-US" altLang="en-US" i="1" dirty="0"/>
              <a:t>g</a:t>
            </a:r>
            <a:r>
              <a:rPr lang="en-US" altLang="en-US" dirty="0"/>
              <a:t> we see that</a:t>
            </a:r>
          </a:p>
        </p:txBody>
      </p:sp>
      <p:graphicFrame>
        <p:nvGraphicFramePr>
          <p:cNvPr id="12" name="Content Placeholder 11" descr="lim_(x right arrow (negative 2)) (f(x)) = 1 and lim_(x right arrow (negative 2)) (g(x)) = (negative 1)">
            <a:extLst>
              <a:ext uri="{FF2B5EF4-FFF2-40B4-BE49-F238E27FC236}">
                <a16:creationId xmlns="" xmlns:a16="http://schemas.microsoft.com/office/drawing/2014/main" id="{F01EBACC-69C5-4CC5-8A8B-996D0589A97C}"/>
              </a:ext>
            </a:extLst>
          </p:cNvPr>
          <p:cNvGraphicFramePr>
            <a:graphicFrameLocks noGrp="1" noChangeAspect="1"/>
          </p:cNvGraphicFramePr>
          <p:nvPr>
            <p:ph sz="quarter" idx="24"/>
            <p:extLst>
              <p:ext uri="{D42A27DB-BD31-4B8C-83A1-F6EECF244321}">
                <p14:modId xmlns:p14="http://schemas.microsoft.com/office/powerpoint/2010/main" val="269550005"/>
              </p:ext>
            </p:extLst>
          </p:nvPr>
        </p:nvGraphicFramePr>
        <p:xfrm>
          <a:off x="3775075" y="1797050"/>
          <a:ext cx="4635500" cy="503238"/>
        </p:xfrm>
        <a:graphic>
          <a:graphicData uri="http://schemas.openxmlformats.org/presentationml/2006/ole">
            <mc:AlternateContent xmlns:mc="http://schemas.openxmlformats.org/markup-compatibility/2006">
              <mc:Choice xmlns:v="urn:schemas-microsoft-com:vml" Requires="v">
                <p:oleObj spid="_x0000_s505918" name="Equation" r:id="rId4" imgW="4800600" imgH="520560" progId="Equation.DSMT4">
                  <p:embed/>
                </p:oleObj>
              </mc:Choice>
              <mc:Fallback>
                <p:oleObj name="Equation" r:id="rId4" imgW="4800600" imgH="520560" progId="Equation.DSMT4">
                  <p:embed/>
                  <p:pic>
                    <p:nvPicPr>
                      <p:cNvPr id="11" name="Object 10">
                        <a:extLst>
                          <a:ext uri="{FF2B5EF4-FFF2-40B4-BE49-F238E27FC236}">
                            <a16:creationId xmlns="" xmlns:a16="http://schemas.microsoft.com/office/drawing/2014/main" id="{FC176EB4-1879-4481-B93C-8440643119D6}"/>
                          </a:ext>
                        </a:extLst>
                      </p:cNvPr>
                      <p:cNvPicPr/>
                      <p:nvPr/>
                    </p:nvPicPr>
                    <p:blipFill>
                      <a:blip r:embed="rId5"/>
                      <a:stretch>
                        <a:fillRect/>
                      </a:stretch>
                    </p:blipFill>
                    <p:spPr>
                      <a:xfrm>
                        <a:off x="3775075" y="1797050"/>
                        <a:ext cx="4635500" cy="503238"/>
                      </a:xfrm>
                      <a:prstGeom prst="rect">
                        <a:avLst/>
                      </a:prstGeom>
                    </p:spPr>
                  </p:pic>
                </p:oleObj>
              </mc:Fallback>
            </mc:AlternateContent>
          </a:graphicData>
        </a:graphic>
      </p:graphicFrame>
      <p:sp>
        <p:nvSpPr>
          <p:cNvPr id="5" name="Content Placeholder 4">
            <a:extLst>
              <a:ext uri="{FF2B5EF4-FFF2-40B4-BE49-F238E27FC236}">
                <a16:creationId xmlns="" xmlns:a16="http://schemas.microsoft.com/office/drawing/2014/main" id="{A561BF78-2443-41D3-A2A6-307F76CA87E9}"/>
              </a:ext>
            </a:extLst>
          </p:cNvPr>
          <p:cNvSpPr>
            <a:spLocks noGrp="1"/>
          </p:cNvSpPr>
          <p:nvPr>
            <p:ph sz="quarter" idx="25"/>
          </p:nvPr>
        </p:nvSpPr>
        <p:spPr>
          <a:xfrm>
            <a:off x="736599" y="2370280"/>
            <a:ext cx="2708565" cy="372918"/>
          </a:xfrm>
        </p:spPr>
        <p:txBody>
          <a:bodyPr/>
          <a:lstStyle/>
          <a:p>
            <a:r>
              <a:rPr lang="en-US" altLang="en-US" dirty="0"/>
              <a:t>Therefore we have</a:t>
            </a:r>
          </a:p>
        </p:txBody>
      </p:sp>
      <p:graphicFrame>
        <p:nvGraphicFramePr>
          <p:cNvPr id="11" name="Content Placeholder 10" descr="lim_(x right arrow (negative 2)) [f(x) + 5 g(x)] = lim_(x right arrow (negative 2)) (f(x)) + lim_(x right arrow (negative 2)) [5 g(x)]"/>
          <p:cNvGraphicFramePr>
            <a:graphicFrameLocks noGrp="1" noChangeAspect="1"/>
          </p:cNvGraphicFramePr>
          <p:nvPr>
            <p:ph sz="quarter" idx="26"/>
            <p:extLst>
              <p:ext uri="{D42A27DB-BD31-4B8C-83A1-F6EECF244321}">
                <p14:modId xmlns:p14="http://schemas.microsoft.com/office/powerpoint/2010/main" val="449338412"/>
              </p:ext>
            </p:extLst>
          </p:nvPr>
        </p:nvGraphicFramePr>
        <p:xfrm>
          <a:off x="2579688" y="3149600"/>
          <a:ext cx="6142037" cy="561975"/>
        </p:xfrm>
        <a:graphic>
          <a:graphicData uri="http://schemas.openxmlformats.org/presentationml/2006/ole">
            <mc:AlternateContent xmlns:mc="http://schemas.openxmlformats.org/markup-compatibility/2006">
              <mc:Choice xmlns:v="urn:schemas-microsoft-com:vml" Requires="v">
                <p:oleObj spid="_x0000_s505919" name="Equation" r:id="rId6" imgW="5968800" imgH="545760" progId="Equation.DSMT4">
                  <p:embed/>
                </p:oleObj>
              </mc:Choice>
              <mc:Fallback>
                <p:oleObj name="Equation" r:id="rId6" imgW="5968800" imgH="545760" progId="Equation.DSMT4">
                  <p:embed/>
                  <p:pic>
                    <p:nvPicPr>
                      <p:cNvPr id="0" name=""/>
                      <p:cNvPicPr/>
                      <p:nvPr/>
                    </p:nvPicPr>
                    <p:blipFill>
                      <a:blip r:embed="rId7"/>
                      <a:stretch>
                        <a:fillRect/>
                      </a:stretch>
                    </p:blipFill>
                    <p:spPr>
                      <a:xfrm>
                        <a:off x="2579688" y="3149600"/>
                        <a:ext cx="6142037" cy="561975"/>
                      </a:xfrm>
                      <a:prstGeom prst="rect">
                        <a:avLst/>
                      </a:prstGeom>
                    </p:spPr>
                  </p:pic>
                </p:oleObj>
              </mc:Fallback>
            </mc:AlternateContent>
          </a:graphicData>
        </a:graphic>
      </p:graphicFrame>
      <p:sp>
        <p:nvSpPr>
          <p:cNvPr id="7" name="Content Placeholder 6">
            <a:extLst>
              <a:ext uri="{FF2B5EF4-FFF2-40B4-BE49-F238E27FC236}">
                <a16:creationId xmlns="" xmlns:a16="http://schemas.microsoft.com/office/drawing/2014/main" id="{3C22B62D-5EB9-4D4E-AB71-43EE36F0DFEA}"/>
              </a:ext>
            </a:extLst>
          </p:cNvPr>
          <p:cNvSpPr>
            <a:spLocks noGrp="1"/>
          </p:cNvSpPr>
          <p:nvPr>
            <p:ph sz="quarter" idx="27"/>
          </p:nvPr>
        </p:nvSpPr>
        <p:spPr>
          <a:xfrm>
            <a:off x="9016293" y="3216371"/>
            <a:ext cx="2565995" cy="342042"/>
          </a:xfrm>
        </p:spPr>
        <p:txBody>
          <a:bodyPr/>
          <a:lstStyle/>
          <a:p>
            <a:r>
              <a:rPr lang="en-US" altLang="en-US" dirty="0">
                <a:solidFill>
                  <a:srgbClr val="0079C2"/>
                </a:solidFill>
              </a:rPr>
              <a:t>(by Limit Law 1)</a:t>
            </a:r>
          </a:p>
        </p:txBody>
      </p:sp>
      <p:graphicFrame>
        <p:nvGraphicFramePr>
          <p:cNvPr id="4" name="Content Placeholder 3" descr="lim_(x right arrow (negative 2)) (f(x)) + 5(lim_(x right arrow (negative 2)) g(x))"/>
          <p:cNvGraphicFramePr>
            <a:graphicFrameLocks noGrp="1" noChangeAspect="1"/>
          </p:cNvGraphicFramePr>
          <p:nvPr>
            <p:ph sz="quarter" idx="29"/>
            <p:extLst>
              <p:ext uri="{D42A27DB-BD31-4B8C-83A1-F6EECF244321}">
                <p14:modId xmlns:p14="http://schemas.microsoft.com/office/powerpoint/2010/main" val="1081246676"/>
              </p:ext>
            </p:extLst>
          </p:nvPr>
        </p:nvGraphicFramePr>
        <p:xfrm>
          <a:off x="5273675" y="3941763"/>
          <a:ext cx="3352800" cy="558800"/>
        </p:xfrm>
        <a:graphic>
          <a:graphicData uri="http://schemas.openxmlformats.org/presentationml/2006/ole">
            <mc:AlternateContent xmlns:mc="http://schemas.openxmlformats.org/markup-compatibility/2006">
              <mc:Choice xmlns:v="urn:schemas-microsoft-com:vml" Requires="v">
                <p:oleObj spid="_x0000_s505920" name="Equation" r:id="rId8" imgW="3124080" imgH="520560" progId="Equation.DSMT4">
                  <p:embed/>
                </p:oleObj>
              </mc:Choice>
              <mc:Fallback>
                <p:oleObj name="Equation" r:id="rId8" imgW="3124080" imgH="520560" progId="Equation.DSMT4">
                  <p:embed/>
                  <p:pic>
                    <p:nvPicPr>
                      <p:cNvPr id="0" name=""/>
                      <p:cNvPicPr/>
                      <p:nvPr/>
                    </p:nvPicPr>
                    <p:blipFill>
                      <a:blip r:embed="rId9"/>
                      <a:stretch>
                        <a:fillRect/>
                      </a:stretch>
                    </p:blipFill>
                    <p:spPr>
                      <a:xfrm>
                        <a:off x="5273675" y="3941763"/>
                        <a:ext cx="3352800" cy="558800"/>
                      </a:xfrm>
                      <a:prstGeom prst="rect">
                        <a:avLst/>
                      </a:prstGeom>
                    </p:spPr>
                  </p:pic>
                </p:oleObj>
              </mc:Fallback>
            </mc:AlternateContent>
          </a:graphicData>
        </a:graphic>
      </p:graphicFrame>
      <p:sp>
        <p:nvSpPr>
          <p:cNvPr id="8" name="Content Placeholder 7">
            <a:extLst>
              <a:ext uri="{FF2B5EF4-FFF2-40B4-BE49-F238E27FC236}">
                <a16:creationId xmlns="" xmlns:a16="http://schemas.microsoft.com/office/drawing/2014/main" id="{86A43D15-E1FB-43CC-8CF8-039A15C4BDDB}"/>
              </a:ext>
            </a:extLst>
          </p:cNvPr>
          <p:cNvSpPr>
            <a:spLocks noGrp="1"/>
          </p:cNvSpPr>
          <p:nvPr>
            <p:ph sz="quarter" idx="28"/>
          </p:nvPr>
        </p:nvSpPr>
        <p:spPr>
          <a:xfrm>
            <a:off x="9041954" y="3981396"/>
            <a:ext cx="2331341" cy="401185"/>
          </a:xfrm>
        </p:spPr>
        <p:txBody>
          <a:bodyPr/>
          <a:lstStyle/>
          <a:p>
            <a:r>
              <a:rPr lang="en-US" altLang="en-US" dirty="0">
                <a:solidFill>
                  <a:srgbClr val="0079C2"/>
                </a:solidFill>
              </a:rPr>
              <a:t>(by Limit Law 3)</a:t>
            </a:r>
          </a:p>
        </p:txBody>
      </p:sp>
      <p:graphicFrame>
        <p:nvGraphicFramePr>
          <p:cNvPr id="15" name="Content Placeholder 14" descr="= 1 + 5(negative 1) &#10;= (negative 4)"/>
          <p:cNvGraphicFramePr>
            <a:graphicFrameLocks noGrp="1" noChangeAspect="1"/>
          </p:cNvGraphicFramePr>
          <p:nvPr>
            <p:ph sz="quarter" idx="30"/>
            <p:extLst>
              <p:ext uri="{D42A27DB-BD31-4B8C-83A1-F6EECF244321}">
                <p14:modId xmlns:p14="http://schemas.microsoft.com/office/powerpoint/2010/main" val="3439842151"/>
              </p:ext>
            </p:extLst>
          </p:nvPr>
        </p:nvGraphicFramePr>
        <p:xfrm>
          <a:off x="5262563" y="4752975"/>
          <a:ext cx="1408112" cy="844550"/>
        </p:xfrm>
        <a:graphic>
          <a:graphicData uri="http://schemas.openxmlformats.org/presentationml/2006/ole">
            <mc:AlternateContent xmlns:mc="http://schemas.openxmlformats.org/markup-compatibility/2006">
              <mc:Choice xmlns:v="urn:schemas-microsoft-com:vml" Requires="v">
                <p:oleObj spid="_x0000_s505921" name="Equation" r:id="rId10" imgW="1396800" imgH="838080" progId="Equation.DSMT4">
                  <p:embed/>
                </p:oleObj>
              </mc:Choice>
              <mc:Fallback>
                <p:oleObj name="Equation" r:id="rId10" imgW="1396800" imgH="838080" progId="Equation.DSMT4">
                  <p:embed/>
                  <p:pic>
                    <p:nvPicPr>
                      <p:cNvPr id="6" name="Object 5"/>
                      <p:cNvPicPr/>
                      <p:nvPr/>
                    </p:nvPicPr>
                    <p:blipFill>
                      <a:blip r:embed="rId11"/>
                      <a:stretch>
                        <a:fillRect/>
                      </a:stretch>
                    </p:blipFill>
                    <p:spPr>
                      <a:xfrm>
                        <a:off x="5262563" y="4752975"/>
                        <a:ext cx="1408112" cy="844550"/>
                      </a:xfrm>
                      <a:prstGeom prst="rect">
                        <a:avLst/>
                      </a:prstGeom>
                    </p:spPr>
                  </p:pic>
                </p:oleObj>
              </mc:Fallback>
            </mc:AlternateContent>
          </a:graphicData>
        </a:graphic>
      </p:graphicFrame>
    </p:spTree>
    <p:extLst>
      <p:ext uri="{BB962C8B-B14F-4D97-AF65-F5344CB8AC3E}">
        <p14:creationId xmlns:p14="http://schemas.microsoft.com/office/powerpoint/2010/main" val="33001890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AC4B625-039D-43F9-AEBC-D02E985FBC61}"/>
              </a:ext>
            </a:extLst>
          </p:cNvPr>
          <p:cNvSpPr>
            <a:spLocks noGrp="1"/>
          </p:cNvSpPr>
          <p:nvPr>
            <p:ph type="title"/>
          </p:nvPr>
        </p:nvSpPr>
        <p:spPr/>
        <p:txBody>
          <a:bodyPr/>
          <a:lstStyle/>
          <a:p>
            <a:pPr algn="l"/>
            <a:r>
              <a:rPr lang="en-US" altLang="en-US" dirty="0"/>
              <a:t>Example 1(b) – Solution</a:t>
            </a:r>
            <a:endParaRPr lang="en-US" dirty="0"/>
          </a:p>
        </p:txBody>
      </p:sp>
      <p:sp>
        <p:nvSpPr>
          <p:cNvPr id="3" name="Content Placeholder 2">
            <a:extLst>
              <a:ext uri="{FF2B5EF4-FFF2-40B4-BE49-F238E27FC236}">
                <a16:creationId xmlns="" xmlns:a16="http://schemas.microsoft.com/office/drawing/2014/main" id="{A82F0FF7-2A7C-4203-8132-5F82CAA109C3}"/>
              </a:ext>
            </a:extLst>
          </p:cNvPr>
          <p:cNvSpPr>
            <a:spLocks noGrp="1"/>
          </p:cNvSpPr>
          <p:nvPr>
            <p:ph sz="quarter" idx="23"/>
          </p:nvPr>
        </p:nvSpPr>
        <p:spPr>
          <a:xfrm>
            <a:off x="736600" y="1289050"/>
            <a:ext cx="1829619" cy="274279"/>
          </a:xfrm>
        </p:spPr>
        <p:txBody>
          <a:bodyPr/>
          <a:lstStyle/>
          <a:p>
            <a:r>
              <a:rPr lang="en-US" altLang="en-US" dirty="0"/>
              <a:t>We see that</a:t>
            </a:r>
            <a:endParaRPr lang="en-US" dirty="0"/>
          </a:p>
        </p:txBody>
      </p:sp>
      <p:graphicFrame>
        <p:nvGraphicFramePr>
          <p:cNvPr id="20" name="Content Placeholder 19" descr="lim_(x right arrow 1) (f(x)) = 2.">
            <a:extLst>
              <a:ext uri="{FF2B5EF4-FFF2-40B4-BE49-F238E27FC236}">
                <a16:creationId xmlns="" xmlns:a16="http://schemas.microsoft.com/office/drawing/2014/main" id="{1F22DF29-917C-4F31-904B-8D267E95DC21}"/>
              </a:ext>
            </a:extLst>
          </p:cNvPr>
          <p:cNvGraphicFramePr>
            <a:graphicFrameLocks noGrp="1" noChangeAspect="1"/>
          </p:cNvGraphicFramePr>
          <p:nvPr>
            <p:ph sz="quarter" idx="24"/>
            <p:extLst>
              <p:ext uri="{D42A27DB-BD31-4B8C-83A1-F6EECF244321}">
                <p14:modId xmlns:p14="http://schemas.microsoft.com/office/powerpoint/2010/main" val="613550756"/>
              </p:ext>
            </p:extLst>
          </p:nvPr>
        </p:nvGraphicFramePr>
        <p:xfrm>
          <a:off x="2449513" y="1273175"/>
          <a:ext cx="1541462" cy="501650"/>
        </p:xfrm>
        <a:graphic>
          <a:graphicData uri="http://schemas.openxmlformats.org/presentationml/2006/ole">
            <mc:AlternateContent xmlns:mc="http://schemas.openxmlformats.org/markup-compatibility/2006">
              <mc:Choice xmlns:v="urn:schemas-microsoft-com:vml" Requires="v">
                <p:oleObj spid="_x0000_s494966" name="Equation" r:id="rId3" imgW="1600200" imgH="520560" progId="Equation.DSMT4">
                  <p:embed/>
                </p:oleObj>
              </mc:Choice>
              <mc:Fallback>
                <p:oleObj name="Equation" r:id="rId3" imgW="1600200" imgH="520560" progId="Equation.DSMT4">
                  <p:embed/>
                  <p:pic>
                    <p:nvPicPr>
                      <p:cNvPr id="19" name="Object 18">
                        <a:extLst>
                          <a:ext uri="{FF2B5EF4-FFF2-40B4-BE49-F238E27FC236}">
                            <a16:creationId xmlns="" xmlns:a16="http://schemas.microsoft.com/office/drawing/2014/main" id="{87F87B7A-D545-4B51-9FB6-9F4D5724A28D}"/>
                          </a:ext>
                        </a:extLst>
                      </p:cNvPr>
                      <p:cNvPicPr/>
                      <p:nvPr/>
                    </p:nvPicPr>
                    <p:blipFill>
                      <a:blip r:embed="rId4"/>
                      <a:stretch>
                        <a:fillRect/>
                      </a:stretch>
                    </p:blipFill>
                    <p:spPr>
                      <a:xfrm>
                        <a:off x="2449513" y="1273175"/>
                        <a:ext cx="1541462" cy="501650"/>
                      </a:xfrm>
                      <a:prstGeom prst="rect">
                        <a:avLst/>
                      </a:prstGeom>
                    </p:spPr>
                  </p:pic>
                </p:oleObj>
              </mc:Fallback>
            </mc:AlternateContent>
          </a:graphicData>
        </a:graphic>
      </p:graphicFrame>
      <p:sp>
        <p:nvSpPr>
          <p:cNvPr id="5" name="Content Placeholder 4">
            <a:extLst>
              <a:ext uri="{FF2B5EF4-FFF2-40B4-BE49-F238E27FC236}">
                <a16:creationId xmlns="" xmlns:a16="http://schemas.microsoft.com/office/drawing/2014/main" id="{ACC8DD2F-D3A7-42AA-96BA-CC78F54DB900}"/>
              </a:ext>
            </a:extLst>
          </p:cNvPr>
          <p:cNvSpPr>
            <a:spLocks noGrp="1"/>
          </p:cNvSpPr>
          <p:nvPr>
            <p:ph sz="quarter" idx="25"/>
          </p:nvPr>
        </p:nvSpPr>
        <p:spPr>
          <a:xfrm>
            <a:off x="4070577" y="1280259"/>
            <a:ext cx="575256" cy="323520"/>
          </a:xfrm>
        </p:spPr>
        <p:txBody>
          <a:bodyPr/>
          <a:lstStyle/>
          <a:p>
            <a:r>
              <a:rPr lang="en-US" altLang="en-US" dirty="0"/>
              <a:t>But</a:t>
            </a:r>
            <a:endParaRPr lang="en-US" dirty="0"/>
          </a:p>
        </p:txBody>
      </p:sp>
      <p:graphicFrame>
        <p:nvGraphicFramePr>
          <p:cNvPr id="22" name="Content Placeholder 21" descr="lim_(x right arrow 1)( g(x))">
            <a:extLst>
              <a:ext uri="{FF2B5EF4-FFF2-40B4-BE49-F238E27FC236}">
                <a16:creationId xmlns="" xmlns:a16="http://schemas.microsoft.com/office/drawing/2014/main" id="{2FB5A571-7F7C-4766-A494-3F2CE16F067A}"/>
              </a:ext>
            </a:extLst>
          </p:cNvPr>
          <p:cNvGraphicFramePr>
            <a:graphicFrameLocks noGrp="1" noChangeAspect="1"/>
          </p:cNvGraphicFramePr>
          <p:nvPr>
            <p:ph sz="quarter" idx="26"/>
            <p:extLst>
              <p:ext uri="{D42A27DB-BD31-4B8C-83A1-F6EECF244321}">
                <p14:modId xmlns:p14="http://schemas.microsoft.com/office/powerpoint/2010/main" val="1678567733"/>
              </p:ext>
            </p:extLst>
          </p:nvPr>
        </p:nvGraphicFramePr>
        <p:xfrm>
          <a:off x="4611688" y="1208088"/>
          <a:ext cx="1187450" cy="560387"/>
        </p:xfrm>
        <a:graphic>
          <a:graphicData uri="http://schemas.openxmlformats.org/presentationml/2006/ole">
            <mc:AlternateContent xmlns:mc="http://schemas.openxmlformats.org/markup-compatibility/2006">
              <mc:Choice xmlns:v="urn:schemas-microsoft-com:vml" Requires="v">
                <p:oleObj spid="_x0000_s494967" name="Equation" r:id="rId5" imgW="1104840" imgH="520560" progId="Equation.DSMT4">
                  <p:embed/>
                </p:oleObj>
              </mc:Choice>
              <mc:Fallback>
                <p:oleObj name="Equation" r:id="rId5" imgW="1104840" imgH="520560" progId="Equation.DSMT4">
                  <p:embed/>
                  <p:pic>
                    <p:nvPicPr>
                      <p:cNvPr id="21" name="Object 20">
                        <a:extLst>
                          <a:ext uri="{FF2B5EF4-FFF2-40B4-BE49-F238E27FC236}">
                            <a16:creationId xmlns="" xmlns:a16="http://schemas.microsoft.com/office/drawing/2014/main" id="{4DC36608-7DD0-4DFC-935A-F9C30C0C5925}"/>
                          </a:ext>
                        </a:extLst>
                      </p:cNvPr>
                      <p:cNvPicPr/>
                      <p:nvPr/>
                    </p:nvPicPr>
                    <p:blipFill>
                      <a:blip r:embed="rId6"/>
                      <a:stretch>
                        <a:fillRect/>
                      </a:stretch>
                    </p:blipFill>
                    <p:spPr>
                      <a:xfrm>
                        <a:off x="4611688" y="1208088"/>
                        <a:ext cx="1187450" cy="560387"/>
                      </a:xfrm>
                      <a:prstGeom prst="rect">
                        <a:avLst/>
                      </a:prstGeom>
                    </p:spPr>
                  </p:pic>
                </p:oleObj>
              </mc:Fallback>
            </mc:AlternateContent>
          </a:graphicData>
        </a:graphic>
      </p:graphicFrame>
      <p:sp>
        <p:nvSpPr>
          <p:cNvPr id="7" name="Content Placeholder 6">
            <a:extLst>
              <a:ext uri="{FF2B5EF4-FFF2-40B4-BE49-F238E27FC236}">
                <a16:creationId xmlns="" xmlns:a16="http://schemas.microsoft.com/office/drawing/2014/main" id="{131D6EC3-661E-46BC-90CE-3D83ED078B0B}"/>
              </a:ext>
            </a:extLst>
          </p:cNvPr>
          <p:cNvSpPr>
            <a:spLocks noGrp="1"/>
          </p:cNvSpPr>
          <p:nvPr>
            <p:ph sz="quarter" idx="27"/>
          </p:nvPr>
        </p:nvSpPr>
        <p:spPr>
          <a:xfrm>
            <a:off x="5866279" y="1296933"/>
            <a:ext cx="5056765" cy="362686"/>
          </a:xfrm>
        </p:spPr>
        <p:txBody>
          <a:bodyPr/>
          <a:lstStyle/>
          <a:p>
            <a:r>
              <a:rPr lang="en-US" altLang="en-US" dirty="0"/>
              <a:t>does not exist because the left</a:t>
            </a:r>
            <a:endParaRPr lang="en-US" dirty="0"/>
          </a:p>
        </p:txBody>
      </p:sp>
      <p:sp>
        <p:nvSpPr>
          <p:cNvPr id="8" name="Content Placeholder 7">
            <a:extLst>
              <a:ext uri="{FF2B5EF4-FFF2-40B4-BE49-F238E27FC236}">
                <a16:creationId xmlns="" xmlns:a16="http://schemas.microsoft.com/office/drawing/2014/main" id="{A280A7CA-0B1A-45D2-8F78-514D8D11326A}"/>
              </a:ext>
            </a:extLst>
          </p:cNvPr>
          <p:cNvSpPr>
            <a:spLocks noGrp="1"/>
          </p:cNvSpPr>
          <p:nvPr>
            <p:ph sz="quarter" idx="28"/>
          </p:nvPr>
        </p:nvSpPr>
        <p:spPr>
          <a:xfrm>
            <a:off x="736600" y="1823250"/>
            <a:ext cx="3968135" cy="317587"/>
          </a:xfrm>
        </p:spPr>
        <p:txBody>
          <a:bodyPr/>
          <a:lstStyle/>
          <a:p>
            <a:r>
              <a:rPr lang="en-US" altLang="en-US" dirty="0"/>
              <a:t>and right limits are different:</a:t>
            </a:r>
          </a:p>
        </p:txBody>
      </p:sp>
      <p:graphicFrame>
        <p:nvGraphicFramePr>
          <p:cNvPr id="24" name="Content Placeholder 23" descr="lim_(x right arrow 1^(negative)) (g(x)) = (negative 2). lim_(x right arrow 1^(+)) (g(x)) = (negative 1)">
            <a:extLst>
              <a:ext uri="{FF2B5EF4-FFF2-40B4-BE49-F238E27FC236}">
                <a16:creationId xmlns="" xmlns:a16="http://schemas.microsoft.com/office/drawing/2014/main" id="{BB66415C-6C2A-4C98-84A4-1A19F983DB13}"/>
              </a:ext>
            </a:extLst>
          </p:cNvPr>
          <p:cNvGraphicFramePr>
            <a:graphicFrameLocks noGrp="1" noChangeAspect="1"/>
          </p:cNvGraphicFramePr>
          <p:nvPr>
            <p:ph sz="quarter" idx="29"/>
            <p:extLst>
              <p:ext uri="{D42A27DB-BD31-4B8C-83A1-F6EECF244321}">
                <p14:modId xmlns:p14="http://schemas.microsoft.com/office/powerpoint/2010/main" val="64812261"/>
              </p:ext>
            </p:extLst>
          </p:nvPr>
        </p:nvGraphicFramePr>
        <p:xfrm>
          <a:off x="3951289" y="2244725"/>
          <a:ext cx="3927475" cy="514350"/>
        </p:xfrm>
        <a:graphic>
          <a:graphicData uri="http://schemas.openxmlformats.org/presentationml/2006/ole">
            <mc:AlternateContent xmlns:mc="http://schemas.openxmlformats.org/markup-compatibility/2006">
              <mc:Choice xmlns:v="urn:schemas-microsoft-com:vml" Requires="v">
                <p:oleObj spid="_x0000_s494968" name="Equation" r:id="rId7" imgW="4076640" imgH="533160" progId="Equation.DSMT4">
                  <p:embed/>
                </p:oleObj>
              </mc:Choice>
              <mc:Fallback>
                <p:oleObj name="Equation" r:id="rId7" imgW="4076640" imgH="533160" progId="Equation.DSMT4">
                  <p:embed/>
                  <p:pic>
                    <p:nvPicPr>
                      <p:cNvPr id="23" name="Object 22">
                        <a:extLst>
                          <a:ext uri="{FF2B5EF4-FFF2-40B4-BE49-F238E27FC236}">
                            <a16:creationId xmlns="" xmlns:a16="http://schemas.microsoft.com/office/drawing/2014/main" id="{54239970-7D17-4C3D-974D-966BC545A882}"/>
                          </a:ext>
                        </a:extLst>
                      </p:cNvPr>
                      <p:cNvPicPr/>
                      <p:nvPr/>
                    </p:nvPicPr>
                    <p:blipFill>
                      <a:blip r:embed="rId8"/>
                      <a:stretch>
                        <a:fillRect/>
                      </a:stretch>
                    </p:blipFill>
                    <p:spPr>
                      <a:xfrm>
                        <a:off x="3951289" y="2244725"/>
                        <a:ext cx="3927475" cy="514350"/>
                      </a:xfrm>
                      <a:prstGeom prst="rect">
                        <a:avLst/>
                      </a:prstGeom>
                    </p:spPr>
                  </p:pic>
                </p:oleObj>
              </mc:Fallback>
            </mc:AlternateContent>
          </a:graphicData>
        </a:graphic>
      </p:graphicFrame>
      <p:sp>
        <p:nvSpPr>
          <p:cNvPr id="10" name="Content Placeholder 9">
            <a:extLst>
              <a:ext uri="{FF2B5EF4-FFF2-40B4-BE49-F238E27FC236}">
                <a16:creationId xmlns="" xmlns:a16="http://schemas.microsoft.com/office/drawing/2014/main" id="{FC6D41BD-8406-4976-BFB6-0EF6AC11F075}"/>
              </a:ext>
            </a:extLst>
          </p:cNvPr>
          <p:cNvSpPr>
            <a:spLocks noGrp="1"/>
          </p:cNvSpPr>
          <p:nvPr>
            <p:ph sz="quarter" idx="30"/>
          </p:nvPr>
        </p:nvSpPr>
        <p:spPr>
          <a:xfrm>
            <a:off x="736600" y="3047824"/>
            <a:ext cx="10273145" cy="649925"/>
          </a:xfrm>
        </p:spPr>
        <p:txBody>
          <a:bodyPr/>
          <a:lstStyle/>
          <a:p>
            <a:r>
              <a:rPr lang="en-US" altLang="en-US" dirty="0"/>
              <a:t>So we can’t use Law 4 for the desired limit. But we </a:t>
            </a:r>
            <a:r>
              <a:rPr lang="en-US" altLang="en-US" i="1" dirty="0"/>
              <a:t>can </a:t>
            </a:r>
            <a:r>
              <a:rPr lang="en-US" altLang="en-US" dirty="0"/>
              <a:t>use Law 4 for the one-sided limits:</a:t>
            </a:r>
          </a:p>
        </p:txBody>
      </p:sp>
      <p:graphicFrame>
        <p:nvGraphicFramePr>
          <p:cNvPr id="26" name="Content Placeholder 25" descr="lim_(x right arrow 1^(negative)) [f(x) g(x)] = (lim_(x right arrow 1^(negative)) f(x)) * (lim_(x right arrow 1^(negative)) g(x)) = 2 * (negative 2) = (negative 4). &#10;lim_(x right arrow 1^(+)) [f(x) g(x)] = (lim_(x right arrow 1^(+)) f(x)) * (lim_(x right arrow 1^(+)) g(x)) = 2 * (negative 1) = (negative 2)&#10;">
            <a:extLst>
              <a:ext uri="{FF2B5EF4-FFF2-40B4-BE49-F238E27FC236}">
                <a16:creationId xmlns="" xmlns:a16="http://schemas.microsoft.com/office/drawing/2014/main" id="{1C203EBF-920A-44AD-9755-10AA4BF891BF}"/>
              </a:ext>
            </a:extLst>
          </p:cNvPr>
          <p:cNvGraphicFramePr>
            <a:graphicFrameLocks noGrp="1" noChangeAspect="1"/>
          </p:cNvGraphicFramePr>
          <p:nvPr>
            <p:ph sz="quarter" idx="31"/>
            <p:extLst>
              <p:ext uri="{D42A27DB-BD31-4B8C-83A1-F6EECF244321}">
                <p14:modId xmlns:p14="http://schemas.microsoft.com/office/powerpoint/2010/main" val="1232260183"/>
              </p:ext>
            </p:extLst>
          </p:nvPr>
        </p:nvGraphicFramePr>
        <p:xfrm>
          <a:off x="2744596" y="3835867"/>
          <a:ext cx="6561213" cy="1166438"/>
        </p:xfrm>
        <a:graphic>
          <a:graphicData uri="http://schemas.openxmlformats.org/presentationml/2006/ole">
            <mc:AlternateContent xmlns:mc="http://schemas.openxmlformats.org/markup-compatibility/2006">
              <mc:Choice xmlns:v="urn:schemas-microsoft-com:vml" Requires="v">
                <p:oleObj spid="_x0000_s494969" name="Equation" r:id="rId9" imgW="6717960" imgH="1193760" progId="Equation.DSMT4">
                  <p:embed/>
                </p:oleObj>
              </mc:Choice>
              <mc:Fallback>
                <p:oleObj name="Equation" r:id="rId9" imgW="6717960" imgH="1193760" progId="Equation.DSMT4">
                  <p:embed/>
                  <p:pic>
                    <p:nvPicPr>
                      <p:cNvPr id="25" name="Object 24">
                        <a:extLst>
                          <a:ext uri="{FF2B5EF4-FFF2-40B4-BE49-F238E27FC236}">
                            <a16:creationId xmlns="" xmlns:a16="http://schemas.microsoft.com/office/drawing/2014/main" id="{2EBACD0B-718D-4B57-99A1-582E6801E096}"/>
                          </a:ext>
                        </a:extLst>
                      </p:cNvPr>
                      <p:cNvPicPr/>
                      <p:nvPr/>
                    </p:nvPicPr>
                    <p:blipFill>
                      <a:blip r:embed="rId10"/>
                      <a:stretch>
                        <a:fillRect/>
                      </a:stretch>
                    </p:blipFill>
                    <p:spPr>
                      <a:xfrm>
                        <a:off x="2744596" y="3835867"/>
                        <a:ext cx="6561213" cy="1166438"/>
                      </a:xfrm>
                      <a:prstGeom prst="rect">
                        <a:avLst/>
                      </a:prstGeom>
                    </p:spPr>
                  </p:pic>
                </p:oleObj>
              </mc:Fallback>
            </mc:AlternateContent>
          </a:graphicData>
        </a:graphic>
      </p:graphicFrame>
      <p:sp>
        <p:nvSpPr>
          <p:cNvPr id="12" name="Content Placeholder 11">
            <a:extLst>
              <a:ext uri="{FF2B5EF4-FFF2-40B4-BE49-F238E27FC236}">
                <a16:creationId xmlns="" xmlns:a16="http://schemas.microsoft.com/office/drawing/2014/main" id="{3D3AC1C7-DE2B-4869-AAD2-02270CF9E0A1}"/>
              </a:ext>
            </a:extLst>
          </p:cNvPr>
          <p:cNvSpPr>
            <a:spLocks noGrp="1"/>
          </p:cNvSpPr>
          <p:nvPr>
            <p:ph sz="quarter" idx="32"/>
          </p:nvPr>
        </p:nvSpPr>
        <p:spPr>
          <a:xfrm>
            <a:off x="730250" y="5526033"/>
            <a:ext cx="5365750" cy="335926"/>
          </a:xfrm>
        </p:spPr>
        <p:txBody>
          <a:bodyPr/>
          <a:lstStyle/>
          <a:p>
            <a:r>
              <a:rPr lang="en-US" altLang="en-US" dirty="0"/>
              <a:t>The left and right limits aren’t equal, so</a:t>
            </a:r>
            <a:endParaRPr lang="en-US" dirty="0"/>
          </a:p>
        </p:txBody>
      </p:sp>
      <p:graphicFrame>
        <p:nvGraphicFramePr>
          <p:cNvPr id="28" name="Content Placeholder 27" descr="lim_(x right arrow 1) [f(x) g(x)]">
            <a:extLst>
              <a:ext uri="{FF2B5EF4-FFF2-40B4-BE49-F238E27FC236}">
                <a16:creationId xmlns="" xmlns:a16="http://schemas.microsoft.com/office/drawing/2014/main" id="{F53D8C59-2F7C-4790-931D-63DEB2602696}"/>
              </a:ext>
            </a:extLst>
          </p:cNvPr>
          <p:cNvGraphicFramePr>
            <a:graphicFrameLocks noGrp="1" noChangeAspect="1"/>
          </p:cNvGraphicFramePr>
          <p:nvPr>
            <p:ph sz="quarter" idx="33"/>
            <p:extLst>
              <p:ext uri="{D42A27DB-BD31-4B8C-83A1-F6EECF244321}">
                <p14:modId xmlns:p14="http://schemas.microsoft.com/office/powerpoint/2010/main" val="2445438055"/>
              </p:ext>
            </p:extLst>
          </p:nvPr>
        </p:nvGraphicFramePr>
        <p:xfrm>
          <a:off x="6042212" y="5445818"/>
          <a:ext cx="1993900" cy="546100"/>
        </p:xfrm>
        <a:graphic>
          <a:graphicData uri="http://schemas.openxmlformats.org/presentationml/2006/ole">
            <mc:AlternateContent xmlns:mc="http://schemas.openxmlformats.org/markup-compatibility/2006">
              <mc:Choice xmlns:v="urn:schemas-microsoft-com:vml" Requires="v">
                <p:oleObj spid="_x0000_s494970" name="Equation" r:id="rId11" imgW="1993680" imgH="545760" progId="Equation.DSMT4">
                  <p:embed/>
                </p:oleObj>
              </mc:Choice>
              <mc:Fallback>
                <p:oleObj name="Equation" r:id="rId11" imgW="1993680" imgH="545760" progId="Equation.DSMT4">
                  <p:embed/>
                  <p:pic>
                    <p:nvPicPr>
                      <p:cNvPr id="27" name="Object 26">
                        <a:extLst>
                          <a:ext uri="{FF2B5EF4-FFF2-40B4-BE49-F238E27FC236}">
                            <a16:creationId xmlns="" xmlns:a16="http://schemas.microsoft.com/office/drawing/2014/main" id="{C23D7596-3A72-4A2E-B32C-9864E9E92263}"/>
                          </a:ext>
                        </a:extLst>
                      </p:cNvPr>
                      <p:cNvPicPr/>
                      <p:nvPr/>
                    </p:nvPicPr>
                    <p:blipFill>
                      <a:blip r:embed="rId12"/>
                      <a:stretch>
                        <a:fillRect/>
                      </a:stretch>
                    </p:blipFill>
                    <p:spPr>
                      <a:xfrm>
                        <a:off x="6042212" y="5445818"/>
                        <a:ext cx="1993900" cy="546100"/>
                      </a:xfrm>
                      <a:prstGeom prst="rect">
                        <a:avLst/>
                      </a:prstGeom>
                    </p:spPr>
                  </p:pic>
                </p:oleObj>
              </mc:Fallback>
            </mc:AlternateContent>
          </a:graphicData>
        </a:graphic>
      </p:graphicFrame>
      <p:sp>
        <p:nvSpPr>
          <p:cNvPr id="14" name="Content Placeholder 13">
            <a:extLst>
              <a:ext uri="{FF2B5EF4-FFF2-40B4-BE49-F238E27FC236}">
                <a16:creationId xmlns="" xmlns:a16="http://schemas.microsoft.com/office/drawing/2014/main" id="{AD47F91D-521C-409F-96E7-CDFF77DB523F}"/>
              </a:ext>
            </a:extLst>
          </p:cNvPr>
          <p:cNvSpPr>
            <a:spLocks noGrp="1"/>
          </p:cNvSpPr>
          <p:nvPr>
            <p:ph sz="quarter" idx="34"/>
          </p:nvPr>
        </p:nvSpPr>
        <p:spPr>
          <a:xfrm>
            <a:off x="8096418" y="5543409"/>
            <a:ext cx="2063832" cy="303045"/>
          </a:xfrm>
        </p:spPr>
        <p:txBody>
          <a:bodyPr/>
          <a:lstStyle/>
          <a:p>
            <a:r>
              <a:rPr lang="en-US" altLang="en-US" dirty="0"/>
              <a:t>does not exist.</a:t>
            </a:r>
            <a:endParaRPr lang="en-US" dirty="0"/>
          </a:p>
        </p:txBody>
      </p:sp>
    </p:spTree>
    <p:extLst>
      <p:ext uri="{BB962C8B-B14F-4D97-AF65-F5344CB8AC3E}">
        <p14:creationId xmlns:p14="http://schemas.microsoft.com/office/powerpoint/2010/main" val="1622871249"/>
      </p:ext>
    </p:extLst>
  </p:cSld>
  <p:clrMapOvr>
    <a:masterClrMapping/>
  </p:clrMapOvr>
</p:sld>
</file>

<file path=ppt/theme/theme1.xml><?xml version="1.0" encoding="utf-8"?>
<a:theme xmlns:a="http://schemas.openxmlformats.org/drawingml/2006/main" name="1_Office Theme">
  <a:themeElements>
    <a:clrScheme name="Custom 1">
      <a:dk1>
        <a:srgbClr val="011892"/>
      </a:dk1>
      <a:lt1>
        <a:srgbClr val="FFFFFF"/>
      </a:lt1>
      <a:dk2>
        <a:srgbClr val="006198"/>
      </a:dk2>
      <a:lt2>
        <a:srgbClr val="E7E6E6"/>
      </a:lt2>
      <a:accent1>
        <a:srgbClr val="0098D4"/>
      </a:accent1>
      <a:accent2>
        <a:srgbClr val="00B7E6"/>
      </a:accent2>
      <a:accent3>
        <a:srgbClr val="81CFEC"/>
      </a:accent3>
      <a:accent4>
        <a:srgbClr val="E8255F"/>
      </a:accent4>
      <a:accent5>
        <a:srgbClr val="FF6300"/>
      </a:accent5>
      <a:accent6>
        <a:srgbClr val="F5B600"/>
      </a:accent6>
      <a:hlink>
        <a:srgbClr val="00B7E6"/>
      </a:hlink>
      <a:folHlink>
        <a:srgbClr val="0098D4"/>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effectLst/>
      </a:spPr>
      <a:bodyPr wrap="square" lIns="0" tIns="0" rIns="0" rtlCol="0" anchor="b">
        <a:spAutoFit/>
      </a:bodyPr>
      <a:lstStyle>
        <a:defPPr>
          <a:defRPr sz="2000" smtClean="0">
            <a:latin typeface="Open Sans" panose="020B0606030504020204" pitchFamily="34" charset="0"/>
            <a:ea typeface="Open Sans" panose="020B0606030504020204" pitchFamily="34" charset="0"/>
            <a:cs typeface="Open Sans" panose="020B0606030504020204" pitchFamily="34" charset="0"/>
          </a:defRPr>
        </a:defPPr>
      </a:lstStyle>
    </a:txDef>
  </a:objectDefaults>
  <a:extraClrSchemeLst/>
  <a:extLst>
    <a:ext uri="{05A4C25C-085E-4340-85A3-A5531E510DB2}">
      <thm15:themeFamily xmlns="" xmlns:thm15="http://schemas.microsoft.com/office/thememl/2012/main" name="Presentation1" id="{276F6C23-6457-4163-906F-9FD71B1D340C}" vid="{9A4A37B5-06EA-4573-8274-FD94E47E4E8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2A5D52E595BC2A47A3DCA88123D2A30D" ma:contentTypeVersion="35" ma:contentTypeDescription="Create a new document." ma:contentTypeScope="" ma:versionID="4c660e2e17d3ab93da6a423d8c1d122d">
  <xsd:schema xmlns:xsd="http://www.w3.org/2001/XMLSchema" xmlns:xs="http://www.w3.org/2001/XMLSchema" xmlns:p="http://schemas.microsoft.com/office/2006/metadata/properties" xmlns:ns2="a4d2ff27-a226-42e2-a79e-c1ae662d212e" xmlns:ns3="f856fc18-c0f7-462c-a53d-fc2610d0c4c8" xmlns:ns4="a3520c62-91d1-4715-93cb-6b6cc6733a1f" targetNamespace="http://schemas.microsoft.com/office/2006/metadata/properties" ma:root="true" ma:fieldsID="59feb48a41e2f3269242cbc893d6fc9a" ns2:_="" ns3:_="" ns4:_="">
    <xsd:import namespace="a4d2ff27-a226-42e2-a79e-c1ae662d212e"/>
    <xsd:import namespace="f856fc18-c0f7-462c-a53d-fc2610d0c4c8"/>
    <xsd:import namespace="a3520c62-91d1-4715-93cb-6b6cc6733a1f"/>
    <xsd:element name="properties">
      <xsd:complexType>
        <xsd:sequence>
          <xsd:element name="documentManagement">
            <xsd:complexType>
              <xsd:all>
                <xsd:element ref="ns2:Description0" minOccurs="0"/>
                <xsd:element ref="ns3:Review_x0020_Notes" minOccurs="0"/>
                <xsd:element ref="ns3:Source_x0020_File_x0020_Only" minOccurs="0"/>
                <xsd:element ref="ns3:SPM_x0020_Definitions_x0020_Doc" minOccurs="0"/>
                <xsd:element ref="ns3:Also_x0020_on_x0020_Doc_x0020_Center" minOccurs="0"/>
                <xsd:element ref="ns3:E2E" minOccurs="0"/>
                <xsd:element ref="ns3:Function" minOccurs="0"/>
                <xsd:element ref="ns3:Topic2" minOccurs="0"/>
                <xsd:element ref="ns3:Sub_x002d_Topic2" minOccurs="0"/>
                <xsd:element ref="ns3:Current_x0020_Vrs_x002e__x0020_Date" minOccurs="0"/>
                <xsd:element ref="ns3:Owner" minOccurs="0"/>
                <xsd:element ref="ns3:Doc_x0020_Type2" minOccurs="0"/>
                <xsd:element ref="ns3:_x0031_e_x0020_Audience" minOccurs="0"/>
                <xsd:element ref="ns3:Product_x0020_Delivery_x0020_Format" minOccurs="0"/>
                <xsd:element ref="ns3:Product_x0020_Type_x0028_s_x0029_" minOccurs="0"/>
                <xsd:element ref="ns3:System_x0028_s_x0029_" minOccurs="0"/>
                <xsd:element ref="ns3:Software" minOccurs="0"/>
                <xsd:element ref="ns3:Screen" minOccurs="0"/>
                <xsd:element ref="ns3:Component_x0028_s_x0029_" minOccurs="0"/>
                <xsd:element ref="ns4:_dlc_DocIdUrl" minOccurs="0"/>
                <xsd:element ref="ns4:_dlc_DocId" minOccurs="0"/>
                <xsd:element ref="ns4:_dlc_DocIdPersistId" minOccurs="0"/>
                <xsd:element ref="ns3:Portfolio"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d2ff27-a226-42e2-a79e-c1ae662d212e" elementFormDefault="qualified">
    <xsd:import namespace="http://schemas.microsoft.com/office/2006/documentManagement/types"/>
    <xsd:import namespace="http://schemas.microsoft.com/office/infopath/2007/PartnerControls"/>
    <xsd:element name="Description0" ma:index="2" nillable="true" ma:displayName="Description" ma:internalName="Description0">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856fc18-c0f7-462c-a53d-fc2610d0c4c8" elementFormDefault="qualified">
    <xsd:import namespace="http://schemas.microsoft.com/office/2006/documentManagement/types"/>
    <xsd:import namespace="http://schemas.microsoft.com/office/infopath/2007/PartnerControls"/>
    <xsd:element name="Review_x0020_Notes" ma:index="3" nillable="true" ma:displayName="Review Notes" ma:internalName="Review_x0020_Notes">
      <xsd:simpleType>
        <xsd:restriction base="dms:Text">
          <xsd:maxLength value="255"/>
        </xsd:restriction>
      </xsd:simpleType>
    </xsd:element>
    <xsd:element name="Source_x0020_File_x0020_Only" ma:index="4" nillable="true" ma:displayName="Source File Only" ma:default="0" ma:internalName="Source_x0020_File_x0020_Only">
      <xsd:simpleType>
        <xsd:restriction base="dms:Boolean"/>
      </xsd:simpleType>
    </xsd:element>
    <xsd:element name="SPM_x0020_Definitions_x0020_Doc" ma:index="5" nillable="true" ma:displayName="SPM Definitions Doc" ma:default="0" ma:description="Documents that are referenced in scales vendor pricing definition documentation." ma:internalName="SPM_x0020_Definitions_x0020_Doc">
      <xsd:simpleType>
        <xsd:restriction base="dms:Boolean"/>
      </xsd:simpleType>
    </xsd:element>
    <xsd:element name="Also_x0020_on_x0020_Doc_x0020_Center" ma:index="6" nillable="true" ma:displayName="Shared Doc" ma:default="0" ma:internalName="Also_x0020_on_x0020_Doc_x0020_Center">
      <xsd:simpleType>
        <xsd:restriction base="dms:Boolean"/>
      </xsd:simpleType>
    </xsd:element>
    <xsd:element name="E2E" ma:index="7" nillable="true" ma:displayName="Outsourced Services" ma:default="0" ma:internalName="E2E">
      <xsd:simpleType>
        <xsd:restriction base="dms:Boolean"/>
      </xsd:simpleType>
    </xsd:element>
    <xsd:element name="Function" ma:index="8" nillable="true" ma:displayName="Function" ma:format="Dropdown" ma:internalName="Function">
      <xsd:simpleType>
        <xsd:restriction base="dms:Choice">
          <xsd:enumeration value="Product Setup"/>
          <xsd:enumeration value="Asset Selection"/>
          <xsd:enumeration value="Product Funding"/>
          <xsd:enumeration value="Content Authoring"/>
          <xsd:enumeration value="Content Development"/>
          <xsd:enumeration value="Content Design"/>
          <xsd:enumeration value="Content Clearance"/>
          <xsd:enumeration value="Content Production"/>
          <xsd:enumeration value="Project Management"/>
          <xsd:enumeration value="Content Finalization"/>
          <xsd:enumeration value="Product Closeout Activities"/>
          <xsd:enumeration value="Content Revision and Reprint"/>
          <xsd:enumeration value="General Reference"/>
        </xsd:restriction>
      </xsd:simpleType>
    </xsd:element>
    <xsd:element name="Topic2" ma:index="9" nillable="true" ma:displayName="Topic" ma:format="Dropdown" ma:internalName="Topic2">
      <xsd:simpleType>
        <xsd:restriction base="dms:Choice">
          <xsd:enumeration value="Managing Files"/>
          <xsd:enumeration value="Managing Quality and Compliance"/>
          <xsd:enumeration value="Managing Partners"/>
          <xsd:enumeration value="Managing Data"/>
          <xsd:enumeration value="Managing Budgets"/>
          <xsd:enumeration value="Managing Content Creation"/>
          <xsd:enumeration value="Other (Admin, Tools, Resources)"/>
        </xsd:restriction>
      </xsd:simpleType>
    </xsd:element>
    <xsd:element name="Sub_x002d_Topic2" ma:index="10" nillable="true" ma:displayName="Sub-Topic" ma:format="Dropdown" ma:internalName="Sub_x002d_Topic2">
      <xsd:simpleType>
        <xsd:restriction base="dms:Choice">
          <xsd:enumeration value="--MANAGING FILES--"/>
          <xsd:enumeration value="Archiving/File Sharing"/>
          <xsd:enumeration value="Automation"/>
          <xsd:enumeration value="Composition Standards"/>
          <xsd:enumeration value="File Approval"/>
          <xsd:enumeration value="File Certification"/>
          <xsd:enumeration value="File Delivery to Printer"/>
          <xsd:enumeration value="File Naming"/>
          <xsd:enumeration value="File Setup"/>
          <xsd:enumeration value="Format Conversion"/>
          <xsd:enumeration value="In-Prod Deliverables"/>
          <xsd:enumeration value="Page Proofs"/>
          <xsd:enumeration value="Print On Demand"/>
          <xsd:enumeration value="Printer Proofs"/>
          <xsd:enumeration value="Routing for Transmittal/Review"/>
          <xsd:enumeration value="Watermarking"/>
          <xsd:enumeration value="Word Downloads"/>
          <xsd:enumeration value="--MANAGING QUALITY &amp; COMPLIANCE--"/>
          <xsd:enumeration value="Alt text"/>
          <xsd:enumeration value="Assessments"/>
          <xsd:enumeration value="Branding"/>
          <xsd:enumeration value="Copyediting"/>
          <xsd:enumeration value="Copyright Lines and License Agreements"/>
          <xsd:enumeration value="Credit Line Placement"/>
          <xsd:enumeration value="CXX Processing"/>
          <xsd:enumeration value="CenDoc"/>
          <xsd:enumeration value="Design &amp; Semantic Coding"/>
          <xsd:enumeration value="Indexing"/>
          <xsd:enumeration value="Proofreading/QA"/>
          <xsd:enumeration value="Systems Testing"/>
          <xsd:enumeration value="--MANAGING PARTNERS--"/>
          <xsd:enumeration value="Author Communication"/>
          <xsd:enumeration value="Contact Lists"/>
          <xsd:enumeration value="Outsourced Services"/>
          <xsd:enumeration value="Escalation"/>
          <xsd:enumeration value="Project Team"/>
          <xsd:enumeration value="Vendor Assignments"/>
          <xsd:enumeration value="Vendor Communication"/>
          <xsd:enumeration value="Vendor Start Up"/>
          <xsd:enumeration value="Vendor Tracking"/>
          <xsd:enumeration value="--MANAGING DATA--"/>
          <xsd:enumeration value="Asset  Metadata"/>
          <xsd:enumeration value="Attachments"/>
          <xsd:enumeration value="Close-Out Materials"/>
          <xsd:enumeration value="Dashboard"/>
          <xsd:enumeration value="Data Integrity"/>
          <xsd:enumeration value="Meetings"/>
          <xsd:enumeration value="Order/Print Management"/>
          <xsd:enumeration value="Product Setup"/>
          <xsd:enumeration value="Schedules"/>
          <xsd:enumeration value="Specifications"/>
          <xsd:enumeration value="--MANAGING BUDGETS--"/>
          <xsd:enumeration value="Charge-Back Tracking"/>
          <xsd:enumeration value="Invoice Processing"/>
          <xsd:enumeration value="Plate &amp; Plate Wizard"/>
          <xsd:enumeration value="Purchase Orders"/>
          <xsd:enumeration value="Time Entry"/>
          <xsd:enumeration value="--MANAGING CONTENT CREATION--"/>
          <xsd:enumeration value="Approved Content Providers"/>
          <xsd:enumeration value="Art Manuscript / Logs"/>
          <xsd:enumeration value="Author Contract"/>
          <xsd:enumeration value="Content Authoring"/>
          <xsd:enumeration value="Content Design"/>
          <xsd:enumeration value="Content Development"/>
          <xsd:enumeration value="CXX Submission"/>
          <xsd:enumeration value="--OTHER: ADMIN/TOOLS/RESOURCES--"/>
          <xsd:enumeration value="Book Requests / Sample Copies"/>
          <xsd:enumeration value="Carts Request Form"/>
          <xsd:enumeration value="Codes &amp; Standard IDs"/>
          <xsd:enumeration value="Document Management *"/>
          <xsd:enumeration value="Other"/>
          <xsd:enumeration value="Shipping (Hardcopy)"/>
          <xsd:enumeration value="Tips &amp; Tricks *"/>
        </xsd:restriction>
      </xsd:simpleType>
    </xsd:element>
    <xsd:element name="Current_x0020_Vrs_x002e__x0020_Date" ma:index="11" nillable="true" ma:displayName="Current Vrs. Date" ma:format="DateOnly" ma:internalName="Current_x0020_Vrs_x002e__x0020_Date">
      <xsd:simpleType>
        <xsd:restriction base="dms:DateTime"/>
      </xsd:simpleType>
    </xsd:element>
    <xsd:element name="Owner" ma:index="12" nillable="true" ma:displayName="Owner" ma:description="Owner of this document" ma:list="UserInfo" ma:SearchPeopleOnly="false" ma:SharePointGroup="0" ma:internalName="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oc_x0020_Type2" ma:index="13" nillable="true" ma:displayName="Doc Type" ma:format="Dropdown" ma:internalName="Doc_x0020_Type2">
      <xsd:simpleType>
        <xsd:restriction base="dms:Choice">
          <xsd:enumeration value="Application File"/>
          <xsd:enumeration value="Calculator"/>
          <xsd:enumeration value="Cendoc Stylesheet"/>
          <xsd:enumeration value="Checklist/1-Pager"/>
          <xsd:enumeration value="Email Template"/>
          <xsd:enumeration value="Form"/>
          <xsd:enumeration value="Guidelines"/>
          <xsd:enumeration value="Non-PAL Stylesheet"/>
          <xsd:enumeration value="Presentation"/>
          <xsd:enumeration value="Process or Policy"/>
          <xsd:enumeration value="Reference FAQ"/>
          <xsd:enumeration value="Report"/>
          <xsd:enumeration value="Requirements (System)"/>
          <xsd:enumeration value="Sample / Example"/>
          <xsd:enumeration value="Style Guide"/>
          <xsd:enumeration value="Template"/>
          <xsd:enumeration value="User Guide/Manual"/>
          <xsd:enumeration value="Value List/Table"/>
          <xsd:enumeration value="Workflow"/>
        </xsd:restriction>
      </xsd:simpleType>
    </xsd:element>
    <xsd:element name="_x0031_e_x0020_Audience" ma:index="14" nillable="true" ma:displayName="Primary Audience" ma:internalName="_x0031_e_x0020_Audience">
      <xsd:complexType>
        <xsd:complexContent>
          <xsd:extension base="dms:MultiChoice">
            <xsd:sequence>
              <xsd:element name="Value" maxOccurs="unbounded" minOccurs="0" nillable="true">
                <xsd:simpleType>
                  <xsd:restriction base="dms:Choice">
                    <xsd:enumeration value="Content Development"/>
                    <xsd:enumeration value="Design"/>
                    <xsd:enumeration value="Digital Production"/>
                    <xsd:enumeration value="E2E Site Lead"/>
                    <xsd:enumeration value="Finance &amp; Metrics"/>
                    <xsd:enumeration value="Inventory"/>
                    <xsd:enumeration value="Manufacturing"/>
                    <xsd:enumeration value="Marketing / Sales"/>
                    <xsd:enumeration value="Media Development"/>
                    <xsd:enumeration value="Production"/>
                    <xsd:enumeration value="Product Management"/>
                    <xsd:enumeration value="R&amp;P Acquisitions"/>
                    <xsd:enumeration value="R&amp;P Clearance"/>
                    <xsd:enumeration value="Standards/Ops Only"/>
                    <xsd:enumeration value="Vendors (VIP)"/>
                  </xsd:restriction>
                </xsd:simpleType>
              </xsd:element>
            </xsd:sequence>
          </xsd:extension>
        </xsd:complexContent>
      </xsd:complexType>
    </xsd:element>
    <xsd:element name="Product_x0020_Delivery_x0020_Format" ma:index="15" nillable="true" ma:displayName="Product Delivery Format" ma:internalName="Product_x0020_Delivery_x0020_Format">
      <xsd:complexType>
        <xsd:complexContent>
          <xsd:extension base="dms:MultiChoice">
            <xsd:sequence>
              <xsd:element name="Value" maxOccurs="unbounded" minOccurs="0" nillable="true">
                <xsd:simpleType>
                  <xsd:restriction base="dms:Choice">
                    <xsd:enumeration value="Print"/>
                    <xsd:enumeration value="Manufactured Media"/>
                    <xsd:enumeration value="Online/Digital"/>
                  </xsd:restriction>
                </xsd:simpleType>
              </xsd:element>
            </xsd:sequence>
          </xsd:extension>
        </xsd:complexContent>
      </xsd:complexType>
    </xsd:element>
    <xsd:element name="Product_x0020_Type_x0028_s_x0029_" ma:index="16" nillable="true" ma:displayName="Product Type(s)" ma:default="None" ma:internalName="Product_x0020_Type_x0028_s_x0029_">
      <xsd:complexType>
        <xsd:complexContent>
          <xsd:extension base="dms:MultiChoice">
            <xsd:sequence>
              <xsd:element name="Value" maxOccurs="unbounded" minOccurs="0" nillable="true">
                <xsd:simpleType>
                  <xsd:restriction base="dms:Choice">
                    <xsd:enumeration value="None"/>
                    <xsd:enumeration value="Advantage Editions"/>
                    <xsd:enumeration value="Ancillaries - Digital"/>
                    <xsd:enumeration value="Ancillaries - Print"/>
                    <xsd:enumeration value="Annotated Editions"/>
                    <xsd:enumeration value="AP Editions"/>
                    <xsd:enumeration value="Custom"/>
                    <xsd:enumeration value="Digital Products (non-eBook)"/>
                    <xsd:enumeration value="eBook"/>
                    <xsd:enumeration value="K-12 Editions"/>
                    <xsd:enumeration value="K-12 HS Editions"/>
                    <xsd:enumeration value="Instructor Editions"/>
                    <xsd:enumeration value="International Editions"/>
                    <xsd:enumeration value="MindTap"/>
                    <xsd:enumeration value="National Geographic Learning"/>
                    <xsd:enumeration value="SimPub"/>
                    <xsd:enumeration value="Student/Base Editions"/>
                  </xsd:restriction>
                </xsd:simpleType>
              </xsd:element>
            </xsd:sequence>
          </xsd:extension>
        </xsd:complexContent>
      </xsd:complexType>
    </xsd:element>
    <xsd:element name="System_x0028_s_x0029_" ma:index="17" nillable="true" ma:displayName="System(s)" ma:default="None" ma:internalName="System_x0028_s_x0029_">
      <xsd:complexType>
        <xsd:complexContent>
          <xsd:extension base="dms:MultiChoice">
            <xsd:sequence>
              <xsd:element name="Value" maxOccurs="unbounded" minOccurs="0" nillable="true">
                <xsd:simpleType>
                  <xsd:restriction base="dms:Choice">
                    <xsd:enumeration value="None"/>
                    <xsd:enumeration value="Cardinal"/>
                    <xsd:enumeration value="CARTS"/>
                    <xsd:enumeration value="Compose"/>
                    <xsd:enumeration value="Docusphere"/>
                    <xsd:enumeration value="DropBox"/>
                    <xsd:enumeration value="E1"/>
                    <xsd:enumeration value="eProd"/>
                    <xsd:enumeration value="Geyser"/>
                    <xsd:enumeration value="Inside"/>
                    <xsd:enumeration value="Inside:ProdShare"/>
                    <xsd:enumeration value="IPS"/>
                    <xsd:enumeration value="JIRA"/>
                    <xsd:enumeration value="Mass Transit"/>
                    <xsd:enumeration value="ORCA"/>
                    <xsd:enumeration value="Printer Systems (JA/InSite/ePAC)"/>
                    <xsd:enumeration value="Rights Reporting Tool (RRT)"/>
                    <xsd:enumeration value="Rights Systems (RMS/CRS)"/>
                    <xsd:enumeration value="Telescope"/>
                  </xsd:restriction>
                </xsd:simpleType>
              </xsd:element>
            </xsd:sequence>
          </xsd:extension>
        </xsd:complexContent>
      </xsd:complexType>
    </xsd:element>
    <xsd:element name="Software" ma:index="18" nillable="true" ma:displayName="Software" ma:format="Dropdown" ma:internalName="Software">
      <xsd:simpleType>
        <xsd:restriction base="dms:Choice">
          <xsd:enumeration value="Adobe Acrobat"/>
          <xsd:enumeration value="Microsoft Visio"/>
          <xsd:enumeration value="PitStop"/>
        </xsd:restriction>
      </xsd:simpleType>
    </xsd:element>
    <xsd:element name="Screen" ma:index="19" nillable="true" ma:displayName="Screen" ma:format="Dropdown" ma:internalName="Screen">
      <xsd:simpleType>
        <xsd:restriction base="dms:Choice">
          <xsd:enumeration value="Attachments"/>
          <xsd:enumeration value="Dashboard(s)"/>
          <xsd:enumeration value="General/Multiple"/>
          <xsd:enumeration value="Main Setup"/>
          <xsd:enumeration value="MyTasks"/>
          <xsd:enumeration value="Narrative"/>
          <xsd:enumeration value="Plate"/>
          <xsd:enumeration value="Project Team"/>
          <xsd:enumeration value="Reprint Corrections"/>
          <xsd:enumeration value="Rights System View"/>
          <xsd:enumeration value="Routing"/>
          <xsd:enumeration value="Schedule"/>
          <xsd:enumeration value="Specifications"/>
          <xsd:enumeration value="Vendor Address Book"/>
          <xsd:enumeration value="Vendor Assignments"/>
        </xsd:restriction>
      </xsd:simpleType>
    </xsd:element>
    <xsd:element name="Component_x0028_s_x0029_" ma:index="20" nillable="true" ma:displayName="Component(s)" ma:default="None" ma:internalName="Component_x0028_s_x0029_">
      <xsd:complexType>
        <xsd:complexContent>
          <xsd:extension base="dms:MultiChoice">
            <xsd:sequence>
              <xsd:element name="Value" maxOccurs="unbounded" minOccurs="0" nillable="true">
                <xsd:simpleType>
                  <xsd:restriction base="dms:Choice">
                    <xsd:enumeration value="None"/>
                    <xsd:enumeration value="Book Covers"/>
                    <xsd:enumeration value="Book Endsheets"/>
                    <xsd:enumeration value="Book Inserts"/>
                    <xsd:enumeration value="Book Inside Covers"/>
                    <xsd:enumeration value="Book Interiors"/>
                    <xsd:enumeration value="Book Preface/FM/CR"/>
                    <xsd:enumeration value="CDs"/>
                    <xsd:enumeration value="DVDs"/>
                    <xsd:enumeration value="In-Book Ads"/>
                    <xsd:enumeration value="PACs"/>
                  </xsd:restriction>
                </xsd:simpleType>
              </xsd:element>
            </xsd:sequence>
          </xsd:extension>
        </xsd:complexContent>
      </xsd:complexType>
    </xsd:element>
    <xsd:element name="Portfolio" ma:index="30" nillable="true" ma:displayName="Portfolio" ma:hidden="true" ma:internalName="Portfolio" ma:readOnly="false">
      <xsd:complexType>
        <xsd:complexContent>
          <xsd:extension base="dms:MultiChoice">
            <xsd:sequence>
              <xsd:element name="Value" maxOccurs="unbounded" minOccurs="0" nillable="true">
                <xsd:simpleType>
                  <xsd:restriction base="dms:Choice">
                    <xsd:enumeration value="Higher Ed"/>
                    <xsd:enumeration value="NGL/International"/>
                    <xsd:enumeration value="School/Reference"/>
                  </xsd:restriction>
                </xsd:simple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a3520c62-91d1-4715-93cb-6b6cc6733a1f" elementFormDefault="qualified">
    <xsd:import namespace="http://schemas.microsoft.com/office/2006/documentManagement/types"/>
    <xsd:import namespace="http://schemas.microsoft.com/office/infopath/2007/PartnerControls"/>
    <xsd:element name="_dlc_DocIdUrl" ma:index="22"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 ma:index="23" nillable="true" ma:displayName="Document ID Value" ma:description="The value of the document ID assigned to this item." ma:internalName="_dlc_DocId" ma:readOnly="true">
      <xsd:simpleType>
        <xsd:restriction base="dms:Text"/>
      </xsd:simpleType>
    </xsd:element>
    <xsd:element name="_dlc_DocIdPersistId" ma:index="29"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5"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xmlns:pc="http://schemas.microsoft.com/office/infopath/2007/PartnerControls">
  <documentManagement>
    <E2E xmlns="f856fc18-c0f7-462c-a53d-fc2610d0c4c8">false</E2E>
    <Review_x0020_Notes xmlns="f856fc18-c0f7-462c-a53d-fc2610d0c4c8" xsi:nil="true"/>
    <_x0031_e_x0020_Audience xmlns="f856fc18-c0f7-462c-a53d-fc2610d0c4c8"/>
    <Screen xmlns="f856fc18-c0f7-462c-a53d-fc2610d0c4c8" xsi:nil="true"/>
    <Also_x0020_on_x0020_Doc_x0020_Center xmlns="f856fc18-c0f7-462c-a53d-fc2610d0c4c8">false</Also_x0020_on_x0020_Doc_x0020_Center>
    <Sub_x002d_Topic2 xmlns="f856fc18-c0f7-462c-a53d-fc2610d0c4c8" xsi:nil="true"/>
    <Current_x0020_Vrs_x002e__x0020_Date xmlns="f856fc18-c0f7-462c-a53d-fc2610d0c4c8" xsi:nil="true"/>
    <Product_x0020_Delivery_x0020_Format xmlns="f856fc18-c0f7-462c-a53d-fc2610d0c4c8"/>
    <Topic2 xmlns="f856fc18-c0f7-462c-a53d-fc2610d0c4c8" xsi:nil="true"/>
    <Source_x0020_File_x0020_Only xmlns="f856fc18-c0f7-462c-a53d-fc2610d0c4c8">false</Source_x0020_File_x0020_Only>
    <Doc_x0020_Type2 xmlns="f856fc18-c0f7-462c-a53d-fc2610d0c4c8" xsi:nil="true"/>
    <Owner xmlns="f856fc18-c0f7-462c-a53d-fc2610d0c4c8">
      <UserInfo>
        <DisplayName/>
        <AccountId xsi:nil="true"/>
        <AccountType/>
      </UserInfo>
    </Owner>
    <Software xmlns="f856fc18-c0f7-462c-a53d-fc2610d0c4c8" xsi:nil="true"/>
    <System_x0028_s_x0029_ xmlns="f856fc18-c0f7-462c-a53d-fc2610d0c4c8">
      <Value>None</Value>
    </System_x0028_s_x0029_>
    <Description0 xmlns="a4d2ff27-a226-42e2-a79e-c1ae662d212e" xsi:nil="true"/>
    <Product_x0020_Type_x0028_s_x0029_ xmlns="f856fc18-c0f7-462c-a53d-fc2610d0c4c8">
      <Value>None</Value>
    </Product_x0020_Type_x0028_s_x0029_>
    <Component_x0028_s_x0029_ xmlns="f856fc18-c0f7-462c-a53d-fc2610d0c4c8">
      <Value>None</Value>
    </Component_x0028_s_x0029_>
    <Function xmlns="f856fc18-c0f7-462c-a53d-fc2610d0c4c8" xsi:nil="true"/>
    <Portfolio xmlns="f856fc18-c0f7-462c-a53d-fc2610d0c4c8"/>
    <SPM_x0020_Definitions_x0020_Doc xmlns="f856fc18-c0f7-462c-a53d-fc2610d0c4c8">false</SPM_x0020_Definitions_x0020_Doc>
  </documentManagement>
</p:properties>
</file>

<file path=customXml/itemProps1.xml><?xml version="1.0" encoding="utf-8"?>
<ds:datastoreItem xmlns:ds="http://schemas.openxmlformats.org/officeDocument/2006/customXml" ds:itemID="{1FBD255F-1AB4-4B7F-97CA-248D24762D41}">
  <ds:schemaRefs>
    <ds:schemaRef ds:uri="http://schemas.microsoft.com/sharepoint/events"/>
  </ds:schemaRefs>
</ds:datastoreItem>
</file>

<file path=customXml/itemProps2.xml><?xml version="1.0" encoding="utf-8"?>
<ds:datastoreItem xmlns:ds="http://schemas.openxmlformats.org/officeDocument/2006/customXml" ds:itemID="{E32CFAA7-E308-4DCB-89CD-C84C20E90241}">
  <ds:schemaRefs>
    <ds:schemaRef ds:uri="http://schemas.microsoft.com/sharepoint/v3/contenttype/forms"/>
  </ds:schemaRefs>
</ds:datastoreItem>
</file>

<file path=customXml/itemProps3.xml><?xml version="1.0" encoding="utf-8"?>
<ds:datastoreItem xmlns:ds="http://schemas.openxmlformats.org/officeDocument/2006/customXml" ds:itemID="{D75FD8AF-03B6-40B7-84F4-489ECF9A033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d2ff27-a226-42e2-a79e-c1ae662d212e"/>
    <ds:schemaRef ds:uri="f856fc18-c0f7-462c-a53d-fc2610d0c4c8"/>
    <ds:schemaRef ds:uri="a3520c62-91d1-4715-93cb-6b6cc6733a1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7F60B298-C6B1-4CA0-A44C-8B6FAB39D879}">
  <ds:schemaRefs>
    <ds:schemaRef ds:uri="a3520c62-91d1-4715-93cb-6b6cc6733a1f"/>
    <ds:schemaRef ds:uri="http://schemas.microsoft.com/office/2006/documentManagement/types"/>
    <ds:schemaRef ds:uri="http://purl.org/dc/dcmitype/"/>
    <ds:schemaRef ds:uri="f856fc18-c0f7-462c-a53d-fc2610d0c4c8"/>
    <ds:schemaRef ds:uri="http://purl.org/dc/terms/"/>
    <ds:schemaRef ds:uri="http://www.w3.org/XML/1998/namespace"/>
    <ds:schemaRef ds:uri="http://schemas.microsoft.com/office/2006/metadata/properties"/>
    <ds:schemaRef ds:uri="http://schemas.openxmlformats.org/package/2006/metadata/core-properties"/>
    <ds:schemaRef ds:uri="http://purl.org/dc/elements/1.1/"/>
    <ds:schemaRef ds:uri="http://schemas.microsoft.com/office/infopath/2007/PartnerControls"/>
    <ds:schemaRef ds:uri="a4d2ff27-a226-42e2-a79e-c1ae662d212e"/>
  </ds:schemaRefs>
</ds:datastoreItem>
</file>

<file path=docProps/app.xml><?xml version="1.0" encoding="utf-8"?>
<Properties xmlns="http://schemas.openxmlformats.org/officeDocument/2006/extended-properties" xmlns:vt="http://schemas.openxmlformats.org/officeDocument/2006/docPropsVTypes">
  <Template/>
  <TotalTime>4174</TotalTime>
  <Words>1246</Words>
  <Application>Microsoft Office PowerPoint</Application>
  <PresentationFormat>Custom</PresentationFormat>
  <Paragraphs>140</Paragraphs>
  <Slides>28</Slides>
  <Notes>3</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28</vt:i4>
      </vt:variant>
    </vt:vector>
  </HeadingPairs>
  <TitlesOfParts>
    <vt:vector size="31" baseType="lpstr">
      <vt:lpstr>1_Office Theme</vt:lpstr>
      <vt:lpstr>Equation</vt:lpstr>
      <vt:lpstr>MathType 6.0 Equation</vt:lpstr>
      <vt:lpstr>2</vt:lpstr>
      <vt:lpstr>2.3</vt:lpstr>
      <vt:lpstr>Properties of Limits</vt:lpstr>
      <vt:lpstr>Properties of Limits (1 of 5)</vt:lpstr>
      <vt:lpstr>Properties of Limits (2 of 5)</vt:lpstr>
      <vt:lpstr>Properties of Limits (3 of 5)</vt:lpstr>
      <vt:lpstr>Example 1</vt:lpstr>
      <vt:lpstr>Example 1(a) – Solution</vt:lpstr>
      <vt:lpstr>Example 1(b) – Solution</vt:lpstr>
      <vt:lpstr>Example 1(c) – Solution</vt:lpstr>
      <vt:lpstr>Properties of Limits (4 of 5)</vt:lpstr>
      <vt:lpstr>Properties of Limits (5 of 5)</vt:lpstr>
      <vt:lpstr>Evaluating Limits by Direct Substitution</vt:lpstr>
      <vt:lpstr>Evaluating Limits by Direct Substitution (1 of 2)</vt:lpstr>
      <vt:lpstr>Example 3</vt:lpstr>
      <vt:lpstr>Example 3 – Solution</vt:lpstr>
      <vt:lpstr>Evaluating Limits by Direct Substitution (2 of 2)</vt:lpstr>
      <vt:lpstr>Using One-Sided Limits</vt:lpstr>
      <vt:lpstr>Using One-Sided Limits (1 of 1)</vt:lpstr>
      <vt:lpstr>Example 7</vt:lpstr>
      <vt:lpstr>Example 7 – Solution</vt:lpstr>
      <vt:lpstr>The Squeeze Theorem</vt:lpstr>
      <vt:lpstr>The Squeeze Theorem (1 of 2)</vt:lpstr>
      <vt:lpstr>The Squeeze Theorem (2 of 2)</vt:lpstr>
      <vt:lpstr>Example 11</vt:lpstr>
      <vt:lpstr>Example 11 – Solution (1 of 3)</vt:lpstr>
      <vt:lpstr>Example 11 – Solution (2 of 3)</vt:lpstr>
      <vt:lpstr>Example 11 – Solution (3 of 3)</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Triola, Courtney A</dc:creator>
  <cp:lastModifiedBy>Acer</cp:lastModifiedBy>
  <cp:revision>1100</cp:revision>
  <cp:lastPrinted>2016-10-03T15:29:39Z</cp:lastPrinted>
  <dcterms:created xsi:type="dcterms:W3CDTF">2017-12-08T21:17:47Z</dcterms:created>
  <dcterms:modified xsi:type="dcterms:W3CDTF">2020-04-16T09:57:04Z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0x0101002A5D52E595BC2A47A3DCA88123D2A30D</vt:lpwstr>
  </property>
  <property fmtid="{D5CDD505-2E9C-101B-9397-08002B2CF9AE}" pid="3" name="Order">
    <vt:r8>112600</vt:r8>
  </property>
  <property fmtid="{D5CDD505-2E9C-101B-9397-08002B2CF9AE}" pid="4" name="Category">
    <vt:lpwstr>Accessibility</vt:lpwstr>
  </property>
  <property fmtid="{D5CDD505-2E9C-101B-9397-08002B2CF9AE}" pid="5" name="xd_Signature">
    <vt:bool>false</vt:bool>
  </property>
  <property fmtid="{D5CDD505-2E9C-101B-9397-08002B2CF9AE}" pid="6" name="xd_ProgID">
    <vt:lpwstr/>
  </property>
  <property fmtid="{D5CDD505-2E9C-101B-9397-08002B2CF9AE}" pid="7" name="Document Type">
    <vt:lpwstr>Template</vt:lpwstr>
  </property>
  <property fmtid="{D5CDD505-2E9C-101B-9397-08002B2CF9AE}" pid="8" name="_SourceUrl">
    <vt:lpwstr/>
  </property>
  <property fmtid="{D5CDD505-2E9C-101B-9397-08002B2CF9AE}" pid="9" name="_SharedFileIndex">
    <vt:lpwstr/>
  </property>
  <property fmtid="{D5CDD505-2E9C-101B-9397-08002B2CF9AE}" pid="10" name="Audience">
    <vt:lpwstr>Content Developer</vt:lpwstr>
  </property>
  <property fmtid="{D5CDD505-2E9C-101B-9397-08002B2CF9AE}" pid="11" name="Department">
    <vt:lpwstr>GPM Training</vt:lpwstr>
  </property>
  <property fmtid="{D5CDD505-2E9C-101B-9397-08002B2CF9AE}" pid="12" name="ComplianceAssetId">
    <vt:lpwstr/>
  </property>
  <property fmtid="{D5CDD505-2E9C-101B-9397-08002B2CF9AE}" pid="13" name="TemplateUrl">
    <vt:lpwstr/>
  </property>
  <property fmtid="{D5CDD505-2E9C-101B-9397-08002B2CF9AE}" pid="14" name="_dlc_DocIdItemGuid">
    <vt:lpwstr>8b70cda3-413b-4766-b009-7cf0a547d69e</vt:lpwstr>
  </property>
</Properties>
</file>