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5"/>
  </p:sldMasterIdLst>
  <p:notesMasterIdLst>
    <p:notesMasterId r:id="rId28"/>
  </p:notesMasterIdLst>
  <p:handoutMasterIdLst>
    <p:handoutMasterId r:id="rId29"/>
  </p:handoutMasterIdLst>
  <p:sldIdLst>
    <p:sldId id="571" r:id="rId6"/>
    <p:sldId id="572" r:id="rId7"/>
    <p:sldId id="573" r:id="rId8"/>
    <p:sldId id="552" r:id="rId9"/>
    <p:sldId id="553" r:id="rId10"/>
    <p:sldId id="554" r:id="rId11"/>
    <p:sldId id="555" r:id="rId12"/>
    <p:sldId id="556" r:id="rId13"/>
    <p:sldId id="557" r:id="rId14"/>
    <p:sldId id="558" r:id="rId15"/>
    <p:sldId id="559" r:id="rId16"/>
    <p:sldId id="574" r:id="rId17"/>
    <p:sldId id="560" r:id="rId18"/>
    <p:sldId id="561" r:id="rId19"/>
    <p:sldId id="562" r:id="rId20"/>
    <p:sldId id="563" r:id="rId21"/>
    <p:sldId id="564" r:id="rId22"/>
    <p:sldId id="565" r:id="rId23"/>
    <p:sldId id="566" r:id="rId24"/>
    <p:sldId id="567" r:id="rId25"/>
    <p:sldId id="568" r:id="rId26"/>
    <p:sldId id="569" r:id="rId2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9C2"/>
    <a:srgbClr val="EF2E24"/>
    <a:srgbClr val="004A78"/>
    <a:srgbClr val="0000A3"/>
    <a:srgbClr val="000000"/>
    <a:srgbClr val="A30000"/>
    <a:srgbClr val="E7EFF7"/>
    <a:srgbClr val="CBDDEF"/>
    <a:srgbClr val="006298"/>
    <a:srgbClr val="FF6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35" autoAdjust="0"/>
    <p:restoredTop sz="95349" autoAdjust="0"/>
  </p:normalViewPr>
  <p:slideViewPr>
    <p:cSldViewPr snapToGrid="0" snapToObjects="1">
      <p:cViewPr>
        <p:scale>
          <a:sx n="66" d="100"/>
          <a:sy n="66" d="100"/>
        </p:scale>
        <p:origin x="-786" y="-186"/>
      </p:cViewPr>
      <p:guideLst>
        <p:guide orient="horz" pos="2160"/>
        <p:guide pos="3840"/>
      </p:guideLst>
    </p:cSldViewPr>
  </p:slideViewPr>
  <p:outlineViewPr>
    <p:cViewPr>
      <p:scale>
        <a:sx n="66" d="100"/>
        <a:sy n="66" d="100"/>
      </p:scale>
      <p:origin x="0" y="0"/>
    </p:cViewPr>
  </p:outlineViewPr>
  <p:notesTextViewPr>
    <p:cViewPr>
      <p:scale>
        <a:sx n="20" d="100"/>
        <a:sy n="20" d="100"/>
      </p:scale>
      <p:origin x="0" y="0"/>
    </p:cViewPr>
  </p:notesText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6" Type="http://schemas.openxmlformats.org/officeDocument/2006/relationships/image" Target="../media/image33.wmf"/><Relationship Id="rId5" Type="http://schemas.openxmlformats.org/officeDocument/2006/relationships/image" Target="../media/image32.wmf"/><Relationship Id="rId4" Type="http://schemas.openxmlformats.org/officeDocument/2006/relationships/image" Target="../media/image31.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4" Type="http://schemas.openxmlformats.org/officeDocument/2006/relationships/image" Target="../media/image37.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pPr/>
              <a:t>4/15/2020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pPr/>
              <a:t>‹#›</a:t>
            </a:fld>
            <a:endParaRPr lang="en-US" dirty="0"/>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4/15/2020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91CAE60C-72A0-D14D-8733-C13212F694AD}" type="slidenum">
              <a:rPr lang="en-US" smtClean="0"/>
              <a:pPr>
                <a:defRPr/>
              </a:pPr>
              <a:t>1</a:t>
            </a:fld>
            <a:endParaRPr lang="en-US"/>
          </a:p>
        </p:txBody>
      </p:sp>
    </p:spTree>
    <p:extLst>
      <p:ext uri="{BB962C8B-B14F-4D97-AF65-F5344CB8AC3E}">
        <p14:creationId xmlns:p14="http://schemas.microsoft.com/office/powerpoint/2010/main" val="376011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flipH="1">
            <a:off x="1274574" y="2759656"/>
            <a:ext cx="1487676" cy="748138"/>
          </a:xfrm>
          <a:prstGeom prst="round1Rect">
            <a:avLst/>
          </a:prstGeom>
          <a:solidFill>
            <a:srgbClr val="0079C2"/>
          </a:solidFill>
          <a:ln w="20320">
            <a:solidFill>
              <a:srgbClr val="0079C2"/>
            </a:solidFill>
          </a:ln>
        </p:spPr>
        <p:txBody>
          <a:bodyPr anchor="ctr"/>
          <a:lstStyle>
            <a:lvl1pPr>
              <a:defRPr sz="4000">
                <a:solidFill>
                  <a:schemeClr val="bg1"/>
                </a:solidFill>
              </a:defRPr>
            </a:lvl1pPr>
          </a:lstStyle>
          <a:p>
            <a:r>
              <a:rPr lang="en-US" dirty="0"/>
              <a:t>17.17</a:t>
            </a:r>
          </a:p>
        </p:txBody>
      </p:sp>
      <p:sp>
        <p:nvSpPr>
          <p:cNvPr id="10" name="Text Placeholder 2"/>
          <p:cNvSpPr>
            <a:spLocks noGrp="1"/>
          </p:cNvSpPr>
          <p:nvPr>
            <p:ph type="body" sz="quarter" idx="11" hasCustomPrompt="1"/>
          </p:nvPr>
        </p:nvSpPr>
        <p:spPr>
          <a:xfrm>
            <a:off x="2762250" y="2552700"/>
            <a:ext cx="9048750" cy="1162050"/>
          </a:xfrm>
          <a:solidFill>
            <a:srgbClr val="E1EBF7"/>
          </a:solidFill>
        </p:spPr>
        <p:txBody>
          <a:bodyPr anchor="ctr">
            <a:normAutofit/>
          </a:bodyPr>
          <a:lstStyle>
            <a:lvl1pPr marL="182880" indent="0" algn="l">
              <a:buNone/>
              <a:defRPr sz="4000" b="1" i="0">
                <a:solidFill>
                  <a:srgbClr val="000000"/>
                </a:solidFill>
                <a:latin typeface="Arial" charset="0"/>
                <a:ea typeface="Arial" charset="0"/>
                <a:cs typeface="Arial" charset="0"/>
              </a:defRPr>
            </a:lvl1pPr>
          </a:lstStyle>
          <a:p>
            <a:pPr lvl="0"/>
            <a:r>
              <a:rPr lang="en-IN" dirty="0"/>
              <a:t>Four Ways to Represent a Function</a:t>
            </a:r>
            <a:endParaRPr lang="en-US" dirty="0"/>
          </a:p>
        </p:txBody>
      </p:sp>
      <p:cxnSp>
        <p:nvCxnSpPr>
          <p:cNvPr id="13" name="Straight Connector 12"/>
          <p:cNvCxnSpPr/>
          <p:nvPr userDrawn="1"/>
        </p:nvCxnSpPr>
        <p:spPr>
          <a:xfrm>
            <a:off x="13270" y="2908276"/>
            <a:ext cx="1261303"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3007668"/>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3108437"/>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3270" y="3219704"/>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sp>
        <p:nvSpPr>
          <p:cNvPr id="18" name="Content Placeholder 2"/>
          <p:cNvSpPr>
            <a:spLocks noGrp="1"/>
          </p:cNvSpPr>
          <p:nvPr>
            <p:ph sz="quarter" idx="12"/>
          </p:nvPr>
        </p:nvSpPr>
        <p:spPr>
          <a:xfrm>
            <a:off x="4171951" y="6443493"/>
            <a:ext cx="5715000" cy="247650"/>
          </a:xfrm>
        </p:spPr>
        <p:txBody>
          <a:bodyPr/>
          <a:lstStyle>
            <a:lvl1pPr>
              <a:defRPr sz="1400"/>
            </a:lvl1pPr>
          </a:lstStyle>
          <a:p>
            <a:pPr lvl="0"/>
            <a:r>
              <a:rPr lang="en-US" dirty="0"/>
              <a:t>Click to edit Master text styles</a:t>
            </a:r>
            <a:endParaRPr lang="en-IN" dirty="0"/>
          </a:p>
        </p:txBody>
      </p:sp>
    </p:spTree>
    <p:extLst>
      <p:ext uri="{BB962C8B-B14F-4D97-AF65-F5344CB8AC3E}">
        <p14:creationId xmlns:p14="http://schemas.microsoft.com/office/powerpoint/2010/main" val="141206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52634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Tree>
    <p:extLst>
      <p:ext uri="{BB962C8B-B14F-4D97-AF65-F5344CB8AC3E}">
        <p14:creationId xmlns:p14="http://schemas.microsoft.com/office/powerpoint/2010/main" val="23430083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4" name="Content Placeholder 3">
            <a:extLst>
              <a:ext uri="{FF2B5EF4-FFF2-40B4-BE49-F238E27FC236}">
                <a16:creationId xmlns="" xmlns:a16="http://schemas.microsoft.com/office/drawing/2014/main" id="{18ED9031-36FF-4E07-B750-15C3F3F0088B}"/>
              </a:ext>
            </a:extLst>
          </p:cNvPr>
          <p:cNvSpPr>
            <a:spLocks noGrp="1"/>
          </p:cNvSpPr>
          <p:nvPr>
            <p:ph sz="quarter" idx="12"/>
          </p:nvPr>
        </p:nvSpPr>
        <p:spPr>
          <a:xfrm>
            <a:off x="741971" y="1292277"/>
            <a:ext cx="10721975" cy="891825"/>
          </a:xfrm>
        </p:spPr>
        <p:txBody>
          <a:bodyPr/>
          <a:lstStyle>
            <a:lvl1pPr>
              <a:defRPr sz="2400" baseline="0"/>
            </a:lvl1pPr>
          </a:lstStyle>
          <a:p>
            <a:pPr lvl="0"/>
            <a:endParaRPr lang="en-IN" dirty="0"/>
          </a:p>
        </p:txBody>
      </p:sp>
      <p:sp>
        <p:nvSpPr>
          <p:cNvPr id="7" name="Content Placeholder 6">
            <a:extLst>
              <a:ext uri="{FF2B5EF4-FFF2-40B4-BE49-F238E27FC236}">
                <a16:creationId xmlns="" xmlns:a16="http://schemas.microsoft.com/office/drawing/2014/main" id="{4D3EDE0A-CD36-4494-A107-C14E180ECC1A}"/>
              </a:ext>
            </a:extLst>
          </p:cNvPr>
          <p:cNvSpPr>
            <a:spLocks noGrp="1"/>
          </p:cNvSpPr>
          <p:nvPr>
            <p:ph sz="quarter" idx="13"/>
          </p:nvPr>
        </p:nvSpPr>
        <p:spPr>
          <a:xfrm>
            <a:off x="733425" y="2295525"/>
            <a:ext cx="10721975" cy="590492"/>
          </a:xfrm>
        </p:spPr>
        <p:txBody>
          <a:bodyPr/>
          <a:lstStyle/>
          <a:p>
            <a:pPr lvl="0"/>
            <a:endParaRPr lang="en-IN" dirty="0"/>
          </a:p>
        </p:txBody>
      </p:sp>
      <p:sp>
        <p:nvSpPr>
          <p:cNvPr id="11" name="Content Placeholder 10">
            <a:extLst>
              <a:ext uri="{FF2B5EF4-FFF2-40B4-BE49-F238E27FC236}">
                <a16:creationId xmlns="" xmlns:a16="http://schemas.microsoft.com/office/drawing/2014/main" id="{221A11C5-84D5-4948-87ED-1D3F7F6DC53F}"/>
              </a:ext>
            </a:extLst>
          </p:cNvPr>
          <p:cNvSpPr>
            <a:spLocks noGrp="1"/>
          </p:cNvSpPr>
          <p:nvPr>
            <p:ph sz="quarter" idx="14"/>
          </p:nvPr>
        </p:nvSpPr>
        <p:spPr>
          <a:xfrm>
            <a:off x="733425" y="2986088"/>
            <a:ext cx="10721975" cy="646112"/>
          </a:xfrm>
        </p:spPr>
        <p:txBody>
          <a:bodyPr/>
          <a:lstStyle/>
          <a:p>
            <a:pPr lvl="0"/>
            <a:endParaRPr lang="en-IN" dirty="0"/>
          </a:p>
        </p:txBody>
      </p:sp>
      <p:sp>
        <p:nvSpPr>
          <p:cNvPr id="6" name="Picture Placeholder 5"/>
          <p:cNvSpPr>
            <a:spLocks noGrp="1"/>
          </p:cNvSpPr>
          <p:nvPr>
            <p:ph type="pic" sz="quarter" idx="10"/>
          </p:nvPr>
        </p:nvSpPr>
        <p:spPr>
          <a:xfrm>
            <a:off x="733118" y="4077480"/>
            <a:ext cx="10722260" cy="60944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33425" y="5131837"/>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Tree>
    <p:extLst>
      <p:ext uri="{BB962C8B-B14F-4D97-AF65-F5344CB8AC3E}">
        <p14:creationId xmlns:p14="http://schemas.microsoft.com/office/powerpoint/2010/main" val="4188102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Image and Caption">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18ED9031-36FF-4E07-B750-15C3F3F0088B}"/>
              </a:ext>
            </a:extLst>
          </p:cNvPr>
          <p:cNvSpPr>
            <a:spLocks noGrp="1"/>
          </p:cNvSpPr>
          <p:nvPr>
            <p:ph sz="quarter" idx="12"/>
          </p:nvPr>
        </p:nvSpPr>
        <p:spPr>
          <a:xfrm>
            <a:off x="741971" y="1292277"/>
            <a:ext cx="10721975" cy="558769"/>
          </a:xfrm>
        </p:spPr>
        <p:txBody>
          <a:bodyPr/>
          <a:lstStyle>
            <a:lvl1pPr>
              <a:defRPr sz="2400" baseline="0"/>
            </a:lvl1pPr>
          </a:lstStyle>
          <a:p>
            <a:pPr lvl="0"/>
            <a:endParaRPr lang="en-IN" dirty="0"/>
          </a:p>
        </p:txBody>
      </p:sp>
      <p:sp>
        <p:nvSpPr>
          <p:cNvPr id="7" name="Content Placeholder 6">
            <a:extLst>
              <a:ext uri="{FF2B5EF4-FFF2-40B4-BE49-F238E27FC236}">
                <a16:creationId xmlns="" xmlns:a16="http://schemas.microsoft.com/office/drawing/2014/main" id="{4D3EDE0A-CD36-4494-A107-C14E180ECC1A}"/>
              </a:ext>
            </a:extLst>
          </p:cNvPr>
          <p:cNvSpPr>
            <a:spLocks noGrp="1"/>
          </p:cNvSpPr>
          <p:nvPr>
            <p:ph sz="quarter" idx="13"/>
          </p:nvPr>
        </p:nvSpPr>
        <p:spPr>
          <a:xfrm>
            <a:off x="733425" y="1922485"/>
            <a:ext cx="10721975" cy="646112"/>
          </a:xfrm>
        </p:spPr>
        <p:txBody>
          <a:bodyPr/>
          <a:lstStyle>
            <a:lvl1pPr>
              <a:defRPr sz="2400" baseline="0"/>
            </a:lvl1pPr>
          </a:lstStyle>
          <a:p>
            <a:pPr lvl="0"/>
            <a:endParaRPr lang="en-IN" dirty="0"/>
          </a:p>
        </p:txBody>
      </p:sp>
      <p:sp>
        <p:nvSpPr>
          <p:cNvPr id="11" name="Content Placeholder 10">
            <a:extLst>
              <a:ext uri="{FF2B5EF4-FFF2-40B4-BE49-F238E27FC236}">
                <a16:creationId xmlns="" xmlns:a16="http://schemas.microsoft.com/office/drawing/2014/main" id="{221A11C5-84D5-4948-87ED-1D3F7F6DC53F}"/>
              </a:ext>
            </a:extLst>
          </p:cNvPr>
          <p:cNvSpPr>
            <a:spLocks noGrp="1"/>
          </p:cNvSpPr>
          <p:nvPr>
            <p:ph sz="quarter" idx="14"/>
          </p:nvPr>
        </p:nvSpPr>
        <p:spPr>
          <a:xfrm>
            <a:off x="733425" y="2640036"/>
            <a:ext cx="10721975" cy="406928"/>
          </a:xfrm>
        </p:spPr>
        <p:txBody>
          <a:bodyPr/>
          <a:lstStyle>
            <a:lvl1pPr>
              <a:defRPr sz="2400" baseline="0"/>
            </a:lvl1pPr>
          </a:lstStyle>
          <a:p>
            <a:pPr lvl="0"/>
            <a:endParaRPr lang="en-IN" dirty="0"/>
          </a:p>
        </p:txBody>
      </p:sp>
      <p:sp>
        <p:nvSpPr>
          <p:cNvPr id="10" name="Text Placeholder 9"/>
          <p:cNvSpPr>
            <a:spLocks noGrp="1"/>
          </p:cNvSpPr>
          <p:nvPr>
            <p:ph type="body" sz="quarter" idx="11" hasCustomPrompt="1"/>
          </p:nvPr>
        </p:nvSpPr>
        <p:spPr>
          <a:xfrm>
            <a:off x="733425" y="5467739"/>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5" name="Content Placeholder 4">
            <a:extLst>
              <a:ext uri="{FF2B5EF4-FFF2-40B4-BE49-F238E27FC236}">
                <a16:creationId xmlns="" xmlns:a16="http://schemas.microsoft.com/office/drawing/2014/main" id="{DC77195F-EFA9-4727-8271-AEEA56F4FF61}"/>
              </a:ext>
            </a:extLst>
          </p:cNvPr>
          <p:cNvSpPr>
            <a:spLocks noGrp="1"/>
          </p:cNvSpPr>
          <p:nvPr>
            <p:ph sz="quarter" idx="15"/>
          </p:nvPr>
        </p:nvSpPr>
        <p:spPr>
          <a:xfrm>
            <a:off x="733425" y="3118404"/>
            <a:ext cx="10729913" cy="373039"/>
          </a:xfrm>
        </p:spPr>
        <p:txBody>
          <a:bodyPr/>
          <a:lstStyle>
            <a:lvl1pPr>
              <a:defRPr sz="2400" baseline="0"/>
            </a:lvl1pPr>
          </a:lstStyle>
          <a:p>
            <a:pPr lvl="0"/>
            <a:endParaRPr lang="en-IN" dirty="0"/>
          </a:p>
        </p:txBody>
      </p:sp>
      <p:sp>
        <p:nvSpPr>
          <p:cNvPr id="12" name="Content Placeholder 11">
            <a:extLst>
              <a:ext uri="{FF2B5EF4-FFF2-40B4-BE49-F238E27FC236}">
                <a16:creationId xmlns="" xmlns:a16="http://schemas.microsoft.com/office/drawing/2014/main" id="{E022AA9B-61C8-44FD-966A-DCCA4209B03F}"/>
              </a:ext>
            </a:extLst>
          </p:cNvPr>
          <p:cNvSpPr>
            <a:spLocks noGrp="1"/>
          </p:cNvSpPr>
          <p:nvPr>
            <p:ph sz="quarter" idx="16"/>
          </p:nvPr>
        </p:nvSpPr>
        <p:spPr>
          <a:xfrm>
            <a:off x="733425" y="3573463"/>
            <a:ext cx="10729913" cy="477054"/>
          </a:xfrm>
        </p:spPr>
        <p:txBody>
          <a:bodyPr/>
          <a:lstStyle>
            <a:lvl1pPr>
              <a:defRPr sz="2400" baseline="0"/>
            </a:lvl1pPr>
          </a:lstStyle>
          <a:p>
            <a:pPr lvl="0"/>
            <a:endParaRPr lang="en-IN" dirty="0"/>
          </a:p>
        </p:txBody>
      </p:sp>
      <p:sp>
        <p:nvSpPr>
          <p:cNvPr id="14" name="Content Placeholder 13">
            <a:extLst>
              <a:ext uri="{FF2B5EF4-FFF2-40B4-BE49-F238E27FC236}">
                <a16:creationId xmlns="" xmlns:a16="http://schemas.microsoft.com/office/drawing/2014/main" id="{56A4B729-D02F-4676-A390-963D107DBF8F}"/>
              </a:ext>
            </a:extLst>
          </p:cNvPr>
          <p:cNvSpPr>
            <a:spLocks noGrp="1"/>
          </p:cNvSpPr>
          <p:nvPr>
            <p:ph sz="quarter" idx="17"/>
          </p:nvPr>
        </p:nvSpPr>
        <p:spPr>
          <a:xfrm>
            <a:off x="733425" y="4124325"/>
            <a:ext cx="10729913" cy="486613"/>
          </a:xfrm>
        </p:spPr>
        <p:txBody>
          <a:bodyPr/>
          <a:lstStyle>
            <a:lvl1pPr>
              <a:defRPr sz="2400" baseline="0"/>
            </a:lvl1pPr>
          </a:lstStyle>
          <a:p>
            <a:pPr lvl="0"/>
            <a:endParaRPr lang="en-IN" dirty="0"/>
          </a:p>
        </p:txBody>
      </p:sp>
      <p:sp>
        <p:nvSpPr>
          <p:cNvPr id="16" name="Content Placeholder 15">
            <a:extLst>
              <a:ext uri="{FF2B5EF4-FFF2-40B4-BE49-F238E27FC236}">
                <a16:creationId xmlns="" xmlns:a16="http://schemas.microsoft.com/office/drawing/2014/main" id="{F2BC0406-59D9-4D26-91B3-9111FD17EAD2}"/>
              </a:ext>
            </a:extLst>
          </p:cNvPr>
          <p:cNvSpPr>
            <a:spLocks noGrp="1"/>
          </p:cNvSpPr>
          <p:nvPr>
            <p:ph sz="quarter" idx="18"/>
          </p:nvPr>
        </p:nvSpPr>
        <p:spPr>
          <a:xfrm>
            <a:off x="733425" y="4684713"/>
            <a:ext cx="10729913" cy="371475"/>
          </a:xfrm>
        </p:spPr>
        <p:txBody>
          <a:bodyPr/>
          <a:lstStyle>
            <a:lvl1pPr>
              <a:defRPr sz="2400" baseline="0"/>
            </a:lvl1pPr>
          </a:lstStyle>
          <a:p>
            <a:pPr lvl="0"/>
            <a:endParaRPr lang="en-IN" dirty="0"/>
          </a:p>
        </p:txBody>
      </p:sp>
      <p:sp>
        <p:nvSpPr>
          <p:cNvPr id="1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5" name="Rounded Rectangle 14"/>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p:cNvSpPr>
            <a:spLocks noGrp="1"/>
          </p:cNvSpPr>
          <p:nvPr>
            <p:ph type="title"/>
          </p:nvPr>
        </p:nvSpPr>
        <p:spPr>
          <a:xfrm>
            <a:off x="838200" y="384048"/>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32782737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20968992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13077252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503913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a:t>Click icon to add table</a:t>
            </a:r>
          </a:p>
        </p:txBody>
      </p:sp>
    </p:spTree>
    <p:extLst>
      <p:ext uri="{BB962C8B-B14F-4D97-AF65-F5344CB8AC3E}">
        <p14:creationId xmlns:p14="http://schemas.microsoft.com/office/powerpoint/2010/main" val="28923737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flipH="1">
            <a:off x="1274574" y="2759656"/>
            <a:ext cx="1487676" cy="748138"/>
          </a:xfrm>
          <a:prstGeom prst="round1Rect">
            <a:avLst/>
          </a:prstGeom>
          <a:solidFill>
            <a:srgbClr val="0079C2"/>
          </a:solidFill>
          <a:ln w="20320">
            <a:solidFill>
              <a:srgbClr val="0079C2"/>
            </a:solidFill>
          </a:ln>
        </p:spPr>
        <p:txBody>
          <a:bodyPr anchor="ctr"/>
          <a:lstStyle>
            <a:lvl1pPr>
              <a:defRPr sz="4000">
                <a:solidFill>
                  <a:schemeClr val="bg1"/>
                </a:solidFill>
              </a:defRPr>
            </a:lvl1pPr>
          </a:lstStyle>
          <a:p>
            <a:r>
              <a:rPr lang="en-US" dirty="0"/>
              <a:t>17.17</a:t>
            </a:r>
          </a:p>
        </p:txBody>
      </p:sp>
      <p:sp>
        <p:nvSpPr>
          <p:cNvPr id="10" name="Text Placeholder 2"/>
          <p:cNvSpPr>
            <a:spLocks noGrp="1"/>
          </p:cNvSpPr>
          <p:nvPr>
            <p:ph type="body" sz="quarter" idx="11" hasCustomPrompt="1"/>
          </p:nvPr>
        </p:nvSpPr>
        <p:spPr>
          <a:xfrm>
            <a:off x="2762250" y="2552700"/>
            <a:ext cx="9048750" cy="1162050"/>
          </a:xfrm>
          <a:solidFill>
            <a:srgbClr val="E1EBF7"/>
          </a:solidFill>
        </p:spPr>
        <p:txBody>
          <a:bodyPr anchor="ctr">
            <a:normAutofit/>
          </a:bodyPr>
          <a:lstStyle>
            <a:lvl1pPr marL="182880" indent="0" algn="l">
              <a:buNone/>
              <a:defRPr sz="4000" b="1" i="0">
                <a:solidFill>
                  <a:srgbClr val="000000"/>
                </a:solidFill>
                <a:latin typeface="Arial" charset="0"/>
                <a:ea typeface="Arial" charset="0"/>
                <a:cs typeface="Arial" charset="0"/>
              </a:defRPr>
            </a:lvl1pPr>
          </a:lstStyle>
          <a:p>
            <a:pPr lvl="0"/>
            <a:r>
              <a:rPr lang="en-IN" dirty="0"/>
              <a:t>Four Ways to Represent a Function</a:t>
            </a:r>
            <a:endParaRPr lang="en-US" dirty="0"/>
          </a:p>
        </p:txBody>
      </p:sp>
      <p:cxnSp>
        <p:nvCxnSpPr>
          <p:cNvPr id="13" name="Straight Connector 12"/>
          <p:cNvCxnSpPr/>
          <p:nvPr userDrawn="1"/>
        </p:nvCxnSpPr>
        <p:spPr>
          <a:xfrm>
            <a:off x="13270" y="2908276"/>
            <a:ext cx="1261303"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3007668"/>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3108437"/>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3270" y="3219704"/>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sp>
        <p:nvSpPr>
          <p:cNvPr id="18" name="Content Placeholder 2"/>
          <p:cNvSpPr>
            <a:spLocks noGrp="1"/>
          </p:cNvSpPr>
          <p:nvPr>
            <p:ph sz="quarter" idx="12"/>
          </p:nvPr>
        </p:nvSpPr>
        <p:spPr>
          <a:xfrm>
            <a:off x="4171951" y="6443493"/>
            <a:ext cx="5715000" cy="247650"/>
          </a:xfrm>
        </p:spPr>
        <p:txBody>
          <a:bodyPr/>
          <a:lstStyle>
            <a:lvl1pPr>
              <a:defRPr sz="1400"/>
            </a:lvl1pPr>
          </a:lstStyle>
          <a:p>
            <a:pPr lvl="0"/>
            <a:r>
              <a:rPr lang="en-US" dirty="0"/>
              <a:t>Click to edit Master text styles</a:t>
            </a:r>
            <a:endParaRPr lang="en-IN" dirty="0"/>
          </a:p>
        </p:txBody>
      </p:sp>
    </p:spTree>
    <p:extLst>
      <p:ext uri="{BB962C8B-B14F-4D97-AF65-F5344CB8AC3E}">
        <p14:creationId xmlns:p14="http://schemas.microsoft.com/office/powerpoint/2010/main" val="30144111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hapter Slide">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836214" y="481562"/>
            <a:ext cx="1128564" cy="895457"/>
          </a:xfrm>
        </p:spPr>
        <p:txBody>
          <a:bodyPr/>
          <a:lstStyle>
            <a:lvl1pPr algn="l">
              <a:defRPr sz="7200">
                <a:solidFill>
                  <a:srgbClr val="0079C2"/>
                </a:solidFill>
              </a:defRPr>
            </a:lvl1pPr>
          </a:lstStyle>
          <a:p>
            <a:r>
              <a:rPr lang="en-US" dirty="0"/>
              <a:t>1</a:t>
            </a:r>
          </a:p>
        </p:txBody>
      </p:sp>
      <p:sp>
        <p:nvSpPr>
          <p:cNvPr id="6" name="Text Placeholder 5"/>
          <p:cNvSpPr>
            <a:spLocks noGrp="1"/>
          </p:cNvSpPr>
          <p:nvPr>
            <p:ph type="body" sz="quarter" idx="11" hasCustomPrompt="1"/>
          </p:nvPr>
        </p:nvSpPr>
        <p:spPr>
          <a:xfrm>
            <a:off x="2002878" y="481562"/>
            <a:ext cx="6321972" cy="895457"/>
          </a:xfrm>
          <a:ln w="3175"/>
        </p:spPr>
        <p:txBody>
          <a:bodyPr anchor="ctr">
            <a:noAutofit/>
          </a:bodyPr>
          <a:lstStyle>
            <a:lvl1pPr marL="0" indent="0" algn="l">
              <a:buNone/>
              <a:defRPr sz="4000" b="1" i="0">
                <a:solidFill>
                  <a:srgbClr val="000000"/>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Functions and Models</a:t>
            </a:r>
          </a:p>
        </p:txBody>
      </p:sp>
      <p:cxnSp>
        <p:nvCxnSpPr>
          <p:cNvPr id="10" name="Straight Connector 9"/>
          <p:cNvCxnSpPr/>
          <p:nvPr userDrawn="1"/>
        </p:nvCxnSpPr>
        <p:spPr>
          <a:xfrm>
            <a:off x="13270" y="2464916"/>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13270" y="2564308"/>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2676952"/>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2776344"/>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9753600" y="2468880"/>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9753600" y="2569559"/>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9753600" y="2667317"/>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753600" y="2779776"/>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pic>
        <p:nvPicPr>
          <p:cNvPr id="386060" name="Picture 38605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32000" y="1536700"/>
            <a:ext cx="8128000" cy="4775200"/>
          </a:xfrm>
          <a:prstGeom prst="rect">
            <a:avLst/>
          </a:prstGeom>
        </p:spPr>
      </p:pic>
      <p:sp>
        <p:nvSpPr>
          <p:cNvPr id="3" name="Content Placeholder 2"/>
          <p:cNvSpPr>
            <a:spLocks noGrp="1"/>
          </p:cNvSpPr>
          <p:nvPr>
            <p:ph sz="quarter" idx="12"/>
          </p:nvPr>
        </p:nvSpPr>
        <p:spPr>
          <a:xfrm>
            <a:off x="4171951" y="6443493"/>
            <a:ext cx="5715000" cy="247650"/>
          </a:xfrm>
        </p:spPr>
        <p:txBody>
          <a:bodyPr/>
          <a:lstStyle>
            <a:lvl1pPr>
              <a:defRPr sz="1400"/>
            </a:lvl1pPr>
          </a:lstStyle>
          <a:p>
            <a:pPr lvl="0"/>
            <a:r>
              <a:rPr lang="en-US" dirty="0"/>
              <a:t>Click to edit Master text styles</a:t>
            </a:r>
            <a:endParaRPr lang="en-IN" dirty="0"/>
          </a:p>
        </p:txBody>
      </p:sp>
    </p:spTree>
    <p:extLst>
      <p:ext uri="{BB962C8B-B14F-4D97-AF65-F5344CB8AC3E}">
        <p14:creationId xmlns:p14="http://schemas.microsoft.com/office/powerpoint/2010/main" val="2041718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836214" y="481562"/>
            <a:ext cx="1128564" cy="895457"/>
          </a:xfrm>
        </p:spPr>
        <p:txBody>
          <a:bodyPr/>
          <a:lstStyle>
            <a:lvl1pPr algn="l">
              <a:defRPr sz="7200">
                <a:solidFill>
                  <a:srgbClr val="0079C2"/>
                </a:solidFill>
              </a:defRPr>
            </a:lvl1pPr>
          </a:lstStyle>
          <a:p>
            <a:r>
              <a:rPr lang="en-US" dirty="0"/>
              <a:t>1</a:t>
            </a:r>
          </a:p>
        </p:txBody>
      </p:sp>
      <p:sp>
        <p:nvSpPr>
          <p:cNvPr id="6" name="Text Placeholder 5"/>
          <p:cNvSpPr>
            <a:spLocks noGrp="1"/>
          </p:cNvSpPr>
          <p:nvPr>
            <p:ph type="body" sz="quarter" idx="11" hasCustomPrompt="1"/>
          </p:nvPr>
        </p:nvSpPr>
        <p:spPr>
          <a:xfrm>
            <a:off x="2002878" y="481562"/>
            <a:ext cx="6321972" cy="895457"/>
          </a:xfrm>
          <a:ln w="3175"/>
        </p:spPr>
        <p:txBody>
          <a:bodyPr anchor="ctr">
            <a:noAutofit/>
          </a:bodyPr>
          <a:lstStyle>
            <a:lvl1pPr marL="0" indent="0" algn="l">
              <a:buNone/>
              <a:defRPr sz="4000" b="1" i="0">
                <a:solidFill>
                  <a:srgbClr val="000000"/>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Functions and Models</a:t>
            </a:r>
          </a:p>
        </p:txBody>
      </p:sp>
      <p:cxnSp>
        <p:nvCxnSpPr>
          <p:cNvPr id="10" name="Straight Connector 9"/>
          <p:cNvCxnSpPr/>
          <p:nvPr userDrawn="1"/>
        </p:nvCxnSpPr>
        <p:spPr>
          <a:xfrm>
            <a:off x="13270" y="2464916"/>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13270" y="2564308"/>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2676952"/>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2776344"/>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9753600" y="2468880"/>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9753600" y="2569559"/>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9753600" y="2667317"/>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753600" y="2779776"/>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pic>
        <p:nvPicPr>
          <p:cNvPr id="386060" name="Picture 386059"/>
          <p:cNvPicPr>
            <a:picLocks noChangeAspect="1"/>
          </p:cNvPicPr>
          <p:nvPr userDrawn="1"/>
        </p:nvPicPr>
        <p:blipFill>
          <a:blip r:embed="rId2"/>
          <a:stretch>
            <a:fillRect/>
          </a:stretch>
        </p:blipFill>
        <p:spPr>
          <a:xfrm>
            <a:off x="2032000" y="1542796"/>
            <a:ext cx="8128000" cy="4763007"/>
          </a:xfrm>
          <a:prstGeom prst="rect">
            <a:avLst/>
          </a:prstGeom>
        </p:spPr>
      </p:pic>
      <p:sp>
        <p:nvSpPr>
          <p:cNvPr id="3" name="Content Placeholder 2"/>
          <p:cNvSpPr>
            <a:spLocks noGrp="1"/>
          </p:cNvSpPr>
          <p:nvPr>
            <p:ph sz="quarter" idx="12"/>
          </p:nvPr>
        </p:nvSpPr>
        <p:spPr>
          <a:xfrm>
            <a:off x="4171951" y="6443493"/>
            <a:ext cx="5715000" cy="247650"/>
          </a:xfrm>
        </p:spPr>
        <p:txBody>
          <a:bodyPr/>
          <a:lstStyle>
            <a:lvl1pPr>
              <a:defRPr sz="1400"/>
            </a:lvl1pPr>
          </a:lstStyle>
          <a:p>
            <a:pPr lvl="0"/>
            <a:r>
              <a:rPr lang="en-US" dirty="0"/>
              <a:t>Click to edit Master text styles</a:t>
            </a:r>
            <a:endParaRPr lang="en-IN" dirty="0"/>
          </a:p>
        </p:txBody>
      </p:sp>
    </p:spTree>
    <p:extLst>
      <p:ext uri="{BB962C8B-B14F-4D97-AF65-F5344CB8AC3E}">
        <p14:creationId xmlns:p14="http://schemas.microsoft.com/office/powerpoint/2010/main" val="24168902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Text Placeholder 5"/>
          <p:cNvSpPr>
            <a:spLocks noGrp="1"/>
          </p:cNvSpPr>
          <p:nvPr>
            <p:ph type="body" sz="quarter" idx="15" hasCustomPrompt="1"/>
          </p:nvPr>
        </p:nvSpPr>
        <p:spPr>
          <a:xfrm>
            <a:off x="743576" y="1289684"/>
            <a:ext cx="10711543" cy="4597932"/>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diam </a:t>
            </a:r>
            <a:r>
              <a:rPr lang="en-US" dirty="0" err="1"/>
              <a:t>maecenas</a:t>
            </a:r>
            <a:r>
              <a:rPr lang="en-US" dirty="0"/>
              <a:t> sed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ounded Rectangle 12"/>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048"/>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842359594"/>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guide id="3" orient="horz" pos="81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 xmlns:a16="http://schemas.microsoft.com/office/drawing/2014/main"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 xmlns:a16="http://schemas.microsoft.com/office/drawing/2014/main"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 xmlns:a16="http://schemas.microsoft.com/office/drawing/2014/main"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11"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ounded Rectangle 13"/>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175"/>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2871440969"/>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guide id="3" orient="horz" pos="79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 xmlns:a16="http://schemas.microsoft.com/office/drawing/2014/main"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 xmlns:a16="http://schemas.microsoft.com/office/drawing/2014/main"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 xmlns:a16="http://schemas.microsoft.com/office/drawing/2014/main"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21" name="Content Placeholder 20">
            <a:extLst>
              <a:ext uri="{FF2B5EF4-FFF2-40B4-BE49-F238E27FC236}">
                <a16:creationId xmlns="" xmlns:a16="http://schemas.microsoft.com/office/drawing/2014/main" id="{A1F737A4-2F7D-4BFB-947F-3226D9E0119F}"/>
              </a:ext>
            </a:extLst>
          </p:cNvPr>
          <p:cNvSpPr>
            <a:spLocks noGrp="1"/>
          </p:cNvSpPr>
          <p:nvPr>
            <p:ph sz="quarter" idx="27"/>
          </p:nvPr>
        </p:nvSpPr>
        <p:spPr>
          <a:xfrm>
            <a:off x="736600" y="3554413"/>
            <a:ext cx="10718800" cy="550862"/>
          </a:xfrm>
        </p:spPr>
        <p:txBody>
          <a:bodyPr/>
          <a:lstStyle>
            <a:lvl1pPr>
              <a:defRPr sz="2400" baseline="0"/>
            </a:lvl1pPr>
          </a:lstStyle>
          <a:p>
            <a:pPr lvl="0"/>
            <a:endParaRPr lang="en-IN" dirty="0"/>
          </a:p>
        </p:txBody>
      </p:sp>
      <p:sp>
        <p:nvSpPr>
          <p:cNvPr id="23" name="Content Placeholder 22">
            <a:extLst>
              <a:ext uri="{FF2B5EF4-FFF2-40B4-BE49-F238E27FC236}">
                <a16:creationId xmlns="" xmlns:a16="http://schemas.microsoft.com/office/drawing/2014/main" id="{EE035FE6-F4A1-4279-9F12-F444E1A93C82}"/>
              </a:ext>
            </a:extLst>
          </p:cNvPr>
          <p:cNvSpPr>
            <a:spLocks noGrp="1"/>
          </p:cNvSpPr>
          <p:nvPr>
            <p:ph sz="quarter" idx="28"/>
          </p:nvPr>
        </p:nvSpPr>
        <p:spPr>
          <a:xfrm>
            <a:off x="736600" y="4227513"/>
            <a:ext cx="10712450" cy="587375"/>
          </a:xfrm>
        </p:spPr>
        <p:txBody>
          <a:bodyPr/>
          <a:lstStyle>
            <a:lvl1pPr>
              <a:defRPr sz="2400" baseline="0"/>
            </a:lvl1pPr>
          </a:lstStyle>
          <a:p>
            <a:pPr lvl="0"/>
            <a:endParaRPr lang="en-IN" dirty="0"/>
          </a:p>
        </p:txBody>
      </p:sp>
      <p:sp>
        <p:nvSpPr>
          <p:cNvPr id="25" name="Content Placeholder 24">
            <a:extLst>
              <a:ext uri="{FF2B5EF4-FFF2-40B4-BE49-F238E27FC236}">
                <a16:creationId xmlns="" xmlns:a16="http://schemas.microsoft.com/office/drawing/2014/main" id="{7F8DD86E-04B4-4621-A663-32DD94EFB017}"/>
              </a:ext>
            </a:extLst>
          </p:cNvPr>
          <p:cNvSpPr>
            <a:spLocks noGrp="1"/>
          </p:cNvSpPr>
          <p:nvPr>
            <p:ph sz="quarter" idx="29"/>
          </p:nvPr>
        </p:nvSpPr>
        <p:spPr>
          <a:xfrm>
            <a:off x="736600" y="4879975"/>
            <a:ext cx="10712450" cy="485775"/>
          </a:xfrm>
        </p:spPr>
        <p:txBody>
          <a:bodyPr/>
          <a:lstStyle>
            <a:lvl1pPr>
              <a:defRPr sz="2400" baseline="0"/>
            </a:lvl1pPr>
          </a:lstStyle>
          <a:p>
            <a:pPr lvl="0"/>
            <a:endParaRPr lang="en-IN" dirty="0"/>
          </a:p>
        </p:txBody>
      </p:sp>
      <p:sp>
        <p:nvSpPr>
          <p:cNvPr id="27" name="Content Placeholder 26">
            <a:extLst>
              <a:ext uri="{FF2B5EF4-FFF2-40B4-BE49-F238E27FC236}">
                <a16:creationId xmlns="" xmlns:a16="http://schemas.microsoft.com/office/drawing/2014/main" id="{5F5E9DF5-F2F6-40A1-854C-4DCB280C00C3}"/>
              </a:ext>
            </a:extLst>
          </p:cNvPr>
          <p:cNvSpPr>
            <a:spLocks noGrp="1"/>
          </p:cNvSpPr>
          <p:nvPr>
            <p:ph sz="quarter" idx="30"/>
          </p:nvPr>
        </p:nvSpPr>
        <p:spPr>
          <a:xfrm>
            <a:off x="736600" y="5430836"/>
            <a:ext cx="10718800" cy="550863"/>
          </a:xfrm>
        </p:spPr>
        <p:txBody>
          <a:bodyPr/>
          <a:lstStyle>
            <a:lvl1pPr>
              <a:defRPr sz="2400" baseline="0"/>
            </a:lvl1pPr>
          </a:lstStyle>
          <a:p>
            <a:pPr lvl="0"/>
            <a:endParaRPr lang="en-IN" dirty="0"/>
          </a:p>
        </p:txBody>
      </p:sp>
      <p:sp>
        <p:nvSpPr>
          <p:cNvPr id="15"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 name="Title 1"/>
          <p:cNvSpPr>
            <a:spLocks noGrp="1"/>
          </p:cNvSpPr>
          <p:nvPr>
            <p:ph type="title"/>
          </p:nvPr>
        </p:nvSpPr>
        <p:spPr>
          <a:xfrm>
            <a:off x="841248" y="380891"/>
            <a:ext cx="10515600" cy="672105"/>
          </a:xfrm>
        </p:spPr>
        <p:txBody>
          <a:bodyPr/>
          <a:lstStyle>
            <a:lvl1pPr algn="l">
              <a:defRPr sz="4000" b="0">
                <a:solidFill>
                  <a:srgbClr val="000000"/>
                </a:solidFill>
              </a:defRPr>
            </a:lvl1pPr>
          </a:lstStyle>
          <a:p>
            <a:r>
              <a:rPr lang="en-US" dirty="0"/>
              <a:t>Click to edit Master title style</a:t>
            </a:r>
          </a:p>
        </p:txBody>
      </p:sp>
      <p:sp>
        <p:nvSpPr>
          <p:cNvPr id="16" name="Rounded Rectangle 15"/>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730759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33CAFFAB-D02A-4827-AE87-997A2FEFF7C9}"/>
              </a:ext>
            </a:extLst>
          </p:cNvPr>
          <p:cNvSpPr>
            <a:spLocks noGrp="1"/>
          </p:cNvSpPr>
          <p:nvPr>
            <p:ph sz="quarter" idx="23"/>
          </p:nvPr>
        </p:nvSpPr>
        <p:spPr>
          <a:xfrm>
            <a:off x="736600" y="1289050"/>
            <a:ext cx="5151016" cy="477838"/>
          </a:xfrm>
        </p:spPr>
        <p:txBody>
          <a:bodyPr/>
          <a:lstStyle>
            <a:lvl1pPr>
              <a:defRPr sz="2400" baseline="0"/>
            </a:lvl1pPr>
          </a:lstStyle>
          <a:p>
            <a:pPr lvl="0"/>
            <a:endParaRPr lang="en-IN" dirty="0"/>
          </a:p>
        </p:txBody>
      </p:sp>
      <p:sp>
        <p:nvSpPr>
          <p:cNvPr id="9" name="Content Placeholder 8">
            <a:extLst>
              <a:ext uri="{FF2B5EF4-FFF2-40B4-BE49-F238E27FC236}">
                <a16:creationId xmlns="" xmlns:a16="http://schemas.microsoft.com/office/drawing/2014/main" id="{B9A7B7D7-2DF8-452E-BA1E-18C442B03366}"/>
              </a:ext>
            </a:extLst>
          </p:cNvPr>
          <p:cNvSpPr>
            <a:spLocks noGrp="1"/>
          </p:cNvSpPr>
          <p:nvPr>
            <p:ph sz="quarter" idx="24"/>
          </p:nvPr>
        </p:nvSpPr>
        <p:spPr>
          <a:xfrm>
            <a:off x="6096000" y="1289051"/>
            <a:ext cx="5353050" cy="477838"/>
          </a:xfrm>
        </p:spPr>
        <p:txBody>
          <a:bodyPr/>
          <a:lstStyle>
            <a:lvl1pPr>
              <a:defRPr sz="2400" baseline="0"/>
            </a:lvl1pPr>
          </a:lstStyle>
          <a:p>
            <a:pPr lvl="0"/>
            <a:endParaRPr lang="en-IN" dirty="0"/>
          </a:p>
        </p:txBody>
      </p:sp>
      <p:sp>
        <p:nvSpPr>
          <p:cNvPr id="13" name="Content Placeholder 12">
            <a:extLst>
              <a:ext uri="{FF2B5EF4-FFF2-40B4-BE49-F238E27FC236}">
                <a16:creationId xmlns="" xmlns:a16="http://schemas.microsoft.com/office/drawing/2014/main" id="{89B09F51-CF40-4AAA-A94C-84D97B45B6D8}"/>
              </a:ext>
            </a:extLst>
          </p:cNvPr>
          <p:cNvSpPr>
            <a:spLocks noGrp="1"/>
          </p:cNvSpPr>
          <p:nvPr>
            <p:ph sz="quarter" idx="25"/>
          </p:nvPr>
        </p:nvSpPr>
        <p:spPr>
          <a:xfrm>
            <a:off x="736600" y="1889126"/>
            <a:ext cx="5151016" cy="473665"/>
          </a:xfrm>
        </p:spPr>
        <p:txBody>
          <a:bodyPr/>
          <a:lstStyle>
            <a:lvl1pPr>
              <a:defRPr sz="2400" baseline="0"/>
            </a:lvl1pPr>
          </a:lstStyle>
          <a:p>
            <a:pPr lvl="0"/>
            <a:endParaRPr lang="en-IN" dirty="0"/>
          </a:p>
        </p:txBody>
      </p:sp>
      <p:sp>
        <p:nvSpPr>
          <p:cNvPr id="17" name="Content Placeholder 16">
            <a:extLst>
              <a:ext uri="{FF2B5EF4-FFF2-40B4-BE49-F238E27FC236}">
                <a16:creationId xmlns="" xmlns:a16="http://schemas.microsoft.com/office/drawing/2014/main" id="{6788B3C7-3EF3-4B5A-80D3-A8A1A0C2AD5F}"/>
              </a:ext>
            </a:extLst>
          </p:cNvPr>
          <p:cNvSpPr>
            <a:spLocks noGrp="1"/>
          </p:cNvSpPr>
          <p:nvPr>
            <p:ph sz="quarter" idx="26"/>
          </p:nvPr>
        </p:nvSpPr>
        <p:spPr>
          <a:xfrm>
            <a:off x="6096000" y="1889126"/>
            <a:ext cx="5359400" cy="473665"/>
          </a:xfrm>
        </p:spPr>
        <p:txBody>
          <a:bodyPr/>
          <a:lstStyle>
            <a:lvl1pPr>
              <a:defRPr sz="2400" baseline="0"/>
            </a:lvl1pPr>
          </a:lstStyle>
          <a:p>
            <a:pPr lvl="0"/>
            <a:endParaRPr lang="en-IN" dirty="0"/>
          </a:p>
        </p:txBody>
      </p:sp>
      <p:sp>
        <p:nvSpPr>
          <p:cNvPr id="21" name="Content Placeholder 20">
            <a:extLst>
              <a:ext uri="{FF2B5EF4-FFF2-40B4-BE49-F238E27FC236}">
                <a16:creationId xmlns="" xmlns:a16="http://schemas.microsoft.com/office/drawing/2014/main" id="{A1F737A4-2F7D-4BFB-947F-3226D9E0119F}"/>
              </a:ext>
            </a:extLst>
          </p:cNvPr>
          <p:cNvSpPr>
            <a:spLocks noGrp="1"/>
          </p:cNvSpPr>
          <p:nvPr>
            <p:ph sz="quarter" idx="27"/>
          </p:nvPr>
        </p:nvSpPr>
        <p:spPr>
          <a:xfrm>
            <a:off x="736600" y="2485029"/>
            <a:ext cx="5151016" cy="587376"/>
          </a:xfrm>
        </p:spPr>
        <p:txBody>
          <a:bodyPr/>
          <a:lstStyle>
            <a:lvl1pPr>
              <a:defRPr sz="2400" baseline="0"/>
            </a:lvl1pPr>
          </a:lstStyle>
          <a:p>
            <a:pPr lvl="0"/>
            <a:endParaRPr lang="en-IN" dirty="0"/>
          </a:p>
        </p:txBody>
      </p:sp>
      <p:sp>
        <p:nvSpPr>
          <p:cNvPr id="23" name="Content Placeholder 22">
            <a:extLst>
              <a:ext uri="{FF2B5EF4-FFF2-40B4-BE49-F238E27FC236}">
                <a16:creationId xmlns="" xmlns:a16="http://schemas.microsoft.com/office/drawing/2014/main" id="{EE035FE6-F4A1-4279-9F12-F444E1A93C82}"/>
              </a:ext>
            </a:extLst>
          </p:cNvPr>
          <p:cNvSpPr>
            <a:spLocks noGrp="1"/>
          </p:cNvSpPr>
          <p:nvPr>
            <p:ph sz="quarter" idx="28"/>
          </p:nvPr>
        </p:nvSpPr>
        <p:spPr>
          <a:xfrm>
            <a:off x="6089648" y="2485030"/>
            <a:ext cx="5359401" cy="587376"/>
          </a:xfrm>
        </p:spPr>
        <p:txBody>
          <a:bodyPr/>
          <a:lstStyle>
            <a:lvl1pPr>
              <a:defRPr sz="2400" baseline="0"/>
            </a:lvl1pPr>
          </a:lstStyle>
          <a:p>
            <a:pPr lvl="0"/>
            <a:endParaRPr lang="en-IN" dirty="0"/>
          </a:p>
        </p:txBody>
      </p:sp>
      <p:sp>
        <p:nvSpPr>
          <p:cNvPr id="25" name="Content Placeholder 24">
            <a:extLst>
              <a:ext uri="{FF2B5EF4-FFF2-40B4-BE49-F238E27FC236}">
                <a16:creationId xmlns="" xmlns:a16="http://schemas.microsoft.com/office/drawing/2014/main" id="{7F8DD86E-04B4-4621-A663-32DD94EFB017}"/>
              </a:ext>
            </a:extLst>
          </p:cNvPr>
          <p:cNvSpPr>
            <a:spLocks noGrp="1"/>
          </p:cNvSpPr>
          <p:nvPr>
            <p:ph sz="quarter" idx="29"/>
          </p:nvPr>
        </p:nvSpPr>
        <p:spPr>
          <a:xfrm>
            <a:off x="736600" y="3194644"/>
            <a:ext cx="5151016" cy="444296"/>
          </a:xfrm>
        </p:spPr>
        <p:txBody>
          <a:bodyPr/>
          <a:lstStyle>
            <a:lvl1pPr>
              <a:defRPr sz="2400" baseline="0"/>
            </a:lvl1pPr>
          </a:lstStyle>
          <a:p>
            <a:pPr lvl="0"/>
            <a:endParaRPr lang="en-IN" dirty="0"/>
          </a:p>
        </p:txBody>
      </p:sp>
      <p:sp>
        <p:nvSpPr>
          <p:cNvPr id="27" name="Content Placeholder 26">
            <a:extLst>
              <a:ext uri="{FF2B5EF4-FFF2-40B4-BE49-F238E27FC236}">
                <a16:creationId xmlns="" xmlns:a16="http://schemas.microsoft.com/office/drawing/2014/main" id="{5F5E9DF5-F2F6-40A1-854C-4DCB280C00C3}"/>
              </a:ext>
            </a:extLst>
          </p:cNvPr>
          <p:cNvSpPr>
            <a:spLocks noGrp="1"/>
          </p:cNvSpPr>
          <p:nvPr>
            <p:ph sz="quarter" idx="30"/>
          </p:nvPr>
        </p:nvSpPr>
        <p:spPr>
          <a:xfrm>
            <a:off x="6096000" y="3194644"/>
            <a:ext cx="5359400" cy="443907"/>
          </a:xfrm>
        </p:spPr>
        <p:txBody>
          <a:bodyPr/>
          <a:lstStyle>
            <a:lvl1pPr>
              <a:defRPr sz="2400" baseline="0"/>
            </a:lvl1pPr>
          </a:lstStyle>
          <a:p>
            <a:pPr lvl="0"/>
            <a:endParaRPr lang="en-IN" dirty="0"/>
          </a:p>
        </p:txBody>
      </p:sp>
      <p:sp>
        <p:nvSpPr>
          <p:cNvPr id="6" name="Content Placeholder 5">
            <a:extLst>
              <a:ext uri="{FF2B5EF4-FFF2-40B4-BE49-F238E27FC236}">
                <a16:creationId xmlns="" xmlns:a16="http://schemas.microsoft.com/office/drawing/2014/main" id="{AA0DD209-502C-4CB2-BD80-B99716523D4A}"/>
              </a:ext>
            </a:extLst>
          </p:cNvPr>
          <p:cNvSpPr>
            <a:spLocks noGrp="1"/>
          </p:cNvSpPr>
          <p:nvPr>
            <p:ph sz="quarter" idx="31"/>
          </p:nvPr>
        </p:nvSpPr>
        <p:spPr>
          <a:xfrm>
            <a:off x="736600" y="3741738"/>
            <a:ext cx="5151438" cy="546100"/>
          </a:xfrm>
        </p:spPr>
        <p:txBody>
          <a:bodyPr/>
          <a:lstStyle>
            <a:lvl1pPr>
              <a:defRPr sz="2400" baseline="0"/>
            </a:lvl1pPr>
          </a:lstStyle>
          <a:p>
            <a:pPr lvl="0"/>
            <a:endParaRPr lang="en-IN" dirty="0"/>
          </a:p>
        </p:txBody>
      </p:sp>
      <p:sp>
        <p:nvSpPr>
          <p:cNvPr id="8" name="Content Placeholder 7">
            <a:extLst>
              <a:ext uri="{FF2B5EF4-FFF2-40B4-BE49-F238E27FC236}">
                <a16:creationId xmlns="" xmlns:a16="http://schemas.microsoft.com/office/drawing/2014/main" id="{A877F262-08D1-4F41-A06E-BE1B88A82DFE}"/>
              </a:ext>
            </a:extLst>
          </p:cNvPr>
          <p:cNvSpPr>
            <a:spLocks noGrp="1"/>
          </p:cNvSpPr>
          <p:nvPr>
            <p:ph sz="quarter" idx="32"/>
          </p:nvPr>
        </p:nvSpPr>
        <p:spPr>
          <a:xfrm>
            <a:off x="6096000" y="3741738"/>
            <a:ext cx="5353050" cy="541013"/>
          </a:xfrm>
        </p:spPr>
        <p:txBody>
          <a:bodyPr/>
          <a:lstStyle>
            <a:lvl1pPr>
              <a:defRPr sz="2400" baseline="0"/>
            </a:lvl1pPr>
          </a:lstStyle>
          <a:p>
            <a:pPr lvl="0"/>
            <a:endParaRPr lang="en-IN" dirty="0"/>
          </a:p>
        </p:txBody>
      </p:sp>
      <p:sp>
        <p:nvSpPr>
          <p:cNvPr id="11" name="Content Placeholder 10">
            <a:extLst>
              <a:ext uri="{FF2B5EF4-FFF2-40B4-BE49-F238E27FC236}">
                <a16:creationId xmlns="" xmlns:a16="http://schemas.microsoft.com/office/drawing/2014/main" id="{4CACC40D-7614-418A-B8FA-606268EC1513}"/>
              </a:ext>
            </a:extLst>
          </p:cNvPr>
          <p:cNvSpPr>
            <a:spLocks noGrp="1"/>
          </p:cNvSpPr>
          <p:nvPr>
            <p:ph sz="quarter" idx="33"/>
          </p:nvPr>
        </p:nvSpPr>
        <p:spPr>
          <a:xfrm>
            <a:off x="736600" y="4367213"/>
            <a:ext cx="5151438" cy="590550"/>
          </a:xfrm>
        </p:spPr>
        <p:txBody>
          <a:bodyPr/>
          <a:lstStyle>
            <a:lvl1pPr>
              <a:defRPr sz="2400" baseline="0"/>
            </a:lvl1pPr>
          </a:lstStyle>
          <a:p>
            <a:pPr lvl="0"/>
            <a:endParaRPr lang="en-IN" dirty="0"/>
          </a:p>
        </p:txBody>
      </p:sp>
      <p:sp>
        <p:nvSpPr>
          <p:cNvPr id="14" name="Content Placeholder 13">
            <a:extLst>
              <a:ext uri="{FF2B5EF4-FFF2-40B4-BE49-F238E27FC236}">
                <a16:creationId xmlns="" xmlns:a16="http://schemas.microsoft.com/office/drawing/2014/main" id="{2B713460-B4F9-45B0-8F05-4AF2F084A64C}"/>
              </a:ext>
            </a:extLst>
          </p:cNvPr>
          <p:cNvSpPr>
            <a:spLocks noGrp="1"/>
          </p:cNvSpPr>
          <p:nvPr>
            <p:ph sz="quarter" idx="34"/>
          </p:nvPr>
        </p:nvSpPr>
        <p:spPr>
          <a:xfrm>
            <a:off x="6089650" y="4346575"/>
            <a:ext cx="5353050" cy="590550"/>
          </a:xfrm>
        </p:spPr>
        <p:txBody>
          <a:bodyPr/>
          <a:lstStyle>
            <a:lvl1pPr>
              <a:defRPr sz="2400" baseline="0"/>
            </a:lvl1pPr>
          </a:lstStyle>
          <a:p>
            <a:pPr lvl="0"/>
            <a:endParaRPr lang="en-IN" dirty="0"/>
          </a:p>
        </p:txBody>
      </p:sp>
      <p:sp>
        <p:nvSpPr>
          <p:cNvPr id="16" name="Content Placeholder 15">
            <a:extLst>
              <a:ext uri="{FF2B5EF4-FFF2-40B4-BE49-F238E27FC236}">
                <a16:creationId xmlns="" xmlns:a16="http://schemas.microsoft.com/office/drawing/2014/main" id="{FF44DF68-C48B-47A4-ABA5-E06BB8F9B5D5}"/>
              </a:ext>
            </a:extLst>
          </p:cNvPr>
          <p:cNvSpPr>
            <a:spLocks noGrp="1"/>
          </p:cNvSpPr>
          <p:nvPr>
            <p:ph sz="quarter" idx="35"/>
          </p:nvPr>
        </p:nvSpPr>
        <p:spPr>
          <a:xfrm>
            <a:off x="736600" y="5029200"/>
            <a:ext cx="5151438" cy="539750"/>
          </a:xfrm>
        </p:spPr>
        <p:txBody>
          <a:bodyPr/>
          <a:lstStyle>
            <a:lvl1pPr>
              <a:defRPr sz="2400" baseline="0"/>
            </a:lvl1pPr>
          </a:lstStyle>
          <a:p>
            <a:pPr lvl="0"/>
            <a:endParaRPr lang="en-IN" dirty="0"/>
          </a:p>
        </p:txBody>
      </p:sp>
      <p:sp>
        <p:nvSpPr>
          <p:cNvPr id="19" name="Content Placeholder 18">
            <a:extLst>
              <a:ext uri="{FF2B5EF4-FFF2-40B4-BE49-F238E27FC236}">
                <a16:creationId xmlns="" xmlns:a16="http://schemas.microsoft.com/office/drawing/2014/main" id="{ED5D4001-1181-41BD-928D-243CDCCF73BB}"/>
              </a:ext>
            </a:extLst>
          </p:cNvPr>
          <p:cNvSpPr>
            <a:spLocks noGrp="1"/>
          </p:cNvSpPr>
          <p:nvPr>
            <p:ph sz="quarter" idx="36"/>
          </p:nvPr>
        </p:nvSpPr>
        <p:spPr>
          <a:xfrm>
            <a:off x="6089650" y="5037332"/>
            <a:ext cx="5359400" cy="546100"/>
          </a:xfrm>
        </p:spPr>
        <p:txBody>
          <a:bodyPr/>
          <a:lstStyle>
            <a:lvl1pPr>
              <a:defRPr sz="2400" baseline="0"/>
            </a:lvl1pPr>
          </a:lstStyle>
          <a:p>
            <a:pPr lvl="0"/>
            <a:endParaRPr lang="en-IN" dirty="0"/>
          </a:p>
        </p:txBody>
      </p:sp>
      <p:sp>
        <p:nvSpPr>
          <p:cNvPr id="22" name="Content Placeholder 21">
            <a:extLst>
              <a:ext uri="{FF2B5EF4-FFF2-40B4-BE49-F238E27FC236}">
                <a16:creationId xmlns="" xmlns:a16="http://schemas.microsoft.com/office/drawing/2014/main" id="{9255216D-96A5-4027-A6C8-BB99F1A32EE0}"/>
              </a:ext>
            </a:extLst>
          </p:cNvPr>
          <p:cNvSpPr>
            <a:spLocks noGrp="1"/>
          </p:cNvSpPr>
          <p:nvPr>
            <p:ph sz="quarter" idx="37"/>
          </p:nvPr>
        </p:nvSpPr>
        <p:spPr>
          <a:xfrm>
            <a:off x="736600" y="5668963"/>
            <a:ext cx="5151438" cy="476250"/>
          </a:xfrm>
        </p:spPr>
        <p:txBody>
          <a:bodyPr/>
          <a:lstStyle>
            <a:lvl1pPr>
              <a:defRPr sz="2400" baseline="0"/>
            </a:lvl1pPr>
          </a:lstStyle>
          <a:p>
            <a:pPr lvl="0"/>
            <a:endParaRPr lang="en-IN" dirty="0"/>
          </a:p>
        </p:txBody>
      </p:sp>
      <p:sp>
        <p:nvSpPr>
          <p:cNvPr id="26" name="Content Placeholder 25">
            <a:extLst>
              <a:ext uri="{FF2B5EF4-FFF2-40B4-BE49-F238E27FC236}">
                <a16:creationId xmlns="" xmlns:a16="http://schemas.microsoft.com/office/drawing/2014/main" id="{660989CE-8C44-49AC-90BD-D9233193206F}"/>
              </a:ext>
            </a:extLst>
          </p:cNvPr>
          <p:cNvSpPr>
            <a:spLocks noGrp="1"/>
          </p:cNvSpPr>
          <p:nvPr>
            <p:ph sz="quarter" idx="38"/>
          </p:nvPr>
        </p:nvSpPr>
        <p:spPr>
          <a:xfrm>
            <a:off x="6089650" y="5650301"/>
            <a:ext cx="5365750" cy="476250"/>
          </a:xfrm>
        </p:spPr>
        <p:txBody>
          <a:bodyPr/>
          <a:lstStyle>
            <a:lvl1pPr>
              <a:defRPr sz="2400" baseline="0"/>
            </a:lvl1pPr>
          </a:lstStyle>
          <a:p>
            <a:pPr lvl="0"/>
            <a:endParaRPr lang="en-IN" dirty="0"/>
          </a:p>
        </p:txBody>
      </p:sp>
      <p:sp>
        <p:nvSpPr>
          <p:cNvPr id="2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4" name="Rounded Rectangle 23"/>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ounded Rectangle 28"/>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048"/>
            <a:ext cx="10515600" cy="672105"/>
          </a:xfrm>
        </p:spPr>
        <p:txBody>
          <a:bodyPr/>
          <a:lstStyle>
            <a:lvl1pPr algn="l">
              <a:defRPr sz="4000" b="0" i="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37674161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Tree>
    <p:extLst>
      <p:ext uri="{BB962C8B-B14F-4D97-AF65-F5344CB8AC3E}">
        <p14:creationId xmlns:p14="http://schemas.microsoft.com/office/powerpoint/2010/main" val="375236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Tree>
    <p:extLst>
      <p:ext uri="{BB962C8B-B14F-4D97-AF65-F5344CB8AC3E}">
        <p14:creationId xmlns:p14="http://schemas.microsoft.com/office/powerpoint/2010/main" val="39241698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Tree>
    <p:extLst>
      <p:ext uri="{BB962C8B-B14F-4D97-AF65-F5344CB8AC3E}">
        <p14:creationId xmlns:p14="http://schemas.microsoft.com/office/powerpoint/2010/main" val="32383926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17904665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Tree>
    <p:extLst>
      <p:ext uri="{BB962C8B-B14F-4D97-AF65-F5344CB8AC3E}">
        <p14:creationId xmlns:p14="http://schemas.microsoft.com/office/powerpoint/2010/main" val="21225651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4" name="Content Placeholder 3">
            <a:extLst>
              <a:ext uri="{FF2B5EF4-FFF2-40B4-BE49-F238E27FC236}">
                <a16:creationId xmlns="" xmlns:a16="http://schemas.microsoft.com/office/drawing/2014/main" id="{18ED9031-36FF-4E07-B750-15C3F3F0088B}"/>
              </a:ext>
            </a:extLst>
          </p:cNvPr>
          <p:cNvSpPr>
            <a:spLocks noGrp="1"/>
          </p:cNvSpPr>
          <p:nvPr>
            <p:ph sz="quarter" idx="12"/>
          </p:nvPr>
        </p:nvSpPr>
        <p:spPr>
          <a:xfrm>
            <a:off x="741971" y="1292277"/>
            <a:ext cx="10721975" cy="891825"/>
          </a:xfrm>
        </p:spPr>
        <p:txBody>
          <a:bodyPr/>
          <a:lstStyle>
            <a:lvl1pPr>
              <a:defRPr sz="2400" baseline="0"/>
            </a:lvl1pPr>
          </a:lstStyle>
          <a:p>
            <a:pPr lvl="0"/>
            <a:endParaRPr lang="en-IN" dirty="0"/>
          </a:p>
        </p:txBody>
      </p:sp>
      <p:sp>
        <p:nvSpPr>
          <p:cNvPr id="7" name="Content Placeholder 6">
            <a:extLst>
              <a:ext uri="{FF2B5EF4-FFF2-40B4-BE49-F238E27FC236}">
                <a16:creationId xmlns="" xmlns:a16="http://schemas.microsoft.com/office/drawing/2014/main" id="{4D3EDE0A-CD36-4494-A107-C14E180ECC1A}"/>
              </a:ext>
            </a:extLst>
          </p:cNvPr>
          <p:cNvSpPr>
            <a:spLocks noGrp="1"/>
          </p:cNvSpPr>
          <p:nvPr>
            <p:ph sz="quarter" idx="13"/>
          </p:nvPr>
        </p:nvSpPr>
        <p:spPr>
          <a:xfrm>
            <a:off x="733425" y="2295525"/>
            <a:ext cx="10721975" cy="590492"/>
          </a:xfrm>
        </p:spPr>
        <p:txBody>
          <a:bodyPr/>
          <a:lstStyle/>
          <a:p>
            <a:pPr lvl="0"/>
            <a:endParaRPr lang="en-IN" dirty="0"/>
          </a:p>
        </p:txBody>
      </p:sp>
      <p:sp>
        <p:nvSpPr>
          <p:cNvPr id="11" name="Content Placeholder 10">
            <a:extLst>
              <a:ext uri="{FF2B5EF4-FFF2-40B4-BE49-F238E27FC236}">
                <a16:creationId xmlns="" xmlns:a16="http://schemas.microsoft.com/office/drawing/2014/main" id="{221A11C5-84D5-4948-87ED-1D3F7F6DC53F}"/>
              </a:ext>
            </a:extLst>
          </p:cNvPr>
          <p:cNvSpPr>
            <a:spLocks noGrp="1"/>
          </p:cNvSpPr>
          <p:nvPr>
            <p:ph sz="quarter" idx="14"/>
          </p:nvPr>
        </p:nvSpPr>
        <p:spPr>
          <a:xfrm>
            <a:off x="733425" y="2986088"/>
            <a:ext cx="10721975" cy="646112"/>
          </a:xfrm>
        </p:spPr>
        <p:txBody>
          <a:bodyPr/>
          <a:lstStyle/>
          <a:p>
            <a:pPr lvl="0"/>
            <a:endParaRPr lang="en-IN" dirty="0"/>
          </a:p>
        </p:txBody>
      </p:sp>
      <p:sp>
        <p:nvSpPr>
          <p:cNvPr id="6" name="Picture Placeholder 5"/>
          <p:cNvSpPr>
            <a:spLocks noGrp="1"/>
          </p:cNvSpPr>
          <p:nvPr>
            <p:ph type="pic" sz="quarter" idx="10"/>
          </p:nvPr>
        </p:nvSpPr>
        <p:spPr>
          <a:xfrm>
            <a:off x="733118" y="4077480"/>
            <a:ext cx="10722260" cy="60944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33425" y="5131837"/>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Tree>
    <p:extLst>
      <p:ext uri="{BB962C8B-B14F-4D97-AF65-F5344CB8AC3E}">
        <p14:creationId xmlns:p14="http://schemas.microsoft.com/office/powerpoint/2010/main" val="3118390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ext Placeholder 5"/>
          <p:cNvSpPr>
            <a:spLocks noGrp="1"/>
          </p:cNvSpPr>
          <p:nvPr>
            <p:ph type="body" sz="quarter" idx="15" hasCustomPrompt="1"/>
          </p:nvPr>
        </p:nvSpPr>
        <p:spPr>
          <a:xfrm>
            <a:off x="743576" y="1289684"/>
            <a:ext cx="10711543" cy="4597932"/>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diam </a:t>
            </a:r>
            <a:r>
              <a:rPr lang="en-US" dirty="0" err="1"/>
              <a:t>maecenas</a:t>
            </a:r>
            <a:r>
              <a:rPr lang="en-US" dirty="0"/>
              <a:t> sed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ounded Rectangle 12"/>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048"/>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4002749618"/>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guide id="3" orient="horz" pos="816">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Image and Caption">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18ED9031-36FF-4E07-B750-15C3F3F0088B}"/>
              </a:ext>
            </a:extLst>
          </p:cNvPr>
          <p:cNvSpPr>
            <a:spLocks noGrp="1"/>
          </p:cNvSpPr>
          <p:nvPr>
            <p:ph sz="quarter" idx="12"/>
          </p:nvPr>
        </p:nvSpPr>
        <p:spPr>
          <a:xfrm>
            <a:off x="741971" y="1292277"/>
            <a:ext cx="10721975" cy="558769"/>
          </a:xfrm>
        </p:spPr>
        <p:txBody>
          <a:bodyPr/>
          <a:lstStyle>
            <a:lvl1pPr>
              <a:defRPr sz="2400" baseline="0"/>
            </a:lvl1pPr>
          </a:lstStyle>
          <a:p>
            <a:pPr lvl="0"/>
            <a:endParaRPr lang="en-IN" dirty="0"/>
          </a:p>
        </p:txBody>
      </p:sp>
      <p:sp>
        <p:nvSpPr>
          <p:cNvPr id="7" name="Content Placeholder 6">
            <a:extLst>
              <a:ext uri="{FF2B5EF4-FFF2-40B4-BE49-F238E27FC236}">
                <a16:creationId xmlns="" xmlns:a16="http://schemas.microsoft.com/office/drawing/2014/main" id="{4D3EDE0A-CD36-4494-A107-C14E180ECC1A}"/>
              </a:ext>
            </a:extLst>
          </p:cNvPr>
          <p:cNvSpPr>
            <a:spLocks noGrp="1"/>
          </p:cNvSpPr>
          <p:nvPr>
            <p:ph sz="quarter" idx="13"/>
          </p:nvPr>
        </p:nvSpPr>
        <p:spPr>
          <a:xfrm>
            <a:off x="733425" y="1922485"/>
            <a:ext cx="10721975" cy="646112"/>
          </a:xfrm>
        </p:spPr>
        <p:txBody>
          <a:bodyPr/>
          <a:lstStyle>
            <a:lvl1pPr>
              <a:defRPr sz="2400" baseline="0"/>
            </a:lvl1pPr>
          </a:lstStyle>
          <a:p>
            <a:pPr lvl="0"/>
            <a:endParaRPr lang="en-IN" dirty="0"/>
          </a:p>
        </p:txBody>
      </p:sp>
      <p:sp>
        <p:nvSpPr>
          <p:cNvPr id="11" name="Content Placeholder 10">
            <a:extLst>
              <a:ext uri="{FF2B5EF4-FFF2-40B4-BE49-F238E27FC236}">
                <a16:creationId xmlns="" xmlns:a16="http://schemas.microsoft.com/office/drawing/2014/main" id="{221A11C5-84D5-4948-87ED-1D3F7F6DC53F}"/>
              </a:ext>
            </a:extLst>
          </p:cNvPr>
          <p:cNvSpPr>
            <a:spLocks noGrp="1"/>
          </p:cNvSpPr>
          <p:nvPr>
            <p:ph sz="quarter" idx="14"/>
          </p:nvPr>
        </p:nvSpPr>
        <p:spPr>
          <a:xfrm>
            <a:off x="733425" y="2640036"/>
            <a:ext cx="10721975" cy="406928"/>
          </a:xfrm>
        </p:spPr>
        <p:txBody>
          <a:bodyPr/>
          <a:lstStyle>
            <a:lvl1pPr>
              <a:defRPr sz="2400" baseline="0"/>
            </a:lvl1pPr>
          </a:lstStyle>
          <a:p>
            <a:pPr lvl="0"/>
            <a:endParaRPr lang="en-IN" dirty="0"/>
          </a:p>
        </p:txBody>
      </p:sp>
      <p:sp>
        <p:nvSpPr>
          <p:cNvPr id="10" name="Text Placeholder 9"/>
          <p:cNvSpPr>
            <a:spLocks noGrp="1"/>
          </p:cNvSpPr>
          <p:nvPr>
            <p:ph type="body" sz="quarter" idx="11" hasCustomPrompt="1"/>
          </p:nvPr>
        </p:nvSpPr>
        <p:spPr>
          <a:xfrm>
            <a:off x="733425" y="5467739"/>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5" name="Content Placeholder 4">
            <a:extLst>
              <a:ext uri="{FF2B5EF4-FFF2-40B4-BE49-F238E27FC236}">
                <a16:creationId xmlns="" xmlns:a16="http://schemas.microsoft.com/office/drawing/2014/main" id="{DC77195F-EFA9-4727-8271-AEEA56F4FF61}"/>
              </a:ext>
            </a:extLst>
          </p:cNvPr>
          <p:cNvSpPr>
            <a:spLocks noGrp="1"/>
          </p:cNvSpPr>
          <p:nvPr>
            <p:ph sz="quarter" idx="15"/>
          </p:nvPr>
        </p:nvSpPr>
        <p:spPr>
          <a:xfrm>
            <a:off x="733425" y="3118404"/>
            <a:ext cx="10729913" cy="373039"/>
          </a:xfrm>
        </p:spPr>
        <p:txBody>
          <a:bodyPr/>
          <a:lstStyle>
            <a:lvl1pPr>
              <a:defRPr sz="2400" baseline="0"/>
            </a:lvl1pPr>
          </a:lstStyle>
          <a:p>
            <a:pPr lvl="0"/>
            <a:endParaRPr lang="en-IN" dirty="0"/>
          </a:p>
        </p:txBody>
      </p:sp>
      <p:sp>
        <p:nvSpPr>
          <p:cNvPr id="12" name="Content Placeholder 11">
            <a:extLst>
              <a:ext uri="{FF2B5EF4-FFF2-40B4-BE49-F238E27FC236}">
                <a16:creationId xmlns="" xmlns:a16="http://schemas.microsoft.com/office/drawing/2014/main" id="{E022AA9B-61C8-44FD-966A-DCCA4209B03F}"/>
              </a:ext>
            </a:extLst>
          </p:cNvPr>
          <p:cNvSpPr>
            <a:spLocks noGrp="1"/>
          </p:cNvSpPr>
          <p:nvPr>
            <p:ph sz="quarter" idx="16"/>
          </p:nvPr>
        </p:nvSpPr>
        <p:spPr>
          <a:xfrm>
            <a:off x="733425" y="3573463"/>
            <a:ext cx="10729913" cy="477054"/>
          </a:xfrm>
        </p:spPr>
        <p:txBody>
          <a:bodyPr/>
          <a:lstStyle>
            <a:lvl1pPr>
              <a:defRPr sz="2400" baseline="0"/>
            </a:lvl1pPr>
          </a:lstStyle>
          <a:p>
            <a:pPr lvl="0"/>
            <a:endParaRPr lang="en-IN" dirty="0"/>
          </a:p>
        </p:txBody>
      </p:sp>
      <p:sp>
        <p:nvSpPr>
          <p:cNvPr id="14" name="Content Placeholder 13">
            <a:extLst>
              <a:ext uri="{FF2B5EF4-FFF2-40B4-BE49-F238E27FC236}">
                <a16:creationId xmlns="" xmlns:a16="http://schemas.microsoft.com/office/drawing/2014/main" id="{56A4B729-D02F-4676-A390-963D107DBF8F}"/>
              </a:ext>
            </a:extLst>
          </p:cNvPr>
          <p:cNvSpPr>
            <a:spLocks noGrp="1"/>
          </p:cNvSpPr>
          <p:nvPr>
            <p:ph sz="quarter" idx="17"/>
          </p:nvPr>
        </p:nvSpPr>
        <p:spPr>
          <a:xfrm>
            <a:off x="733425" y="4124325"/>
            <a:ext cx="10729913" cy="486613"/>
          </a:xfrm>
        </p:spPr>
        <p:txBody>
          <a:bodyPr/>
          <a:lstStyle>
            <a:lvl1pPr>
              <a:defRPr sz="2400" baseline="0"/>
            </a:lvl1pPr>
          </a:lstStyle>
          <a:p>
            <a:pPr lvl="0"/>
            <a:endParaRPr lang="en-IN" dirty="0"/>
          </a:p>
        </p:txBody>
      </p:sp>
      <p:sp>
        <p:nvSpPr>
          <p:cNvPr id="16" name="Content Placeholder 15">
            <a:extLst>
              <a:ext uri="{FF2B5EF4-FFF2-40B4-BE49-F238E27FC236}">
                <a16:creationId xmlns="" xmlns:a16="http://schemas.microsoft.com/office/drawing/2014/main" id="{F2BC0406-59D9-4D26-91B3-9111FD17EAD2}"/>
              </a:ext>
            </a:extLst>
          </p:cNvPr>
          <p:cNvSpPr>
            <a:spLocks noGrp="1"/>
          </p:cNvSpPr>
          <p:nvPr>
            <p:ph sz="quarter" idx="18"/>
          </p:nvPr>
        </p:nvSpPr>
        <p:spPr>
          <a:xfrm>
            <a:off x="733425" y="4684713"/>
            <a:ext cx="10729913" cy="371475"/>
          </a:xfrm>
        </p:spPr>
        <p:txBody>
          <a:bodyPr/>
          <a:lstStyle>
            <a:lvl1pPr>
              <a:defRPr sz="2400" baseline="0"/>
            </a:lvl1pPr>
          </a:lstStyle>
          <a:p>
            <a:pPr lvl="0"/>
            <a:endParaRPr lang="en-IN" dirty="0"/>
          </a:p>
        </p:txBody>
      </p:sp>
      <p:sp>
        <p:nvSpPr>
          <p:cNvPr id="1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5" name="Rounded Rectangle 14"/>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p:cNvSpPr>
            <a:spLocks noGrp="1"/>
          </p:cNvSpPr>
          <p:nvPr>
            <p:ph type="title"/>
          </p:nvPr>
        </p:nvSpPr>
        <p:spPr>
          <a:xfrm>
            <a:off x="838200" y="384048"/>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35862665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41980405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2666743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73038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a:t>Click icon to add table</a:t>
            </a:r>
          </a:p>
        </p:txBody>
      </p:sp>
    </p:spTree>
    <p:extLst>
      <p:ext uri="{BB962C8B-B14F-4D97-AF65-F5344CB8AC3E}">
        <p14:creationId xmlns:p14="http://schemas.microsoft.com/office/powerpoint/2010/main" val="3252149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 xmlns:a16="http://schemas.microsoft.com/office/drawing/2014/main"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 xmlns:a16="http://schemas.microsoft.com/office/drawing/2014/main"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 xmlns:a16="http://schemas.microsoft.com/office/drawing/2014/main"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11"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ounded Rectangle 13"/>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175"/>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3709855036"/>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guide id="3" orient="horz" pos="79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 xmlns:a16="http://schemas.microsoft.com/office/drawing/2014/main"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 xmlns:a16="http://schemas.microsoft.com/office/drawing/2014/main"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 xmlns:a16="http://schemas.microsoft.com/office/drawing/2014/main"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21" name="Content Placeholder 20">
            <a:extLst>
              <a:ext uri="{FF2B5EF4-FFF2-40B4-BE49-F238E27FC236}">
                <a16:creationId xmlns="" xmlns:a16="http://schemas.microsoft.com/office/drawing/2014/main" id="{A1F737A4-2F7D-4BFB-947F-3226D9E0119F}"/>
              </a:ext>
            </a:extLst>
          </p:cNvPr>
          <p:cNvSpPr>
            <a:spLocks noGrp="1"/>
          </p:cNvSpPr>
          <p:nvPr>
            <p:ph sz="quarter" idx="27"/>
          </p:nvPr>
        </p:nvSpPr>
        <p:spPr>
          <a:xfrm>
            <a:off x="736600" y="3554413"/>
            <a:ext cx="10718800" cy="550862"/>
          </a:xfrm>
        </p:spPr>
        <p:txBody>
          <a:bodyPr/>
          <a:lstStyle>
            <a:lvl1pPr>
              <a:defRPr sz="2400" baseline="0"/>
            </a:lvl1pPr>
          </a:lstStyle>
          <a:p>
            <a:pPr lvl="0"/>
            <a:endParaRPr lang="en-IN" dirty="0"/>
          </a:p>
        </p:txBody>
      </p:sp>
      <p:sp>
        <p:nvSpPr>
          <p:cNvPr id="23" name="Content Placeholder 22">
            <a:extLst>
              <a:ext uri="{FF2B5EF4-FFF2-40B4-BE49-F238E27FC236}">
                <a16:creationId xmlns="" xmlns:a16="http://schemas.microsoft.com/office/drawing/2014/main" id="{EE035FE6-F4A1-4279-9F12-F444E1A93C82}"/>
              </a:ext>
            </a:extLst>
          </p:cNvPr>
          <p:cNvSpPr>
            <a:spLocks noGrp="1"/>
          </p:cNvSpPr>
          <p:nvPr>
            <p:ph sz="quarter" idx="28"/>
          </p:nvPr>
        </p:nvSpPr>
        <p:spPr>
          <a:xfrm>
            <a:off x="736600" y="4227513"/>
            <a:ext cx="10712450" cy="587375"/>
          </a:xfrm>
        </p:spPr>
        <p:txBody>
          <a:bodyPr/>
          <a:lstStyle>
            <a:lvl1pPr>
              <a:defRPr sz="2400" baseline="0"/>
            </a:lvl1pPr>
          </a:lstStyle>
          <a:p>
            <a:pPr lvl="0"/>
            <a:endParaRPr lang="en-IN" dirty="0"/>
          </a:p>
        </p:txBody>
      </p:sp>
      <p:sp>
        <p:nvSpPr>
          <p:cNvPr id="25" name="Content Placeholder 24">
            <a:extLst>
              <a:ext uri="{FF2B5EF4-FFF2-40B4-BE49-F238E27FC236}">
                <a16:creationId xmlns="" xmlns:a16="http://schemas.microsoft.com/office/drawing/2014/main" id="{7F8DD86E-04B4-4621-A663-32DD94EFB017}"/>
              </a:ext>
            </a:extLst>
          </p:cNvPr>
          <p:cNvSpPr>
            <a:spLocks noGrp="1"/>
          </p:cNvSpPr>
          <p:nvPr>
            <p:ph sz="quarter" idx="29"/>
          </p:nvPr>
        </p:nvSpPr>
        <p:spPr>
          <a:xfrm>
            <a:off x="736600" y="4879975"/>
            <a:ext cx="10712450" cy="485775"/>
          </a:xfrm>
        </p:spPr>
        <p:txBody>
          <a:bodyPr/>
          <a:lstStyle>
            <a:lvl1pPr>
              <a:defRPr sz="2400" baseline="0"/>
            </a:lvl1pPr>
          </a:lstStyle>
          <a:p>
            <a:pPr lvl="0"/>
            <a:endParaRPr lang="en-IN" dirty="0"/>
          </a:p>
        </p:txBody>
      </p:sp>
      <p:sp>
        <p:nvSpPr>
          <p:cNvPr id="27" name="Content Placeholder 26">
            <a:extLst>
              <a:ext uri="{FF2B5EF4-FFF2-40B4-BE49-F238E27FC236}">
                <a16:creationId xmlns="" xmlns:a16="http://schemas.microsoft.com/office/drawing/2014/main" id="{5F5E9DF5-F2F6-40A1-854C-4DCB280C00C3}"/>
              </a:ext>
            </a:extLst>
          </p:cNvPr>
          <p:cNvSpPr>
            <a:spLocks noGrp="1"/>
          </p:cNvSpPr>
          <p:nvPr>
            <p:ph sz="quarter" idx="30"/>
          </p:nvPr>
        </p:nvSpPr>
        <p:spPr>
          <a:xfrm>
            <a:off x="736600" y="5430836"/>
            <a:ext cx="10718800" cy="550863"/>
          </a:xfrm>
        </p:spPr>
        <p:txBody>
          <a:bodyPr/>
          <a:lstStyle>
            <a:lvl1pPr>
              <a:defRPr sz="2400" baseline="0"/>
            </a:lvl1pPr>
          </a:lstStyle>
          <a:p>
            <a:pPr lvl="0"/>
            <a:endParaRPr lang="en-IN" dirty="0"/>
          </a:p>
        </p:txBody>
      </p:sp>
      <p:sp>
        <p:nvSpPr>
          <p:cNvPr id="15"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 name="Title 1"/>
          <p:cNvSpPr>
            <a:spLocks noGrp="1"/>
          </p:cNvSpPr>
          <p:nvPr>
            <p:ph type="title"/>
          </p:nvPr>
        </p:nvSpPr>
        <p:spPr>
          <a:xfrm>
            <a:off x="841248" y="380891"/>
            <a:ext cx="10515600" cy="672105"/>
          </a:xfrm>
        </p:spPr>
        <p:txBody>
          <a:bodyPr/>
          <a:lstStyle>
            <a:lvl1pPr algn="l">
              <a:defRPr sz="4000" b="0">
                <a:solidFill>
                  <a:srgbClr val="000000"/>
                </a:solidFill>
              </a:defRPr>
            </a:lvl1pPr>
          </a:lstStyle>
          <a:p>
            <a:r>
              <a:rPr lang="en-US" dirty="0"/>
              <a:t>Click to edit Master title style</a:t>
            </a:r>
          </a:p>
        </p:txBody>
      </p:sp>
      <p:sp>
        <p:nvSpPr>
          <p:cNvPr id="16" name="Rounded Rectangle 15"/>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22779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33CAFFAB-D02A-4827-AE87-997A2FEFF7C9}"/>
              </a:ext>
            </a:extLst>
          </p:cNvPr>
          <p:cNvSpPr>
            <a:spLocks noGrp="1"/>
          </p:cNvSpPr>
          <p:nvPr>
            <p:ph sz="quarter" idx="23"/>
          </p:nvPr>
        </p:nvSpPr>
        <p:spPr>
          <a:xfrm>
            <a:off x="736600" y="1289050"/>
            <a:ext cx="5151016" cy="477838"/>
          </a:xfrm>
        </p:spPr>
        <p:txBody>
          <a:bodyPr/>
          <a:lstStyle>
            <a:lvl1pPr>
              <a:defRPr sz="2400" baseline="0"/>
            </a:lvl1pPr>
          </a:lstStyle>
          <a:p>
            <a:pPr lvl="0"/>
            <a:endParaRPr lang="en-IN" dirty="0"/>
          </a:p>
        </p:txBody>
      </p:sp>
      <p:sp>
        <p:nvSpPr>
          <p:cNvPr id="9" name="Content Placeholder 8">
            <a:extLst>
              <a:ext uri="{FF2B5EF4-FFF2-40B4-BE49-F238E27FC236}">
                <a16:creationId xmlns="" xmlns:a16="http://schemas.microsoft.com/office/drawing/2014/main" id="{B9A7B7D7-2DF8-452E-BA1E-18C442B03366}"/>
              </a:ext>
            </a:extLst>
          </p:cNvPr>
          <p:cNvSpPr>
            <a:spLocks noGrp="1"/>
          </p:cNvSpPr>
          <p:nvPr>
            <p:ph sz="quarter" idx="24"/>
          </p:nvPr>
        </p:nvSpPr>
        <p:spPr>
          <a:xfrm>
            <a:off x="6096000" y="1289051"/>
            <a:ext cx="5353050" cy="477838"/>
          </a:xfrm>
        </p:spPr>
        <p:txBody>
          <a:bodyPr/>
          <a:lstStyle>
            <a:lvl1pPr>
              <a:defRPr sz="2400" baseline="0"/>
            </a:lvl1pPr>
          </a:lstStyle>
          <a:p>
            <a:pPr lvl="0"/>
            <a:endParaRPr lang="en-IN" dirty="0"/>
          </a:p>
        </p:txBody>
      </p:sp>
      <p:sp>
        <p:nvSpPr>
          <p:cNvPr id="13" name="Content Placeholder 12">
            <a:extLst>
              <a:ext uri="{FF2B5EF4-FFF2-40B4-BE49-F238E27FC236}">
                <a16:creationId xmlns="" xmlns:a16="http://schemas.microsoft.com/office/drawing/2014/main" id="{89B09F51-CF40-4AAA-A94C-84D97B45B6D8}"/>
              </a:ext>
            </a:extLst>
          </p:cNvPr>
          <p:cNvSpPr>
            <a:spLocks noGrp="1"/>
          </p:cNvSpPr>
          <p:nvPr>
            <p:ph sz="quarter" idx="25"/>
          </p:nvPr>
        </p:nvSpPr>
        <p:spPr>
          <a:xfrm>
            <a:off x="736600" y="1889126"/>
            <a:ext cx="5151016" cy="473665"/>
          </a:xfrm>
        </p:spPr>
        <p:txBody>
          <a:bodyPr/>
          <a:lstStyle>
            <a:lvl1pPr>
              <a:defRPr sz="2400" baseline="0"/>
            </a:lvl1pPr>
          </a:lstStyle>
          <a:p>
            <a:pPr lvl="0"/>
            <a:endParaRPr lang="en-IN" dirty="0"/>
          </a:p>
        </p:txBody>
      </p:sp>
      <p:sp>
        <p:nvSpPr>
          <p:cNvPr id="17" name="Content Placeholder 16">
            <a:extLst>
              <a:ext uri="{FF2B5EF4-FFF2-40B4-BE49-F238E27FC236}">
                <a16:creationId xmlns="" xmlns:a16="http://schemas.microsoft.com/office/drawing/2014/main" id="{6788B3C7-3EF3-4B5A-80D3-A8A1A0C2AD5F}"/>
              </a:ext>
            </a:extLst>
          </p:cNvPr>
          <p:cNvSpPr>
            <a:spLocks noGrp="1"/>
          </p:cNvSpPr>
          <p:nvPr>
            <p:ph sz="quarter" idx="26"/>
          </p:nvPr>
        </p:nvSpPr>
        <p:spPr>
          <a:xfrm>
            <a:off x="6096000" y="1889126"/>
            <a:ext cx="5359400" cy="473665"/>
          </a:xfrm>
        </p:spPr>
        <p:txBody>
          <a:bodyPr/>
          <a:lstStyle>
            <a:lvl1pPr>
              <a:defRPr sz="2400" baseline="0"/>
            </a:lvl1pPr>
          </a:lstStyle>
          <a:p>
            <a:pPr lvl="0"/>
            <a:endParaRPr lang="en-IN" dirty="0"/>
          </a:p>
        </p:txBody>
      </p:sp>
      <p:sp>
        <p:nvSpPr>
          <p:cNvPr id="21" name="Content Placeholder 20">
            <a:extLst>
              <a:ext uri="{FF2B5EF4-FFF2-40B4-BE49-F238E27FC236}">
                <a16:creationId xmlns="" xmlns:a16="http://schemas.microsoft.com/office/drawing/2014/main" id="{A1F737A4-2F7D-4BFB-947F-3226D9E0119F}"/>
              </a:ext>
            </a:extLst>
          </p:cNvPr>
          <p:cNvSpPr>
            <a:spLocks noGrp="1"/>
          </p:cNvSpPr>
          <p:nvPr>
            <p:ph sz="quarter" idx="27"/>
          </p:nvPr>
        </p:nvSpPr>
        <p:spPr>
          <a:xfrm>
            <a:off x="736600" y="2485029"/>
            <a:ext cx="5151016" cy="587376"/>
          </a:xfrm>
        </p:spPr>
        <p:txBody>
          <a:bodyPr/>
          <a:lstStyle>
            <a:lvl1pPr>
              <a:defRPr sz="2400" baseline="0"/>
            </a:lvl1pPr>
          </a:lstStyle>
          <a:p>
            <a:pPr lvl="0"/>
            <a:endParaRPr lang="en-IN" dirty="0"/>
          </a:p>
        </p:txBody>
      </p:sp>
      <p:sp>
        <p:nvSpPr>
          <p:cNvPr id="23" name="Content Placeholder 22">
            <a:extLst>
              <a:ext uri="{FF2B5EF4-FFF2-40B4-BE49-F238E27FC236}">
                <a16:creationId xmlns="" xmlns:a16="http://schemas.microsoft.com/office/drawing/2014/main" id="{EE035FE6-F4A1-4279-9F12-F444E1A93C82}"/>
              </a:ext>
            </a:extLst>
          </p:cNvPr>
          <p:cNvSpPr>
            <a:spLocks noGrp="1"/>
          </p:cNvSpPr>
          <p:nvPr>
            <p:ph sz="quarter" idx="28"/>
          </p:nvPr>
        </p:nvSpPr>
        <p:spPr>
          <a:xfrm>
            <a:off x="6089648" y="2485030"/>
            <a:ext cx="5359401" cy="587376"/>
          </a:xfrm>
        </p:spPr>
        <p:txBody>
          <a:bodyPr/>
          <a:lstStyle>
            <a:lvl1pPr>
              <a:defRPr sz="2400" baseline="0"/>
            </a:lvl1pPr>
          </a:lstStyle>
          <a:p>
            <a:pPr lvl="0"/>
            <a:endParaRPr lang="en-IN" dirty="0"/>
          </a:p>
        </p:txBody>
      </p:sp>
      <p:sp>
        <p:nvSpPr>
          <p:cNvPr id="25" name="Content Placeholder 24">
            <a:extLst>
              <a:ext uri="{FF2B5EF4-FFF2-40B4-BE49-F238E27FC236}">
                <a16:creationId xmlns="" xmlns:a16="http://schemas.microsoft.com/office/drawing/2014/main" id="{7F8DD86E-04B4-4621-A663-32DD94EFB017}"/>
              </a:ext>
            </a:extLst>
          </p:cNvPr>
          <p:cNvSpPr>
            <a:spLocks noGrp="1"/>
          </p:cNvSpPr>
          <p:nvPr>
            <p:ph sz="quarter" idx="29"/>
          </p:nvPr>
        </p:nvSpPr>
        <p:spPr>
          <a:xfrm>
            <a:off x="736600" y="3194644"/>
            <a:ext cx="5151016" cy="444296"/>
          </a:xfrm>
        </p:spPr>
        <p:txBody>
          <a:bodyPr/>
          <a:lstStyle>
            <a:lvl1pPr>
              <a:defRPr sz="2400" baseline="0"/>
            </a:lvl1pPr>
          </a:lstStyle>
          <a:p>
            <a:pPr lvl="0"/>
            <a:endParaRPr lang="en-IN" dirty="0"/>
          </a:p>
        </p:txBody>
      </p:sp>
      <p:sp>
        <p:nvSpPr>
          <p:cNvPr id="27" name="Content Placeholder 26">
            <a:extLst>
              <a:ext uri="{FF2B5EF4-FFF2-40B4-BE49-F238E27FC236}">
                <a16:creationId xmlns="" xmlns:a16="http://schemas.microsoft.com/office/drawing/2014/main" id="{5F5E9DF5-F2F6-40A1-854C-4DCB280C00C3}"/>
              </a:ext>
            </a:extLst>
          </p:cNvPr>
          <p:cNvSpPr>
            <a:spLocks noGrp="1"/>
          </p:cNvSpPr>
          <p:nvPr>
            <p:ph sz="quarter" idx="30"/>
          </p:nvPr>
        </p:nvSpPr>
        <p:spPr>
          <a:xfrm>
            <a:off x="6096000" y="3194644"/>
            <a:ext cx="5359400" cy="443907"/>
          </a:xfrm>
        </p:spPr>
        <p:txBody>
          <a:bodyPr/>
          <a:lstStyle>
            <a:lvl1pPr>
              <a:defRPr sz="2400" baseline="0"/>
            </a:lvl1pPr>
          </a:lstStyle>
          <a:p>
            <a:pPr lvl="0"/>
            <a:endParaRPr lang="en-IN" dirty="0"/>
          </a:p>
        </p:txBody>
      </p:sp>
      <p:sp>
        <p:nvSpPr>
          <p:cNvPr id="6" name="Content Placeholder 5">
            <a:extLst>
              <a:ext uri="{FF2B5EF4-FFF2-40B4-BE49-F238E27FC236}">
                <a16:creationId xmlns="" xmlns:a16="http://schemas.microsoft.com/office/drawing/2014/main" id="{AA0DD209-502C-4CB2-BD80-B99716523D4A}"/>
              </a:ext>
            </a:extLst>
          </p:cNvPr>
          <p:cNvSpPr>
            <a:spLocks noGrp="1"/>
          </p:cNvSpPr>
          <p:nvPr>
            <p:ph sz="quarter" idx="31"/>
          </p:nvPr>
        </p:nvSpPr>
        <p:spPr>
          <a:xfrm>
            <a:off x="736600" y="3741738"/>
            <a:ext cx="5151438" cy="546100"/>
          </a:xfrm>
        </p:spPr>
        <p:txBody>
          <a:bodyPr/>
          <a:lstStyle>
            <a:lvl1pPr>
              <a:defRPr sz="2400" baseline="0"/>
            </a:lvl1pPr>
          </a:lstStyle>
          <a:p>
            <a:pPr lvl="0"/>
            <a:endParaRPr lang="en-IN" dirty="0"/>
          </a:p>
        </p:txBody>
      </p:sp>
      <p:sp>
        <p:nvSpPr>
          <p:cNvPr id="8" name="Content Placeholder 7">
            <a:extLst>
              <a:ext uri="{FF2B5EF4-FFF2-40B4-BE49-F238E27FC236}">
                <a16:creationId xmlns="" xmlns:a16="http://schemas.microsoft.com/office/drawing/2014/main" id="{A877F262-08D1-4F41-A06E-BE1B88A82DFE}"/>
              </a:ext>
            </a:extLst>
          </p:cNvPr>
          <p:cNvSpPr>
            <a:spLocks noGrp="1"/>
          </p:cNvSpPr>
          <p:nvPr>
            <p:ph sz="quarter" idx="32"/>
          </p:nvPr>
        </p:nvSpPr>
        <p:spPr>
          <a:xfrm>
            <a:off x="6096000" y="3741738"/>
            <a:ext cx="5353050" cy="541013"/>
          </a:xfrm>
        </p:spPr>
        <p:txBody>
          <a:bodyPr/>
          <a:lstStyle>
            <a:lvl1pPr>
              <a:defRPr sz="2400" baseline="0"/>
            </a:lvl1pPr>
          </a:lstStyle>
          <a:p>
            <a:pPr lvl="0"/>
            <a:endParaRPr lang="en-IN" dirty="0"/>
          </a:p>
        </p:txBody>
      </p:sp>
      <p:sp>
        <p:nvSpPr>
          <p:cNvPr id="11" name="Content Placeholder 10">
            <a:extLst>
              <a:ext uri="{FF2B5EF4-FFF2-40B4-BE49-F238E27FC236}">
                <a16:creationId xmlns="" xmlns:a16="http://schemas.microsoft.com/office/drawing/2014/main" id="{4CACC40D-7614-418A-B8FA-606268EC1513}"/>
              </a:ext>
            </a:extLst>
          </p:cNvPr>
          <p:cNvSpPr>
            <a:spLocks noGrp="1"/>
          </p:cNvSpPr>
          <p:nvPr>
            <p:ph sz="quarter" idx="33"/>
          </p:nvPr>
        </p:nvSpPr>
        <p:spPr>
          <a:xfrm>
            <a:off x="736600" y="4367213"/>
            <a:ext cx="5151438" cy="590550"/>
          </a:xfrm>
        </p:spPr>
        <p:txBody>
          <a:bodyPr/>
          <a:lstStyle>
            <a:lvl1pPr>
              <a:defRPr sz="2400" baseline="0"/>
            </a:lvl1pPr>
          </a:lstStyle>
          <a:p>
            <a:pPr lvl="0"/>
            <a:endParaRPr lang="en-IN" dirty="0"/>
          </a:p>
        </p:txBody>
      </p:sp>
      <p:sp>
        <p:nvSpPr>
          <p:cNvPr id="14" name="Content Placeholder 13">
            <a:extLst>
              <a:ext uri="{FF2B5EF4-FFF2-40B4-BE49-F238E27FC236}">
                <a16:creationId xmlns="" xmlns:a16="http://schemas.microsoft.com/office/drawing/2014/main" id="{2B713460-B4F9-45B0-8F05-4AF2F084A64C}"/>
              </a:ext>
            </a:extLst>
          </p:cNvPr>
          <p:cNvSpPr>
            <a:spLocks noGrp="1"/>
          </p:cNvSpPr>
          <p:nvPr>
            <p:ph sz="quarter" idx="34"/>
          </p:nvPr>
        </p:nvSpPr>
        <p:spPr>
          <a:xfrm>
            <a:off x="6089650" y="4346575"/>
            <a:ext cx="5353050" cy="590550"/>
          </a:xfrm>
        </p:spPr>
        <p:txBody>
          <a:bodyPr/>
          <a:lstStyle>
            <a:lvl1pPr>
              <a:defRPr sz="2400" baseline="0"/>
            </a:lvl1pPr>
          </a:lstStyle>
          <a:p>
            <a:pPr lvl="0"/>
            <a:endParaRPr lang="en-IN" dirty="0"/>
          </a:p>
        </p:txBody>
      </p:sp>
      <p:sp>
        <p:nvSpPr>
          <p:cNvPr id="16" name="Content Placeholder 15">
            <a:extLst>
              <a:ext uri="{FF2B5EF4-FFF2-40B4-BE49-F238E27FC236}">
                <a16:creationId xmlns="" xmlns:a16="http://schemas.microsoft.com/office/drawing/2014/main" id="{FF44DF68-C48B-47A4-ABA5-E06BB8F9B5D5}"/>
              </a:ext>
            </a:extLst>
          </p:cNvPr>
          <p:cNvSpPr>
            <a:spLocks noGrp="1"/>
          </p:cNvSpPr>
          <p:nvPr>
            <p:ph sz="quarter" idx="35"/>
          </p:nvPr>
        </p:nvSpPr>
        <p:spPr>
          <a:xfrm>
            <a:off x="736600" y="5029200"/>
            <a:ext cx="5151438" cy="539750"/>
          </a:xfrm>
        </p:spPr>
        <p:txBody>
          <a:bodyPr/>
          <a:lstStyle>
            <a:lvl1pPr>
              <a:defRPr sz="2400" baseline="0"/>
            </a:lvl1pPr>
          </a:lstStyle>
          <a:p>
            <a:pPr lvl="0"/>
            <a:endParaRPr lang="en-IN" dirty="0"/>
          </a:p>
        </p:txBody>
      </p:sp>
      <p:sp>
        <p:nvSpPr>
          <p:cNvPr id="19" name="Content Placeholder 18">
            <a:extLst>
              <a:ext uri="{FF2B5EF4-FFF2-40B4-BE49-F238E27FC236}">
                <a16:creationId xmlns="" xmlns:a16="http://schemas.microsoft.com/office/drawing/2014/main" id="{ED5D4001-1181-41BD-928D-243CDCCF73BB}"/>
              </a:ext>
            </a:extLst>
          </p:cNvPr>
          <p:cNvSpPr>
            <a:spLocks noGrp="1"/>
          </p:cNvSpPr>
          <p:nvPr>
            <p:ph sz="quarter" idx="36"/>
          </p:nvPr>
        </p:nvSpPr>
        <p:spPr>
          <a:xfrm>
            <a:off x="6089650" y="5037332"/>
            <a:ext cx="5359400" cy="546100"/>
          </a:xfrm>
        </p:spPr>
        <p:txBody>
          <a:bodyPr/>
          <a:lstStyle>
            <a:lvl1pPr>
              <a:defRPr sz="2400" baseline="0"/>
            </a:lvl1pPr>
          </a:lstStyle>
          <a:p>
            <a:pPr lvl="0"/>
            <a:endParaRPr lang="en-IN" dirty="0"/>
          </a:p>
        </p:txBody>
      </p:sp>
      <p:sp>
        <p:nvSpPr>
          <p:cNvPr id="22" name="Content Placeholder 21">
            <a:extLst>
              <a:ext uri="{FF2B5EF4-FFF2-40B4-BE49-F238E27FC236}">
                <a16:creationId xmlns="" xmlns:a16="http://schemas.microsoft.com/office/drawing/2014/main" id="{9255216D-96A5-4027-A6C8-BB99F1A32EE0}"/>
              </a:ext>
            </a:extLst>
          </p:cNvPr>
          <p:cNvSpPr>
            <a:spLocks noGrp="1"/>
          </p:cNvSpPr>
          <p:nvPr>
            <p:ph sz="quarter" idx="37"/>
          </p:nvPr>
        </p:nvSpPr>
        <p:spPr>
          <a:xfrm>
            <a:off x="736600" y="5668963"/>
            <a:ext cx="5151438" cy="476250"/>
          </a:xfrm>
        </p:spPr>
        <p:txBody>
          <a:bodyPr/>
          <a:lstStyle>
            <a:lvl1pPr>
              <a:defRPr sz="2400" baseline="0"/>
            </a:lvl1pPr>
          </a:lstStyle>
          <a:p>
            <a:pPr lvl="0"/>
            <a:endParaRPr lang="en-IN" dirty="0"/>
          </a:p>
        </p:txBody>
      </p:sp>
      <p:sp>
        <p:nvSpPr>
          <p:cNvPr id="26" name="Content Placeholder 25">
            <a:extLst>
              <a:ext uri="{FF2B5EF4-FFF2-40B4-BE49-F238E27FC236}">
                <a16:creationId xmlns="" xmlns:a16="http://schemas.microsoft.com/office/drawing/2014/main" id="{660989CE-8C44-49AC-90BD-D9233193206F}"/>
              </a:ext>
            </a:extLst>
          </p:cNvPr>
          <p:cNvSpPr>
            <a:spLocks noGrp="1"/>
          </p:cNvSpPr>
          <p:nvPr>
            <p:ph sz="quarter" idx="38"/>
          </p:nvPr>
        </p:nvSpPr>
        <p:spPr>
          <a:xfrm>
            <a:off x="6089650" y="5650301"/>
            <a:ext cx="5365750" cy="476250"/>
          </a:xfrm>
        </p:spPr>
        <p:txBody>
          <a:bodyPr/>
          <a:lstStyle>
            <a:lvl1pPr>
              <a:defRPr sz="2400" baseline="0"/>
            </a:lvl1pPr>
          </a:lstStyle>
          <a:p>
            <a:pPr lvl="0"/>
            <a:endParaRPr lang="en-IN" dirty="0"/>
          </a:p>
        </p:txBody>
      </p:sp>
      <p:sp>
        <p:nvSpPr>
          <p:cNvPr id="2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4" name="Rounded Rectangle 23"/>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ounded Rectangle 28"/>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048"/>
            <a:ext cx="10515600" cy="672105"/>
          </a:xfrm>
        </p:spPr>
        <p:txBody>
          <a:bodyPr/>
          <a:lstStyle>
            <a:lvl1pPr algn="l">
              <a:defRPr sz="4000" b="0" i="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2125020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Tree>
    <p:extLst>
      <p:ext uri="{BB962C8B-B14F-4D97-AF65-F5344CB8AC3E}">
        <p14:creationId xmlns:p14="http://schemas.microsoft.com/office/powerpoint/2010/main" val="159158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Tree>
    <p:extLst>
      <p:ext uri="{BB962C8B-B14F-4D97-AF65-F5344CB8AC3E}">
        <p14:creationId xmlns:p14="http://schemas.microsoft.com/office/powerpoint/2010/main" val="4259283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Tree>
    <p:extLst>
      <p:ext uri="{BB962C8B-B14F-4D97-AF65-F5344CB8AC3E}">
        <p14:creationId xmlns:p14="http://schemas.microsoft.com/office/powerpoint/2010/main" val="747132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spTree>
    <p:extLst>
      <p:ext uri="{BB962C8B-B14F-4D97-AF65-F5344CB8AC3E}">
        <p14:creationId xmlns:p14="http://schemas.microsoft.com/office/powerpoint/2010/main" val="526973332"/>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0" r:id="rId20"/>
    <p:sldLayoutId id="2147483751" r:id="rId21"/>
    <p:sldLayoutId id="2147483752" r:id="rId22"/>
    <p:sldLayoutId id="2147483753" r:id="rId23"/>
    <p:sldLayoutId id="2147483754" r:id="rId24"/>
    <p:sldLayoutId id="2147483755" r:id="rId25"/>
    <p:sldLayoutId id="2147483756" r:id="rId26"/>
    <p:sldLayoutId id="2147483757" r:id="rId27"/>
    <p:sldLayoutId id="2147483758" r:id="rId28"/>
    <p:sldLayoutId id="2147483759" r:id="rId29"/>
    <p:sldLayoutId id="2147483760" r:id="rId30"/>
    <p:sldLayoutId id="2147483761" r:id="rId31"/>
    <p:sldLayoutId id="2147483762" r:id="rId32"/>
    <p:sldLayoutId id="2147483763" r:id="rId33"/>
    <p:sldLayoutId id="2147483764" r:id="rId34"/>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5.xml"/><Relationship Id="rId1" Type="http://schemas.openxmlformats.org/officeDocument/2006/relationships/vmlDrawing" Target="../drawings/vmlDrawing7.vml"/><Relationship Id="rId4" Type="http://schemas.openxmlformats.org/officeDocument/2006/relationships/image" Target="../media/image14.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5.xml"/><Relationship Id="rId1" Type="http://schemas.openxmlformats.org/officeDocument/2006/relationships/vmlDrawing" Target="../drawings/vmlDrawing8.vml"/><Relationship Id="rId6" Type="http://schemas.openxmlformats.org/officeDocument/2006/relationships/image" Target="../media/image16.wmf"/><Relationship Id="rId5" Type="http://schemas.openxmlformats.org/officeDocument/2006/relationships/oleObject" Target="../embeddings/oleObject14.bin"/><Relationship Id="rId4" Type="http://schemas.openxmlformats.org/officeDocument/2006/relationships/image" Target="../media/image15.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image" Target="../media/image18.wmf"/><Relationship Id="rId5" Type="http://schemas.openxmlformats.org/officeDocument/2006/relationships/oleObject" Target="../embeddings/oleObject16.bin"/><Relationship Id="rId4" Type="http://schemas.openxmlformats.org/officeDocument/2006/relationships/image" Target="../media/image17.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oleObject" Target="../embeddings/oleObject18.bin"/><Relationship Id="rId7" Type="http://schemas.openxmlformats.org/officeDocument/2006/relationships/image" Target="../media/image23.png"/><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image" Target="../media/image21.wmf"/><Relationship Id="rId5" Type="http://schemas.openxmlformats.org/officeDocument/2006/relationships/oleObject" Target="../embeddings/oleObject19.bin"/><Relationship Id="rId10" Type="http://schemas.openxmlformats.org/officeDocument/2006/relationships/image" Target="../media/image24.png"/><Relationship Id="rId4" Type="http://schemas.openxmlformats.org/officeDocument/2006/relationships/image" Target="../media/image20.wmf"/><Relationship Id="rId9" Type="http://schemas.openxmlformats.org/officeDocument/2006/relationships/image" Target="../media/image22.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3.xml"/><Relationship Id="rId1" Type="http://schemas.openxmlformats.org/officeDocument/2006/relationships/vmlDrawing" Target="../drawings/vmlDrawing11.vml"/><Relationship Id="rId5" Type="http://schemas.openxmlformats.org/officeDocument/2006/relationships/image" Target="../media/image26.png"/><Relationship Id="rId4" Type="http://schemas.openxmlformats.org/officeDocument/2006/relationships/image" Target="../media/image25.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4.xml"/><Relationship Id="rId1" Type="http://schemas.openxmlformats.org/officeDocument/2006/relationships/vmlDrawing" Target="../drawings/vmlDrawing12.vml"/><Relationship Id="rId4" Type="http://schemas.openxmlformats.org/officeDocument/2006/relationships/image" Target="../media/image27.wmf"/></Relationships>
</file>

<file path=ppt/slides/_rels/slide17.xml.rels><?xml version="1.0" encoding="UTF-8" standalone="yes"?>
<Relationships xmlns="http://schemas.openxmlformats.org/package/2006/relationships"><Relationship Id="rId8" Type="http://schemas.openxmlformats.org/officeDocument/2006/relationships/image" Target="../media/image30.wmf"/><Relationship Id="rId13" Type="http://schemas.openxmlformats.org/officeDocument/2006/relationships/oleObject" Target="../embeddings/oleObject28.bin"/><Relationship Id="rId3" Type="http://schemas.openxmlformats.org/officeDocument/2006/relationships/oleObject" Target="../embeddings/oleObject23.bin"/><Relationship Id="rId7" Type="http://schemas.openxmlformats.org/officeDocument/2006/relationships/oleObject" Target="../embeddings/oleObject25.bin"/><Relationship Id="rId12" Type="http://schemas.openxmlformats.org/officeDocument/2006/relationships/image" Target="../media/image32.wmf"/><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image" Target="../media/image29.wmf"/><Relationship Id="rId11" Type="http://schemas.openxmlformats.org/officeDocument/2006/relationships/oleObject" Target="../embeddings/oleObject27.bin"/><Relationship Id="rId5" Type="http://schemas.openxmlformats.org/officeDocument/2006/relationships/oleObject" Target="../embeddings/oleObject24.bin"/><Relationship Id="rId10" Type="http://schemas.openxmlformats.org/officeDocument/2006/relationships/image" Target="../media/image31.wmf"/><Relationship Id="rId4" Type="http://schemas.openxmlformats.org/officeDocument/2006/relationships/image" Target="../media/image28.wmf"/><Relationship Id="rId9" Type="http://schemas.openxmlformats.org/officeDocument/2006/relationships/oleObject" Target="../embeddings/oleObject26.bin"/><Relationship Id="rId14" Type="http://schemas.openxmlformats.org/officeDocument/2006/relationships/image" Target="../media/image33.wmf"/></Relationships>
</file>

<file path=ppt/slides/_rels/slide18.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5.xml"/><Relationship Id="rId1" Type="http://schemas.openxmlformats.org/officeDocument/2006/relationships/vmlDrawing" Target="../drawings/vmlDrawing14.vml"/><Relationship Id="rId6" Type="http://schemas.openxmlformats.org/officeDocument/2006/relationships/image" Target="../media/image35.wmf"/><Relationship Id="rId5" Type="http://schemas.openxmlformats.org/officeDocument/2006/relationships/oleObject" Target="../embeddings/oleObject30.bin"/><Relationship Id="rId10" Type="http://schemas.openxmlformats.org/officeDocument/2006/relationships/image" Target="../media/image37.wmf"/><Relationship Id="rId4" Type="http://schemas.openxmlformats.org/officeDocument/2006/relationships/image" Target="../media/image34.wmf"/><Relationship Id="rId9" Type="http://schemas.openxmlformats.org/officeDocument/2006/relationships/oleObject" Target="../embeddings/oleObject32.bin"/></Relationships>
</file>

<file path=ppt/slides/_rels/slide19.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5.xml"/><Relationship Id="rId1" Type="http://schemas.openxmlformats.org/officeDocument/2006/relationships/vmlDrawing" Target="../drawings/vmlDrawing15.vml"/><Relationship Id="rId6" Type="http://schemas.openxmlformats.org/officeDocument/2006/relationships/image" Target="../media/image39.wmf"/><Relationship Id="rId5" Type="http://schemas.openxmlformats.org/officeDocument/2006/relationships/oleObject" Target="../embeddings/oleObject34.bin"/><Relationship Id="rId4" Type="http://schemas.openxmlformats.org/officeDocument/2006/relationships/image" Target="../media/image38.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5.xml"/><Relationship Id="rId1" Type="http://schemas.openxmlformats.org/officeDocument/2006/relationships/vmlDrawing" Target="../drawings/vmlDrawing16.vml"/><Relationship Id="rId4" Type="http://schemas.openxmlformats.org/officeDocument/2006/relationships/image" Target="../media/image41.wmf"/></Relationships>
</file>

<file path=ppt/slides/_rels/slide21.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5.xml"/><Relationship Id="rId1" Type="http://schemas.openxmlformats.org/officeDocument/2006/relationships/vmlDrawing" Target="../drawings/vmlDrawing17.vml"/><Relationship Id="rId6" Type="http://schemas.openxmlformats.org/officeDocument/2006/relationships/image" Target="../media/image43.wmf"/><Relationship Id="rId5" Type="http://schemas.openxmlformats.org/officeDocument/2006/relationships/oleObject" Target="../embeddings/oleObject38.bin"/><Relationship Id="rId4" Type="http://schemas.openxmlformats.org/officeDocument/2006/relationships/image" Target="../media/image42.wmf"/></Relationships>
</file>

<file path=ppt/slides/_rels/slide22.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40.bin"/><Relationship Id="rId7" Type="http://schemas.openxmlformats.org/officeDocument/2006/relationships/oleObject" Target="../embeddings/oleObject42.bin"/><Relationship Id="rId2" Type="http://schemas.openxmlformats.org/officeDocument/2006/relationships/slideLayout" Target="../slideLayouts/slideLayout5.xml"/><Relationship Id="rId1" Type="http://schemas.openxmlformats.org/officeDocument/2006/relationships/vmlDrawing" Target="../drawings/vmlDrawing18.vml"/><Relationship Id="rId6" Type="http://schemas.openxmlformats.org/officeDocument/2006/relationships/image" Target="../media/image46.wmf"/><Relationship Id="rId5" Type="http://schemas.openxmlformats.org/officeDocument/2006/relationships/oleObject" Target="../embeddings/oleObject41.bin"/><Relationship Id="rId4" Type="http://schemas.openxmlformats.org/officeDocument/2006/relationships/image" Target="../media/image45.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5.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7.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5.xml"/><Relationship Id="rId1" Type="http://schemas.openxmlformats.org/officeDocument/2006/relationships/vmlDrawing" Target="../drawings/vmlDrawing4.vml"/><Relationship Id="rId6" Type="http://schemas.openxmlformats.org/officeDocument/2006/relationships/image" Target="../media/image7.wmf"/><Relationship Id="rId5" Type="http://schemas.openxmlformats.org/officeDocument/2006/relationships/oleObject" Target="../embeddings/oleObject5.bin"/><Relationship Id="rId4" Type="http://schemas.openxmlformats.org/officeDocument/2006/relationships/image" Target="../media/image6.wmf"/></Relationships>
</file>

<file path=ppt/slides/_rels/slide8.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5.xml"/><Relationship Id="rId1" Type="http://schemas.openxmlformats.org/officeDocument/2006/relationships/vmlDrawing" Target="../drawings/vmlDrawing5.vml"/><Relationship Id="rId6" Type="http://schemas.openxmlformats.org/officeDocument/2006/relationships/image" Target="../media/image10.wmf"/><Relationship Id="rId5" Type="http://schemas.openxmlformats.org/officeDocument/2006/relationships/oleObject" Target="../embeddings/oleObject8.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10.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5.xml"/><Relationship Id="rId1" Type="http://schemas.openxmlformats.org/officeDocument/2006/relationships/vmlDrawing" Target="../drawings/vmlDrawing6.vml"/><Relationship Id="rId4" Type="http://schemas.openxmlformats.org/officeDocument/2006/relationships/image" Target="../media/image1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3</a:t>
            </a:r>
            <a:endParaRPr lang="en-IN" dirty="0"/>
          </a:p>
        </p:txBody>
      </p:sp>
      <p:sp>
        <p:nvSpPr>
          <p:cNvPr id="6" name="Text Placeholder 5"/>
          <p:cNvSpPr>
            <a:spLocks noGrp="1"/>
          </p:cNvSpPr>
          <p:nvPr>
            <p:ph type="body" sz="quarter" idx="11"/>
          </p:nvPr>
        </p:nvSpPr>
        <p:spPr/>
        <p:txBody>
          <a:bodyPr/>
          <a:lstStyle/>
          <a:p>
            <a:r>
              <a:rPr lang="en-IN" altLang="en-US" smtClean="0"/>
              <a:t>Differentiation Rules</a:t>
            </a:r>
            <a:endParaRPr lang="en-US" dirty="0"/>
          </a:p>
        </p:txBody>
      </p:sp>
      <p:sp>
        <p:nvSpPr>
          <p:cNvPr id="11" name="Content Placeholder 10"/>
          <p:cNvSpPr>
            <a:spLocks noGrp="1"/>
          </p:cNvSpPr>
          <p:nvPr>
            <p:ph sz="quarter" idx="12"/>
          </p:nvPr>
        </p:nvSpPr>
        <p:spPr>
          <a:xfrm>
            <a:off x="4019551" y="6443493"/>
            <a:ext cx="4152899" cy="247650"/>
          </a:xfrm>
        </p:spPr>
        <p:txBody>
          <a:bodyPr/>
          <a:lstStyle/>
          <a:p>
            <a:r>
              <a:rPr lang="en-IN" dirty="0"/>
              <a:t>Copyright © Cengage Learning. All rights reserved. </a:t>
            </a:r>
          </a:p>
        </p:txBody>
      </p:sp>
    </p:spTree>
    <p:extLst>
      <p:ext uri="{BB962C8B-B14F-4D97-AF65-F5344CB8AC3E}">
        <p14:creationId xmlns:p14="http://schemas.microsoft.com/office/powerpoint/2010/main" val="16070594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86DC18-C480-4DF9-86D2-DF2D17419710}"/>
              </a:ext>
            </a:extLst>
          </p:cNvPr>
          <p:cNvSpPr>
            <a:spLocks noGrp="1"/>
          </p:cNvSpPr>
          <p:nvPr>
            <p:ph type="title"/>
          </p:nvPr>
        </p:nvSpPr>
        <p:spPr/>
        <p:txBody>
          <a:bodyPr/>
          <a:lstStyle/>
          <a:p>
            <a:r>
              <a:rPr lang="en-IN" altLang="en-US" sz="3600" dirty="0" smtClean="0"/>
              <a:t>Hyperbolic Functions and Their Derivatives (5 of 5)</a:t>
            </a:r>
            <a:endParaRPr lang="en-IN" sz="3600" dirty="0"/>
          </a:p>
        </p:txBody>
      </p:sp>
      <p:sp>
        <p:nvSpPr>
          <p:cNvPr id="3" name="Content Placeholder 2">
            <a:extLst>
              <a:ext uri="{FF2B5EF4-FFF2-40B4-BE49-F238E27FC236}">
                <a16:creationId xmlns="" xmlns:a16="http://schemas.microsoft.com/office/drawing/2014/main" id="{895EAEEE-52C5-4B83-95AA-262AEFB019A6}"/>
              </a:ext>
            </a:extLst>
          </p:cNvPr>
          <p:cNvSpPr>
            <a:spLocks noGrp="1"/>
          </p:cNvSpPr>
          <p:nvPr>
            <p:ph sz="quarter" idx="23"/>
          </p:nvPr>
        </p:nvSpPr>
        <p:spPr>
          <a:xfrm>
            <a:off x="736600" y="1289049"/>
            <a:ext cx="10718800" cy="809187"/>
          </a:xfrm>
        </p:spPr>
        <p:txBody>
          <a:bodyPr/>
          <a:lstStyle/>
          <a:p>
            <a:r>
              <a:rPr lang="en-US" altLang="en-US" dirty="0"/>
              <a:t>We list the differentiation formulas for the hyperbolic functions as Table 1.</a:t>
            </a:r>
          </a:p>
          <a:p>
            <a:r>
              <a:rPr lang="en-IN" b="1" dirty="0">
                <a:solidFill>
                  <a:srgbClr val="EF2E24"/>
                </a:solidFill>
              </a:rPr>
              <a:t>1 Derivatives of Hyperbolic Functions</a:t>
            </a:r>
          </a:p>
        </p:txBody>
      </p:sp>
      <p:graphicFrame>
        <p:nvGraphicFramePr>
          <p:cNvPr id="12" name="Content Placeholder 11" descr="(item 1). (d∕(d x))(sinh(x)) = cosh(x)&#10;(item 2). (d∕(d x))(csch(x)) = negative(csch(x) coth(x))&#10;(item 3). (d∕(d x))(cosh(x)) = sinh(x)&#10;(item 4). (d∕(d x))(sech(x)) = negative(sech(x) tanh(x))&#10;(item 5). (d∕(d x))(tanh (x)) = sech^2(x)&#10;(item 6). (d∕(d x))(coth(x)) = negative(csch^2(x))">
            <a:extLst>
              <a:ext uri="{FF2B5EF4-FFF2-40B4-BE49-F238E27FC236}">
                <a16:creationId xmlns="" xmlns:a16="http://schemas.microsoft.com/office/drawing/2014/main" id="{B5C6663F-BC51-4847-8581-26C324C3848D}"/>
              </a:ext>
            </a:extLst>
          </p:cNvPr>
          <p:cNvGraphicFramePr>
            <a:graphicFrameLocks noGrp="1" noChangeAspect="1"/>
          </p:cNvGraphicFramePr>
          <p:nvPr>
            <p:ph sz="quarter" idx="24"/>
            <p:extLst>
              <p:ext uri="{D42A27DB-BD31-4B8C-83A1-F6EECF244321}">
                <p14:modId xmlns:p14="http://schemas.microsoft.com/office/powerpoint/2010/main" val="1017395811"/>
              </p:ext>
            </p:extLst>
          </p:nvPr>
        </p:nvGraphicFramePr>
        <p:xfrm>
          <a:off x="2702831" y="2545881"/>
          <a:ext cx="7079835" cy="2359947"/>
        </p:xfrm>
        <a:graphic>
          <a:graphicData uri="http://schemas.openxmlformats.org/presentationml/2006/ole">
            <mc:AlternateContent xmlns:mc="http://schemas.openxmlformats.org/markup-compatibility/2006">
              <mc:Choice xmlns:v="urn:schemas-microsoft-com:vml" Requires="v">
                <p:oleObj spid="_x0000_s548929" name="Equation" r:id="rId3" imgW="7162560" imgH="2387520" progId="Equation.DSMT4">
                  <p:embed/>
                </p:oleObj>
              </mc:Choice>
              <mc:Fallback>
                <p:oleObj name="Equation" r:id="rId3" imgW="7162560" imgH="2387520" progId="Equation.DSMT4">
                  <p:embed/>
                  <p:pic>
                    <p:nvPicPr>
                      <p:cNvPr id="0" name="Picture 53" descr="d/(dx)(sinh (x)) = cosh (x) d/(dx)(csch (x)) = negative(cosh (x) coth (x)) d/(dx)(cosh (x)) = sinh(x) d/(dx)(sech (x)) = negative(sech (x) tanh (x)) d/(dx)(tanh (x)) = sech^2 (x) d/(dx)(coth (x)) = negative(csch^2(x))"/>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2831" y="2545881"/>
                        <a:ext cx="7079835" cy="23599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635593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86DC18-C480-4DF9-86D2-DF2D17419710}"/>
              </a:ext>
            </a:extLst>
          </p:cNvPr>
          <p:cNvSpPr>
            <a:spLocks noGrp="1"/>
          </p:cNvSpPr>
          <p:nvPr>
            <p:ph type="title"/>
          </p:nvPr>
        </p:nvSpPr>
        <p:spPr/>
        <p:txBody>
          <a:bodyPr/>
          <a:lstStyle/>
          <a:p>
            <a:r>
              <a:rPr lang="en-US" altLang="en-US" dirty="0"/>
              <a:t>Example 2</a:t>
            </a:r>
            <a:endParaRPr lang="en-IN" dirty="0"/>
          </a:p>
        </p:txBody>
      </p:sp>
      <p:sp>
        <p:nvSpPr>
          <p:cNvPr id="3" name="Content Placeholder 2">
            <a:extLst>
              <a:ext uri="{FF2B5EF4-FFF2-40B4-BE49-F238E27FC236}">
                <a16:creationId xmlns="" xmlns:a16="http://schemas.microsoft.com/office/drawing/2014/main" id="{895EAEEE-52C5-4B83-95AA-262AEFB019A6}"/>
              </a:ext>
            </a:extLst>
          </p:cNvPr>
          <p:cNvSpPr>
            <a:spLocks noGrp="1"/>
          </p:cNvSpPr>
          <p:nvPr>
            <p:ph sz="quarter" idx="23"/>
          </p:nvPr>
        </p:nvSpPr>
        <p:spPr>
          <a:xfrm>
            <a:off x="736600" y="1318077"/>
            <a:ext cx="303443" cy="809187"/>
          </a:xfrm>
        </p:spPr>
        <p:txBody>
          <a:bodyPr/>
          <a:lstStyle/>
          <a:p>
            <a:pPr>
              <a:tabLst>
                <a:tab pos="457200" algn="l"/>
                <a:tab pos="1371600" algn="l"/>
                <a:tab pos="1547813" algn="l"/>
              </a:tabLst>
            </a:pPr>
            <a:r>
              <a:rPr lang="en-US" altLang="en-US" dirty="0" smtClean="0"/>
              <a:t>If</a:t>
            </a:r>
            <a:endParaRPr lang="en-US" altLang="en-US" dirty="0"/>
          </a:p>
        </p:txBody>
      </p:sp>
      <p:graphicFrame>
        <p:nvGraphicFramePr>
          <p:cNvPr id="9" name="Content Placeholder 11" descr="y = cosh(sqrt(x)), find (d y)∕(d x).">
            <a:extLst>
              <a:ext uri="{FF2B5EF4-FFF2-40B4-BE49-F238E27FC236}">
                <a16:creationId xmlns="" xmlns:a16="http://schemas.microsoft.com/office/drawing/2014/main" id="{B5C6663F-BC51-4847-8581-26C324C3848D}"/>
              </a:ext>
            </a:extLst>
          </p:cNvPr>
          <p:cNvGraphicFramePr>
            <a:graphicFrameLocks noGrp="1" noChangeAspect="1"/>
          </p:cNvGraphicFramePr>
          <p:nvPr>
            <p:ph sz="quarter" idx="4294967295"/>
            <p:extLst>
              <p:ext uri="{D42A27DB-BD31-4B8C-83A1-F6EECF244321}">
                <p14:modId xmlns:p14="http://schemas.microsoft.com/office/powerpoint/2010/main" val="1015854631"/>
              </p:ext>
            </p:extLst>
          </p:nvPr>
        </p:nvGraphicFramePr>
        <p:xfrm>
          <a:off x="1040043" y="1111052"/>
          <a:ext cx="2659743" cy="717637"/>
        </p:xfrm>
        <a:graphic>
          <a:graphicData uri="http://schemas.openxmlformats.org/presentationml/2006/ole">
            <mc:AlternateContent xmlns:mc="http://schemas.openxmlformats.org/markup-compatibility/2006">
              <mc:Choice xmlns:v="urn:schemas-microsoft-com:vml" Requires="v">
                <p:oleObj spid="_x0000_s549963" name="Equation" r:id="rId3" imgW="2730240" imgH="736560" progId="Equation.DSMT4">
                  <p:embed/>
                </p:oleObj>
              </mc:Choice>
              <mc:Fallback>
                <p:oleObj name="Equation" r:id="rId3" imgW="2730240" imgH="736560" progId="Equation.DSMT4">
                  <p:embed/>
                  <p:pic>
                    <p:nvPicPr>
                      <p:cNvPr id="0" name=""/>
                      <p:cNvPicPr>
                        <a:picLocks noGrp="1" noChangeAspect="1" noChangeArrowheads="1"/>
                      </p:cNvPicPr>
                      <p:nvPr/>
                    </p:nvPicPr>
                    <p:blipFill>
                      <a:blip r:embed="rId4"/>
                      <a:srcRect/>
                      <a:stretch>
                        <a:fillRect/>
                      </a:stretch>
                    </p:blipFill>
                    <p:spPr bwMode="auto">
                      <a:xfrm>
                        <a:off x="1040043" y="1111052"/>
                        <a:ext cx="2659743" cy="717637"/>
                      </a:xfrm>
                      <a:prstGeom prst="rect">
                        <a:avLst/>
                      </a:prstGeom>
                      <a:noFill/>
                    </p:spPr>
                  </p:pic>
                </p:oleObj>
              </mc:Fallback>
            </mc:AlternateContent>
          </a:graphicData>
        </a:graphic>
      </p:graphicFrame>
      <p:sp>
        <p:nvSpPr>
          <p:cNvPr id="7" name="Content Placeholder 2">
            <a:extLst>
              <a:ext uri="{FF2B5EF4-FFF2-40B4-BE49-F238E27FC236}">
                <a16:creationId xmlns="" xmlns:a16="http://schemas.microsoft.com/office/drawing/2014/main" id="{895EAEEE-52C5-4B83-95AA-262AEFB019A6}"/>
              </a:ext>
            </a:extLst>
          </p:cNvPr>
          <p:cNvSpPr>
            <a:spLocks noGrp="1"/>
          </p:cNvSpPr>
          <p:nvPr>
            <p:ph sz="quarter" idx="23"/>
          </p:nvPr>
        </p:nvSpPr>
        <p:spPr>
          <a:xfrm>
            <a:off x="743860" y="2326803"/>
            <a:ext cx="10718800" cy="809187"/>
          </a:xfrm>
        </p:spPr>
        <p:txBody>
          <a:bodyPr/>
          <a:lstStyle/>
          <a:p>
            <a:pPr>
              <a:tabLst>
                <a:tab pos="457200" algn="l"/>
                <a:tab pos="1371600" algn="l"/>
                <a:tab pos="1547813" algn="l"/>
              </a:tabLst>
            </a:pPr>
            <a:r>
              <a:rPr lang="en-US" altLang="en-US" dirty="0" smtClean="0">
                <a:solidFill>
                  <a:srgbClr val="0079C2"/>
                </a:solidFill>
              </a:rPr>
              <a:t>Solution: </a:t>
            </a:r>
            <a:r>
              <a:rPr lang="en-US" dirty="0"/>
              <a:t>Using (1) and the Chain Rule, we have</a:t>
            </a:r>
            <a:endParaRPr lang="en-US" altLang="en-US" dirty="0">
              <a:solidFill>
                <a:srgbClr val="0079C2"/>
              </a:solidFill>
            </a:endParaRPr>
          </a:p>
        </p:txBody>
      </p:sp>
      <p:graphicFrame>
        <p:nvGraphicFramePr>
          <p:cNvPr id="12" name="Content Placeholder 11" descr="(d∕(d x))(cosh(sqrt(x))) = (sinh(sqrt(x))) * (d∕(d x))(sqrt(x))&#10; =  (sinh(sqrt(x)))∕(2sqrt(x))">
            <a:extLst>
              <a:ext uri="{FF2B5EF4-FFF2-40B4-BE49-F238E27FC236}">
                <a16:creationId xmlns="" xmlns:a16="http://schemas.microsoft.com/office/drawing/2014/main" id="{B5C6663F-BC51-4847-8581-26C324C3848D}"/>
              </a:ext>
            </a:extLst>
          </p:cNvPr>
          <p:cNvGraphicFramePr>
            <a:graphicFrameLocks noGrp="1" noChangeAspect="1"/>
          </p:cNvGraphicFramePr>
          <p:nvPr>
            <p:ph sz="quarter" idx="24"/>
            <p:extLst>
              <p:ext uri="{D42A27DB-BD31-4B8C-83A1-F6EECF244321}">
                <p14:modId xmlns:p14="http://schemas.microsoft.com/office/powerpoint/2010/main" val="2021543172"/>
              </p:ext>
            </p:extLst>
          </p:nvPr>
        </p:nvGraphicFramePr>
        <p:xfrm>
          <a:off x="2869747" y="2903764"/>
          <a:ext cx="4706710" cy="1479585"/>
        </p:xfrm>
        <a:graphic>
          <a:graphicData uri="http://schemas.openxmlformats.org/presentationml/2006/ole">
            <mc:AlternateContent xmlns:mc="http://schemas.openxmlformats.org/markup-compatibility/2006">
              <mc:Choice xmlns:v="urn:schemas-microsoft-com:vml" Requires="v">
                <p:oleObj spid="_x0000_s549964" name="Equation" r:id="rId5" imgW="5333760" imgH="1676160" progId="Equation.DSMT4">
                  <p:embed/>
                </p:oleObj>
              </mc:Choice>
              <mc:Fallback>
                <p:oleObj name="Equation" r:id="rId5" imgW="5333760" imgH="1676160" progId="Equation.DSMT4">
                  <p:embed/>
                  <p:pic>
                    <p:nvPicPr>
                      <p:cNvPr id="0" name="Picture 50" descr="d/(dx)(cosh sqrt(x)) = (sinh(sqrt(x))) * (d/(dx)(sqrt(x)))&#10; =  (sinh sqrt(x) /2sqrt(x))&#10;"/>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69747" y="2903764"/>
                        <a:ext cx="4706710" cy="14795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214937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439C50-9C46-4233-8285-16AF474E7A69}"/>
              </a:ext>
            </a:extLst>
          </p:cNvPr>
          <p:cNvSpPr>
            <a:spLocks noGrp="1"/>
          </p:cNvSpPr>
          <p:nvPr>
            <p:ph type="title"/>
          </p:nvPr>
        </p:nvSpPr>
        <p:spPr>
          <a:xfrm>
            <a:off x="838200" y="3060442"/>
            <a:ext cx="10515600" cy="1126076"/>
          </a:xfrm>
        </p:spPr>
        <p:txBody>
          <a:bodyPr/>
          <a:lstStyle/>
          <a:p>
            <a:pPr algn="ctr"/>
            <a:r>
              <a:rPr lang="en-IN" dirty="0" smtClean="0">
                <a:solidFill>
                  <a:srgbClr val="0079C2"/>
                </a:solidFill>
              </a:rPr>
              <a:t>Inverse Hyperbolic Functions and Their Derivatives</a:t>
            </a:r>
            <a:endParaRPr lang="en-IN" sz="4000" dirty="0">
              <a:solidFill>
                <a:srgbClr val="0079C2"/>
              </a:solidFill>
            </a:endParaRPr>
          </a:p>
        </p:txBody>
      </p:sp>
    </p:spTree>
    <p:extLst>
      <p:ext uri="{BB962C8B-B14F-4D97-AF65-F5344CB8AC3E}">
        <p14:creationId xmlns:p14="http://schemas.microsoft.com/office/powerpoint/2010/main" val="41503170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576EC0-2313-46C7-858E-3A97C47EEF6E}"/>
              </a:ext>
            </a:extLst>
          </p:cNvPr>
          <p:cNvSpPr>
            <a:spLocks noGrp="1"/>
          </p:cNvSpPr>
          <p:nvPr>
            <p:ph type="title"/>
          </p:nvPr>
        </p:nvSpPr>
        <p:spPr/>
        <p:txBody>
          <a:bodyPr/>
          <a:lstStyle/>
          <a:p>
            <a:r>
              <a:rPr lang="en-IN" altLang="en-US" sz="3100" dirty="0" smtClean="0"/>
              <a:t>Inverse Hyperbolic Functions and Their Derivatives</a:t>
            </a:r>
            <a:r>
              <a:rPr lang="en-US" altLang="en-US" sz="3100" dirty="0" smtClean="0"/>
              <a:t> </a:t>
            </a:r>
            <a:r>
              <a:rPr lang="en-US" altLang="en-US" sz="3100" b="0" dirty="0"/>
              <a:t>(1 of 5)</a:t>
            </a:r>
            <a:endParaRPr lang="en-IN" sz="3100" b="0" dirty="0"/>
          </a:p>
        </p:txBody>
      </p:sp>
      <p:sp>
        <p:nvSpPr>
          <p:cNvPr id="3" name="Content Placeholder 2">
            <a:extLst>
              <a:ext uri="{FF2B5EF4-FFF2-40B4-BE49-F238E27FC236}">
                <a16:creationId xmlns="" xmlns:a16="http://schemas.microsoft.com/office/drawing/2014/main" id="{F9DE1BF4-3BEB-49AF-83D2-52D7CAE9C2DC}"/>
              </a:ext>
            </a:extLst>
          </p:cNvPr>
          <p:cNvSpPr>
            <a:spLocks noGrp="1"/>
          </p:cNvSpPr>
          <p:nvPr>
            <p:ph sz="quarter" idx="23"/>
          </p:nvPr>
        </p:nvSpPr>
        <p:spPr>
          <a:xfrm>
            <a:off x="736600" y="1289050"/>
            <a:ext cx="10718800" cy="342900"/>
          </a:xfrm>
        </p:spPr>
        <p:txBody>
          <a:bodyPr/>
          <a:lstStyle/>
          <a:p>
            <a:r>
              <a:rPr lang="en-US" altLang="en-US" dirty="0"/>
              <a:t>The sin</a:t>
            </a:r>
            <a:r>
              <a:rPr lang="en-US" altLang="en-US" sz="100" dirty="0"/>
              <a:t> </a:t>
            </a:r>
            <a:r>
              <a:rPr lang="en-US" altLang="en-US" dirty="0"/>
              <a:t>h and tanh are one-to-one functions and so they have inverse functions</a:t>
            </a:r>
            <a:endParaRPr lang="en-IN" dirty="0"/>
          </a:p>
        </p:txBody>
      </p:sp>
      <p:sp>
        <p:nvSpPr>
          <p:cNvPr id="4" name="Content Placeholder 3">
            <a:extLst>
              <a:ext uri="{FF2B5EF4-FFF2-40B4-BE49-F238E27FC236}">
                <a16:creationId xmlns="" xmlns:a16="http://schemas.microsoft.com/office/drawing/2014/main" id="{7145B1AC-0A12-4912-9C7F-9ABA04193640}"/>
              </a:ext>
            </a:extLst>
          </p:cNvPr>
          <p:cNvSpPr>
            <a:spLocks noGrp="1"/>
          </p:cNvSpPr>
          <p:nvPr>
            <p:ph sz="quarter" idx="24"/>
          </p:nvPr>
        </p:nvSpPr>
        <p:spPr>
          <a:xfrm>
            <a:off x="736600" y="1637675"/>
            <a:ext cx="1594618" cy="342900"/>
          </a:xfrm>
        </p:spPr>
        <p:txBody>
          <a:bodyPr/>
          <a:lstStyle/>
          <a:p>
            <a:r>
              <a:rPr lang="en-US" altLang="en-US" dirty="0"/>
              <a:t>denoted by</a:t>
            </a:r>
            <a:endParaRPr lang="en-IN" dirty="0"/>
          </a:p>
        </p:txBody>
      </p:sp>
      <p:graphicFrame>
        <p:nvGraphicFramePr>
          <p:cNvPr id="12" name="Content Placeholder 11" descr="sinh^(negative 1) and tanh^(negative 1).">
            <a:extLst>
              <a:ext uri="{FF2B5EF4-FFF2-40B4-BE49-F238E27FC236}">
                <a16:creationId xmlns="" xmlns:a16="http://schemas.microsoft.com/office/drawing/2014/main" id="{55B59589-0E27-49F9-BCC9-13B1B0EC58B2}"/>
              </a:ext>
            </a:extLst>
          </p:cNvPr>
          <p:cNvGraphicFramePr>
            <a:graphicFrameLocks noGrp="1" noChangeAspect="1"/>
          </p:cNvGraphicFramePr>
          <p:nvPr>
            <p:ph sz="quarter" idx="25"/>
            <p:extLst>
              <p:ext uri="{D42A27DB-BD31-4B8C-83A1-F6EECF244321}">
                <p14:modId xmlns:p14="http://schemas.microsoft.com/office/powerpoint/2010/main" val="2506093975"/>
              </p:ext>
            </p:extLst>
          </p:nvPr>
        </p:nvGraphicFramePr>
        <p:xfrm>
          <a:off x="2325688" y="1603828"/>
          <a:ext cx="2447925" cy="349250"/>
        </p:xfrm>
        <a:graphic>
          <a:graphicData uri="http://schemas.openxmlformats.org/presentationml/2006/ole">
            <mc:AlternateContent xmlns:mc="http://schemas.openxmlformats.org/markup-compatibility/2006">
              <mc:Choice xmlns:v="urn:schemas-microsoft-com:vml" Requires="v">
                <p:oleObj spid="_x0000_s551087" name="Equation" r:id="rId3" imgW="2400120" imgH="342720" progId="Equation.DSMT4">
                  <p:embed/>
                </p:oleObj>
              </mc:Choice>
              <mc:Fallback>
                <p:oleObj name="Equation" r:id="rId3" imgW="2400120" imgH="342720" progId="Equation.DSMT4">
                  <p:embed/>
                  <p:pic>
                    <p:nvPicPr>
                      <p:cNvPr id="0" name="Picture 139" descr="sinh^negative 1 and tanh^negative 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5688" y="1603828"/>
                        <a:ext cx="2447925" cy="34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Content Placeholder 5">
            <a:extLst>
              <a:ext uri="{FF2B5EF4-FFF2-40B4-BE49-F238E27FC236}">
                <a16:creationId xmlns="" xmlns:a16="http://schemas.microsoft.com/office/drawing/2014/main" id="{CE669E7E-1A99-4B5B-8514-3805B8D7D855}"/>
              </a:ext>
            </a:extLst>
          </p:cNvPr>
          <p:cNvSpPr>
            <a:spLocks noGrp="1"/>
          </p:cNvSpPr>
          <p:nvPr>
            <p:ph sz="quarter" idx="26"/>
          </p:nvPr>
        </p:nvSpPr>
        <p:spPr>
          <a:xfrm>
            <a:off x="4843306" y="1637676"/>
            <a:ext cx="6416366" cy="342899"/>
          </a:xfrm>
        </p:spPr>
        <p:txBody>
          <a:bodyPr/>
          <a:lstStyle/>
          <a:p>
            <a:r>
              <a:rPr lang="en-US" altLang="en-US" dirty="0"/>
              <a:t>The cos</a:t>
            </a:r>
            <a:r>
              <a:rPr lang="en-US" altLang="en-US" sz="100" dirty="0"/>
              <a:t> </a:t>
            </a:r>
            <a:r>
              <a:rPr lang="en-US" altLang="en-US" dirty="0"/>
              <a:t>h is not one-to-one, but when restricted</a:t>
            </a:r>
            <a:endParaRPr lang="en-IN" dirty="0"/>
          </a:p>
        </p:txBody>
      </p:sp>
      <p:sp>
        <p:nvSpPr>
          <p:cNvPr id="7" name="Content Placeholder 6">
            <a:extLst>
              <a:ext uri="{FF2B5EF4-FFF2-40B4-BE49-F238E27FC236}">
                <a16:creationId xmlns="" xmlns:a16="http://schemas.microsoft.com/office/drawing/2014/main" id="{48AF4B07-697F-46A7-A653-8AC33FAEAF9B}"/>
              </a:ext>
            </a:extLst>
          </p:cNvPr>
          <p:cNvSpPr>
            <a:spLocks noGrp="1"/>
          </p:cNvSpPr>
          <p:nvPr>
            <p:ph sz="quarter" idx="27"/>
          </p:nvPr>
        </p:nvSpPr>
        <p:spPr>
          <a:xfrm>
            <a:off x="736600" y="2031130"/>
            <a:ext cx="1927818" cy="342899"/>
          </a:xfrm>
        </p:spPr>
        <p:txBody>
          <a:bodyPr/>
          <a:lstStyle/>
          <a:p>
            <a:r>
              <a:rPr lang="en-US" altLang="en-US" dirty="0"/>
              <a:t>to the domain</a:t>
            </a:r>
            <a:endParaRPr lang="en-IN" dirty="0"/>
          </a:p>
        </p:txBody>
      </p:sp>
      <p:graphicFrame>
        <p:nvGraphicFramePr>
          <p:cNvPr id="14" name="Content Placeholder 13" descr="[0, infinity)">
            <a:extLst>
              <a:ext uri="{FF2B5EF4-FFF2-40B4-BE49-F238E27FC236}">
                <a16:creationId xmlns="" xmlns:a16="http://schemas.microsoft.com/office/drawing/2014/main" id="{B03C4A34-9721-40CC-B3BB-5D8C567204E3}"/>
              </a:ext>
            </a:extLst>
          </p:cNvPr>
          <p:cNvGraphicFramePr>
            <a:graphicFrameLocks noGrp="1" noChangeAspect="1"/>
          </p:cNvGraphicFramePr>
          <p:nvPr>
            <p:ph sz="quarter" idx="28"/>
            <p:extLst>
              <p:ext uri="{D42A27DB-BD31-4B8C-83A1-F6EECF244321}">
                <p14:modId xmlns:p14="http://schemas.microsoft.com/office/powerpoint/2010/main" val="3429336053"/>
              </p:ext>
            </p:extLst>
          </p:nvPr>
        </p:nvGraphicFramePr>
        <p:xfrm>
          <a:off x="2632075" y="1985963"/>
          <a:ext cx="812800" cy="431800"/>
        </p:xfrm>
        <a:graphic>
          <a:graphicData uri="http://schemas.openxmlformats.org/presentationml/2006/ole">
            <mc:AlternateContent xmlns:mc="http://schemas.openxmlformats.org/markup-compatibility/2006">
              <mc:Choice xmlns:v="urn:schemas-microsoft-com:vml" Requires="v">
                <p:oleObj spid="_x0000_s551088" name="Equation" r:id="rId5" imgW="812520" imgH="431640" progId="Equation.DSMT4">
                  <p:embed/>
                </p:oleObj>
              </mc:Choice>
              <mc:Fallback>
                <p:oleObj name="Equation" r:id="rId5" imgW="812520" imgH="431640" progId="Equation.DSMT4">
                  <p:embed/>
                  <p:pic>
                    <p:nvPicPr>
                      <p:cNvPr id="0" name="Picture 140" descr="[0, infinity)"/>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32075" y="1985963"/>
                        <a:ext cx="8128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Content Placeholder 14">
            <a:extLst>
              <a:ext uri="{FF2B5EF4-FFF2-40B4-BE49-F238E27FC236}">
                <a16:creationId xmlns="" xmlns:a16="http://schemas.microsoft.com/office/drawing/2014/main" id="{FE1F17F5-BE19-4BA2-A63A-CF82CE8A59FE}"/>
              </a:ext>
            </a:extLst>
          </p:cNvPr>
          <p:cNvSpPr>
            <a:spLocks noGrp="1"/>
          </p:cNvSpPr>
          <p:nvPr>
            <p:ph sz="quarter" idx="29"/>
          </p:nvPr>
        </p:nvSpPr>
        <p:spPr>
          <a:xfrm>
            <a:off x="3527457" y="2031130"/>
            <a:ext cx="3140090" cy="342899"/>
          </a:xfrm>
        </p:spPr>
        <p:txBody>
          <a:bodyPr/>
          <a:lstStyle/>
          <a:p>
            <a:r>
              <a:rPr lang="en-US" altLang="en-US" dirty="0"/>
              <a:t>it becomes one-to-one.</a:t>
            </a:r>
            <a:endParaRPr lang="en-IN" dirty="0"/>
          </a:p>
        </p:txBody>
      </p:sp>
      <p:sp>
        <p:nvSpPr>
          <p:cNvPr id="16" name="Content Placeholder 15">
            <a:extLst>
              <a:ext uri="{FF2B5EF4-FFF2-40B4-BE49-F238E27FC236}">
                <a16:creationId xmlns="" xmlns:a16="http://schemas.microsoft.com/office/drawing/2014/main" id="{24AF2FF5-2D27-4341-8116-F428CF0BD269}"/>
              </a:ext>
            </a:extLst>
          </p:cNvPr>
          <p:cNvSpPr>
            <a:spLocks noGrp="1"/>
          </p:cNvSpPr>
          <p:nvPr>
            <p:ph sz="quarter" idx="30"/>
          </p:nvPr>
        </p:nvSpPr>
        <p:spPr>
          <a:xfrm>
            <a:off x="736600" y="2669476"/>
            <a:ext cx="10718800" cy="658573"/>
          </a:xfrm>
        </p:spPr>
        <p:txBody>
          <a:bodyPr/>
          <a:lstStyle/>
          <a:p>
            <a:r>
              <a:rPr lang="en-US" altLang="en-US" dirty="0"/>
              <a:t>The inverse hyperbolic cosine function is defined as the inverse of this restricted function.</a:t>
            </a:r>
            <a:endParaRPr lang="en-IN" dirty="0"/>
          </a:p>
        </p:txBody>
      </p:sp>
      <p:sp>
        <p:nvSpPr>
          <p:cNvPr id="17" name="Content Placeholder 16">
            <a:extLst>
              <a:ext uri="{FF2B5EF4-FFF2-40B4-BE49-F238E27FC236}">
                <a16:creationId xmlns="" xmlns:a16="http://schemas.microsoft.com/office/drawing/2014/main" id="{DA79CCBD-9FD8-489F-A69E-C6E6CB48A2BE}"/>
              </a:ext>
            </a:extLst>
          </p:cNvPr>
          <p:cNvSpPr>
            <a:spLocks noGrp="1"/>
          </p:cNvSpPr>
          <p:nvPr>
            <p:ph sz="quarter" idx="31"/>
          </p:nvPr>
        </p:nvSpPr>
        <p:spPr>
          <a:xfrm>
            <a:off x="1520369" y="3865545"/>
            <a:ext cx="368719" cy="304521"/>
          </a:xfrm>
        </p:spPr>
        <p:txBody>
          <a:bodyPr/>
          <a:lstStyle/>
          <a:p>
            <a:r>
              <a:rPr lang="en-US" b="1" dirty="0">
                <a:solidFill>
                  <a:srgbClr val="EF2E24"/>
                </a:solidFill>
              </a:rPr>
              <a:t>2</a:t>
            </a:r>
            <a:endParaRPr lang="en-IN" b="1" dirty="0">
              <a:solidFill>
                <a:srgbClr val="EF2E24"/>
              </a:solidFill>
            </a:endParaRPr>
          </a:p>
        </p:txBody>
      </p:sp>
      <p:graphicFrame>
        <p:nvGraphicFramePr>
          <p:cNvPr id="26" name="Content Placeholder 25" descr="(item 1). y = sinh^(negative 1)(x) left-right double arrow sinh(y) = x&#10;(item 2). y = cosh^(negative 1)(x) left-right double arrow cosh(y) = x and y &gt;= 0&#10;(item 3). y = tanh^(negative 1)(x) left-right double arrow tanh (y) = x">
            <a:extLst>
              <a:ext uri="{FF2B5EF4-FFF2-40B4-BE49-F238E27FC236}">
                <a16:creationId xmlns="" xmlns:a16="http://schemas.microsoft.com/office/drawing/2014/main" id="{40DEF6BB-BB3A-4FCF-AE9A-89B6E3D949F6}"/>
              </a:ext>
            </a:extLst>
          </p:cNvPr>
          <p:cNvGraphicFramePr>
            <a:graphicFrameLocks noGrp="1" noChangeAspect="1"/>
          </p:cNvGraphicFramePr>
          <p:nvPr>
            <p:ph sz="quarter" idx="32"/>
            <p:extLst>
              <p:ext uri="{D42A27DB-BD31-4B8C-83A1-F6EECF244321}">
                <p14:modId xmlns:p14="http://schemas.microsoft.com/office/powerpoint/2010/main" val="855674378"/>
              </p:ext>
            </p:extLst>
          </p:nvPr>
        </p:nvGraphicFramePr>
        <p:xfrm>
          <a:off x="2962275" y="3808413"/>
          <a:ext cx="5851525" cy="1281112"/>
        </p:xfrm>
        <a:graphic>
          <a:graphicData uri="http://schemas.openxmlformats.org/presentationml/2006/ole">
            <mc:AlternateContent xmlns:mc="http://schemas.openxmlformats.org/markup-compatibility/2006">
              <mc:Choice xmlns:v="urn:schemas-microsoft-com:vml" Requires="v">
                <p:oleObj spid="_x0000_s551089" name="Equation" r:id="rId7" imgW="6032160" imgH="1320480" progId="Equation.DSMT4">
                  <p:embed/>
                </p:oleObj>
              </mc:Choice>
              <mc:Fallback>
                <p:oleObj name="Equation" r:id="rId7" imgW="6032160" imgH="1320480" progId="Equation.DSMT4">
                  <p:embed/>
                  <p:pic>
                    <p:nvPicPr>
                      <p:cNvPr id="0" name="Picture 141" descr="(item 2) y = sinh^(negative 1)(x) left-right double arrow sinh (y) = x y = cosh^(negative 1)(x) left-right double arrow cosh (y) = x and y &gt;= 0 y = tanh^(negative 1)(x) left-right double arrow tanh (y) = x&#10;"/>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62275" y="3808413"/>
                        <a:ext cx="5851525" cy="1281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061962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270BC9-F3BE-46CA-AE41-2D9911E11057}"/>
              </a:ext>
            </a:extLst>
          </p:cNvPr>
          <p:cNvSpPr>
            <a:spLocks noGrp="1"/>
          </p:cNvSpPr>
          <p:nvPr>
            <p:ph type="title"/>
          </p:nvPr>
        </p:nvSpPr>
        <p:spPr/>
        <p:txBody>
          <a:bodyPr>
            <a:noAutofit/>
          </a:bodyPr>
          <a:lstStyle/>
          <a:p>
            <a:r>
              <a:rPr lang="en-IN" altLang="en-US" sz="3100" dirty="0" smtClean="0"/>
              <a:t>Inverse Hyperbolic Functions and Their Derivatives (2 of 5)</a:t>
            </a:r>
            <a:endParaRPr lang="en-IN" sz="3100" dirty="0"/>
          </a:p>
        </p:txBody>
      </p:sp>
      <p:sp>
        <p:nvSpPr>
          <p:cNvPr id="3" name="Content Placeholder 2">
            <a:extLst>
              <a:ext uri="{FF2B5EF4-FFF2-40B4-BE49-F238E27FC236}">
                <a16:creationId xmlns="" xmlns:a16="http://schemas.microsoft.com/office/drawing/2014/main" id="{C1EC88A6-FDB7-4803-96EA-922C9B9196FF}"/>
              </a:ext>
            </a:extLst>
          </p:cNvPr>
          <p:cNvSpPr>
            <a:spLocks noGrp="1"/>
          </p:cNvSpPr>
          <p:nvPr>
            <p:ph sz="quarter" idx="23"/>
          </p:nvPr>
        </p:nvSpPr>
        <p:spPr>
          <a:xfrm>
            <a:off x="736600" y="1289050"/>
            <a:ext cx="3986125" cy="278493"/>
          </a:xfrm>
        </p:spPr>
        <p:txBody>
          <a:bodyPr/>
          <a:lstStyle/>
          <a:p>
            <a:r>
              <a:rPr lang="en-US" altLang="en-US" dirty="0"/>
              <a:t>We can sketch the graphs of</a:t>
            </a:r>
            <a:endParaRPr lang="en-IN" dirty="0"/>
          </a:p>
        </p:txBody>
      </p:sp>
      <p:graphicFrame>
        <p:nvGraphicFramePr>
          <p:cNvPr id="20" name="Content Placeholder 19" descr="sinh^(negative 1), cosh^(negative 1), and tanh^(negative 1)">
            <a:extLst>
              <a:ext uri="{FF2B5EF4-FFF2-40B4-BE49-F238E27FC236}">
                <a16:creationId xmlns="" xmlns:a16="http://schemas.microsoft.com/office/drawing/2014/main" id="{729CDF62-9029-4EBA-9E3C-2153CADDE3A1}"/>
              </a:ext>
            </a:extLst>
          </p:cNvPr>
          <p:cNvGraphicFramePr>
            <a:graphicFrameLocks noGrp="1" noChangeAspect="1"/>
          </p:cNvGraphicFramePr>
          <p:nvPr>
            <p:ph sz="quarter" idx="24"/>
            <p:extLst>
              <p:ext uri="{D42A27DB-BD31-4B8C-83A1-F6EECF244321}">
                <p14:modId xmlns:p14="http://schemas.microsoft.com/office/powerpoint/2010/main" val="300715928"/>
              </p:ext>
            </p:extLst>
          </p:nvPr>
        </p:nvGraphicFramePr>
        <p:xfrm>
          <a:off x="4694238" y="1227138"/>
          <a:ext cx="3630612" cy="400050"/>
        </p:xfrm>
        <a:graphic>
          <a:graphicData uri="http://schemas.openxmlformats.org/presentationml/2006/ole">
            <mc:AlternateContent xmlns:mc="http://schemas.openxmlformats.org/markup-compatibility/2006">
              <mc:Choice xmlns:v="urn:schemas-microsoft-com:vml" Requires="v">
                <p:oleObj spid="_x0000_s552106" name="Equation" r:id="rId3" imgW="3454200" imgH="380880" progId="Equation.DSMT4">
                  <p:embed/>
                </p:oleObj>
              </mc:Choice>
              <mc:Fallback>
                <p:oleObj name="Equation" r:id="rId3" imgW="3454200" imgH="380880" progId="Equation.DSMT4">
                  <p:embed/>
                  <p:pic>
                    <p:nvPicPr>
                      <p:cNvPr id="0" name="Picture 134" descr="sinh^negative 1, cosh^negative 1, and tanh^negative 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4238" y="1227138"/>
                        <a:ext cx="3630612"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 xmlns:a16="http://schemas.microsoft.com/office/drawing/2014/main" id="{2EBE293B-100A-4113-BF9C-8060F742F32F}"/>
              </a:ext>
            </a:extLst>
          </p:cNvPr>
          <p:cNvSpPr>
            <a:spLocks noGrp="1"/>
          </p:cNvSpPr>
          <p:nvPr>
            <p:ph sz="quarter" idx="25"/>
          </p:nvPr>
        </p:nvSpPr>
        <p:spPr>
          <a:xfrm>
            <a:off x="8423609" y="1289051"/>
            <a:ext cx="3182328" cy="342238"/>
          </a:xfrm>
        </p:spPr>
        <p:txBody>
          <a:bodyPr/>
          <a:lstStyle/>
          <a:p>
            <a:r>
              <a:rPr lang="en-US" altLang="en-US" dirty="0"/>
              <a:t>in Figures 8, 9, and 10.</a:t>
            </a:r>
            <a:endParaRPr lang="en-IN" dirty="0"/>
          </a:p>
        </p:txBody>
      </p:sp>
      <p:sp>
        <p:nvSpPr>
          <p:cNvPr id="10" name="Content Placeholder 9">
            <a:extLst>
              <a:ext uri="{FF2B5EF4-FFF2-40B4-BE49-F238E27FC236}">
                <a16:creationId xmlns="" xmlns:a16="http://schemas.microsoft.com/office/drawing/2014/main" id="{9BA189AF-7CEB-4460-9C65-2DA401E8D831}"/>
              </a:ext>
            </a:extLst>
          </p:cNvPr>
          <p:cNvSpPr>
            <a:spLocks noGrp="1"/>
          </p:cNvSpPr>
          <p:nvPr>
            <p:ph sz="quarter" idx="30"/>
          </p:nvPr>
        </p:nvSpPr>
        <p:spPr>
          <a:xfrm>
            <a:off x="1127384" y="5445708"/>
            <a:ext cx="3767744" cy="308317"/>
          </a:xfrm>
        </p:spPr>
        <p:txBody>
          <a:bodyPr/>
          <a:lstStyle/>
          <a:p>
            <a:pPr algn="ctr"/>
            <a:r>
              <a:rPr lang="en-US" altLang="en-US" sz="1200" b="1" dirty="0"/>
              <a:t>Figure 8</a:t>
            </a:r>
          </a:p>
        </p:txBody>
      </p:sp>
      <p:graphicFrame>
        <p:nvGraphicFramePr>
          <p:cNvPr id="23" name="Content Placeholder 22" descr="y = sinh^(negative 1)(x)&#10;domain = the set of all real numbers, range = the set of all real numbers">
            <a:extLst>
              <a:ext uri="{FF2B5EF4-FFF2-40B4-BE49-F238E27FC236}">
                <a16:creationId xmlns="" xmlns:a16="http://schemas.microsoft.com/office/drawing/2014/main" id="{54CF3284-A0AA-4FE7-83BF-89639DBCB393}"/>
              </a:ext>
            </a:extLst>
          </p:cNvPr>
          <p:cNvGraphicFramePr>
            <a:graphicFrameLocks noGrp="1" noChangeAspect="1"/>
          </p:cNvGraphicFramePr>
          <p:nvPr>
            <p:ph sz="quarter" idx="27"/>
            <p:extLst>
              <p:ext uri="{D42A27DB-BD31-4B8C-83A1-F6EECF244321}">
                <p14:modId xmlns:p14="http://schemas.microsoft.com/office/powerpoint/2010/main" val="2805779565"/>
              </p:ext>
            </p:extLst>
          </p:nvPr>
        </p:nvGraphicFramePr>
        <p:xfrm>
          <a:off x="1729246" y="4555754"/>
          <a:ext cx="2382838" cy="587375"/>
        </p:xfrm>
        <a:graphic>
          <a:graphicData uri="http://schemas.openxmlformats.org/presentationml/2006/ole">
            <mc:AlternateContent xmlns:mc="http://schemas.openxmlformats.org/markup-compatibility/2006">
              <mc:Choice xmlns:v="urn:schemas-microsoft-com:vml" Requires="v">
                <p:oleObj spid="_x0000_s552107" name="Equation" r:id="rId5" imgW="3504960" imgH="863280" progId="Equation.DSMT4">
                  <p:embed/>
                </p:oleObj>
              </mc:Choice>
              <mc:Fallback>
                <p:oleObj name="Equation" r:id="rId5" imgW="3504960" imgH="863280" progId="Equation.DSMT4">
                  <p:embed/>
                  <p:pic>
                    <p:nvPicPr>
                      <p:cNvPr id="0" name="Picture 135" descr="y = sinh^(negative 1) x&#10;domain = inverted exclamation mark. range = inverted exclamation mark."/>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9246" y="4555754"/>
                        <a:ext cx="2382838" cy="58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1" name="Content Placeholder 20" descr="The image consists of a visual representation of a graph. A curve is graphed on the x y coordinate plane. The curve starts from the bottom left of the viewing window in the third quadrant, slowly goes up and to the right, near the origin goes up rapidly and passes through it, then again slowly goes up and to the right, and exits the right side of the viewing window .&#10;">
            <a:extLst>
              <a:ext uri="{FF2B5EF4-FFF2-40B4-BE49-F238E27FC236}">
                <a16:creationId xmlns="" xmlns:a16="http://schemas.microsoft.com/office/drawing/2014/main" id="{9E31534C-9B4E-4652-A17F-A094306296BB}"/>
              </a:ext>
            </a:extLst>
          </p:cNvPr>
          <p:cNvPicPr>
            <a:picLocks noGrp="1" noChangeAspect="1"/>
          </p:cNvPicPr>
          <p:nvPr>
            <p:ph sz="quarter" idx="26"/>
          </p:nvPr>
        </p:nvPicPr>
        <p:blipFill>
          <a:blip r:embed="rId7"/>
          <a:stretch>
            <a:fillRect/>
          </a:stretch>
        </p:blipFill>
        <p:spPr>
          <a:xfrm>
            <a:off x="1409676" y="1938300"/>
            <a:ext cx="3269514" cy="2448854"/>
          </a:xfrm>
          <a:prstGeom prst="rect">
            <a:avLst/>
          </a:prstGeom>
        </p:spPr>
      </p:pic>
      <p:sp>
        <p:nvSpPr>
          <p:cNvPr id="11" name="Content Placeholder 10">
            <a:extLst>
              <a:ext uri="{FF2B5EF4-FFF2-40B4-BE49-F238E27FC236}">
                <a16:creationId xmlns="" xmlns:a16="http://schemas.microsoft.com/office/drawing/2014/main" id="{2B082F60-BA5A-4773-B4DD-9BCDB4EDD0D8}"/>
              </a:ext>
            </a:extLst>
          </p:cNvPr>
          <p:cNvSpPr>
            <a:spLocks noGrp="1"/>
          </p:cNvSpPr>
          <p:nvPr>
            <p:ph sz="quarter" idx="31"/>
          </p:nvPr>
        </p:nvSpPr>
        <p:spPr>
          <a:xfrm>
            <a:off x="8536222" y="5357009"/>
            <a:ext cx="1078051" cy="280287"/>
          </a:xfrm>
        </p:spPr>
        <p:txBody>
          <a:bodyPr/>
          <a:lstStyle/>
          <a:p>
            <a:r>
              <a:rPr lang="en-US" altLang="en-US" sz="1200" b="1" dirty="0"/>
              <a:t>Figure 9</a:t>
            </a:r>
          </a:p>
        </p:txBody>
      </p:sp>
      <p:graphicFrame>
        <p:nvGraphicFramePr>
          <p:cNvPr id="25" name="Content Placeholder 22" descr="y = cosh^(negative 1)(x)&#10;domain = [1, infinity), range = [0, infinity)">
            <a:extLst>
              <a:ext uri="{FF2B5EF4-FFF2-40B4-BE49-F238E27FC236}">
                <a16:creationId xmlns="" xmlns:a16="http://schemas.microsoft.com/office/drawing/2014/main" id="{6F7FE7F7-7F47-4767-A172-CEE32308C0FE}"/>
              </a:ext>
            </a:extLst>
          </p:cNvPr>
          <p:cNvGraphicFramePr>
            <a:graphicFrameLocks noGrp="1" noChangeAspect="1"/>
          </p:cNvGraphicFramePr>
          <p:nvPr>
            <p:ph sz="quarter" idx="29"/>
            <p:extLst>
              <p:ext uri="{D42A27DB-BD31-4B8C-83A1-F6EECF244321}">
                <p14:modId xmlns:p14="http://schemas.microsoft.com/office/powerpoint/2010/main" val="2261317438"/>
              </p:ext>
            </p:extLst>
          </p:nvPr>
        </p:nvGraphicFramePr>
        <p:xfrm>
          <a:off x="7634858" y="4541239"/>
          <a:ext cx="2842475" cy="587375"/>
        </p:xfrm>
        <a:graphic>
          <a:graphicData uri="http://schemas.openxmlformats.org/presentationml/2006/ole">
            <mc:AlternateContent xmlns:mc="http://schemas.openxmlformats.org/markup-compatibility/2006">
              <mc:Choice xmlns:v="urn:schemas-microsoft-com:vml" Requires="v">
                <p:oleObj spid="_x0000_s552108" name="Equation" r:id="rId8" imgW="4546440" imgH="939600" progId="Equation.DSMT4">
                  <p:embed/>
                </p:oleObj>
              </mc:Choice>
              <mc:Fallback>
                <p:oleObj name="Equation" r:id="rId8" imgW="4546440" imgH="939600" progId="Equation.DSMT4">
                  <p:embed/>
                  <p:pic>
                    <p:nvPicPr>
                      <p:cNvPr id="0" name="Picture 136" descr="y = cosh^(negative 1) x&#10;domain = [1, infinity). range = [0, infinity)."/>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34858" y="4541239"/>
                        <a:ext cx="2842475" cy="58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4" name="Content Placeholder 23" descr="The image consists of a visual representation of a graph. A curve is graphed on the x y coordinate plane. The curve starts from the point (1, 0), slowly goes up and to the right, and exits the top right of the viewing window. ">
            <a:extLst>
              <a:ext uri="{FF2B5EF4-FFF2-40B4-BE49-F238E27FC236}">
                <a16:creationId xmlns="" xmlns:a16="http://schemas.microsoft.com/office/drawing/2014/main" id="{9FD8F914-4A58-40A5-909B-55BE61B32C66}"/>
              </a:ext>
            </a:extLst>
          </p:cNvPr>
          <p:cNvPicPr>
            <a:picLocks noGrp="1" noChangeAspect="1"/>
          </p:cNvPicPr>
          <p:nvPr>
            <p:ph sz="quarter" idx="28"/>
          </p:nvPr>
        </p:nvPicPr>
        <p:blipFill>
          <a:blip r:embed="rId10"/>
          <a:stretch>
            <a:fillRect/>
          </a:stretch>
        </p:blipFill>
        <p:spPr>
          <a:xfrm>
            <a:off x="7272267" y="2165130"/>
            <a:ext cx="3677299" cy="1902716"/>
          </a:xfrm>
          <a:prstGeom prst="rect">
            <a:avLst/>
          </a:prstGeom>
        </p:spPr>
      </p:pic>
    </p:spTree>
    <p:extLst>
      <p:ext uri="{BB962C8B-B14F-4D97-AF65-F5344CB8AC3E}">
        <p14:creationId xmlns:p14="http://schemas.microsoft.com/office/powerpoint/2010/main" val="41758150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5CACD5-90D8-4B17-9753-81378B82E3FA}"/>
              </a:ext>
            </a:extLst>
          </p:cNvPr>
          <p:cNvSpPr>
            <a:spLocks noGrp="1"/>
          </p:cNvSpPr>
          <p:nvPr>
            <p:ph type="title"/>
          </p:nvPr>
        </p:nvSpPr>
        <p:spPr/>
        <p:txBody>
          <a:bodyPr>
            <a:normAutofit/>
          </a:bodyPr>
          <a:lstStyle/>
          <a:p>
            <a:r>
              <a:rPr lang="en-IN" altLang="en-US" sz="3100" dirty="0" smtClean="0"/>
              <a:t>Inverse Hyperbolic Functions and Their Derivatives (3 of 5)</a:t>
            </a:r>
            <a:endParaRPr lang="en-IN" sz="3100" dirty="0"/>
          </a:p>
        </p:txBody>
      </p:sp>
      <p:sp>
        <p:nvSpPr>
          <p:cNvPr id="14" name="Content Placeholder 13">
            <a:extLst>
              <a:ext uri="{FF2B5EF4-FFF2-40B4-BE49-F238E27FC236}">
                <a16:creationId xmlns="" xmlns:a16="http://schemas.microsoft.com/office/drawing/2014/main" id="{7C0C22C3-AE57-43F6-AE7D-547D37341078}"/>
              </a:ext>
            </a:extLst>
          </p:cNvPr>
          <p:cNvSpPr>
            <a:spLocks noGrp="1"/>
          </p:cNvSpPr>
          <p:nvPr>
            <p:ph sz="quarter" idx="14"/>
          </p:nvPr>
        </p:nvSpPr>
        <p:spPr>
          <a:xfrm>
            <a:off x="733425" y="5511740"/>
            <a:ext cx="10721975" cy="336305"/>
          </a:xfrm>
        </p:spPr>
        <p:txBody>
          <a:bodyPr/>
          <a:lstStyle/>
          <a:p>
            <a:pPr algn="ctr"/>
            <a:r>
              <a:rPr lang="en-US" altLang="en-US" sz="1200" b="1" dirty="0"/>
              <a:t>Figure 10</a:t>
            </a:r>
          </a:p>
        </p:txBody>
      </p:sp>
      <p:graphicFrame>
        <p:nvGraphicFramePr>
          <p:cNvPr id="20" name="Content Placeholder 19" descr="y = tanh^(negative 1)(x)&#10;domain = (negative 1, 1), range = the set of all real numbers">
            <a:extLst>
              <a:ext uri="{FF2B5EF4-FFF2-40B4-BE49-F238E27FC236}">
                <a16:creationId xmlns="" xmlns:a16="http://schemas.microsoft.com/office/drawing/2014/main" id="{D5DD46C6-A31E-4804-A535-7C82A9E04AC7}"/>
              </a:ext>
            </a:extLst>
          </p:cNvPr>
          <p:cNvGraphicFramePr>
            <a:graphicFrameLocks noGrp="1" noChangeAspect="1"/>
          </p:cNvGraphicFramePr>
          <p:nvPr>
            <p:ph sz="quarter" idx="13"/>
            <p:extLst>
              <p:ext uri="{D42A27DB-BD31-4B8C-83A1-F6EECF244321}">
                <p14:modId xmlns:p14="http://schemas.microsoft.com/office/powerpoint/2010/main" val="825272371"/>
              </p:ext>
            </p:extLst>
          </p:nvPr>
        </p:nvGraphicFramePr>
        <p:xfrm>
          <a:off x="4679950" y="4665609"/>
          <a:ext cx="2828925" cy="646112"/>
        </p:xfrm>
        <a:graphic>
          <a:graphicData uri="http://schemas.openxmlformats.org/presentationml/2006/ole">
            <mc:AlternateContent xmlns:mc="http://schemas.openxmlformats.org/markup-compatibility/2006">
              <mc:Choice xmlns:v="urn:schemas-microsoft-com:vml" Requires="v">
                <p:oleObj spid="_x0000_s553015" name="Equation" r:id="rId3" imgW="4114800" imgH="939600" progId="Equation.DSMT4">
                  <p:embed/>
                </p:oleObj>
              </mc:Choice>
              <mc:Fallback>
                <p:oleObj name="Equation" r:id="rId3" imgW="4114800" imgH="939600" progId="Equation.DSMT4">
                  <p:embed/>
                  <p:pic>
                    <p:nvPicPr>
                      <p:cNvPr id="0" name="Picture 43" descr="y = tanh^(negative 1) x&#10;domain = [negative 1, 1). range = inverted exclamation mark."/>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9950" y="4665609"/>
                        <a:ext cx="2828925" cy="646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1" name="Content Placeholder 10" descr="The image consists of a visual representation of a graph. A curve and two dashed lines are graphed on the x y coordinate plane. Between the two dashed lines which are at x = negative 1 and x = 1, the curve starts from the bottom left of the viewing window in the third quadrant along x = negative 1, goes up and to the right, passes through the origin, goes up and to the right to aysmptotically approach x = 1, and exits the top right of the viewing window. &#10;">
            <a:extLst>
              <a:ext uri="{FF2B5EF4-FFF2-40B4-BE49-F238E27FC236}">
                <a16:creationId xmlns="" xmlns:a16="http://schemas.microsoft.com/office/drawing/2014/main" id="{D4685FEC-F546-443C-8C0E-8EAA2C56560B}"/>
              </a:ext>
            </a:extLst>
          </p:cNvPr>
          <p:cNvPicPr>
            <a:picLocks noGrp="1" noChangeAspect="1"/>
          </p:cNvPicPr>
          <p:nvPr>
            <p:ph sz="quarter" idx="12"/>
          </p:nvPr>
        </p:nvPicPr>
        <p:blipFill>
          <a:blip r:embed="rId5"/>
          <a:stretch>
            <a:fillRect/>
          </a:stretch>
        </p:blipFill>
        <p:spPr>
          <a:xfrm>
            <a:off x="4770455" y="1819157"/>
            <a:ext cx="2647915" cy="2567670"/>
          </a:xfrm>
          <a:prstGeom prst="rect">
            <a:avLst/>
          </a:prstGeom>
        </p:spPr>
      </p:pic>
    </p:spTree>
    <p:extLst>
      <p:ext uri="{BB962C8B-B14F-4D97-AF65-F5344CB8AC3E}">
        <p14:creationId xmlns:p14="http://schemas.microsoft.com/office/powerpoint/2010/main" val="20182313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675CACD5-90D8-4B17-9753-81378B82E3FA}"/>
              </a:ext>
            </a:extLst>
          </p:cNvPr>
          <p:cNvSpPr>
            <a:spLocks noGrp="1"/>
          </p:cNvSpPr>
          <p:nvPr>
            <p:ph type="title"/>
          </p:nvPr>
        </p:nvSpPr>
        <p:spPr>
          <a:xfrm>
            <a:off x="838200" y="384048"/>
            <a:ext cx="10515600" cy="672105"/>
          </a:xfrm>
        </p:spPr>
        <p:txBody>
          <a:bodyPr>
            <a:normAutofit/>
          </a:bodyPr>
          <a:lstStyle/>
          <a:p>
            <a:r>
              <a:rPr lang="en-IN" altLang="en-US" sz="3100" dirty="0" smtClean="0"/>
              <a:t>Inverse Hyperbolic Functions and Their Derivatives (4 of 5)</a:t>
            </a:r>
            <a:endParaRPr lang="en-IN" sz="3100" dirty="0"/>
          </a:p>
        </p:txBody>
      </p:sp>
      <p:sp>
        <p:nvSpPr>
          <p:cNvPr id="3" name="Content Placeholder 2">
            <a:extLst>
              <a:ext uri="{FF2B5EF4-FFF2-40B4-BE49-F238E27FC236}">
                <a16:creationId xmlns="" xmlns:a16="http://schemas.microsoft.com/office/drawing/2014/main" id="{B1257B80-9291-4EEB-978A-BE20D46A40C2}"/>
              </a:ext>
            </a:extLst>
          </p:cNvPr>
          <p:cNvSpPr>
            <a:spLocks noGrp="1"/>
          </p:cNvSpPr>
          <p:nvPr>
            <p:ph sz="quarter" idx="23"/>
          </p:nvPr>
        </p:nvSpPr>
        <p:spPr>
          <a:xfrm>
            <a:off x="736600" y="1289050"/>
            <a:ext cx="10718800" cy="1440646"/>
          </a:xfrm>
        </p:spPr>
        <p:txBody>
          <a:bodyPr/>
          <a:lstStyle/>
          <a:p>
            <a:r>
              <a:rPr lang="en-US" altLang="en-US" dirty="0"/>
              <a:t>Since the hyperbolic functions are defined in terms of exponential functions, it’s not surprising to learn that the inverse hyperbolic functions can be expressed in terms of logarithms.</a:t>
            </a:r>
          </a:p>
          <a:p>
            <a:r>
              <a:rPr lang="en-US" altLang="en-US" dirty="0"/>
              <a:t>In particular, we have:</a:t>
            </a:r>
          </a:p>
        </p:txBody>
      </p:sp>
      <p:graphicFrame>
        <p:nvGraphicFramePr>
          <p:cNvPr id="8" name="Content Placeholder 7" descr="Equation label 3, sinh^(negative 1)(x) = ln(x + sqrt((x^2) + 1)), x element of the set of all real numbers, equation label 4, cosh^(negative 1)(x) = ln(x + sqrt((x^2) minus 1)), x &gt;= 1, equation label 5, tanh^(negative 1)(x)= (1∕2)ln((1 + x)∕(1 minus x)), negative 1 &lt; x &lt; 1">
            <a:extLst>
              <a:ext uri="{FF2B5EF4-FFF2-40B4-BE49-F238E27FC236}">
                <a16:creationId xmlns="" xmlns:a16="http://schemas.microsoft.com/office/drawing/2014/main" id="{F0E3C49E-BD2B-42AE-A591-71264352E0E9}"/>
              </a:ext>
            </a:extLst>
          </p:cNvPr>
          <p:cNvGraphicFramePr>
            <a:graphicFrameLocks noGrp="1" noChangeAspect="1"/>
          </p:cNvGraphicFramePr>
          <p:nvPr>
            <p:ph sz="quarter" idx="24"/>
            <p:extLst>
              <p:ext uri="{D42A27DB-BD31-4B8C-83A1-F6EECF244321}">
                <p14:modId xmlns:p14="http://schemas.microsoft.com/office/powerpoint/2010/main" val="3660034229"/>
              </p:ext>
            </p:extLst>
          </p:nvPr>
        </p:nvGraphicFramePr>
        <p:xfrm>
          <a:off x="3480705" y="3207657"/>
          <a:ext cx="5947292" cy="2307771"/>
        </p:xfrm>
        <a:graphic>
          <a:graphicData uri="http://schemas.openxmlformats.org/presentationml/2006/ole">
            <mc:AlternateContent xmlns:mc="http://schemas.openxmlformats.org/markup-compatibility/2006">
              <mc:Choice xmlns:v="urn:schemas-microsoft-com:vml" Requires="v">
                <p:oleObj spid="_x0000_s554036" name="Equation" r:id="rId3" imgW="5892480" imgH="2286000" progId="Equation.DSMT4">
                  <p:embed/>
                </p:oleObj>
              </mc:Choice>
              <mc:Fallback>
                <p:oleObj name="Equation" r:id="rId3" imgW="5892480" imgH="2286000" progId="Equation.DSMT4">
                  <p:embed/>
                  <p:pic>
                    <p:nvPicPr>
                      <p:cNvPr id="0" name="Picture 40" descr="(item 3) sinh^(negative 1)(x) = ln(x + sqrt((x^2) + 1)) x element of the set of all real numbers (item 4) cosh^(negative 1)(x) = ln(x + sqrt((x^2) minus 1)) x &gt;= 1 (item 5) tanh^(negative 1)(x)= ((1/2)ln((1 + x)/(1 minus x))) (negative 1) &lt; x &lt; 1&#1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0705" y="3207657"/>
                        <a:ext cx="5947292" cy="23077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426460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7CC653-E8E5-4EBB-939C-90A4B8297FD8}"/>
              </a:ext>
            </a:extLst>
          </p:cNvPr>
          <p:cNvSpPr>
            <a:spLocks noGrp="1"/>
          </p:cNvSpPr>
          <p:nvPr>
            <p:ph type="title"/>
          </p:nvPr>
        </p:nvSpPr>
        <p:spPr/>
        <p:txBody>
          <a:bodyPr/>
          <a:lstStyle/>
          <a:p>
            <a:r>
              <a:rPr lang="en-US" altLang="en-US" dirty="0"/>
              <a:t>Example 3</a:t>
            </a:r>
            <a:endParaRPr lang="en-IN" dirty="0"/>
          </a:p>
        </p:txBody>
      </p:sp>
      <p:sp>
        <p:nvSpPr>
          <p:cNvPr id="3" name="Content Placeholder 2">
            <a:extLst>
              <a:ext uri="{FF2B5EF4-FFF2-40B4-BE49-F238E27FC236}">
                <a16:creationId xmlns="" xmlns:a16="http://schemas.microsoft.com/office/drawing/2014/main" id="{604ACA81-5EAD-4271-B92A-0ABE2D5167DE}"/>
              </a:ext>
            </a:extLst>
          </p:cNvPr>
          <p:cNvSpPr>
            <a:spLocks noGrp="1"/>
          </p:cNvSpPr>
          <p:nvPr>
            <p:ph sz="quarter" idx="23"/>
          </p:nvPr>
        </p:nvSpPr>
        <p:spPr>
          <a:xfrm>
            <a:off x="736600" y="1289050"/>
            <a:ext cx="1423796" cy="308638"/>
          </a:xfrm>
        </p:spPr>
        <p:txBody>
          <a:bodyPr/>
          <a:lstStyle/>
          <a:p>
            <a:r>
              <a:rPr lang="en-US" altLang="en-US" dirty="0"/>
              <a:t>Show that</a:t>
            </a:r>
            <a:endParaRPr lang="en-IN" dirty="0"/>
          </a:p>
        </p:txBody>
      </p:sp>
      <p:graphicFrame>
        <p:nvGraphicFramePr>
          <p:cNvPr id="20" name="Content Placeholder 19" descr="sinh^(negative 1)(x) = ln(x + sqrt((x^2) + 1)).&#10;">
            <a:extLst>
              <a:ext uri="{FF2B5EF4-FFF2-40B4-BE49-F238E27FC236}">
                <a16:creationId xmlns="" xmlns:a16="http://schemas.microsoft.com/office/drawing/2014/main" id="{54EEE857-F345-411A-8608-D8117D8DCB78}"/>
              </a:ext>
            </a:extLst>
          </p:cNvPr>
          <p:cNvGraphicFramePr>
            <a:graphicFrameLocks noGrp="1" noChangeAspect="1"/>
          </p:cNvGraphicFramePr>
          <p:nvPr>
            <p:ph sz="quarter" idx="24"/>
            <p:extLst>
              <p:ext uri="{D42A27DB-BD31-4B8C-83A1-F6EECF244321}">
                <p14:modId xmlns:p14="http://schemas.microsoft.com/office/powerpoint/2010/main" val="1316508804"/>
              </p:ext>
            </p:extLst>
          </p:nvPr>
        </p:nvGraphicFramePr>
        <p:xfrm>
          <a:off x="2200275" y="1144588"/>
          <a:ext cx="3468688" cy="661987"/>
        </p:xfrm>
        <a:graphic>
          <a:graphicData uri="http://schemas.openxmlformats.org/presentationml/2006/ole">
            <mc:AlternateContent xmlns:mc="http://schemas.openxmlformats.org/markup-compatibility/2006">
              <mc:Choice xmlns:v="urn:schemas-microsoft-com:vml" Requires="v">
                <p:oleObj spid="_x0000_s555304" name="Equation" r:id="rId3" imgW="3327120" imgH="634680" progId="Equation.DSMT4">
                  <p:embed/>
                </p:oleObj>
              </mc:Choice>
              <mc:Fallback>
                <p:oleObj name="Equation" r:id="rId3" imgW="3327120" imgH="634680" progId="Equation.DSMT4">
                  <p:embed/>
                  <p:pic>
                    <p:nvPicPr>
                      <p:cNvPr id="0" name="Picture 224" descr="sinh^(negative 1)(x) = ln(x + sqrt((x^2) + 1))&#1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0275" y="1144588"/>
                        <a:ext cx="3468688" cy="661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 xmlns:a16="http://schemas.microsoft.com/office/drawing/2014/main" id="{DDB0BB50-E8E3-4C6E-8F6D-3F5ECA1E0D5E}"/>
              </a:ext>
            </a:extLst>
          </p:cNvPr>
          <p:cNvSpPr>
            <a:spLocks noGrp="1"/>
          </p:cNvSpPr>
          <p:nvPr>
            <p:ph sz="quarter" idx="25"/>
          </p:nvPr>
        </p:nvSpPr>
        <p:spPr>
          <a:xfrm>
            <a:off x="736600" y="1889127"/>
            <a:ext cx="1423796" cy="308638"/>
          </a:xfrm>
        </p:spPr>
        <p:txBody>
          <a:bodyPr/>
          <a:lstStyle/>
          <a:p>
            <a:r>
              <a:rPr lang="en-US" altLang="en-US" dirty="0">
                <a:solidFill>
                  <a:srgbClr val="0079C2"/>
                </a:solidFill>
              </a:rPr>
              <a:t>Solution:</a:t>
            </a:r>
            <a:endParaRPr lang="en-IN" dirty="0">
              <a:solidFill>
                <a:srgbClr val="0079C2"/>
              </a:solidFill>
            </a:endParaRPr>
          </a:p>
        </p:txBody>
      </p:sp>
      <p:sp>
        <p:nvSpPr>
          <p:cNvPr id="6" name="Content Placeholder 5">
            <a:extLst>
              <a:ext uri="{FF2B5EF4-FFF2-40B4-BE49-F238E27FC236}">
                <a16:creationId xmlns="" xmlns:a16="http://schemas.microsoft.com/office/drawing/2014/main" id="{7E4A9407-9546-4419-924E-01504403A7A2}"/>
              </a:ext>
            </a:extLst>
          </p:cNvPr>
          <p:cNvSpPr>
            <a:spLocks noGrp="1"/>
          </p:cNvSpPr>
          <p:nvPr>
            <p:ph sz="quarter" idx="26"/>
          </p:nvPr>
        </p:nvSpPr>
        <p:spPr>
          <a:xfrm>
            <a:off x="736600" y="2446517"/>
            <a:ext cx="579734" cy="323520"/>
          </a:xfrm>
        </p:spPr>
        <p:txBody>
          <a:bodyPr/>
          <a:lstStyle/>
          <a:p>
            <a:r>
              <a:rPr lang="en-US" altLang="en-US" dirty="0"/>
              <a:t>Let</a:t>
            </a:r>
            <a:endParaRPr lang="en-IN" dirty="0"/>
          </a:p>
        </p:txBody>
      </p:sp>
      <p:graphicFrame>
        <p:nvGraphicFramePr>
          <p:cNvPr id="22" name="Content Placeholder 21" descr="y = sinh^(negative 1)(x). Then">
            <a:extLst>
              <a:ext uri="{FF2B5EF4-FFF2-40B4-BE49-F238E27FC236}">
                <a16:creationId xmlns="" xmlns:a16="http://schemas.microsoft.com/office/drawing/2014/main" id="{0B326494-DBEA-488A-B978-91520AEE4843}"/>
              </a:ext>
            </a:extLst>
          </p:cNvPr>
          <p:cNvGraphicFramePr>
            <a:graphicFrameLocks noGrp="1" noChangeAspect="1"/>
          </p:cNvGraphicFramePr>
          <p:nvPr>
            <p:ph sz="quarter" idx="27"/>
            <p:extLst>
              <p:ext uri="{D42A27DB-BD31-4B8C-83A1-F6EECF244321}">
                <p14:modId xmlns:p14="http://schemas.microsoft.com/office/powerpoint/2010/main" val="3458961781"/>
              </p:ext>
            </p:extLst>
          </p:nvPr>
        </p:nvGraphicFramePr>
        <p:xfrm>
          <a:off x="1277938" y="2384425"/>
          <a:ext cx="2387600" cy="393700"/>
        </p:xfrm>
        <a:graphic>
          <a:graphicData uri="http://schemas.openxmlformats.org/presentationml/2006/ole">
            <mc:AlternateContent xmlns:mc="http://schemas.openxmlformats.org/markup-compatibility/2006">
              <mc:Choice xmlns:v="urn:schemas-microsoft-com:vml" Requires="v">
                <p:oleObj spid="_x0000_s555305" name="Equation" r:id="rId5" imgW="2387520" imgH="393480" progId="Equation.DSMT4">
                  <p:embed/>
                </p:oleObj>
              </mc:Choice>
              <mc:Fallback>
                <p:oleObj name="Equation" r:id="rId5" imgW="2387520" imgH="393480" progId="Equation.DSMT4">
                  <p:embed/>
                  <p:pic>
                    <p:nvPicPr>
                      <p:cNvPr id="0" name="Picture 225" descr="y = sin h^negative 1 x. Then"/>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7938" y="2384425"/>
                        <a:ext cx="23876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Content Placeholder 23" descr="x = sinh(y) = (e^y minus e^(negative y))∕2">
            <a:extLst>
              <a:ext uri="{FF2B5EF4-FFF2-40B4-BE49-F238E27FC236}">
                <a16:creationId xmlns="" xmlns:a16="http://schemas.microsoft.com/office/drawing/2014/main" id="{07CE6D5B-C738-4043-9CE6-66F6535594F0}"/>
              </a:ext>
            </a:extLst>
          </p:cNvPr>
          <p:cNvGraphicFramePr>
            <a:graphicFrameLocks noGrp="1" noChangeAspect="1"/>
          </p:cNvGraphicFramePr>
          <p:nvPr>
            <p:ph sz="quarter" idx="28"/>
            <p:extLst>
              <p:ext uri="{D42A27DB-BD31-4B8C-83A1-F6EECF244321}">
                <p14:modId xmlns:p14="http://schemas.microsoft.com/office/powerpoint/2010/main" val="3907040686"/>
              </p:ext>
            </p:extLst>
          </p:nvPr>
        </p:nvGraphicFramePr>
        <p:xfrm>
          <a:off x="4183063" y="2936875"/>
          <a:ext cx="2798762" cy="781050"/>
        </p:xfrm>
        <a:graphic>
          <a:graphicData uri="http://schemas.openxmlformats.org/presentationml/2006/ole">
            <mc:AlternateContent xmlns:mc="http://schemas.openxmlformats.org/markup-compatibility/2006">
              <mc:Choice xmlns:v="urn:schemas-microsoft-com:vml" Requires="v">
                <p:oleObj spid="_x0000_s555306" name="Equation" r:id="rId7" imgW="2730240" imgH="761760" progId="Equation.DSMT4">
                  <p:embed/>
                </p:oleObj>
              </mc:Choice>
              <mc:Fallback>
                <p:oleObj name="Equation" r:id="rId7" imgW="2730240" imgH="761760" progId="Equation.DSMT4">
                  <p:embed/>
                  <p:pic>
                    <p:nvPicPr>
                      <p:cNvPr id="0" name="Picture 226" descr="x = sinh (y) = ((e^(y)) minus (e^negative(y)))/2"/>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3063" y="2936875"/>
                        <a:ext cx="2798762" cy="781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Content Placeholder 8">
            <a:extLst>
              <a:ext uri="{FF2B5EF4-FFF2-40B4-BE49-F238E27FC236}">
                <a16:creationId xmlns="" xmlns:a16="http://schemas.microsoft.com/office/drawing/2014/main" id="{546CD9CB-DF9E-4671-9A0F-BDCF8B99AA12}"/>
              </a:ext>
            </a:extLst>
          </p:cNvPr>
          <p:cNvSpPr>
            <a:spLocks noGrp="1"/>
          </p:cNvSpPr>
          <p:nvPr>
            <p:ph sz="quarter" idx="29"/>
          </p:nvPr>
        </p:nvSpPr>
        <p:spPr>
          <a:xfrm>
            <a:off x="736600" y="4214531"/>
            <a:ext cx="418960" cy="333805"/>
          </a:xfrm>
        </p:spPr>
        <p:txBody>
          <a:bodyPr/>
          <a:lstStyle/>
          <a:p>
            <a:r>
              <a:rPr lang="en-US" altLang="en-US" dirty="0"/>
              <a:t>so</a:t>
            </a:r>
            <a:endParaRPr lang="en-IN" dirty="0"/>
          </a:p>
        </p:txBody>
      </p:sp>
      <p:graphicFrame>
        <p:nvGraphicFramePr>
          <p:cNvPr id="26" name="Content Placeholder 25" descr="e^y minus 2x minus e^(negative y) = 0">
            <a:extLst>
              <a:ext uri="{FF2B5EF4-FFF2-40B4-BE49-F238E27FC236}">
                <a16:creationId xmlns="" xmlns:a16="http://schemas.microsoft.com/office/drawing/2014/main" id="{F237F46D-91C8-4F89-8F1B-3D7AF731D376}"/>
              </a:ext>
            </a:extLst>
          </p:cNvPr>
          <p:cNvGraphicFramePr>
            <a:graphicFrameLocks noGrp="1" noChangeAspect="1"/>
          </p:cNvGraphicFramePr>
          <p:nvPr>
            <p:ph sz="quarter" idx="30"/>
            <p:extLst>
              <p:ext uri="{D42A27DB-BD31-4B8C-83A1-F6EECF244321}">
                <p14:modId xmlns:p14="http://schemas.microsoft.com/office/powerpoint/2010/main" val="3673627705"/>
              </p:ext>
            </p:extLst>
          </p:nvPr>
        </p:nvGraphicFramePr>
        <p:xfrm>
          <a:off x="4622800" y="4037013"/>
          <a:ext cx="2197100" cy="342900"/>
        </p:xfrm>
        <a:graphic>
          <a:graphicData uri="http://schemas.openxmlformats.org/presentationml/2006/ole">
            <mc:AlternateContent xmlns:mc="http://schemas.openxmlformats.org/markup-compatibility/2006">
              <mc:Choice xmlns:v="urn:schemas-microsoft-com:vml" Requires="v">
                <p:oleObj spid="_x0000_s555307" name="Equation" r:id="rId9" imgW="2197080" imgH="342720" progId="Equation.DSMT4">
                  <p:embed/>
                </p:oleObj>
              </mc:Choice>
              <mc:Fallback>
                <p:oleObj name="Equation" r:id="rId9" imgW="2197080" imgH="342720" progId="Equation.DSMT4">
                  <p:embed/>
                  <p:pic>
                    <p:nvPicPr>
                      <p:cNvPr id="0" name="Picture 227" descr="(e^y) minus 2x minus (e^negative y) = 0"/>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22800" y="4037013"/>
                        <a:ext cx="21971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Content Placeholder 10">
            <a:extLst>
              <a:ext uri="{FF2B5EF4-FFF2-40B4-BE49-F238E27FC236}">
                <a16:creationId xmlns="" xmlns:a16="http://schemas.microsoft.com/office/drawing/2014/main" id="{0939EFC4-EAAA-4318-985E-B3AD86EDDDA7}"/>
              </a:ext>
            </a:extLst>
          </p:cNvPr>
          <p:cNvSpPr>
            <a:spLocks noGrp="1"/>
          </p:cNvSpPr>
          <p:nvPr>
            <p:ph sz="quarter" idx="31"/>
          </p:nvPr>
        </p:nvSpPr>
        <p:spPr>
          <a:xfrm>
            <a:off x="736600" y="4867152"/>
            <a:ext cx="2387600" cy="333805"/>
          </a:xfrm>
        </p:spPr>
        <p:txBody>
          <a:bodyPr/>
          <a:lstStyle/>
          <a:p>
            <a:r>
              <a:rPr lang="en-US" altLang="en-US" dirty="0"/>
              <a:t>or, multiplying by</a:t>
            </a:r>
            <a:endParaRPr lang="en-IN" dirty="0"/>
          </a:p>
        </p:txBody>
      </p:sp>
      <p:graphicFrame>
        <p:nvGraphicFramePr>
          <p:cNvPr id="28" name="Content Placeholder 27" descr="e^y,">
            <a:extLst>
              <a:ext uri="{FF2B5EF4-FFF2-40B4-BE49-F238E27FC236}">
                <a16:creationId xmlns="" xmlns:a16="http://schemas.microsoft.com/office/drawing/2014/main" id="{7AC872FD-8F72-4119-80C2-ECE7CD19E152}"/>
              </a:ext>
            </a:extLst>
          </p:cNvPr>
          <p:cNvGraphicFramePr>
            <a:graphicFrameLocks noGrp="1" noChangeAspect="1"/>
          </p:cNvGraphicFramePr>
          <p:nvPr>
            <p:ph sz="quarter" idx="32"/>
            <p:extLst>
              <p:ext uri="{D42A27DB-BD31-4B8C-83A1-F6EECF244321}">
                <p14:modId xmlns:p14="http://schemas.microsoft.com/office/powerpoint/2010/main" val="3361423734"/>
              </p:ext>
            </p:extLst>
          </p:nvPr>
        </p:nvGraphicFramePr>
        <p:xfrm>
          <a:off x="3095625" y="4802188"/>
          <a:ext cx="446088" cy="417512"/>
        </p:xfrm>
        <a:graphic>
          <a:graphicData uri="http://schemas.openxmlformats.org/presentationml/2006/ole">
            <mc:AlternateContent xmlns:mc="http://schemas.openxmlformats.org/markup-compatibility/2006">
              <mc:Choice xmlns:v="urn:schemas-microsoft-com:vml" Requires="v">
                <p:oleObj spid="_x0000_s555308" name="Equation" r:id="rId11" imgW="406080" imgH="380880" progId="Equation.DSMT4">
                  <p:embed/>
                </p:oleObj>
              </mc:Choice>
              <mc:Fallback>
                <p:oleObj name="Equation" r:id="rId11" imgW="406080" imgH="380880" progId="Equation.DSMT4">
                  <p:embed/>
                  <p:pic>
                    <p:nvPicPr>
                      <p:cNvPr id="0" name="Picture 228" descr="e^y"/>
                      <p:cNvPicPr>
                        <a:picLocks noGrp="1"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95625" y="4802188"/>
                        <a:ext cx="4460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Content Placeholder 29" descr="e^(2y) minus 2x e^y minus 1 = 0">
            <a:extLst>
              <a:ext uri="{FF2B5EF4-FFF2-40B4-BE49-F238E27FC236}">
                <a16:creationId xmlns="" xmlns:a16="http://schemas.microsoft.com/office/drawing/2014/main" id="{4FA6345E-A9F5-41A7-8010-4FD00000D23F}"/>
              </a:ext>
            </a:extLst>
          </p:cNvPr>
          <p:cNvGraphicFramePr>
            <a:graphicFrameLocks noGrp="1" noChangeAspect="1"/>
          </p:cNvGraphicFramePr>
          <p:nvPr>
            <p:ph sz="quarter" idx="33"/>
            <p:extLst>
              <p:ext uri="{D42A27DB-BD31-4B8C-83A1-F6EECF244321}">
                <p14:modId xmlns:p14="http://schemas.microsoft.com/office/powerpoint/2010/main" val="3647673127"/>
              </p:ext>
            </p:extLst>
          </p:nvPr>
        </p:nvGraphicFramePr>
        <p:xfrm>
          <a:off x="4521202" y="4831216"/>
          <a:ext cx="2286000" cy="342900"/>
        </p:xfrm>
        <a:graphic>
          <a:graphicData uri="http://schemas.openxmlformats.org/presentationml/2006/ole">
            <mc:AlternateContent xmlns:mc="http://schemas.openxmlformats.org/markup-compatibility/2006">
              <mc:Choice xmlns:v="urn:schemas-microsoft-com:vml" Requires="v">
                <p:oleObj spid="_x0000_s555309" name="Equation" r:id="rId13" imgW="2286000" imgH="342720" progId="Equation.DSMT4">
                  <p:embed/>
                </p:oleObj>
              </mc:Choice>
              <mc:Fallback>
                <p:oleObj name="Equation" r:id="rId13" imgW="2286000" imgH="342720" progId="Equation.DSMT4">
                  <p:embed/>
                  <p:pic>
                    <p:nvPicPr>
                      <p:cNvPr id="0" name="Picture 229" descr="(e^2y) minus 2x(e^y) minus 1 = 0"/>
                      <p:cNvPicPr>
                        <a:picLocks noGrp="1"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21202" y="4831216"/>
                        <a:ext cx="22860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224083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AE95BF3-F72A-48C7-9AA1-4309B476E65C}"/>
              </a:ext>
            </a:extLst>
          </p:cNvPr>
          <p:cNvSpPr>
            <a:spLocks noGrp="1"/>
          </p:cNvSpPr>
          <p:nvPr>
            <p:ph type="title"/>
          </p:nvPr>
        </p:nvSpPr>
        <p:spPr/>
        <p:txBody>
          <a:bodyPr/>
          <a:lstStyle/>
          <a:p>
            <a:r>
              <a:rPr lang="en-US" altLang="en-US" dirty="0"/>
              <a:t>Example 3 – Solution</a:t>
            </a:r>
            <a:r>
              <a:rPr lang="en-US" altLang="en-US" i="1" dirty="0"/>
              <a:t> </a:t>
            </a:r>
            <a:r>
              <a:rPr lang="en-US" altLang="en-US" b="0" dirty="0"/>
              <a:t>(1 of 2)</a:t>
            </a:r>
            <a:endParaRPr lang="en-IN" b="0" dirty="0"/>
          </a:p>
        </p:txBody>
      </p:sp>
      <p:sp>
        <p:nvSpPr>
          <p:cNvPr id="3" name="Content Placeholder 2">
            <a:extLst>
              <a:ext uri="{FF2B5EF4-FFF2-40B4-BE49-F238E27FC236}">
                <a16:creationId xmlns="" xmlns:a16="http://schemas.microsoft.com/office/drawing/2014/main" id="{605CC491-25CA-411F-8F00-F6F59CFAA890}"/>
              </a:ext>
            </a:extLst>
          </p:cNvPr>
          <p:cNvSpPr>
            <a:spLocks noGrp="1"/>
          </p:cNvSpPr>
          <p:nvPr>
            <p:ph sz="quarter" idx="23"/>
          </p:nvPr>
        </p:nvSpPr>
        <p:spPr>
          <a:xfrm>
            <a:off x="736600" y="1289050"/>
            <a:ext cx="4900525" cy="352427"/>
          </a:xfrm>
        </p:spPr>
        <p:txBody>
          <a:bodyPr/>
          <a:lstStyle/>
          <a:p>
            <a:r>
              <a:rPr lang="en-US" altLang="en-US" dirty="0"/>
              <a:t>This is really a quadratic equation in</a:t>
            </a:r>
            <a:endParaRPr lang="en-IN" dirty="0"/>
          </a:p>
        </p:txBody>
      </p:sp>
      <p:graphicFrame>
        <p:nvGraphicFramePr>
          <p:cNvPr id="12" name="Content Placeholder 11" descr="e^y:">
            <a:extLst>
              <a:ext uri="{FF2B5EF4-FFF2-40B4-BE49-F238E27FC236}">
                <a16:creationId xmlns="" xmlns:a16="http://schemas.microsoft.com/office/drawing/2014/main" id="{CF5BDA0F-C0DA-498F-8959-8E97F3B867EA}"/>
              </a:ext>
            </a:extLst>
          </p:cNvPr>
          <p:cNvGraphicFramePr>
            <a:graphicFrameLocks noGrp="1" noChangeAspect="1"/>
          </p:cNvGraphicFramePr>
          <p:nvPr>
            <p:ph sz="quarter" idx="24"/>
            <p:extLst>
              <p:ext uri="{D42A27DB-BD31-4B8C-83A1-F6EECF244321}">
                <p14:modId xmlns:p14="http://schemas.microsoft.com/office/powerpoint/2010/main" val="4246430450"/>
              </p:ext>
            </p:extLst>
          </p:nvPr>
        </p:nvGraphicFramePr>
        <p:xfrm>
          <a:off x="5664200" y="1230313"/>
          <a:ext cx="525463" cy="373062"/>
        </p:xfrm>
        <a:graphic>
          <a:graphicData uri="http://schemas.openxmlformats.org/presentationml/2006/ole">
            <mc:AlternateContent xmlns:mc="http://schemas.openxmlformats.org/markup-compatibility/2006">
              <mc:Choice xmlns:v="urn:schemas-microsoft-com:vml" Requires="v">
                <p:oleObj spid="_x0000_s556226" name="Equation" r:id="rId3" imgW="482400" imgH="342720" progId="Equation.DSMT4">
                  <p:embed/>
                </p:oleObj>
              </mc:Choice>
              <mc:Fallback>
                <p:oleObj name="Equation" r:id="rId3" imgW="482400" imgH="342720" progId="Equation.DSMT4">
                  <p:embed/>
                  <p:pic>
                    <p:nvPicPr>
                      <p:cNvPr id="0" name="Picture 146" descr="e^y"/>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4200" y="1230313"/>
                        <a:ext cx="525463" cy="373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Content Placeholder 13" descr="(e^y)^2 minus 2x e^y minus 1 = 0">
            <a:extLst>
              <a:ext uri="{FF2B5EF4-FFF2-40B4-BE49-F238E27FC236}">
                <a16:creationId xmlns="" xmlns:a16="http://schemas.microsoft.com/office/drawing/2014/main" id="{ED2E79F1-6060-409D-AB14-B9F3929A7470}"/>
              </a:ext>
            </a:extLst>
          </p:cNvPr>
          <p:cNvGraphicFramePr>
            <a:graphicFrameLocks noGrp="1" noChangeAspect="1"/>
          </p:cNvGraphicFramePr>
          <p:nvPr>
            <p:ph sz="quarter" idx="25"/>
            <p:extLst>
              <p:ext uri="{D42A27DB-BD31-4B8C-83A1-F6EECF244321}">
                <p14:modId xmlns:p14="http://schemas.microsoft.com/office/powerpoint/2010/main" val="378905746"/>
              </p:ext>
            </p:extLst>
          </p:nvPr>
        </p:nvGraphicFramePr>
        <p:xfrm>
          <a:off x="4646613" y="1898650"/>
          <a:ext cx="2892425" cy="585788"/>
        </p:xfrm>
        <a:graphic>
          <a:graphicData uri="http://schemas.openxmlformats.org/presentationml/2006/ole">
            <mc:AlternateContent xmlns:mc="http://schemas.openxmlformats.org/markup-compatibility/2006">
              <mc:Choice xmlns:v="urn:schemas-microsoft-com:vml" Requires="v">
                <p:oleObj spid="_x0000_s556227" name="Equation" r:id="rId5" imgW="2819160" imgH="571320" progId="Equation.DSMT4">
                  <p:embed/>
                </p:oleObj>
              </mc:Choice>
              <mc:Fallback>
                <p:oleObj name="Equation" r:id="rId5" imgW="2819160" imgH="571320" progId="Equation.DSMT4">
                  <p:embed/>
                  <p:pic>
                    <p:nvPicPr>
                      <p:cNvPr id="0" name="Picture 147" descr="(e^y)^(2) minus 2x(e^y) minus 1 = 0"/>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6613" y="1898650"/>
                        <a:ext cx="2892425" cy="585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Content Placeholder 5">
            <a:extLst>
              <a:ext uri="{FF2B5EF4-FFF2-40B4-BE49-F238E27FC236}">
                <a16:creationId xmlns="" xmlns:a16="http://schemas.microsoft.com/office/drawing/2014/main" id="{6E339BAF-AF17-405B-8C81-4D63CFDCD537}"/>
              </a:ext>
            </a:extLst>
          </p:cNvPr>
          <p:cNvSpPr>
            <a:spLocks noGrp="1"/>
          </p:cNvSpPr>
          <p:nvPr>
            <p:ph sz="quarter" idx="26"/>
          </p:nvPr>
        </p:nvSpPr>
        <p:spPr>
          <a:xfrm>
            <a:off x="736600" y="2776121"/>
            <a:ext cx="10718800" cy="380408"/>
          </a:xfrm>
        </p:spPr>
        <p:txBody>
          <a:bodyPr/>
          <a:lstStyle/>
          <a:p>
            <a:r>
              <a:rPr lang="en-US" altLang="en-US" dirty="0"/>
              <a:t>Solving by the quadratic formula, we get</a:t>
            </a:r>
            <a:endParaRPr lang="en-IN" dirty="0"/>
          </a:p>
        </p:txBody>
      </p:sp>
      <p:graphicFrame>
        <p:nvGraphicFramePr>
          <p:cNvPr id="16" name="Content Placeholder 15" descr="e^y = (2x plus-minus sqrt(4x^2 + 4))∕2&#10; = x plus-minus sqrt(x^2 + 1)">
            <a:extLst>
              <a:ext uri="{FF2B5EF4-FFF2-40B4-BE49-F238E27FC236}">
                <a16:creationId xmlns="" xmlns:a16="http://schemas.microsoft.com/office/drawing/2014/main" id="{747B9FCD-5114-4CC9-B329-3CFF031F5BB2}"/>
              </a:ext>
            </a:extLst>
          </p:cNvPr>
          <p:cNvGraphicFramePr>
            <a:graphicFrameLocks noGrp="1" noChangeAspect="1"/>
          </p:cNvGraphicFramePr>
          <p:nvPr>
            <p:ph sz="quarter" idx="27"/>
            <p:extLst>
              <p:ext uri="{D42A27DB-BD31-4B8C-83A1-F6EECF244321}">
                <p14:modId xmlns:p14="http://schemas.microsoft.com/office/powerpoint/2010/main" val="4224036649"/>
              </p:ext>
            </p:extLst>
          </p:nvPr>
        </p:nvGraphicFramePr>
        <p:xfrm>
          <a:off x="4298156" y="3351212"/>
          <a:ext cx="2625158" cy="1193878"/>
        </p:xfrm>
        <a:graphic>
          <a:graphicData uri="http://schemas.openxmlformats.org/presentationml/2006/ole">
            <mc:AlternateContent xmlns:mc="http://schemas.openxmlformats.org/markup-compatibility/2006">
              <mc:Choice xmlns:v="urn:schemas-microsoft-com:vml" Requires="v">
                <p:oleObj spid="_x0000_s556228" name="Equation" r:id="rId7" imgW="3073320" imgH="1396800" progId="Equation.DSMT4">
                  <p:embed/>
                </p:oleObj>
              </mc:Choice>
              <mc:Fallback>
                <p:oleObj name="Equation" r:id="rId7" imgW="3073320" imgH="1396800" progId="Equation.DSMT4">
                  <p:embed/>
                  <p:pic>
                    <p:nvPicPr>
                      <p:cNvPr id="0" name="Picture 148" descr="(e^(y)) = ((2x) plus-minus (sqrt(4(x^2)) + 4))/2&#10; =  (x plus-minus sqrt((x^2) + 1))&#10;"/>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98156" y="3351212"/>
                        <a:ext cx="2625158" cy="11938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Content Placeholder 7">
            <a:extLst>
              <a:ext uri="{FF2B5EF4-FFF2-40B4-BE49-F238E27FC236}">
                <a16:creationId xmlns="" xmlns:a16="http://schemas.microsoft.com/office/drawing/2014/main" id="{C68E4384-B452-4740-96F7-D0159D561747}"/>
              </a:ext>
            </a:extLst>
          </p:cNvPr>
          <p:cNvSpPr>
            <a:spLocks noGrp="1"/>
          </p:cNvSpPr>
          <p:nvPr>
            <p:ph sz="quarter" idx="28"/>
          </p:nvPr>
        </p:nvSpPr>
        <p:spPr>
          <a:xfrm>
            <a:off x="736600" y="4972913"/>
            <a:ext cx="1283119" cy="364488"/>
          </a:xfrm>
        </p:spPr>
        <p:txBody>
          <a:bodyPr/>
          <a:lstStyle/>
          <a:p>
            <a:r>
              <a:rPr lang="en-US" altLang="en-US" dirty="0"/>
              <a:t>Note that</a:t>
            </a:r>
            <a:endParaRPr lang="en-IN" dirty="0"/>
          </a:p>
        </p:txBody>
      </p:sp>
      <p:graphicFrame>
        <p:nvGraphicFramePr>
          <p:cNvPr id="18" name="Content Placeholder 17" descr="e^y &gt; 0, but x minus sqrt(x^2 + 1) &lt; 0 (because x &lt; sqrt(x^2 + 1)).">
            <a:extLst>
              <a:ext uri="{FF2B5EF4-FFF2-40B4-BE49-F238E27FC236}">
                <a16:creationId xmlns="" xmlns:a16="http://schemas.microsoft.com/office/drawing/2014/main" id="{15808E33-DF3C-42D0-80CF-13F2D8866FF2}"/>
              </a:ext>
            </a:extLst>
          </p:cNvPr>
          <p:cNvGraphicFramePr>
            <a:graphicFrameLocks noGrp="1" noChangeAspect="1"/>
          </p:cNvGraphicFramePr>
          <p:nvPr>
            <p:ph sz="quarter" idx="29"/>
            <p:extLst>
              <p:ext uri="{D42A27DB-BD31-4B8C-83A1-F6EECF244321}">
                <p14:modId xmlns:p14="http://schemas.microsoft.com/office/powerpoint/2010/main" val="2133723512"/>
              </p:ext>
            </p:extLst>
          </p:nvPr>
        </p:nvGraphicFramePr>
        <p:xfrm>
          <a:off x="2085975" y="4832350"/>
          <a:ext cx="6551613" cy="646113"/>
        </p:xfrm>
        <a:graphic>
          <a:graphicData uri="http://schemas.openxmlformats.org/presentationml/2006/ole">
            <mc:AlternateContent xmlns:mc="http://schemas.openxmlformats.org/markup-compatibility/2006">
              <mc:Choice xmlns:v="urn:schemas-microsoft-com:vml" Requires="v">
                <p:oleObj spid="_x0000_s556229" name="Equation" r:id="rId9" imgW="6438600" imgH="634680" progId="Equation.DSMT4">
                  <p:embed/>
                </p:oleObj>
              </mc:Choice>
              <mc:Fallback>
                <p:oleObj name="Equation" r:id="rId9" imgW="6438600" imgH="634680" progId="Equation.DSMT4">
                  <p:embed/>
                  <p:pic>
                    <p:nvPicPr>
                      <p:cNvPr id="0" name="Picture 149" descr="e^y &gt;0, but x minus sqrt((x^2) + 1) &lt; 0(because x &lt; sqrt(x^2) + 1)"/>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85975" y="4832350"/>
                        <a:ext cx="6551613" cy="646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53192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CE51BD-A0AF-4CBA-B6DA-A5B7DF3CEAEF}"/>
              </a:ext>
            </a:extLst>
          </p:cNvPr>
          <p:cNvSpPr>
            <a:spLocks noGrp="1"/>
          </p:cNvSpPr>
          <p:nvPr>
            <p:ph type="title"/>
          </p:nvPr>
        </p:nvSpPr>
        <p:spPr/>
        <p:txBody>
          <a:bodyPr/>
          <a:lstStyle/>
          <a:p>
            <a:r>
              <a:rPr lang="en-US" altLang="en-US" dirty="0"/>
              <a:t>Example 3 – Solution</a:t>
            </a:r>
            <a:r>
              <a:rPr lang="en-US" altLang="en-US" i="1" dirty="0"/>
              <a:t> </a:t>
            </a:r>
            <a:r>
              <a:rPr lang="en-US" altLang="en-US" b="0" dirty="0"/>
              <a:t>(2 of 2)</a:t>
            </a:r>
            <a:endParaRPr lang="en-IN" dirty="0"/>
          </a:p>
        </p:txBody>
      </p:sp>
      <p:sp>
        <p:nvSpPr>
          <p:cNvPr id="3" name="Content Placeholder 2">
            <a:extLst>
              <a:ext uri="{FF2B5EF4-FFF2-40B4-BE49-F238E27FC236}">
                <a16:creationId xmlns="" xmlns:a16="http://schemas.microsoft.com/office/drawing/2014/main" id="{2E14FC49-961B-4D17-B828-ECF1284369CB}"/>
              </a:ext>
            </a:extLst>
          </p:cNvPr>
          <p:cNvSpPr>
            <a:spLocks noGrp="1"/>
          </p:cNvSpPr>
          <p:nvPr>
            <p:ph sz="quarter" idx="23"/>
          </p:nvPr>
        </p:nvSpPr>
        <p:spPr>
          <a:xfrm>
            <a:off x="736600" y="1289050"/>
            <a:ext cx="10718800" cy="356730"/>
          </a:xfrm>
        </p:spPr>
        <p:txBody>
          <a:bodyPr/>
          <a:lstStyle/>
          <a:p>
            <a:r>
              <a:rPr lang="en-US" altLang="en-US" dirty="0"/>
              <a:t>Thus the minus sign is inadmissible and we have</a:t>
            </a:r>
            <a:endParaRPr lang="en-IN" dirty="0"/>
          </a:p>
        </p:txBody>
      </p:sp>
      <p:graphicFrame>
        <p:nvGraphicFramePr>
          <p:cNvPr id="12" name="Content Placeholder 11" descr="e^y = x + sqrt(x^2 + 1)">
            <a:extLst>
              <a:ext uri="{FF2B5EF4-FFF2-40B4-BE49-F238E27FC236}">
                <a16:creationId xmlns="" xmlns:a16="http://schemas.microsoft.com/office/drawing/2014/main" id="{36B1A669-A27A-4056-BB77-C6F912F39296}"/>
              </a:ext>
            </a:extLst>
          </p:cNvPr>
          <p:cNvGraphicFramePr>
            <a:graphicFrameLocks noGrp="1" noChangeAspect="1"/>
          </p:cNvGraphicFramePr>
          <p:nvPr>
            <p:ph sz="quarter" idx="24"/>
            <p:extLst>
              <p:ext uri="{D42A27DB-BD31-4B8C-83A1-F6EECF244321}">
                <p14:modId xmlns:p14="http://schemas.microsoft.com/office/powerpoint/2010/main" val="2497544733"/>
              </p:ext>
            </p:extLst>
          </p:nvPr>
        </p:nvGraphicFramePr>
        <p:xfrm>
          <a:off x="5087938" y="1857375"/>
          <a:ext cx="2008187" cy="401638"/>
        </p:xfrm>
        <a:graphic>
          <a:graphicData uri="http://schemas.openxmlformats.org/presentationml/2006/ole">
            <mc:AlternateContent xmlns:mc="http://schemas.openxmlformats.org/markup-compatibility/2006">
              <mc:Choice xmlns:v="urn:schemas-microsoft-com:vml" Requires="v">
                <p:oleObj spid="_x0000_s557196" name="Equation" r:id="rId3" imgW="2095200" imgH="419040" progId="Equation.DSMT4">
                  <p:embed/>
                </p:oleObj>
              </mc:Choice>
              <mc:Fallback>
                <p:oleObj name="Equation" r:id="rId3" imgW="2095200" imgH="419040" progId="Equation.DSMT4">
                  <p:embed/>
                  <p:pic>
                    <p:nvPicPr>
                      <p:cNvPr id="0" name="Picture 104" descr="(e^y) = x + sqrt((x^2) + 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7938" y="1857375"/>
                        <a:ext cx="2008187"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 xmlns:a16="http://schemas.microsoft.com/office/drawing/2014/main" id="{DFBAF1FD-77C3-45CE-BF9D-25478ECECC42}"/>
              </a:ext>
            </a:extLst>
          </p:cNvPr>
          <p:cNvSpPr>
            <a:spLocks noGrp="1"/>
          </p:cNvSpPr>
          <p:nvPr>
            <p:ph sz="quarter" idx="25"/>
          </p:nvPr>
        </p:nvSpPr>
        <p:spPr>
          <a:xfrm>
            <a:off x="736600" y="2637990"/>
            <a:ext cx="1353457" cy="356730"/>
          </a:xfrm>
        </p:spPr>
        <p:txBody>
          <a:bodyPr/>
          <a:lstStyle/>
          <a:p>
            <a:r>
              <a:rPr lang="en-US" altLang="en-US" dirty="0"/>
              <a:t>Therefore</a:t>
            </a:r>
            <a:endParaRPr lang="en-IN" dirty="0"/>
          </a:p>
        </p:txBody>
      </p:sp>
      <p:graphicFrame>
        <p:nvGraphicFramePr>
          <p:cNvPr id="14" name="Content Placeholder 13" descr="y = ln(e^y) = ln(x + sqrt(x^2 + 1))">
            <a:extLst>
              <a:ext uri="{FF2B5EF4-FFF2-40B4-BE49-F238E27FC236}">
                <a16:creationId xmlns="" xmlns:a16="http://schemas.microsoft.com/office/drawing/2014/main" id="{0E6D24AA-49D5-4C85-9367-3D2DDAECDCA6}"/>
              </a:ext>
            </a:extLst>
          </p:cNvPr>
          <p:cNvGraphicFramePr>
            <a:graphicFrameLocks noGrp="1" noChangeAspect="1"/>
          </p:cNvGraphicFramePr>
          <p:nvPr>
            <p:ph sz="quarter" idx="26"/>
            <p:extLst>
              <p:ext uri="{D42A27DB-BD31-4B8C-83A1-F6EECF244321}">
                <p14:modId xmlns:p14="http://schemas.microsoft.com/office/powerpoint/2010/main" val="1580156313"/>
              </p:ext>
            </p:extLst>
          </p:nvPr>
        </p:nvGraphicFramePr>
        <p:xfrm>
          <a:off x="4725988" y="2967038"/>
          <a:ext cx="2870200" cy="508854"/>
        </p:xfrm>
        <a:graphic>
          <a:graphicData uri="http://schemas.openxmlformats.org/presentationml/2006/ole">
            <mc:AlternateContent xmlns:mc="http://schemas.openxmlformats.org/markup-compatibility/2006">
              <mc:Choice xmlns:v="urn:schemas-microsoft-com:vml" Requires="v">
                <p:oleObj spid="_x0000_s557197" name="Equation" r:id="rId5" imgW="3581280" imgH="634680" progId="Equation.DSMT4">
                  <p:embed/>
                </p:oleObj>
              </mc:Choice>
              <mc:Fallback>
                <p:oleObj name="Equation" r:id="rId5" imgW="3581280" imgH="634680" progId="Equation.DSMT4">
                  <p:embed/>
                  <p:pic>
                    <p:nvPicPr>
                      <p:cNvPr id="0" name="Picture 105" descr="y = ln(e^(y)) = ln(x + sqrt((x^2) + 1))"/>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5988" y="2967038"/>
                        <a:ext cx="2870200" cy="5088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6">
            <a:extLst>
              <a:ext uri="{FF2B5EF4-FFF2-40B4-BE49-F238E27FC236}">
                <a16:creationId xmlns="" xmlns:a16="http://schemas.microsoft.com/office/drawing/2014/main" id="{467AB872-3DA1-4E9B-9E54-20BCDFBD8DF9}"/>
              </a:ext>
            </a:extLst>
          </p:cNvPr>
          <p:cNvSpPr>
            <a:spLocks noGrp="1"/>
          </p:cNvSpPr>
          <p:nvPr>
            <p:ph sz="quarter" idx="27"/>
          </p:nvPr>
        </p:nvSpPr>
        <p:spPr>
          <a:xfrm>
            <a:off x="736600" y="4160524"/>
            <a:ext cx="2438679" cy="356731"/>
          </a:xfrm>
        </p:spPr>
        <p:txBody>
          <a:bodyPr/>
          <a:lstStyle/>
          <a:p>
            <a:r>
              <a:rPr lang="en-US" altLang="en-US" dirty="0"/>
              <a:t>This shows that</a:t>
            </a:r>
            <a:endParaRPr lang="en-IN" dirty="0"/>
          </a:p>
        </p:txBody>
      </p:sp>
      <p:graphicFrame>
        <p:nvGraphicFramePr>
          <p:cNvPr id="16" name="Content Placeholder 15" descr="sinh^(negative 1)(x) = ln(x + sqrt(x^2 + 1))&#10;">
            <a:extLst>
              <a:ext uri="{FF2B5EF4-FFF2-40B4-BE49-F238E27FC236}">
                <a16:creationId xmlns="" xmlns:a16="http://schemas.microsoft.com/office/drawing/2014/main" id="{F32525DE-E2D6-4E41-A143-81D9C8E392B4}"/>
              </a:ext>
            </a:extLst>
          </p:cNvPr>
          <p:cNvGraphicFramePr>
            <a:graphicFrameLocks noGrp="1" noChangeAspect="1"/>
          </p:cNvGraphicFramePr>
          <p:nvPr>
            <p:ph sz="quarter" idx="28"/>
            <p:extLst>
              <p:ext uri="{D42A27DB-BD31-4B8C-83A1-F6EECF244321}">
                <p14:modId xmlns:p14="http://schemas.microsoft.com/office/powerpoint/2010/main" val="253032062"/>
              </p:ext>
            </p:extLst>
          </p:nvPr>
        </p:nvGraphicFramePr>
        <p:xfrm>
          <a:off x="4589463" y="4227513"/>
          <a:ext cx="3006725" cy="587375"/>
        </p:xfrm>
        <a:graphic>
          <a:graphicData uri="http://schemas.openxmlformats.org/presentationml/2006/ole">
            <mc:AlternateContent xmlns:mc="http://schemas.openxmlformats.org/markup-compatibility/2006">
              <mc:Choice xmlns:v="urn:schemas-microsoft-com:vml" Requires="v">
                <p:oleObj spid="_x0000_s557198" name="Equation" r:id="rId7" imgW="3251160" imgH="634680" progId="Equation.DSMT4">
                  <p:embed/>
                </p:oleObj>
              </mc:Choice>
              <mc:Fallback>
                <p:oleObj name="Equation" r:id="rId7" imgW="3251160" imgH="634680" progId="Equation.DSMT4">
                  <p:embed/>
                  <p:pic>
                    <p:nvPicPr>
                      <p:cNvPr id="0" name="Picture 106" descr="sinh^(negative 1)(x) = ln(x + sqrt((x^2) + 1))&#10;"/>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89463" y="4227513"/>
                        <a:ext cx="3006725" cy="58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709747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3.11</a:t>
            </a:r>
            <a:endParaRPr lang="en-IN" dirty="0"/>
          </a:p>
        </p:txBody>
      </p:sp>
      <p:sp>
        <p:nvSpPr>
          <p:cNvPr id="4" name="Text Placeholder 3"/>
          <p:cNvSpPr>
            <a:spLocks noGrp="1"/>
          </p:cNvSpPr>
          <p:nvPr>
            <p:ph type="body" sz="quarter" idx="11"/>
          </p:nvPr>
        </p:nvSpPr>
        <p:spPr/>
        <p:txBody>
          <a:bodyPr/>
          <a:lstStyle/>
          <a:p>
            <a:r>
              <a:rPr lang="en-US" dirty="0" smtClean="0"/>
              <a:t>Hyperbolic Functions</a:t>
            </a:r>
            <a:endParaRPr lang="en-IN" dirty="0"/>
          </a:p>
        </p:txBody>
      </p:sp>
      <p:sp>
        <p:nvSpPr>
          <p:cNvPr id="8" name="Content Placeholder 10"/>
          <p:cNvSpPr>
            <a:spLocks noGrp="1"/>
          </p:cNvSpPr>
          <p:nvPr>
            <p:ph sz="quarter" idx="12"/>
          </p:nvPr>
        </p:nvSpPr>
        <p:spPr>
          <a:xfrm>
            <a:off x="4019551" y="6443493"/>
            <a:ext cx="4152899" cy="247650"/>
          </a:xfrm>
        </p:spPr>
        <p:txBody>
          <a:bodyPr/>
          <a:lstStyle/>
          <a:p>
            <a:r>
              <a:rPr lang="en-IN" dirty="0"/>
              <a:t>Copyright © Cengage Learning. All rights reserved. </a:t>
            </a:r>
          </a:p>
        </p:txBody>
      </p:sp>
    </p:spTree>
    <p:extLst>
      <p:ext uri="{BB962C8B-B14F-4D97-AF65-F5344CB8AC3E}">
        <p14:creationId xmlns:p14="http://schemas.microsoft.com/office/powerpoint/2010/main" val="19470615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639067-2C69-4573-973B-14814C3072AF}"/>
              </a:ext>
            </a:extLst>
          </p:cNvPr>
          <p:cNvSpPr>
            <a:spLocks noGrp="1"/>
          </p:cNvSpPr>
          <p:nvPr>
            <p:ph type="title"/>
          </p:nvPr>
        </p:nvSpPr>
        <p:spPr/>
        <p:txBody>
          <a:bodyPr/>
          <a:lstStyle/>
          <a:p>
            <a:r>
              <a:rPr lang="en-IN" altLang="en-US" sz="3100" dirty="0" smtClean="0"/>
              <a:t>Inverse Hyperbolic Functions and Their Derivatives (5 of 5)</a:t>
            </a:r>
            <a:endParaRPr lang="en-IN" sz="3100" dirty="0"/>
          </a:p>
        </p:txBody>
      </p:sp>
      <p:sp>
        <p:nvSpPr>
          <p:cNvPr id="3" name="Content Placeholder 2">
            <a:extLst>
              <a:ext uri="{FF2B5EF4-FFF2-40B4-BE49-F238E27FC236}">
                <a16:creationId xmlns="" xmlns:a16="http://schemas.microsoft.com/office/drawing/2014/main" id="{0A69B390-19A4-4FA2-9857-AF26582C2ED2}"/>
              </a:ext>
            </a:extLst>
          </p:cNvPr>
          <p:cNvSpPr>
            <a:spLocks noGrp="1"/>
          </p:cNvSpPr>
          <p:nvPr>
            <p:ph sz="quarter" idx="23"/>
          </p:nvPr>
        </p:nvSpPr>
        <p:spPr>
          <a:xfrm>
            <a:off x="736600" y="1289050"/>
            <a:ext cx="10718800" cy="352427"/>
          </a:xfrm>
        </p:spPr>
        <p:txBody>
          <a:bodyPr/>
          <a:lstStyle/>
          <a:p>
            <a:r>
              <a:rPr lang="en-IN" b="1" dirty="0">
                <a:solidFill>
                  <a:srgbClr val="EF2E24"/>
                </a:solidFill>
              </a:rPr>
              <a:t>6 Derivatives of Inverse Hyperbolic Functions</a:t>
            </a:r>
          </a:p>
        </p:txBody>
      </p:sp>
      <p:graphicFrame>
        <p:nvGraphicFramePr>
          <p:cNvPr id="12" name="Content Placeholder 11" descr="(item 1). (d∕(d x))(sinh^(negative 1)(x)) = 1∕sqrt(1 + x^2)&#10;(item 2). (d∕(d x))(csch^(negative 1)(x)) = negative 1∕(abs(x) sqrt(x^2 + 1))&#10;(item 3). (d∕(d x))(cosh^(negative 1)(x)) = 1∕sqrt(x^2 minus 1)&#10;(item 4). (d∕(d x))(sech^(negative 1)(x)) = negative 1∕(x sqrt(1 minus x^2))&#10;(item 5). (d∕(d x))(tanh^(negative 1)(x)) = 1∕(1 minus x^2)&#10;(item 6). (d∕(d x))(coth^(negative 1)(x)) = 1∕(1 minus x^2)">
            <a:extLst>
              <a:ext uri="{FF2B5EF4-FFF2-40B4-BE49-F238E27FC236}">
                <a16:creationId xmlns="" xmlns:a16="http://schemas.microsoft.com/office/drawing/2014/main" id="{121AE8C5-5437-410D-8C44-2251E25FABCB}"/>
              </a:ext>
            </a:extLst>
          </p:cNvPr>
          <p:cNvGraphicFramePr>
            <a:graphicFrameLocks noGrp="1" noChangeAspect="1"/>
          </p:cNvGraphicFramePr>
          <p:nvPr>
            <p:ph sz="quarter" idx="24"/>
            <p:extLst>
              <p:ext uri="{D42A27DB-BD31-4B8C-83A1-F6EECF244321}">
                <p14:modId xmlns:p14="http://schemas.microsoft.com/office/powerpoint/2010/main" val="492965897"/>
              </p:ext>
            </p:extLst>
          </p:nvPr>
        </p:nvGraphicFramePr>
        <p:xfrm>
          <a:off x="2619375" y="1947863"/>
          <a:ext cx="6886575" cy="2530475"/>
        </p:xfrm>
        <a:graphic>
          <a:graphicData uri="http://schemas.openxmlformats.org/presentationml/2006/ole">
            <mc:AlternateContent xmlns:mc="http://schemas.openxmlformats.org/markup-compatibility/2006">
              <mc:Choice xmlns:v="urn:schemas-microsoft-com:vml" Requires="v">
                <p:oleObj spid="_x0000_s558124" name="Equation" r:id="rId3" imgW="7188120" imgH="2641320" progId="Equation.DSMT4">
                  <p:embed/>
                </p:oleObj>
              </mc:Choice>
              <mc:Fallback>
                <p:oleObj name="Equation" r:id="rId3" imgW="7188120" imgH="2641320" progId="Equation.DSMT4">
                  <p:embed/>
                  <p:pic>
                    <p:nvPicPr>
                      <p:cNvPr id="0" name="Picture 32" descr="d/(dx)(sinh^(negative 1)(x)) = 1/sqrt(1 + (x^2)) d/(dx)(csch^(negative 1)(x)) = (negative (1/abs(x) sqrt((x^1) + 1))) d/(dx)(cosh^(negative 1)(x)) = 1/sqrt((x^2) minus 1) d/(dx)(sech^(negative 1)(x)) = negative((1/sqrt(1 minus(x^2)))) d/(dx)(tanh^(negative 1)(x)) = 1/(1 minus (x^2)) d/(dx)(coth^(negative 1)(x)) = 1/(1 minus (x^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9375" y="1947863"/>
                        <a:ext cx="6886575" cy="2530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 xmlns:a16="http://schemas.microsoft.com/office/drawing/2014/main" id="{E607F24A-5791-44E7-BDD1-BDAF7E2C0CCC}"/>
              </a:ext>
            </a:extLst>
          </p:cNvPr>
          <p:cNvSpPr>
            <a:spLocks noGrp="1"/>
          </p:cNvSpPr>
          <p:nvPr>
            <p:ph sz="quarter" idx="25"/>
          </p:nvPr>
        </p:nvSpPr>
        <p:spPr>
          <a:xfrm>
            <a:off x="736600" y="5011010"/>
            <a:ext cx="10712450" cy="695166"/>
          </a:xfrm>
        </p:spPr>
        <p:txBody>
          <a:bodyPr/>
          <a:lstStyle/>
          <a:p>
            <a:r>
              <a:rPr lang="en-US" altLang="en-US" dirty="0"/>
              <a:t>The inverse hyperbolic functions are all differentiable because the hyperbolic functions are differentiable.</a:t>
            </a:r>
          </a:p>
        </p:txBody>
      </p:sp>
    </p:spTree>
    <p:extLst>
      <p:ext uri="{BB962C8B-B14F-4D97-AF65-F5344CB8AC3E}">
        <p14:creationId xmlns:p14="http://schemas.microsoft.com/office/powerpoint/2010/main" val="8608098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15B038-DA65-4638-8370-22C39F2799F3}"/>
              </a:ext>
            </a:extLst>
          </p:cNvPr>
          <p:cNvSpPr>
            <a:spLocks noGrp="1"/>
          </p:cNvSpPr>
          <p:nvPr>
            <p:ph type="title"/>
          </p:nvPr>
        </p:nvSpPr>
        <p:spPr/>
        <p:txBody>
          <a:bodyPr/>
          <a:lstStyle/>
          <a:p>
            <a:r>
              <a:rPr lang="en-US" altLang="en-US" dirty="0"/>
              <a:t>Example 4</a:t>
            </a:r>
            <a:endParaRPr lang="en-IN" dirty="0"/>
          </a:p>
        </p:txBody>
      </p:sp>
      <p:sp>
        <p:nvSpPr>
          <p:cNvPr id="3" name="Content Placeholder 2">
            <a:extLst>
              <a:ext uri="{FF2B5EF4-FFF2-40B4-BE49-F238E27FC236}">
                <a16:creationId xmlns="" xmlns:a16="http://schemas.microsoft.com/office/drawing/2014/main" id="{CC9B05AB-2FCB-46C2-A189-912A3528B199}"/>
              </a:ext>
            </a:extLst>
          </p:cNvPr>
          <p:cNvSpPr>
            <a:spLocks noGrp="1"/>
          </p:cNvSpPr>
          <p:nvPr>
            <p:ph sz="quarter" idx="23"/>
          </p:nvPr>
        </p:nvSpPr>
        <p:spPr>
          <a:xfrm>
            <a:off x="736600" y="1289050"/>
            <a:ext cx="1423796" cy="352427"/>
          </a:xfrm>
        </p:spPr>
        <p:txBody>
          <a:bodyPr/>
          <a:lstStyle/>
          <a:p>
            <a:r>
              <a:rPr lang="en-US" altLang="en-US" dirty="0"/>
              <a:t>Prove that</a:t>
            </a:r>
            <a:endParaRPr lang="en-IN" dirty="0"/>
          </a:p>
        </p:txBody>
      </p:sp>
      <p:graphicFrame>
        <p:nvGraphicFramePr>
          <p:cNvPr id="12" name="Content Placeholder 11" descr="(d∕(d x))(sinh^(negative 1)(x)) = 1∕sqrt(1 + x^2).&#10;">
            <a:extLst>
              <a:ext uri="{FF2B5EF4-FFF2-40B4-BE49-F238E27FC236}">
                <a16:creationId xmlns="" xmlns:a16="http://schemas.microsoft.com/office/drawing/2014/main" id="{A9008BEF-2743-406E-94A4-12F0D0EC7D1C}"/>
              </a:ext>
            </a:extLst>
          </p:cNvPr>
          <p:cNvGraphicFramePr>
            <a:graphicFrameLocks noGrp="1" noChangeAspect="1"/>
          </p:cNvGraphicFramePr>
          <p:nvPr>
            <p:ph sz="quarter" idx="24"/>
            <p:extLst>
              <p:ext uri="{D42A27DB-BD31-4B8C-83A1-F6EECF244321}">
                <p14:modId xmlns:p14="http://schemas.microsoft.com/office/powerpoint/2010/main" val="3212672224"/>
              </p:ext>
            </p:extLst>
          </p:nvPr>
        </p:nvGraphicFramePr>
        <p:xfrm>
          <a:off x="2262414" y="1171573"/>
          <a:ext cx="2614386" cy="691330"/>
        </p:xfrm>
        <a:graphic>
          <a:graphicData uri="http://schemas.openxmlformats.org/presentationml/2006/ole">
            <mc:AlternateContent xmlns:mc="http://schemas.openxmlformats.org/markup-compatibility/2006">
              <mc:Choice xmlns:v="urn:schemas-microsoft-com:vml" Requires="v">
                <p:oleObj spid="_x0000_s559223" name="Equation" r:id="rId3" imgW="3073320" imgH="812520" progId="Equation.DSMT4">
                  <p:embed/>
                </p:oleObj>
              </mc:Choice>
              <mc:Fallback>
                <p:oleObj name="Equation" r:id="rId3" imgW="3073320" imgH="812520" progId="Equation.DSMT4">
                  <p:embed/>
                  <p:pic>
                    <p:nvPicPr>
                      <p:cNvPr id="0" name="Picture 83" descr="(d/(dx))(sinh^(negative 1)(x)) = (1/sqrt(1 +(x^2))).&#1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2414" y="1171573"/>
                        <a:ext cx="2614386" cy="6913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 xmlns:a16="http://schemas.microsoft.com/office/drawing/2014/main" id="{A7E9A7A6-1EC8-4687-99DB-308E2649205A}"/>
              </a:ext>
            </a:extLst>
          </p:cNvPr>
          <p:cNvSpPr>
            <a:spLocks noGrp="1"/>
          </p:cNvSpPr>
          <p:nvPr>
            <p:ph sz="quarter" idx="25"/>
          </p:nvPr>
        </p:nvSpPr>
        <p:spPr>
          <a:xfrm>
            <a:off x="736600" y="2324100"/>
            <a:ext cx="1525814" cy="352427"/>
          </a:xfrm>
        </p:spPr>
        <p:txBody>
          <a:bodyPr/>
          <a:lstStyle/>
          <a:p>
            <a:r>
              <a:rPr lang="en-US" altLang="en-US" dirty="0" smtClean="0">
                <a:solidFill>
                  <a:srgbClr val="0079C2"/>
                </a:solidFill>
              </a:rPr>
              <a:t>Solution:</a:t>
            </a:r>
            <a:endParaRPr lang="en-IN" dirty="0">
              <a:solidFill>
                <a:srgbClr val="0079C2"/>
              </a:solidFill>
            </a:endParaRPr>
          </a:p>
        </p:txBody>
      </p:sp>
      <p:sp>
        <p:nvSpPr>
          <p:cNvPr id="6" name="Content Placeholder 5">
            <a:extLst>
              <a:ext uri="{FF2B5EF4-FFF2-40B4-BE49-F238E27FC236}">
                <a16:creationId xmlns="" xmlns:a16="http://schemas.microsoft.com/office/drawing/2014/main" id="{6694E558-8E3A-4B6B-8BF5-C1036FF7045D}"/>
              </a:ext>
            </a:extLst>
          </p:cNvPr>
          <p:cNvSpPr>
            <a:spLocks noGrp="1"/>
          </p:cNvSpPr>
          <p:nvPr>
            <p:ph sz="quarter" idx="26"/>
          </p:nvPr>
        </p:nvSpPr>
        <p:spPr>
          <a:xfrm>
            <a:off x="736600" y="2967038"/>
            <a:ext cx="569686" cy="325437"/>
          </a:xfrm>
        </p:spPr>
        <p:txBody>
          <a:bodyPr/>
          <a:lstStyle/>
          <a:p>
            <a:r>
              <a:rPr lang="en-US" dirty="0"/>
              <a:t>Let</a:t>
            </a:r>
            <a:endParaRPr lang="en-IN" dirty="0"/>
          </a:p>
        </p:txBody>
      </p:sp>
      <p:graphicFrame>
        <p:nvGraphicFramePr>
          <p:cNvPr id="14" name="Content Placeholder 13" descr="y = sinh^(negative 1)(x).">
            <a:extLst>
              <a:ext uri="{FF2B5EF4-FFF2-40B4-BE49-F238E27FC236}">
                <a16:creationId xmlns="" xmlns:a16="http://schemas.microsoft.com/office/drawing/2014/main" id="{1991656F-56B0-410C-9501-E51DC4AE7517}"/>
              </a:ext>
            </a:extLst>
          </p:cNvPr>
          <p:cNvGraphicFramePr>
            <a:graphicFrameLocks noGrp="1" noChangeAspect="1"/>
          </p:cNvGraphicFramePr>
          <p:nvPr>
            <p:ph sz="quarter" idx="27"/>
            <p:extLst>
              <p:ext uri="{D42A27DB-BD31-4B8C-83A1-F6EECF244321}">
                <p14:modId xmlns:p14="http://schemas.microsoft.com/office/powerpoint/2010/main" val="3791940250"/>
              </p:ext>
            </p:extLst>
          </p:nvPr>
        </p:nvGraphicFramePr>
        <p:xfrm>
          <a:off x="1260475" y="2892425"/>
          <a:ext cx="1619250" cy="401638"/>
        </p:xfrm>
        <a:graphic>
          <a:graphicData uri="http://schemas.openxmlformats.org/presentationml/2006/ole">
            <mc:AlternateContent xmlns:mc="http://schemas.openxmlformats.org/markup-compatibility/2006">
              <mc:Choice xmlns:v="urn:schemas-microsoft-com:vml" Requires="v">
                <p:oleObj spid="_x0000_s559224" name="Equation" r:id="rId5" imgW="1587240" imgH="393480" progId="Equation.DSMT4">
                  <p:embed/>
                </p:oleObj>
              </mc:Choice>
              <mc:Fallback>
                <p:oleObj name="Equation" r:id="rId5" imgW="1587240" imgH="393480" progId="Equation.DSMT4">
                  <p:embed/>
                  <p:pic>
                    <p:nvPicPr>
                      <p:cNvPr id="0" name="Picture 84" descr="y = y = sin h^(negative 1) x"/>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60475" y="2892425"/>
                        <a:ext cx="1619250"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Content Placeholder 7">
            <a:extLst>
              <a:ext uri="{FF2B5EF4-FFF2-40B4-BE49-F238E27FC236}">
                <a16:creationId xmlns="" xmlns:a16="http://schemas.microsoft.com/office/drawing/2014/main" id="{AA8F3A86-86AB-45B7-8203-F22D694517FD}"/>
              </a:ext>
            </a:extLst>
          </p:cNvPr>
          <p:cNvSpPr>
            <a:spLocks noGrp="1"/>
          </p:cNvSpPr>
          <p:nvPr>
            <p:ph sz="quarter" idx="28"/>
          </p:nvPr>
        </p:nvSpPr>
        <p:spPr>
          <a:xfrm>
            <a:off x="2952835" y="2940145"/>
            <a:ext cx="8424496" cy="325436"/>
          </a:xfrm>
        </p:spPr>
        <p:txBody>
          <a:bodyPr/>
          <a:lstStyle/>
          <a:p>
            <a:r>
              <a:rPr lang="en-US" altLang="en-US" dirty="0"/>
              <a:t>Then sin</a:t>
            </a:r>
            <a:r>
              <a:rPr lang="en-US" altLang="en-US" sz="100" dirty="0"/>
              <a:t> </a:t>
            </a:r>
            <a:r>
              <a:rPr lang="en-US" altLang="en-US" dirty="0"/>
              <a:t>h </a:t>
            </a:r>
            <a:r>
              <a:rPr lang="en-US" altLang="en-US" i="1" dirty="0"/>
              <a:t>y</a:t>
            </a:r>
            <a:r>
              <a:rPr lang="en-US" altLang="en-US" dirty="0"/>
              <a:t> = </a:t>
            </a:r>
            <a:r>
              <a:rPr lang="en-US" altLang="en-US" i="1" dirty="0"/>
              <a:t>x</a:t>
            </a:r>
            <a:r>
              <a:rPr lang="en-US" altLang="en-US" dirty="0"/>
              <a:t>. If we differentiate this equation implicitly</a:t>
            </a:r>
            <a:endParaRPr lang="en-IN" dirty="0"/>
          </a:p>
        </p:txBody>
      </p:sp>
      <p:sp>
        <p:nvSpPr>
          <p:cNvPr id="9" name="Content Placeholder 8">
            <a:extLst>
              <a:ext uri="{FF2B5EF4-FFF2-40B4-BE49-F238E27FC236}">
                <a16:creationId xmlns="" xmlns:a16="http://schemas.microsoft.com/office/drawing/2014/main" id="{7E9F2422-0118-4E3D-8306-8CA5A3A4B717}"/>
              </a:ext>
            </a:extLst>
          </p:cNvPr>
          <p:cNvSpPr>
            <a:spLocks noGrp="1"/>
          </p:cNvSpPr>
          <p:nvPr>
            <p:ph sz="quarter" idx="29"/>
          </p:nvPr>
        </p:nvSpPr>
        <p:spPr>
          <a:xfrm>
            <a:off x="736600" y="3330389"/>
            <a:ext cx="3306482" cy="321539"/>
          </a:xfrm>
        </p:spPr>
        <p:txBody>
          <a:bodyPr/>
          <a:lstStyle/>
          <a:p>
            <a:r>
              <a:rPr lang="en-US" altLang="en-US" dirty="0"/>
              <a:t>with respect to </a:t>
            </a:r>
            <a:r>
              <a:rPr lang="en-US" altLang="en-US" i="1" dirty="0"/>
              <a:t>x</a:t>
            </a:r>
            <a:r>
              <a:rPr lang="en-US" altLang="en-US" dirty="0"/>
              <a:t>, we get</a:t>
            </a:r>
            <a:endParaRPr lang="en-IN" dirty="0"/>
          </a:p>
        </p:txBody>
      </p:sp>
      <p:graphicFrame>
        <p:nvGraphicFramePr>
          <p:cNvPr id="16" name="Content Placeholder 15" descr="(cosh(y))((d y)∕(d x)) = 1&#10;">
            <a:extLst>
              <a:ext uri="{FF2B5EF4-FFF2-40B4-BE49-F238E27FC236}">
                <a16:creationId xmlns="" xmlns:a16="http://schemas.microsoft.com/office/drawing/2014/main" id="{408A8CA6-1561-4315-9AF0-B16AC04845A3}"/>
              </a:ext>
            </a:extLst>
          </p:cNvPr>
          <p:cNvGraphicFramePr>
            <a:graphicFrameLocks noGrp="1" noChangeAspect="1"/>
          </p:cNvGraphicFramePr>
          <p:nvPr>
            <p:ph sz="quarter" idx="30"/>
            <p:extLst>
              <p:ext uri="{D42A27DB-BD31-4B8C-83A1-F6EECF244321}">
                <p14:modId xmlns:p14="http://schemas.microsoft.com/office/powerpoint/2010/main" val="2024971325"/>
              </p:ext>
            </p:extLst>
          </p:nvPr>
        </p:nvGraphicFramePr>
        <p:xfrm>
          <a:off x="4526756" y="3924299"/>
          <a:ext cx="1540216" cy="647226"/>
        </p:xfrm>
        <a:graphic>
          <a:graphicData uri="http://schemas.openxmlformats.org/presentationml/2006/ole">
            <mc:AlternateContent xmlns:mc="http://schemas.openxmlformats.org/markup-compatibility/2006">
              <mc:Choice xmlns:v="urn:schemas-microsoft-com:vml" Requires="v">
                <p:oleObj spid="_x0000_s559225" name="Equation" r:id="rId7" imgW="1752480" imgH="736560" progId="Equation.DSMT4">
                  <p:embed/>
                </p:oleObj>
              </mc:Choice>
              <mc:Fallback>
                <p:oleObj name="Equation" r:id="rId7" imgW="1752480" imgH="736560" progId="Equation.DSMT4">
                  <p:embed/>
                  <p:pic>
                    <p:nvPicPr>
                      <p:cNvPr id="0" name="Picture 85" descr="cosh y((dy)/(dx)) = 1&#10;"/>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26756" y="3924299"/>
                        <a:ext cx="1540216" cy="647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715563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47C510-0FEB-401C-9647-2C74D049734D}"/>
              </a:ext>
            </a:extLst>
          </p:cNvPr>
          <p:cNvSpPr>
            <a:spLocks noGrp="1"/>
          </p:cNvSpPr>
          <p:nvPr>
            <p:ph type="title"/>
          </p:nvPr>
        </p:nvSpPr>
        <p:spPr/>
        <p:txBody>
          <a:bodyPr/>
          <a:lstStyle/>
          <a:p>
            <a:r>
              <a:rPr lang="en-US" altLang="en-US" dirty="0"/>
              <a:t>Example 4 – Solution</a:t>
            </a:r>
            <a:endParaRPr lang="en-IN" dirty="0"/>
          </a:p>
        </p:txBody>
      </p:sp>
      <p:sp>
        <p:nvSpPr>
          <p:cNvPr id="3" name="Content Placeholder 2">
            <a:extLst>
              <a:ext uri="{FF2B5EF4-FFF2-40B4-BE49-F238E27FC236}">
                <a16:creationId xmlns="" xmlns:a16="http://schemas.microsoft.com/office/drawing/2014/main" id="{AEA7F34F-EC42-46FD-8051-FCF5DBDEE852}"/>
              </a:ext>
            </a:extLst>
          </p:cNvPr>
          <p:cNvSpPr>
            <a:spLocks noGrp="1"/>
          </p:cNvSpPr>
          <p:nvPr>
            <p:ph sz="quarter" idx="23"/>
          </p:nvPr>
        </p:nvSpPr>
        <p:spPr>
          <a:xfrm>
            <a:off x="736600" y="1289050"/>
            <a:ext cx="891233" cy="364128"/>
          </a:xfrm>
        </p:spPr>
        <p:txBody>
          <a:bodyPr/>
          <a:lstStyle/>
          <a:p>
            <a:r>
              <a:rPr lang="en-US" altLang="en-US" dirty="0"/>
              <a:t>Since</a:t>
            </a:r>
            <a:endParaRPr lang="en-IN" dirty="0"/>
          </a:p>
        </p:txBody>
      </p:sp>
      <p:graphicFrame>
        <p:nvGraphicFramePr>
          <p:cNvPr id="12" name="Content Placeholder 11" descr="cosh^2(y) minus sinh^2(y) = 1">
            <a:extLst>
              <a:ext uri="{FF2B5EF4-FFF2-40B4-BE49-F238E27FC236}">
                <a16:creationId xmlns="" xmlns:a16="http://schemas.microsoft.com/office/drawing/2014/main" id="{25FB19E6-EB70-44F3-92C5-C9F96C9F310E}"/>
              </a:ext>
            </a:extLst>
          </p:cNvPr>
          <p:cNvGraphicFramePr>
            <a:graphicFrameLocks noGrp="1" noChangeAspect="1"/>
          </p:cNvGraphicFramePr>
          <p:nvPr>
            <p:ph sz="quarter" idx="24"/>
            <p:extLst>
              <p:ext uri="{D42A27DB-BD31-4B8C-83A1-F6EECF244321}">
                <p14:modId xmlns:p14="http://schemas.microsoft.com/office/powerpoint/2010/main" val="738471805"/>
              </p:ext>
            </p:extLst>
          </p:nvPr>
        </p:nvGraphicFramePr>
        <p:xfrm>
          <a:off x="1574800" y="1247775"/>
          <a:ext cx="2667000" cy="393700"/>
        </p:xfrm>
        <a:graphic>
          <a:graphicData uri="http://schemas.openxmlformats.org/presentationml/2006/ole">
            <mc:AlternateContent xmlns:mc="http://schemas.openxmlformats.org/markup-compatibility/2006">
              <mc:Choice xmlns:v="urn:schemas-microsoft-com:vml" Requires="v">
                <p:oleObj spid="_x0000_s560241" name="Equation" r:id="rId3" imgW="2666880" imgH="393480" progId="Equation.DSMT4">
                  <p:embed/>
                </p:oleObj>
              </mc:Choice>
              <mc:Fallback>
                <p:oleObj name="Equation" r:id="rId3" imgW="2666880" imgH="393480" progId="Equation.DSMT4">
                  <p:embed/>
                  <p:pic>
                    <p:nvPicPr>
                      <p:cNvPr id="0" name="Picture 77" descr="cosh^2 y minus sinh^2 y = 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4800" y="1247775"/>
                        <a:ext cx="26670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 xmlns:a16="http://schemas.microsoft.com/office/drawing/2014/main" id="{44DEE8FA-696E-4992-B808-95CD523B6CE9}"/>
              </a:ext>
            </a:extLst>
          </p:cNvPr>
          <p:cNvSpPr>
            <a:spLocks noGrp="1"/>
          </p:cNvSpPr>
          <p:nvPr>
            <p:ph sz="quarter" idx="25"/>
          </p:nvPr>
        </p:nvSpPr>
        <p:spPr>
          <a:xfrm>
            <a:off x="4332707" y="1271119"/>
            <a:ext cx="3356149" cy="352427"/>
          </a:xfrm>
        </p:spPr>
        <p:txBody>
          <a:bodyPr/>
          <a:lstStyle/>
          <a:p>
            <a:r>
              <a:rPr lang="en-US" altLang="en-US" dirty="0"/>
              <a:t>and cos</a:t>
            </a:r>
            <a:r>
              <a:rPr lang="en-US" altLang="en-US" sz="100" dirty="0"/>
              <a:t> </a:t>
            </a:r>
            <a:r>
              <a:rPr lang="en-US" altLang="en-US" dirty="0"/>
              <a:t>h </a:t>
            </a:r>
            <a:r>
              <a:rPr lang="en-US" altLang="en-US" i="1" dirty="0"/>
              <a:t>y</a:t>
            </a:r>
            <a:r>
              <a:rPr lang="en-US" altLang="en-US" dirty="0"/>
              <a:t> ≥ 0, we have</a:t>
            </a:r>
            <a:endParaRPr lang="en-IN" dirty="0"/>
          </a:p>
        </p:txBody>
      </p:sp>
      <p:graphicFrame>
        <p:nvGraphicFramePr>
          <p:cNvPr id="14" name="Content Placeholder 13" descr="cosh(y) = sqrt(1 + sinh^2(y)), so">
            <a:extLst>
              <a:ext uri="{FF2B5EF4-FFF2-40B4-BE49-F238E27FC236}">
                <a16:creationId xmlns="" xmlns:a16="http://schemas.microsoft.com/office/drawing/2014/main" id="{87B8BD0D-0E8B-4CB1-BEF3-156E540721DC}"/>
              </a:ext>
            </a:extLst>
          </p:cNvPr>
          <p:cNvGraphicFramePr>
            <a:graphicFrameLocks noGrp="1" noChangeAspect="1"/>
          </p:cNvGraphicFramePr>
          <p:nvPr>
            <p:ph sz="quarter" idx="26"/>
            <p:extLst>
              <p:ext uri="{D42A27DB-BD31-4B8C-83A1-F6EECF244321}">
                <p14:modId xmlns:p14="http://schemas.microsoft.com/office/powerpoint/2010/main" val="2248281319"/>
              </p:ext>
            </p:extLst>
          </p:nvPr>
        </p:nvGraphicFramePr>
        <p:xfrm>
          <a:off x="7691438" y="1178152"/>
          <a:ext cx="3263900" cy="482600"/>
        </p:xfrm>
        <a:graphic>
          <a:graphicData uri="http://schemas.openxmlformats.org/presentationml/2006/ole">
            <mc:AlternateContent xmlns:mc="http://schemas.openxmlformats.org/markup-compatibility/2006">
              <mc:Choice xmlns:v="urn:schemas-microsoft-com:vml" Requires="v">
                <p:oleObj spid="_x0000_s560242" name="Equation" r:id="rId5" imgW="3263760" imgH="482400" progId="Equation.DSMT4">
                  <p:embed/>
                </p:oleObj>
              </mc:Choice>
              <mc:Fallback>
                <p:oleObj name="Equation" r:id="rId5" imgW="3263760" imgH="482400" progId="Equation.DSMT4">
                  <p:embed/>
                  <p:pic>
                    <p:nvPicPr>
                      <p:cNvPr id="0" name="Picture 78" descr="cosh y = sqrt(1 + sin h^2 y), so"/>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1438" y="1178152"/>
                        <a:ext cx="32639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Content Placeholder 15" descr="(d y)∕(d x) = 1∕cosh(y)&#10; =  1∕sqrt(1 + (sinh^2(y)))&#10; =  1∕sqrt(1 + x^2)">
            <a:extLst>
              <a:ext uri="{FF2B5EF4-FFF2-40B4-BE49-F238E27FC236}">
                <a16:creationId xmlns="" xmlns:a16="http://schemas.microsoft.com/office/drawing/2014/main" id="{C391EEC6-F020-430A-B8A4-17E1A47990A7}"/>
              </a:ext>
            </a:extLst>
          </p:cNvPr>
          <p:cNvGraphicFramePr>
            <a:graphicFrameLocks noGrp="1" noChangeAspect="1"/>
          </p:cNvGraphicFramePr>
          <p:nvPr>
            <p:ph sz="quarter" idx="27"/>
            <p:extLst>
              <p:ext uri="{D42A27DB-BD31-4B8C-83A1-F6EECF244321}">
                <p14:modId xmlns:p14="http://schemas.microsoft.com/office/powerpoint/2010/main" val="782973688"/>
              </p:ext>
            </p:extLst>
          </p:nvPr>
        </p:nvGraphicFramePr>
        <p:xfrm>
          <a:off x="4732338" y="2320925"/>
          <a:ext cx="2725737" cy="2555875"/>
        </p:xfrm>
        <a:graphic>
          <a:graphicData uri="http://schemas.openxmlformats.org/presentationml/2006/ole">
            <mc:AlternateContent xmlns:mc="http://schemas.openxmlformats.org/markup-compatibility/2006">
              <mc:Choice xmlns:v="urn:schemas-microsoft-com:vml" Requires="v">
                <p:oleObj spid="_x0000_s560243" name="Equation" r:id="rId7" imgW="2857320" imgH="2679480" progId="Equation.DSMT4">
                  <p:embed/>
                </p:oleObj>
              </mc:Choice>
              <mc:Fallback>
                <p:oleObj name="Equation" r:id="rId7" imgW="2857320" imgH="2679480" progId="Equation.DSMT4">
                  <p:embed/>
                  <p:pic>
                    <p:nvPicPr>
                      <p:cNvPr id="0" name="Picture 79" descr="((dy)/(dx)) = (1/cosh (y))&#10; =  (1/sqrt(1 + (sinh^2 (y)))&#10; =  (1/sqrt(1 + (x^2))&#10;"/>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32338" y="2320925"/>
                        <a:ext cx="2725737" cy="2555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236654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439C50-9C46-4233-8285-16AF474E7A69}"/>
              </a:ext>
            </a:extLst>
          </p:cNvPr>
          <p:cNvSpPr>
            <a:spLocks noGrp="1"/>
          </p:cNvSpPr>
          <p:nvPr>
            <p:ph type="title"/>
          </p:nvPr>
        </p:nvSpPr>
        <p:spPr>
          <a:xfrm>
            <a:off x="838200" y="3060442"/>
            <a:ext cx="10515600" cy="1126076"/>
          </a:xfrm>
        </p:spPr>
        <p:txBody>
          <a:bodyPr/>
          <a:lstStyle/>
          <a:p>
            <a:pPr algn="ctr"/>
            <a:r>
              <a:rPr lang="en-IN" dirty="0" smtClean="0">
                <a:solidFill>
                  <a:srgbClr val="0079C2"/>
                </a:solidFill>
              </a:rPr>
              <a:t>Hyperbolic Functions and Their Derivatives</a:t>
            </a:r>
            <a:endParaRPr lang="en-IN" sz="4000" dirty="0">
              <a:solidFill>
                <a:srgbClr val="0079C2"/>
              </a:solidFill>
            </a:endParaRPr>
          </a:p>
        </p:txBody>
      </p:sp>
    </p:spTree>
    <p:extLst>
      <p:ext uri="{BB962C8B-B14F-4D97-AF65-F5344CB8AC3E}">
        <p14:creationId xmlns:p14="http://schemas.microsoft.com/office/powerpoint/2010/main" val="41503170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3AB70B-3D8A-4A50-A693-E39BEA215B4F}"/>
              </a:ext>
            </a:extLst>
          </p:cNvPr>
          <p:cNvSpPr>
            <a:spLocks noGrp="1"/>
          </p:cNvSpPr>
          <p:nvPr>
            <p:ph type="title"/>
          </p:nvPr>
        </p:nvSpPr>
        <p:spPr/>
        <p:txBody>
          <a:bodyPr/>
          <a:lstStyle/>
          <a:p>
            <a:r>
              <a:rPr lang="en-IN" sz="3600" dirty="0" smtClean="0"/>
              <a:t>Hyperbolic Functions and Their Derivative</a:t>
            </a:r>
            <a:r>
              <a:rPr lang="en-US" altLang="en-US" sz="3600" dirty="0" smtClean="0"/>
              <a:t>s </a:t>
            </a:r>
            <a:r>
              <a:rPr lang="en-US" altLang="en-US" sz="3600" b="0" dirty="0"/>
              <a:t>(1 of 5)</a:t>
            </a:r>
            <a:endParaRPr lang="en-IN" sz="3600" b="0" dirty="0"/>
          </a:p>
        </p:txBody>
      </p:sp>
      <p:sp>
        <p:nvSpPr>
          <p:cNvPr id="3" name="Content Placeholder 2">
            <a:extLst>
              <a:ext uri="{FF2B5EF4-FFF2-40B4-BE49-F238E27FC236}">
                <a16:creationId xmlns="" xmlns:a16="http://schemas.microsoft.com/office/drawing/2014/main" id="{A2156676-6272-4893-BAA7-4543DC6B8301}"/>
              </a:ext>
            </a:extLst>
          </p:cNvPr>
          <p:cNvSpPr>
            <a:spLocks noGrp="1"/>
          </p:cNvSpPr>
          <p:nvPr>
            <p:ph sz="quarter" idx="23"/>
          </p:nvPr>
        </p:nvSpPr>
        <p:spPr>
          <a:xfrm>
            <a:off x="736600" y="1289050"/>
            <a:ext cx="8638512" cy="260350"/>
          </a:xfrm>
        </p:spPr>
        <p:txBody>
          <a:bodyPr/>
          <a:lstStyle/>
          <a:p>
            <a:r>
              <a:rPr lang="en-US" altLang="en-US" dirty="0"/>
              <a:t>Certain </a:t>
            </a:r>
            <a:r>
              <a:rPr lang="en-US" altLang="en-US" dirty="0" smtClean="0"/>
              <a:t>combinations </a:t>
            </a:r>
            <a:r>
              <a:rPr lang="en-US" altLang="en-US" dirty="0"/>
              <a:t>of the exponential functions</a:t>
            </a:r>
            <a:endParaRPr lang="en-IN" dirty="0"/>
          </a:p>
        </p:txBody>
      </p:sp>
      <p:graphicFrame>
        <p:nvGraphicFramePr>
          <p:cNvPr id="12" name="Content Placeholder 11" descr="e^x and e^(negative x)">
            <a:extLst>
              <a:ext uri="{FF2B5EF4-FFF2-40B4-BE49-F238E27FC236}">
                <a16:creationId xmlns="" xmlns:a16="http://schemas.microsoft.com/office/drawing/2014/main" id="{94E07E71-27CA-49B9-B30B-E6A93ADA9640}"/>
              </a:ext>
            </a:extLst>
          </p:cNvPr>
          <p:cNvGraphicFramePr>
            <a:graphicFrameLocks noGrp="1" noChangeAspect="1"/>
          </p:cNvGraphicFramePr>
          <p:nvPr>
            <p:ph sz="quarter" idx="24"/>
            <p:extLst>
              <p:ext uri="{D42A27DB-BD31-4B8C-83A1-F6EECF244321}">
                <p14:modId xmlns:p14="http://schemas.microsoft.com/office/powerpoint/2010/main" val="3915160504"/>
              </p:ext>
            </p:extLst>
          </p:nvPr>
        </p:nvGraphicFramePr>
        <p:xfrm>
          <a:off x="7572185" y="1241425"/>
          <a:ext cx="1487487" cy="349250"/>
        </p:xfrm>
        <a:graphic>
          <a:graphicData uri="http://schemas.openxmlformats.org/presentationml/2006/ole">
            <mc:AlternateContent xmlns:mc="http://schemas.openxmlformats.org/markup-compatibility/2006">
              <mc:Choice xmlns:v="urn:schemas-microsoft-com:vml" Requires="v">
                <p:oleObj spid="_x0000_s542797" name="Equation" r:id="rId3" imgW="1460160" imgH="342720" progId="Equation.DSMT4">
                  <p:embed/>
                </p:oleObj>
              </mc:Choice>
              <mc:Fallback>
                <p:oleObj name="Equation" r:id="rId3" imgW="1460160" imgH="342720" progId="Equation.DSMT4">
                  <p:embed/>
                  <p:pic>
                    <p:nvPicPr>
                      <p:cNvPr id="0" name="Picture 65" descr="e^x and e^negative x"/>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2185" y="1241425"/>
                        <a:ext cx="1487487" cy="34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 xmlns:a16="http://schemas.microsoft.com/office/drawing/2014/main" id="{6C8552DF-6CB8-4FAF-94D5-39E1A5C5B193}"/>
              </a:ext>
            </a:extLst>
          </p:cNvPr>
          <p:cNvSpPr>
            <a:spLocks noGrp="1"/>
          </p:cNvSpPr>
          <p:nvPr>
            <p:ph sz="quarter" idx="25"/>
          </p:nvPr>
        </p:nvSpPr>
        <p:spPr>
          <a:xfrm>
            <a:off x="736600" y="1645675"/>
            <a:ext cx="10712450" cy="2157067"/>
          </a:xfrm>
        </p:spPr>
        <p:txBody>
          <a:bodyPr/>
          <a:lstStyle/>
          <a:p>
            <a:pPr>
              <a:lnSpc>
                <a:spcPct val="100000"/>
              </a:lnSpc>
              <a:spcAft>
                <a:spcPts val="600"/>
              </a:spcAft>
            </a:pPr>
            <a:r>
              <a:rPr lang="en-US" altLang="en-US" dirty="0"/>
              <a:t>arise so frequently in mathematics and its applications that they deserve to be given special names.</a:t>
            </a:r>
          </a:p>
          <a:p>
            <a:pPr>
              <a:lnSpc>
                <a:spcPct val="100000"/>
              </a:lnSpc>
              <a:spcAft>
                <a:spcPts val="600"/>
              </a:spcAft>
            </a:pPr>
            <a:r>
              <a:rPr lang="en-US" altLang="en-US" dirty="0"/>
              <a:t>In many ways they are analogous to the trigonometric functions, and they have the same relationship to the hyperbola that the trigonometric functions have to the circle.</a:t>
            </a:r>
          </a:p>
        </p:txBody>
      </p:sp>
    </p:spTree>
    <p:extLst>
      <p:ext uri="{BB962C8B-B14F-4D97-AF65-F5344CB8AC3E}">
        <p14:creationId xmlns:p14="http://schemas.microsoft.com/office/powerpoint/2010/main" val="1186117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838B75-E9A8-4652-AE39-CB33DD9297E4}"/>
              </a:ext>
            </a:extLst>
          </p:cNvPr>
          <p:cNvSpPr>
            <a:spLocks noGrp="1"/>
          </p:cNvSpPr>
          <p:nvPr>
            <p:ph type="title"/>
          </p:nvPr>
        </p:nvSpPr>
        <p:spPr/>
        <p:txBody>
          <a:bodyPr/>
          <a:lstStyle/>
          <a:p>
            <a:r>
              <a:rPr lang="en-IN" altLang="en-US" sz="3600" dirty="0" smtClean="0"/>
              <a:t>Hyperbolic Functions and Their Derivatives </a:t>
            </a:r>
            <a:r>
              <a:rPr lang="en-US" altLang="en-US" sz="3600" b="0" dirty="0" smtClean="0"/>
              <a:t>(</a:t>
            </a:r>
            <a:r>
              <a:rPr lang="en-US" altLang="en-US" sz="3600" b="0" dirty="0"/>
              <a:t>2 of 5)</a:t>
            </a:r>
            <a:endParaRPr lang="en-IN" sz="3600" dirty="0"/>
          </a:p>
        </p:txBody>
      </p:sp>
      <p:sp>
        <p:nvSpPr>
          <p:cNvPr id="3" name="Content Placeholder 2">
            <a:extLst>
              <a:ext uri="{FF2B5EF4-FFF2-40B4-BE49-F238E27FC236}">
                <a16:creationId xmlns="" xmlns:a16="http://schemas.microsoft.com/office/drawing/2014/main" id="{DA8FC642-DE12-42AA-B92A-29AC76D63BC6}"/>
              </a:ext>
            </a:extLst>
          </p:cNvPr>
          <p:cNvSpPr>
            <a:spLocks noGrp="1"/>
          </p:cNvSpPr>
          <p:nvPr>
            <p:ph sz="quarter" idx="23"/>
          </p:nvPr>
        </p:nvSpPr>
        <p:spPr>
          <a:xfrm>
            <a:off x="736600" y="1289049"/>
            <a:ext cx="10718800" cy="672105"/>
          </a:xfrm>
        </p:spPr>
        <p:txBody>
          <a:bodyPr/>
          <a:lstStyle/>
          <a:p>
            <a:r>
              <a:rPr lang="en-US" altLang="en-US" dirty="0"/>
              <a:t>For this reason they are collectively called </a:t>
            </a:r>
            <a:r>
              <a:rPr lang="en-US" altLang="en-US" b="1" dirty="0"/>
              <a:t>hyperbolic functions </a:t>
            </a:r>
            <a:r>
              <a:rPr lang="en-US" altLang="en-US" dirty="0"/>
              <a:t>and individually called </a:t>
            </a:r>
            <a:r>
              <a:rPr lang="en-US" altLang="en-US" b="1" dirty="0"/>
              <a:t>hyperbolic sine</a:t>
            </a:r>
            <a:r>
              <a:rPr lang="en-US" altLang="en-US" dirty="0"/>
              <a:t>, </a:t>
            </a:r>
            <a:r>
              <a:rPr lang="en-US" altLang="en-US" b="1" dirty="0"/>
              <a:t>hyperbolic cosine</a:t>
            </a:r>
            <a:r>
              <a:rPr lang="en-US" altLang="en-US" dirty="0"/>
              <a:t>, and so on.</a:t>
            </a:r>
          </a:p>
        </p:txBody>
      </p:sp>
      <p:sp>
        <p:nvSpPr>
          <p:cNvPr id="4" name="Content Placeholder 3">
            <a:extLst>
              <a:ext uri="{FF2B5EF4-FFF2-40B4-BE49-F238E27FC236}">
                <a16:creationId xmlns="" xmlns:a16="http://schemas.microsoft.com/office/drawing/2014/main" id="{0B3CB51E-5F43-4A32-AD61-E8DFA5394737}"/>
              </a:ext>
            </a:extLst>
          </p:cNvPr>
          <p:cNvSpPr>
            <a:spLocks noGrp="1"/>
          </p:cNvSpPr>
          <p:nvPr>
            <p:ph sz="quarter" idx="24"/>
          </p:nvPr>
        </p:nvSpPr>
        <p:spPr>
          <a:xfrm>
            <a:off x="736600" y="2370677"/>
            <a:ext cx="10712450" cy="322281"/>
          </a:xfrm>
        </p:spPr>
        <p:txBody>
          <a:bodyPr/>
          <a:lstStyle/>
          <a:p>
            <a:r>
              <a:rPr lang="en-IN" b="1" dirty="0">
                <a:solidFill>
                  <a:srgbClr val="EF2E24"/>
                </a:solidFill>
              </a:rPr>
              <a:t>Definition of the Hyperbolic Functions</a:t>
            </a:r>
          </a:p>
        </p:txBody>
      </p:sp>
      <p:graphicFrame>
        <p:nvGraphicFramePr>
          <p:cNvPr id="12" name="Content Placeholder 11" descr="(item 1). sinh(x) = ((e^x) minus e^(negative x))∕2&#10;(item 2). csch (x) = 1∕sinh(x) &#10;(item 3). cosh(x) = ((e^x) minus e^(negative x))∕2&#10;(item 4). sech(x) = 1∕cosh(x)&#10;(item 5). tanh(x) = sinh(x)∕cosh(x)&#10;(item 6). coth(x) = cosh(x)∕sinh(x)">
            <a:extLst>
              <a:ext uri="{FF2B5EF4-FFF2-40B4-BE49-F238E27FC236}">
                <a16:creationId xmlns="" xmlns:a16="http://schemas.microsoft.com/office/drawing/2014/main" id="{9224488E-5468-4925-AE6F-61D095BECA89}"/>
              </a:ext>
            </a:extLst>
          </p:cNvPr>
          <p:cNvGraphicFramePr>
            <a:graphicFrameLocks noGrp="1" noChangeAspect="1"/>
          </p:cNvGraphicFramePr>
          <p:nvPr>
            <p:ph sz="quarter" idx="25"/>
            <p:extLst>
              <p:ext uri="{D42A27DB-BD31-4B8C-83A1-F6EECF244321}">
                <p14:modId xmlns:p14="http://schemas.microsoft.com/office/powerpoint/2010/main" val="1144435835"/>
              </p:ext>
            </p:extLst>
          </p:nvPr>
        </p:nvGraphicFramePr>
        <p:xfrm>
          <a:off x="4118202" y="3078615"/>
          <a:ext cx="4271055" cy="2259129"/>
        </p:xfrm>
        <a:graphic>
          <a:graphicData uri="http://schemas.openxmlformats.org/presentationml/2006/ole">
            <mc:AlternateContent xmlns:mc="http://schemas.openxmlformats.org/markup-compatibility/2006">
              <mc:Choice xmlns:v="urn:schemas-microsoft-com:vml" Requires="v">
                <p:oleObj spid="_x0000_s543821" name="Equation" r:id="rId3" imgW="4660560" imgH="2463480" progId="Equation.DSMT4">
                  <p:embed/>
                </p:oleObj>
              </mc:Choice>
              <mc:Fallback>
                <p:oleObj name="Equation" r:id="rId3" imgW="4660560" imgH="2463480" progId="Equation.DSMT4">
                  <p:embed/>
                  <p:pic>
                    <p:nvPicPr>
                      <p:cNvPr id="0" name="Picture 65" descr="Definition of the Hyperbolic Functions sinh (x) = (e^x) minus (e^(negative(x))/2 csch (x) = (1/sinh (x)) cosh (x) = (e^x) minus (e^(negative(x))/2 sech (x) = (1/cosh (x)) tanh (x) = sinh (x)/cosh (x) coth (x) = cosh (x)/sinh (x)&#1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8202" y="3078615"/>
                        <a:ext cx="4271055" cy="22591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830775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838B75-E9A8-4652-AE39-CB33DD9297E4}"/>
              </a:ext>
            </a:extLst>
          </p:cNvPr>
          <p:cNvSpPr>
            <a:spLocks noGrp="1"/>
          </p:cNvSpPr>
          <p:nvPr>
            <p:ph type="title"/>
          </p:nvPr>
        </p:nvSpPr>
        <p:spPr/>
        <p:txBody>
          <a:bodyPr/>
          <a:lstStyle/>
          <a:p>
            <a:r>
              <a:rPr lang="en-IN" altLang="en-US" sz="3600" dirty="0" smtClean="0"/>
              <a:t>Hyperbolic Functions and Their Derivatives (3 of 5)</a:t>
            </a:r>
            <a:endParaRPr lang="en-IN" sz="3600" dirty="0"/>
          </a:p>
        </p:txBody>
      </p:sp>
      <p:sp>
        <p:nvSpPr>
          <p:cNvPr id="3" name="Content Placeholder 2">
            <a:extLst>
              <a:ext uri="{FF2B5EF4-FFF2-40B4-BE49-F238E27FC236}">
                <a16:creationId xmlns="" xmlns:a16="http://schemas.microsoft.com/office/drawing/2014/main" id="{DA8FC642-DE12-42AA-B92A-29AC76D63BC6}"/>
              </a:ext>
            </a:extLst>
          </p:cNvPr>
          <p:cNvSpPr>
            <a:spLocks noGrp="1"/>
          </p:cNvSpPr>
          <p:nvPr>
            <p:ph sz="quarter" idx="23"/>
          </p:nvPr>
        </p:nvSpPr>
        <p:spPr>
          <a:xfrm>
            <a:off x="736600" y="1289049"/>
            <a:ext cx="10718800" cy="1112507"/>
          </a:xfrm>
        </p:spPr>
        <p:txBody>
          <a:bodyPr/>
          <a:lstStyle/>
          <a:p>
            <a:r>
              <a:rPr lang="en-US" altLang="en-US" dirty="0"/>
              <a:t>The hyperbolic functions satisfy a number of identities that are similar to well-known trigonometric identities.</a:t>
            </a:r>
          </a:p>
          <a:p>
            <a:r>
              <a:rPr lang="en-US" altLang="en-US" dirty="0"/>
              <a:t>We list some of them here and leave most of the proofs to the exercises.</a:t>
            </a:r>
          </a:p>
        </p:txBody>
      </p:sp>
      <p:sp>
        <p:nvSpPr>
          <p:cNvPr id="4" name="Content Placeholder 3">
            <a:extLst>
              <a:ext uri="{FF2B5EF4-FFF2-40B4-BE49-F238E27FC236}">
                <a16:creationId xmlns="" xmlns:a16="http://schemas.microsoft.com/office/drawing/2014/main" id="{0B3CB51E-5F43-4A32-AD61-E8DFA5394737}"/>
              </a:ext>
            </a:extLst>
          </p:cNvPr>
          <p:cNvSpPr>
            <a:spLocks noGrp="1"/>
          </p:cNvSpPr>
          <p:nvPr>
            <p:ph sz="quarter" idx="24"/>
          </p:nvPr>
        </p:nvSpPr>
        <p:spPr>
          <a:xfrm>
            <a:off x="736600" y="2686774"/>
            <a:ext cx="10712450" cy="292983"/>
          </a:xfrm>
        </p:spPr>
        <p:txBody>
          <a:bodyPr/>
          <a:lstStyle/>
          <a:p>
            <a:r>
              <a:rPr lang="en-IN" b="1" dirty="0">
                <a:solidFill>
                  <a:srgbClr val="EF2E24"/>
                </a:solidFill>
              </a:rPr>
              <a:t>Hyperbolic Identities</a:t>
            </a:r>
          </a:p>
        </p:txBody>
      </p:sp>
      <p:graphicFrame>
        <p:nvGraphicFramePr>
          <p:cNvPr id="12" name="Content Placeholder 11" descr="(item 1). sinh(negative(x)) = negative(sinh(x))&#10;(item 2). cosh(negative(x)) = cosh(x)&#10;(item 3). cosh^2(x) minus sinh^2(x) = 1&#10;(item 4). 1 minus tanh^2(x) = sech^2(x)&#10;(item 5). sinh(x + y) = sinh(x) cosh(y) + cosh(x) sinh(y)&#10;(item 6). cosh(x + y) = cosh(x) cosh(y) + sinh(x) sinh(y)&#10;">
            <a:extLst>
              <a:ext uri="{FF2B5EF4-FFF2-40B4-BE49-F238E27FC236}">
                <a16:creationId xmlns="" xmlns:a16="http://schemas.microsoft.com/office/drawing/2014/main" id="{9224488E-5468-4925-AE6F-61D095BECA89}"/>
              </a:ext>
            </a:extLst>
          </p:cNvPr>
          <p:cNvGraphicFramePr>
            <a:graphicFrameLocks noGrp="1" noChangeAspect="1"/>
          </p:cNvGraphicFramePr>
          <p:nvPr>
            <p:ph sz="quarter" idx="25"/>
            <p:extLst>
              <p:ext uri="{D42A27DB-BD31-4B8C-83A1-F6EECF244321}">
                <p14:modId xmlns:p14="http://schemas.microsoft.com/office/powerpoint/2010/main" val="223303944"/>
              </p:ext>
            </p:extLst>
          </p:nvPr>
        </p:nvGraphicFramePr>
        <p:xfrm>
          <a:off x="3189967" y="3260830"/>
          <a:ext cx="6070147" cy="1950274"/>
        </p:xfrm>
        <a:graphic>
          <a:graphicData uri="http://schemas.openxmlformats.org/presentationml/2006/ole">
            <mc:AlternateContent xmlns:mc="http://schemas.openxmlformats.org/markup-compatibility/2006">
              <mc:Choice xmlns:v="urn:schemas-microsoft-com:vml" Requires="v">
                <p:oleObj spid="_x0000_s544841" name="Equation" r:id="rId3" imgW="5892480" imgH="1892160" progId="Equation.DSMT4">
                  <p:embed/>
                </p:oleObj>
              </mc:Choice>
              <mc:Fallback>
                <p:oleObj name="Equation" r:id="rId3" imgW="5892480" imgH="1892160" progId="Equation.DSMT4">
                  <p:embed/>
                  <p:pic>
                    <p:nvPicPr>
                      <p:cNvPr id="0" name="Picture 61" descr="Hyperbolic Functions sinh(negative(x)) = negative(sinh (x)) cosh(negative(x)) = cosh (x) cosh^2 (x) minus sinh^2 (x) = 1 1 minus tanh^2 = sech^2 (x) sinh(x+ y) = sinh (x) cosh (y) + cosh (x) sinh (y) cosh(x+ y) = cosh (x) cosh (y) + sinh (x) sinh (y)&#1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9967" y="3260830"/>
                        <a:ext cx="6070147" cy="19502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622581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8D0392-2A58-499E-9E4B-63140F30EB0B}"/>
              </a:ext>
            </a:extLst>
          </p:cNvPr>
          <p:cNvSpPr>
            <a:spLocks noGrp="1"/>
          </p:cNvSpPr>
          <p:nvPr>
            <p:ph type="title"/>
          </p:nvPr>
        </p:nvSpPr>
        <p:spPr/>
        <p:txBody>
          <a:bodyPr/>
          <a:lstStyle/>
          <a:p>
            <a:r>
              <a:rPr lang="en-US" altLang="en-US" dirty="0"/>
              <a:t>Example 1</a:t>
            </a:r>
            <a:endParaRPr lang="en-IN" sz="2400" b="0" dirty="0"/>
          </a:p>
        </p:txBody>
      </p:sp>
      <p:sp>
        <p:nvSpPr>
          <p:cNvPr id="3" name="Content Placeholder 2">
            <a:extLst>
              <a:ext uri="{FF2B5EF4-FFF2-40B4-BE49-F238E27FC236}">
                <a16:creationId xmlns="" xmlns:a16="http://schemas.microsoft.com/office/drawing/2014/main" id="{993DCA2D-5C1E-458F-946F-DA8342DBEC8D}"/>
              </a:ext>
            </a:extLst>
          </p:cNvPr>
          <p:cNvSpPr>
            <a:spLocks noGrp="1"/>
          </p:cNvSpPr>
          <p:nvPr>
            <p:ph sz="quarter" idx="23"/>
          </p:nvPr>
        </p:nvSpPr>
        <p:spPr>
          <a:xfrm>
            <a:off x="736600" y="1289049"/>
            <a:ext cx="1323312" cy="352427"/>
          </a:xfrm>
        </p:spPr>
        <p:txBody>
          <a:bodyPr/>
          <a:lstStyle/>
          <a:p>
            <a:r>
              <a:rPr lang="en-US" altLang="en-US" dirty="0"/>
              <a:t>Prove (a)</a:t>
            </a:r>
            <a:endParaRPr lang="en-IN" dirty="0"/>
          </a:p>
        </p:txBody>
      </p:sp>
      <p:graphicFrame>
        <p:nvGraphicFramePr>
          <p:cNvPr id="12" name="Content Placeholder 11" descr="cosh^2(x) minus sinh^2(x) = 1 and">
            <a:extLst>
              <a:ext uri="{FF2B5EF4-FFF2-40B4-BE49-F238E27FC236}">
                <a16:creationId xmlns="" xmlns:a16="http://schemas.microsoft.com/office/drawing/2014/main" id="{F50EC33E-62D0-4607-9584-076C1488560D}"/>
              </a:ext>
            </a:extLst>
          </p:cNvPr>
          <p:cNvGraphicFramePr>
            <a:graphicFrameLocks noGrp="1" noChangeAspect="1"/>
          </p:cNvGraphicFramePr>
          <p:nvPr>
            <p:ph sz="quarter" idx="24"/>
            <p:extLst>
              <p:ext uri="{D42A27DB-BD31-4B8C-83A1-F6EECF244321}">
                <p14:modId xmlns:p14="http://schemas.microsoft.com/office/powerpoint/2010/main" val="1467652445"/>
              </p:ext>
            </p:extLst>
          </p:nvPr>
        </p:nvGraphicFramePr>
        <p:xfrm>
          <a:off x="2089150" y="1244600"/>
          <a:ext cx="3238500" cy="342900"/>
        </p:xfrm>
        <a:graphic>
          <a:graphicData uri="http://schemas.openxmlformats.org/presentationml/2006/ole">
            <mc:AlternateContent xmlns:mc="http://schemas.openxmlformats.org/markup-compatibility/2006">
              <mc:Choice xmlns:v="urn:schemas-microsoft-com:vml" Requires="v">
                <p:oleObj spid="_x0000_s545998" name="Equation" r:id="rId3" imgW="3238200" imgH="342720" progId="Equation.DSMT4">
                  <p:embed/>
                </p:oleObj>
              </mc:Choice>
              <mc:Fallback>
                <p:oleObj name="Equation" r:id="rId3" imgW="3238200" imgH="342720" progId="Equation.DSMT4">
                  <p:embed/>
                  <p:pic>
                    <p:nvPicPr>
                      <p:cNvPr id="0" name="Picture 170" descr="cosh^2 (x) minus sin (h^2) = 1 and"/>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9150" y="1244600"/>
                        <a:ext cx="32385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 xmlns:a16="http://schemas.microsoft.com/office/drawing/2014/main" id="{97618BB0-F089-4BD4-B5B7-277E5E3A93FE}"/>
              </a:ext>
            </a:extLst>
          </p:cNvPr>
          <p:cNvSpPr>
            <a:spLocks noGrp="1"/>
          </p:cNvSpPr>
          <p:nvPr>
            <p:ph sz="quarter" idx="25"/>
          </p:nvPr>
        </p:nvSpPr>
        <p:spPr>
          <a:xfrm>
            <a:off x="1617785" y="1942260"/>
            <a:ext cx="452176" cy="350561"/>
          </a:xfrm>
        </p:spPr>
        <p:txBody>
          <a:bodyPr/>
          <a:lstStyle/>
          <a:p>
            <a:r>
              <a:rPr lang="en-US" altLang="en-US" dirty="0"/>
              <a:t>(b)</a:t>
            </a:r>
            <a:endParaRPr lang="en-IN" dirty="0"/>
          </a:p>
        </p:txBody>
      </p:sp>
      <p:graphicFrame>
        <p:nvGraphicFramePr>
          <p:cNvPr id="14" name="Content Placeholder 13" descr="1 minus tanh^2(x) = sech^2(x).">
            <a:extLst>
              <a:ext uri="{FF2B5EF4-FFF2-40B4-BE49-F238E27FC236}">
                <a16:creationId xmlns="" xmlns:a16="http://schemas.microsoft.com/office/drawing/2014/main" id="{EC048306-FD2E-4FB9-9C75-CD6A1AEB03B3}"/>
              </a:ext>
            </a:extLst>
          </p:cNvPr>
          <p:cNvGraphicFramePr>
            <a:graphicFrameLocks noGrp="1" noChangeAspect="1"/>
          </p:cNvGraphicFramePr>
          <p:nvPr>
            <p:ph sz="quarter" idx="26"/>
            <p:extLst>
              <p:ext uri="{D42A27DB-BD31-4B8C-83A1-F6EECF244321}">
                <p14:modId xmlns:p14="http://schemas.microsoft.com/office/powerpoint/2010/main" val="1845197143"/>
              </p:ext>
            </p:extLst>
          </p:nvPr>
        </p:nvGraphicFramePr>
        <p:xfrm>
          <a:off x="2089150" y="1897063"/>
          <a:ext cx="2743200" cy="342900"/>
        </p:xfrm>
        <a:graphic>
          <a:graphicData uri="http://schemas.openxmlformats.org/presentationml/2006/ole">
            <mc:AlternateContent xmlns:mc="http://schemas.openxmlformats.org/markup-compatibility/2006">
              <mc:Choice xmlns:v="urn:schemas-microsoft-com:vml" Requires="v">
                <p:oleObj spid="_x0000_s545999" name="Equation" r:id="rId5" imgW="2743200" imgH="342720" progId="Equation.DSMT4">
                  <p:embed/>
                </p:oleObj>
              </mc:Choice>
              <mc:Fallback>
                <p:oleObj name="Equation" r:id="rId5" imgW="2743200" imgH="342720" progId="Equation.DSMT4">
                  <p:embed/>
                  <p:pic>
                    <p:nvPicPr>
                      <p:cNvPr id="0" name="Picture 171" descr="1 minus tan (h^2) x = sec (h^2) x"/>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89150" y="1897063"/>
                        <a:ext cx="27432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6">
            <a:extLst>
              <a:ext uri="{FF2B5EF4-FFF2-40B4-BE49-F238E27FC236}">
                <a16:creationId xmlns="" xmlns:a16="http://schemas.microsoft.com/office/drawing/2014/main" id="{849DC8BE-DD86-44FA-B182-5CD33BD12D57}"/>
              </a:ext>
            </a:extLst>
          </p:cNvPr>
          <p:cNvSpPr>
            <a:spLocks noGrp="1"/>
          </p:cNvSpPr>
          <p:nvPr>
            <p:ph sz="quarter" idx="27"/>
          </p:nvPr>
        </p:nvSpPr>
        <p:spPr>
          <a:xfrm>
            <a:off x="736600" y="2810216"/>
            <a:ext cx="1343408" cy="310947"/>
          </a:xfrm>
        </p:spPr>
        <p:txBody>
          <a:bodyPr/>
          <a:lstStyle/>
          <a:p>
            <a:r>
              <a:rPr lang="en-US" altLang="en-US" dirty="0">
                <a:solidFill>
                  <a:srgbClr val="0079C2"/>
                </a:solidFill>
              </a:rPr>
              <a:t>Solution:</a:t>
            </a:r>
            <a:endParaRPr lang="en-IN" dirty="0">
              <a:solidFill>
                <a:srgbClr val="0079C2"/>
              </a:solidFill>
            </a:endParaRPr>
          </a:p>
        </p:txBody>
      </p:sp>
      <p:sp>
        <p:nvSpPr>
          <p:cNvPr id="8" name="Content Placeholder 7">
            <a:extLst>
              <a:ext uri="{FF2B5EF4-FFF2-40B4-BE49-F238E27FC236}">
                <a16:creationId xmlns="" xmlns:a16="http://schemas.microsoft.com/office/drawing/2014/main" id="{9E2400CC-F432-435D-86FB-EAD3A43C08E4}"/>
              </a:ext>
            </a:extLst>
          </p:cNvPr>
          <p:cNvSpPr>
            <a:spLocks noGrp="1"/>
          </p:cNvSpPr>
          <p:nvPr>
            <p:ph sz="quarter" idx="28"/>
          </p:nvPr>
        </p:nvSpPr>
        <p:spPr>
          <a:xfrm>
            <a:off x="736600" y="3506875"/>
            <a:ext cx="408912" cy="380504"/>
          </a:xfrm>
        </p:spPr>
        <p:txBody>
          <a:bodyPr/>
          <a:lstStyle/>
          <a:p>
            <a:r>
              <a:rPr lang="en-US" dirty="0"/>
              <a:t>(a)</a:t>
            </a:r>
            <a:endParaRPr lang="en-IN" dirty="0"/>
          </a:p>
        </p:txBody>
      </p:sp>
      <p:graphicFrame>
        <p:nvGraphicFramePr>
          <p:cNvPr id="16" name="Content Placeholder 15" descr="cosh^(2)x minus sinh^2(x) = ((e^x) + &#10;(e^(negative x)))∕2)^(2) minus ((e^x) minus (e^(negativex)))∕2)^(2)&#10;= (((e^(2x)) + 2 + e^(negative 2x))∕4) minus (((e^(2x)) minus 2&#10;+ e^(negative 2x))∕4)&#10;= (4∕4)&#10;= 1">
            <a:extLst>
              <a:ext uri="{FF2B5EF4-FFF2-40B4-BE49-F238E27FC236}">
                <a16:creationId xmlns="" xmlns:a16="http://schemas.microsoft.com/office/drawing/2014/main" id="{CF6FABD6-D4B3-43FE-A555-B2D4B913BC19}"/>
              </a:ext>
            </a:extLst>
          </p:cNvPr>
          <p:cNvGraphicFramePr>
            <a:graphicFrameLocks noGrp="1" noChangeAspect="1"/>
          </p:cNvGraphicFramePr>
          <p:nvPr>
            <p:ph sz="quarter" idx="29"/>
            <p:extLst>
              <p:ext uri="{D42A27DB-BD31-4B8C-83A1-F6EECF244321}">
                <p14:modId xmlns:p14="http://schemas.microsoft.com/office/powerpoint/2010/main" val="201123737"/>
              </p:ext>
            </p:extLst>
          </p:nvPr>
        </p:nvGraphicFramePr>
        <p:xfrm>
          <a:off x="1184275" y="3179763"/>
          <a:ext cx="6215063" cy="2994025"/>
        </p:xfrm>
        <a:graphic>
          <a:graphicData uri="http://schemas.openxmlformats.org/presentationml/2006/ole">
            <mc:AlternateContent xmlns:mc="http://schemas.openxmlformats.org/markup-compatibility/2006">
              <mc:Choice xmlns:v="urn:schemas-microsoft-com:vml" Requires="v">
                <p:oleObj spid="_x0000_s546000" name="Equation" r:id="rId7" imgW="6273720" imgH="3022560" progId="Equation.DSMT4">
                  <p:embed/>
                </p:oleObj>
              </mc:Choice>
              <mc:Fallback>
                <p:oleObj name="Equation" r:id="rId7" imgW="6273720" imgH="3022560" progId="Equation.DSMT4">
                  <p:embed/>
                  <p:pic>
                    <p:nvPicPr>
                      <p:cNvPr id="0" name="Picture 172" descr="cosh^(2) x minus sin h^(2) x= ((e^x) + (e^(negative(x)))/2)^(2) minus ((e^x) minus (e^(negative(x)))/2)^(2)&#10;= ((e^(2x)) + 2 + (e^negative(2x))/4) minus ((e^(2x)) minus 2 + (e^negative(2x))/4)&#10;= (4/4)&#10;= 1"/>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4275" y="3179763"/>
                        <a:ext cx="6215063" cy="2994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162335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D4FFE0-F61B-42D7-9EFD-675F8E0DC0F1}"/>
              </a:ext>
            </a:extLst>
          </p:cNvPr>
          <p:cNvSpPr>
            <a:spLocks noGrp="1"/>
          </p:cNvSpPr>
          <p:nvPr>
            <p:ph type="title"/>
          </p:nvPr>
        </p:nvSpPr>
        <p:spPr/>
        <p:txBody>
          <a:bodyPr/>
          <a:lstStyle/>
          <a:p>
            <a:r>
              <a:rPr lang="en-US" altLang="en-US" dirty="0"/>
              <a:t>Example 1 – Solution</a:t>
            </a:r>
            <a:endParaRPr lang="en-IN" dirty="0"/>
          </a:p>
        </p:txBody>
      </p:sp>
      <p:sp>
        <p:nvSpPr>
          <p:cNvPr id="3" name="Content Placeholder 2">
            <a:extLst>
              <a:ext uri="{FF2B5EF4-FFF2-40B4-BE49-F238E27FC236}">
                <a16:creationId xmlns="" xmlns:a16="http://schemas.microsoft.com/office/drawing/2014/main" id="{D78A2302-7456-4618-88C1-789DCFF87D54}"/>
              </a:ext>
            </a:extLst>
          </p:cNvPr>
          <p:cNvSpPr>
            <a:spLocks noGrp="1"/>
          </p:cNvSpPr>
          <p:nvPr>
            <p:ph sz="quarter" idx="23"/>
          </p:nvPr>
        </p:nvSpPr>
        <p:spPr>
          <a:xfrm>
            <a:off x="736600" y="1289050"/>
            <a:ext cx="10718800" cy="401638"/>
          </a:xfrm>
        </p:spPr>
        <p:txBody>
          <a:bodyPr/>
          <a:lstStyle/>
          <a:p>
            <a:r>
              <a:rPr lang="en-US" altLang="en-US" dirty="0"/>
              <a:t>(b) We start with the identity proved in part (a):</a:t>
            </a:r>
            <a:endParaRPr lang="en-IN" dirty="0"/>
          </a:p>
        </p:txBody>
      </p:sp>
      <p:graphicFrame>
        <p:nvGraphicFramePr>
          <p:cNvPr id="12" name="Content Placeholder 11" descr="cosh^2(x) minus sinh^2(x) = 1">
            <a:extLst>
              <a:ext uri="{FF2B5EF4-FFF2-40B4-BE49-F238E27FC236}">
                <a16:creationId xmlns="" xmlns:a16="http://schemas.microsoft.com/office/drawing/2014/main" id="{D7103DC6-9359-4BBE-9A67-977A98C02495}"/>
              </a:ext>
            </a:extLst>
          </p:cNvPr>
          <p:cNvGraphicFramePr>
            <a:graphicFrameLocks noGrp="1" noChangeAspect="1"/>
          </p:cNvGraphicFramePr>
          <p:nvPr>
            <p:ph sz="quarter" idx="24"/>
            <p:extLst>
              <p:ext uri="{D42A27DB-BD31-4B8C-83A1-F6EECF244321}">
                <p14:modId xmlns:p14="http://schemas.microsoft.com/office/powerpoint/2010/main" val="3419229527"/>
              </p:ext>
            </p:extLst>
          </p:nvPr>
        </p:nvGraphicFramePr>
        <p:xfrm>
          <a:off x="4772025" y="1887538"/>
          <a:ext cx="2641600" cy="342900"/>
        </p:xfrm>
        <a:graphic>
          <a:graphicData uri="http://schemas.openxmlformats.org/presentationml/2006/ole">
            <mc:AlternateContent xmlns:mc="http://schemas.openxmlformats.org/markup-compatibility/2006">
              <mc:Choice xmlns:v="urn:schemas-microsoft-com:vml" Requires="v">
                <p:oleObj spid="_x0000_s547087" name="Equation" r:id="rId3" imgW="2641320" imgH="342720" progId="Equation.DSMT4">
                  <p:embed/>
                </p:oleObj>
              </mc:Choice>
              <mc:Fallback>
                <p:oleObj name="Equation" r:id="rId3" imgW="2641320" imgH="342720" progId="Equation.DSMT4">
                  <p:embed/>
                  <p:pic>
                    <p:nvPicPr>
                      <p:cNvPr id="0" name="Picture 223" descr="cosh^2 (x) minus sinh^2 (x) = 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2025" y="1887538"/>
                        <a:ext cx="26416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 xmlns:a16="http://schemas.microsoft.com/office/drawing/2014/main" id="{8A2D23A2-927F-4BEA-98A3-6E87805036BA}"/>
              </a:ext>
            </a:extLst>
          </p:cNvPr>
          <p:cNvSpPr>
            <a:spLocks noGrp="1"/>
          </p:cNvSpPr>
          <p:nvPr>
            <p:ph sz="quarter" idx="25"/>
          </p:nvPr>
        </p:nvSpPr>
        <p:spPr>
          <a:xfrm>
            <a:off x="1188775" y="2833634"/>
            <a:ext cx="3543998" cy="284058"/>
          </a:xfrm>
        </p:spPr>
        <p:txBody>
          <a:bodyPr/>
          <a:lstStyle/>
          <a:p>
            <a:r>
              <a:rPr lang="en-US" altLang="en-US" dirty="0"/>
              <a:t>If we divide both sides by</a:t>
            </a:r>
            <a:endParaRPr lang="en-IN" dirty="0"/>
          </a:p>
        </p:txBody>
      </p:sp>
      <p:graphicFrame>
        <p:nvGraphicFramePr>
          <p:cNvPr id="14" name="Content Placeholder 13" descr="cosh^2(x),">
            <a:extLst>
              <a:ext uri="{FF2B5EF4-FFF2-40B4-BE49-F238E27FC236}">
                <a16:creationId xmlns="" xmlns:a16="http://schemas.microsoft.com/office/drawing/2014/main" id="{CF1A5A50-B64A-4005-933F-802264B2E89F}"/>
              </a:ext>
            </a:extLst>
          </p:cNvPr>
          <p:cNvGraphicFramePr>
            <a:graphicFrameLocks noGrp="1" noChangeAspect="1"/>
          </p:cNvGraphicFramePr>
          <p:nvPr>
            <p:ph sz="quarter" idx="26"/>
            <p:extLst>
              <p:ext uri="{D42A27DB-BD31-4B8C-83A1-F6EECF244321}">
                <p14:modId xmlns:p14="http://schemas.microsoft.com/office/powerpoint/2010/main" val="3158195509"/>
              </p:ext>
            </p:extLst>
          </p:nvPr>
        </p:nvGraphicFramePr>
        <p:xfrm>
          <a:off x="4683125" y="2774950"/>
          <a:ext cx="1130300" cy="406400"/>
        </p:xfrm>
        <a:graphic>
          <a:graphicData uri="http://schemas.openxmlformats.org/presentationml/2006/ole">
            <mc:AlternateContent xmlns:mc="http://schemas.openxmlformats.org/markup-compatibility/2006">
              <mc:Choice xmlns:v="urn:schemas-microsoft-com:vml" Requires="v">
                <p:oleObj spid="_x0000_s547088" name="Equation" r:id="rId5" imgW="1130040" imgH="406080" progId="Equation.DSMT4">
                  <p:embed/>
                </p:oleObj>
              </mc:Choice>
              <mc:Fallback>
                <p:oleObj name="Equation" r:id="rId5" imgW="1130040" imgH="406080" progId="Equation.DSMT4">
                  <p:embed/>
                  <p:pic>
                    <p:nvPicPr>
                      <p:cNvPr id="0" name="Picture 224" descr="cosh^2 (x)"/>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25" y="2774950"/>
                        <a:ext cx="11303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6">
            <a:extLst>
              <a:ext uri="{FF2B5EF4-FFF2-40B4-BE49-F238E27FC236}">
                <a16:creationId xmlns="" xmlns:a16="http://schemas.microsoft.com/office/drawing/2014/main" id="{6851037A-2D57-4D9C-B8BC-E0EF514BC3DF}"/>
              </a:ext>
            </a:extLst>
          </p:cNvPr>
          <p:cNvSpPr>
            <a:spLocks noGrp="1"/>
          </p:cNvSpPr>
          <p:nvPr>
            <p:ph sz="quarter" idx="27"/>
          </p:nvPr>
        </p:nvSpPr>
        <p:spPr>
          <a:xfrm>
            <a:off x="5824483" y="2824669"/>
            <a:ext cx="1257930" cy="284058"/>
          </a:xfrm>
        </p:spPr>
        <p:txBody>
          <a:bodyPr/>
          <a:lstStyle/>
          <a:p>
            <a:r>
              <a:rPr lang="en-US" altLang="en-US" dirty="0"/>
              <a:t>we get</a:t>
            </a:r>
            <a:endParaRPr lang="en-IN" dirty="0"/>
          </a:p>
        </p:txBody>
      </p:sp>
      <p:graphicFrame>
        <p:nvGraphicFramePr>
          <p:cNvPr id="17" name="Content Placeholder 16" descr="(1 minus (sinh^2(x)∕cosh^2(x)) = 1∕cosh^2(x)&#10;">
            <a:extLst>
              <a:ext uri="{FF2B5EF4-FFF2-40B4-BE49-F238E27FC236}">
                <a16:creationId xmlns="" xmlns:a16="http://schemas.microsoft.com/office/drawing/2014/main" id="{AE8197D4-F2A3-4A4F-989B-E0B5FD680569}"/>
              </a:ext>
            </a:extLst>
          </p:cNvPr>
          <p:cNvGraphicFramePr>
            <a:graphicFrameLocks noGrp="1" noChangeAspect="1"/>
          </p:cNvGraphicFramePr>
          <p:nvPr>
            <p:ph sz="quarter" idx="28"/>
            <p:extLst>
              <p:ext uri="{D42A27DB-BD31-4B8C-83A1-F6EECF244321}">
                <p14:modId xmlns:p14="http://schemas.microsoft.com/office/powerpoint/2010/main" val="854942321"/>
              </p:ext>
            </p:extLst>
          </p:nvPr>
        </p:nvGraphicFramePr>
        <p:xfrm>
          <a:off x="4746625" y="3529013"/>
          <a:ext cx="2692400" cy="739775"/>
        </p:xfrm>
        <a:graphic>
          <a:graphicData uri="http://schemas.openxmlformats.org/presentationml/2006/ole">
            <mc:AlternateContent xmlns:mc="http://schemas.openxmlformats.org/markup-compatibility/2006">
              <mc:Choice xmlns:v="urn:schemas-microsoft-com:vml" Requires="v">
                <p:oleObj spid="_x0000_s547089" name="Equation" r:id="rId7" imgW="2819160" imgH="774360" progId="Equation.DSMT4">
                  <p:embed/>
                </p:oleObj>
              </mc:Choice>
              <mc:Fallback>
                <p:oleObj name="Equation" r:id="rId7" imgW="2819160" imgH="774360" progId="Equation.DSMT4">
                  <p:embed/>
                  <p:pic>
                    <p:nvPicPr>
                      <p:cNvPr id="0" name="Picture 225" descr="(1 minus (sinh^2(x)/cosh^2(x))) = (1/cosh^2(x))&#10;"/>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46625" y="3529013"/>
                        <a:ext cx="2692400" cy="739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Content Placeholder 8">
            <a:extLst>
              <a:ext uri="{FF2B5EF4-FFF2-40B4-BE49-F238E27FC236}">
                <a16:creationId xmlns="" xmlns:a16="http://schemas.microsoft.com/office/drawing/2014/main" id="{5EBF6A8E-CEBA-468A-A7DB-C3CF5BD623AE}"/>
              </a:ext>
            </a:extLst>
          </p:cNvPr>
          <p:cNvSpPr>
            <a:spLocks noGrp="1"/>
          </p:cNvSpPr>
          <p:nvPr>
            <p:ph sz="quarter" idx="29"/>
          </p:nvPr>
        </p:nvSpPr>
        <p:spPr>
          <a:xfrm>
            <a:off x="1188774" y="4869928"/>
            <a:ext cx="640025" cy="284058"/>
          </a:xfrm>
        </p:spPr>
        <p:txBody>
          <a:bodyPr/>
          <a:lstStyle/>
          <a:p>
            <a:r>
              <a:rPr lang="en-US" dirty="0"/>
              <a:t>or</a:t>
            </a:r>
            <a:endParaRPr lang="en-IN" dirty="0"/>
          </a:p>
        </p:txBody>
      </p:sp>
      <p:graphicFrame>
        <p:nvGraphicFramePr>
          <p:cNvPr id="19" name="Content Placeholder 18" descr="1 minus tanh^2(x) = sech^2(x)">
            <a:extLst>
              <a:ext uri="{FF2B5EF4-FFF2-40B4-BE49-F238E27FC236}">
                <a16:creationId xmlns="" xmlns:a16="http://schemas.microsoft.com/office/drawing/2014/main" id="{489B9BD0-2A46-4A72-8C5B-2901030199FF}"/>
              </a:ext>
            </a:extLst>
          </p:cNvPr>
          <p:cNvGraphicFramePr>
            <a:graphicFrameLocks noGrp="1" noChangeAspect="1"/>
          </p:cNvGraphicFramePr>
          <p:nvPr>
            <p:ph sz="quarter" idx="30"/>
            <p:extLst>
              <p:ext uri="{D42A27DB-BD31-4B8C-83A1-F6EECF244321}">
                <p14:modId xmlns:p14="http://schemas.microsoft.com/office/powerpoint/2010/main" val="2087382752"/>
              </p:ext>
            </p:extLst>
          </p:nvPr>
        </p:nvGraphicFramePr>
        <p:xfrm>
          <a:off x="4748213" y="5365750"/>
          <a:ext cx="2654300" cy="338138"/>
        </p:xfrm>
        <a:graphic>
          <a:graphicData uri="http://schemas.openxmlformats.org/presentationml/2006/ole">
            <mc:AlternateContent xmlns:mc="http://schemas.openxmlformats.org/markup-compatibility/2006">
              <mc:Choice xmlns:v="urn:schemas-microsoft-com:vml" Requires="v">
                <p:oleObj spid="_x0000_s547090" name="Equation" r:id="rId9" imgW="2692080" imgH="342720" progId="Equation.DSMT4">
                  <p:embed/>
                </p:oleObj>
              </mc:Choice>
              <mc:Fallback>
                <p:oleObj name="Equation" r:id="rId9" imgW="2692080" imgH="342720" progId="Equation.DSMT4">
                  <p:embed/>
                  <p:pic>
                    <p:nvPicPr>
                      <p:cNvPr id="0" name="Picture 226" descr="1 minus tanh^2(x) = sech^2(x)&#10;"/>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48213" y="5365750"/>
                        <a:ext cx="2654300" cy="33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056002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86DC18-C480-4DF9-86D2-DF2D17419710}"/>
              </a:ext>
            </a:extLst>
          </p:cNvPr>
          <p:cNvSpPr>
            <a:spLocks noGrp="1"/>
          </p:cNvSpPr>
          <p:nvPr>
            <p:ph type="title"/>
          </p:nvPr>
        </p:nvSpPr>
        <p:spPr/>
        <p:txBody>
          <a:bodyPr/>
          <a:lstStyle/>
          <a:p>
            <a:r>
              <a:rPr lang="en-IN" altLang="en-US" sz="3600" dirty="0" smtClean="0"/>
              <a:t>Hyperbolic Functions and Their Derivatives (4 of 5)</a:t>
            </a:r>
            <a:endParaRPr lang="en-IN" sz="3600" dirty="0"/>
          </a:p>
        </p:txBody>
      </p:sp>
      <p:sp>
        <p:nvSpPr>
          <p:cNvPr id="3" name="Content Placeholder 2">
            <a:extLst>
              <a:ext uri="{FF2B5EF4-FFF2-40B4-BE49-F238E27FC236}">
                <a16:creationId xmlns="" xmlns:a16="http://schemas.microsoft.com/office/drawing/2014/main" id="{895EAEEE-52C5-4B83-95AA-262AEFB019A6}"/>
              </a:ext>
            </a:extLst>
          </p:cNvPr>
          <p:cNvSpPr>
            <a:spLocks noGrp="1"/>
          </p:cNvSpPr>
          <p:nvPr>
            <p:ph sz="quarter" idx="23"/>
          </p:nvPr>
        </p:nvSpPr>
        <p:spPr/>
        <p:txBody>
          <a:bodyPr/>
          <a:lstStyle/>
          <a:p>
            <a:r>
              <a:rPr lang="en-US" altLang="en-US" dirty="0"/>
              <a:t>The derivatives of the hyperbolic functions are easily computed. For example,</a:t>
            </a:r>
          </a:p>
        </p:txBody>
      </p:sp>
      <p:graphicFrame>
        <p:nvGraphicFramePr>
          <p:cNvPr id="12" name="Content Placeholder 11" descr="(d∕(d x))(sinh(x)) = (d∕(d x))((e^x minus e^(negative x))∕2)&#10; =  (e^x minus e^(negative x))∕2&#10; =  cosh(x)">
            <a:extLst>
              <a:ext uri="{FF2B5EF4-FFF2-40B4-BE49-F238E27FC236}">
                <a16:creationId xmlns="" xmlns:a16="http://schemas.microsoft.com/office/drawing/2014/main" id="{B5C6663F-BC51-4847-8581-26C324C3848D}"/>
              </a:ext>
            </a:extLst>
          </p:cNvPr>
          <p:cNvGraphicFramePr>
            <a:graphicFrameLocks noGrp="1" noChangeAspect="1"/>
          </p:cNvGraphicFramePr>
          <p:nvPr>
            <p:ph sz="quarter" idx="24"/>
            <p:extLst>
              <p:ext uri="{D42A27DB-BD31-4B8C-83A1-F6EECF244321}">
                <p14:modId xmlns:p14="http://schemas.microsoft.com/office/powerpoint/2010/main" val="3858751608"/>
              </p:ext>
            </p:extLst>
          </p:nvPr>
        </p:nvGraphicFramePr>
        <p:xfrm>
          <a:off x="4139291" y="2162175"/>
          <a:ext cx="3800023" cy="2054288"/>
        </p:xfrm>
        <a:graphic>
          <a:graphicData uri="http://schemas.openxmlformats.org/presentationml/2006/ole">
            <mc:AlternateContent xmlns:mc="http://schemas.openxmlformats.org/markup-compatibility/2006">
              <mc:Choice xmlns:v="urn:schemas-microsoft-com:vml" Requires="v">
                <p:oleObj spid="_x0000_s547908" name="Equation" r:id="rId3" imgW="4089240" imgH="2209680" progId="Equation.DSMT4">
                  <p:embed/>
                </p:oleObj>
              </mc:Choice>
              <mc:Fallback>
                <p:oleObj name="Equation" r:id="rId3" imgW="4089240" imgH="2209680" progId="Equation.DSMT4">
                  <p:embed/>
                  <p:pic>
                    <p:nvPicPr>
                      <p:cNvPr id="0" name="Picture 56" descr="((d/(dx))(sinh (x))) = ((d/(dx))((e^(x)) minus (e^(negative(x))/2)&#10; =  ((e^(x)) minus (e^(negative(x))/2)&#10; =  (cosh (x))&#1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9291" y="2162175"/>
                        <a:ext cx="3800023" cy="2054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1533186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 xmlns:thm15="http://schemas.microsoft.com/office/thememl/2012/main" name="Presentation1" id="{276F6C23-6457-4163-906F-9FD71B1D340C}" vid="{9A4A37B5-06EA-4573-8274-FD94E47E4E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A5D52E595BC2A47A3DCA88123D2A30D" ma:contentTypeVersion="35" ma:contentTypeDescription="Create a new document." ma:contentTypeScope="" ma:versionID="4c660e2e17d3ab93da6a423d8c1d122d">
  <xsd:schema xmlns:xsd="http://www.w3.org/2001/XMLSchema" xmlns:xs="http://www.w3.org/2001/XMLSchema" xmlns:p="http://schemas.microsoft.com/office/2006/metadata/properties" xmlns:ns2="a4d2ff27-a226-42e2-a79e-c1ae662d212e" xmlns:ns3="f856fc18-c0f7-462c-a53d-fc2610d0c4c8" xmlns:ns4="a3520c62-91d1-4715-93cb-6b6cc6733a1f" targetNamespace="http://schemas.microsoft.com/office/2006/metadata/properties" ma:root="true" ma:fieldsID="59feb48a41e2f3269242cbc893d6fc9a" ns2:_="" ns3:_="" ns4:_="">
    <xsd:import namespace="a4d2ff27-a226-42e2-a79e-c1ae662d212e"/>
    <xsd:import namespace="f856fc18-c0f7-462c-a53d-fc2610d0c4c8"/>
    <xsd:import namespace="a3520c62-91d1-4715-93cb-6b6cc6733a1f"/>
    <xsd:element name="properties">
      <xsd:complexType>
        <xsd:sequence>
          <xsd:element name="documentManagement">
            <xsd:complexType>
              <xsd:all>
                <xsd:element ref="ns2:Description0" minOccurs="0"/>
                <xsd:element ref="ns3:Review_x0020_Notes" minOccurs="0"/>
                <xsd:element ref="ns3:Source_x0020_File_x0020_Only" minOccurs="0"/>
                <xsd:element ref="ns3:SPM_x0020_Definitions_x0020_Doc" minOccurs="0"/>
                <xsd:element ref="ns3:Also_x0020_on_x0020_Doc_x0020_Center" minOccurs="0"/>
                <xsd:element ref="ns3:E2E" minOccurs="0"/>
                <xsd:element ref="ns3:Function" minOccurs="0"/>
                <xsd:element ref="ns3:Topic2" minOccurs="0"/>
                <xsd:element ref="ns3:Sub_x002d_Topic2" minOccurs="0"/>
                <xsd:element ref="ns3:Current_x0020_Vrs_x002e__x0020_Date" minOccurs="0"/>
                <xsd:element ref="ns3:Owner" minOccurs="0"/>
                <xsd:element ref="ns3:Doc_x0020_Type2" minOccurs="0"/>
                <xsd:element ref="ns3:_x0031_e_x0020_Audience" minOccurs="0"/>
                <xsd:element ref="ns3:Product_x0020_Delivery_x0020_Format" minOccurs="0"/>
                <xsd:element ref="ns3:Product_x0020_Type_x0028_s_x0029_" minOccurs="0"/>
                <xsd:element ref="ns3:System_x0028_s_x0029_" minOccurs="0"/>
                <xsd:element ref="ns3:Software" minOccurs="0"/>
                <xsd:element ref="ns3:Screen" minOccurs="0"/>
                <xsd:element ref="ns3:Component_x0028_s_x0029_" minOccurs="0"/>
                <xsd:element ref="ns4:_dlc_DocIdUrl" minOccurs="0"/>
                <xsd:element ref="ns4:_dlc_DocId" minOccurs="0"/>
                <xsd:element ref="ns4:_dlc_DocIdPersistId" minOccurs="0"/>
                <xsd:element ref="ns3:Portfoli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d2ff27-a226-42e2-a79e-c1ae662d212e" elementFormDefault="qualified">
    <xsd:import namespace="http://schemas.microsoft.com/office/2006/documentManagement/types"/>
    <xsd:import namespace="http://schemas.microsoft.com/office/infopath/2007/PartnerControls"/>
    <xsd:element name="Description0" ma:index="2"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56fc18-c0f7-462c-a53d-fc2610d0c4c8" elementFormDefault="qualified">
    <xsd:import namespace="http://schemas.microsoft.com/office/2006/documentManagement/types"/>
    <xsd:import namespace="http://schemas.microsoft.com/office/infopath/2007/PartnerControls"/>
    <xsd:element name="Review_x0020_Notes" ma:index="3" nillable="true" ma:displayName="Review Notes" ma:internalName="Review_x0020_Notes">
      <xsd:simpleType>
        <xsd:restriction base="dms:Text">
          <xsd:maxLength value="255"/>
        </xsd:restriction>
      </xsd:simpleType>
    </xsd:element>
    <xsd:element name="Source_x0020_File_x0020_Only" ma:index="4" nillable="true" ma:displayName="Source File Only" ma:default="0" ma:internalName="Source_x0020_File_x0020_Only">
      <xsd:simpleType>
        <xsd:restriction base="dms:Boolean"/>
      </xsd:simpleType>
    </xsd:element>
    <xsd:element name="SPM_x0020_Definitions_x0020_Doc" ma:index="5" nillable="true" ma:displayName="SPM Definitions Doc" ma:default="0" ma:description="Documents that are referenced in scales vendor pricing definition documentation." ma:internalName="SPM_x0020_Definitions_x0020_Doc">
      <xsd:simpleType>
        <xsd:restriction base="dms:Boolean"/>
      </xsd:simpleType>
    </xsd:element>
    <xsd:element name="Also_x0020_on_x0020_Doc_x0020_Center" ma:index="6" nillable="true" ma:displayName="Shared Doc" ma:default="0" ma:internalName="Also_x0020_on_x0020_Doc_x0020_Center">
      <xsd:simpleType>
        <xsd:restriction base="dms:Boolean"/>
      </xsd:simpleType>
    </xsd:element>
    <xsd:element name="E2E" ma:index="7" nillable="true" ma:displayName="Outsourced Services" ma:default="0" ma:internalName="E2E">
      <xsd:simpleType>
        <xsd:restriction base="dms:Boolean"/>
      </xsd:simpleType>
    </xsd:element>
    <xsd:element name="Function" ma:index="8" nillable="true" ma:displayName="Function" ma:format="Dropdown" ma:internalName="Function">
      <xsd:simpleType>
        <xsd:restriction base="dms:Choice">
          <xsd:enumeration value="Product Setup"/>
          <xsd:enumeration value="Asset Selection"/>
          <xsd:enumeration value="Product Funding"/>
          <xsd:enumeration value="Content Authoring"/>
          <xsd:enumeration value="Content Development"/>
          <xsd:enumeration value="Content Design"/>
          <xsd:enumeration value="Content Clearance"/>
          <xsd:enumeration value="Content Production"/>
          <xsd:enumeration value="Project Management"/>
          <xsd:enumeration value="Content Finalization"/>
          <xsd:enumeration value="Product Closeout Activities"/>
          <xsd:enumeration value="Content Revision and Reprint"/>
          <xsd:enumeration value="General Reference"/>
        </xsd:restriction>
      </xsd:simpleType>
    </xsd:element>
    <xsd:element name="Topic2" ma:index="9" nillable="true" ma:displayName="Topic" ma:format="Dropdown" ma:internalName="Topic2">
      <xsd:simpleType>
        <xsd:restriction base="dms:Choice">
          <xsd:enumeration value="Managing Files"/>
          <xsd:enumeration value="Managing Quality and Compliance"/>
          <xsd:enumeration value="Managing Partners"/>
          <xsd:enumeration value="Managing Data"/>
          <xsd:enumeration value="Managing Budgets"/>
          <xsd:enumeration value="Managing Content Creation"/>
          <xsd:enumeration value="Other (Admin, Tools, Resources)"/>
        </xsd:restriction>
      </xsd:simpleType>
    </xsd:element>
    <xsd:element name="Sub_x002d_Topic2" ma:index="10" nillable="true" ma:displayName="Sub-Topic" ma:format="Dropdown" ma:internalName="Sub_x002d_Topic2">
      <xsd:simpleType>
        <xsd:restriction base="dms:Choice">
          <xsd:enumeration value="--MANAGING FILES--"/>
          <xsd:enumeration value="Archiving/File Sharing"/>
          <xsd:enumeration value="Automation"/>
          <xsd:enumeration value="Composition Standards"/>
          <xsd:enumeration value="File Approval"/>
          <xsd:enumeration value="File Certification"/>
          <xsd:enumeration value="File Delivery to Printer"/>
          <xsd:enumeration value="File Naming"/>
          <xsd:enumeration value="File Setup"/>
          <xsd:enumeration value="Format Conversion"/>
          <xsd:enumeration value="In-Prod Deliverables"/>
          <xsd:enumeration value="Page Proofs"/>
          <xsd:enumeration value="Print On Demand"/>
          <xsd:enumeration value="Printer Proofs"/>
          <xsd:enumeration value="Routing for Transmittal/Review"/>
          <xsd:enumeration value="Watermarking"/>
          <xsd:enumeration value="Word Downloads"/>
          <xsd:enumeration value="--MANAGING QUALITY &amp; COMPLIANCE--"/>
          <xsd:enumeration value="Alt text"/>
          <xsd:enumeration value="Assessments"/>
          <xsd:enumeration value="Branding"/>
          <xsd:enumeration value="Copyediting"/>
          <xsd:enumeration value="Copyright Lines and License Agreements"/>
          <xsd:enumeration value="Credit Line Placement"/>
          <xsd:enumeration value="CXX Processing"/>
          <xsd:enumeration value="CenDoc"/>
          <xsd:enumeration value="Design &amp; Semantic Coding"/>
          <xsd:enumeration value="Indexing"/>
          <xsd:enumeration value="Proofreading/QA"/>
          <xsd:enumeration value="Systems Testing"/>
          <xsd:enumeration value="--MANAGING PARTNERS--"/>
          <xsd:enumeration value="Author Communication"/>
          <xsd:enumeration value="Contact Lists"/>
          <xsd:enumeration value="Outsourced Services"/>
          <xsd:enumeration value="Escalation"/>
          <xsd:enumeration value="Project Team"/>
          <xsd:enumeration value="Vendor Assignments"/>
          <xsd:enumeration value="Vendor Communication"/>
          <xsd:enumeration value="Vendor Start Up"/>
          <xsd:enumeration value="Vendor Tracking"/>
          <xsd:enumeration value="--MANAGING DATA--"/>
          <xsd:enumeration value="Asset  Metadata"/>
          <xsd:enumeration value="Attachments"/>
          <xsd:enumeration value="Close-Out Materials"/>
          <xsd:enumeration value="Dashboard"/>
          <xsd:enumeration value="Data Integrity"/>
          <xsd:enumeration value="Meetings"/>
          <xsd:enumeration value="Order/Print Management"/>
          <xsd:enumeration value="Product Setup"/>
          <xsd:enumeration value="Schedules"/>
          <xsd:enumeration value="Specifications"/>
          <xsd:enumeration value="--MANAGING BUDGETS--"/>
          <xsd:enumeration value="Charge-Back Tracking"/>
          <xsd:enumeration value="Invoice Processing"/>
          <xsd:enumeration value="Plate &amp; Plate Wizard"/>
          <xsd:enumeration value="Purchase Orders"/>
          <xsd:enumeration value="Time Entry"/>
          <xsd:enumeration value="--MANAGING CONTENT CREATION--"/>
          <xsd:enumeration value="Approved Content Providers"/>
          <xsd:enumeration value="Art Manuscript / Logs"/>
          <xsd:enumeration value="Author Contract"/>
          <xsd:enumeration value="Content Authoring"/>
          <xsd:enumeration value="Content Design"/>
          <xsd:enumeration value="Content Development"/>
          <xsd:enumeration value="CXX Submission"/>
          <xsd:enumeration value="--OTHER: ADMIN/TOOLS/RESOURCES--"/>
          <xsd:enumeration value="Book Requests / Sample Copies"/>
          <xsd:enumeration value="Carts Request Form"/>
          <xsd:enumeration value="Codes &amp; Standard IDs"/>
          <xsd:enumeration value="Document Management *"/>
          <xsd:enumeration value="Other"/>
          <xsd:enumeration value="Shipping (Hardcopy)"/>
          <xsd:enumeration value="Tips &amp; Tricks *"/>
        </xsd:restriction>
      </xsd:simpleType>
    </xsd:element>
    <xsd:element name="Current_x0020_Vrs_x002e__x0020_Date" ma:index="11" nillable="true" ma:displayName="Current Vrs. Date" ma:format="DateOnly" ma:internalName="Current_x0020_Vrs_x002e__x0020_Date">
      <xsd:simpleType>
        <xsd:restriction base="dms:DateTime"/>
      </xsd:simpleType>
    </xsd:element>
    <xsd:element name="Owner" ma:index="12" nillable="true" ma:displayName="Owner" ma:description="Owner of this document" ma:list="UserInfo" ma:SearchPeopleOnly="false" ma:SharePointGroup="0" ma:internalName="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_x0020_Type2" ma:index="13" nillable="true" ma:displayName="Doc Type" ma:format="Dropdown" ma:internalName="Doc_x0020_Type2">
      <xsd:simpleType>
        <xsd:restriction base="dms:Choice">
          <xsd:enumeration value="Application File"/>
          <xsd:enumeration value="Calculator"/>
          <xsd:enumeration value="Cendoc Stylesheet"/>
          <xsd:enumeration value="Checklist/1-Pager"/>
          <xsd:enumeration value="Email Template"/>
          <xsd:enumeration value="Form"/>
          <xsd:enumeration value="Guidelines"/>
          <xsd:enumeration value="Non-PAL Stylesheet"/>
          <xsd:enumeration value="Presentation"/>
          <xsd:enumeration value="Process or Policy"/>
          <xsd:enumeration value="Reference FAQ"/>
          <xsd:enumeration value="Report"/>
          <xsd:enumeration value="Requirements (System)"/>
          <xsd:enumeration value="Sample / Example"/>
          <xsd:enumeration value="Style Guide"/>
          <xsd:enumeration value="Template"/>
          <xsd:enumeration value="User Guide/Manual"/>
          <xsd:enumeration value="Value List/Table"/>
          <xsd:enumeration value="Workflow"/>
        </xsd:restriction>
      </xsd:simpleType>
    </xsd:element>
    <xsd:element name="_x0031_e_x0020_Audience" ma:index="14" nillable="true" ma:displayName="Primary Audience" ma:internalName="_x0031_e_x0020_Audience">
      <xsd:complexType>
        <xsd:complexContent>
          <xsd:extension base="dms:MultiChoice">
            <xsd:sequence>
              <xsd:element name="Value" maxOccurs="unbounded" minOccurs="0" nillable="true">
                <xsd:simpleType>
                  <xsd:restriction base="dms:Choice">
                    <xsd:enumeration value="Content Development"/>
                    <xsd:enumeration value="Design"/>
                    <xsd:enumeration value="Digital Production"/>
                    <xsd:enumeration value="E2E Site Lead"/>
                    <xsd:enumeration value="Finance &amp; Metrics"/>
                    <xsd:enumeration value="Inventory"/>
                    <xsd:enumeration value="Manufacturing"/>
                    <xsd:enumeration value="Marketing / Sales"/>
                    <xsd:enumeration value="Media Development"/>
                    <xsd:enumeration value="Production"/>
                    <xsd:enumeration value="Product Management"/>
                    <xsd:enumeration value="R&amp;P Acquisitions"/>
                    <xsd:enumeration value="R&amp;P Clearance"/>
                    <xsd:enumeration value="Standards/Ops Only"/>
                    <xsd:enumeration value="Vendors (VIP)"/>
                  </xsd:restriction>
                </xsd:simpleType>
              </xsd:element>
            </xsd:sequence>
          </xsd:extension>
        </xsd:complexContent>
      </xsd:complexType>
    </xsd:element>
    <xsd:element name="Product_x0020_Delivery_x0020_Format" ma:index="15" nillable="true" ma:displayName="Product Delivery Format" ma:internalName="Product_x0020_Delivery_x0020_Format">
      <xsd:complexType>
        <xsd:complexContent>
          <xsd:extension base="dms:MultiChoice">
            <xsd:sequence>
              <xsd:element name="Value" maxOccurs="unbounded" minOccurs="0" nillable="true">
                <xsd:simpleType>
                  <xsd:restriction base="dms:Choice">
                    <xsd:enumeration value="Print"/>
                    <xsd:enumeration value="Manufactured Media"/>
                    <xsd:enumeration value="Online/Digital"/>
                  </xsd:restriction>
                </xsd:simpleType>
              </xsd:element>
            </xsd:sequence>
          </xsd:extension>
        </xsd:complexContent>
      </xsd:complexType>
    </xsd:element>
    <xsd:element name="Product_x0020_Type_x0028_s_x0029_" ma:index="16" nillable="true" ma:displayName="Product Type(s)" ma:default="None" ma:internalName="Product_x0020_Type_x0028_s_x0029_">
      <xsd:complexType>
        <xsd:complexContent>
          <xsd:extension base="dms:MultiChoice">
            <xsd:sequence>
              <xsd:element name="Value" maxOccurs="unbounded" minOccurs="0" nillable="true">
                <xsd:simpleType>
                  <xsd:restriction base="dms:Choice">
                    <xsd:enumeration value="None"/>
                    <xsd:enumeration value="Advantage Editions"/>
                    <xsd:enumeration value="Ancillaries - Digital"/>
                    <xsd:enumeration value="Ancillaries - Print"/>
                    <xsd:enumeration value="Annotated Editions"/>
                    <xsd:enumeration value="AP Editions"/>
                    <xsd:enumeration value="Custom"/>
                    <xsd:enumeration value="Digital Products (non-eBook)"/>
                    <xsd:enumeration value="eBook"/>
                    <xsd:enumeration value="K-12 Editions"/>
                    <xsd:enumeration value="K-12 HS Editions"/>
                    <xsd:enumeration value="Instructor Editions"/>
                    <xsd:enumeration value="International Editions"/>
                    <xsd:enumeration value="MindTap"/>
                    <xsd:enumeration value="National Geographic Learning"/>
                    <xsd:enumeration value="SimPub"/>
                    <xsd:enumeration value="Student/Base Editions"/>
                  </xsd:restriction>
                </xsd:simpleType>
              </xsd:element>
            </xsd:sequence>
          </xsd:extension>
        </xsd:complexContent>
      </xsd:complexType>
    </xsd:element>
    <xsd:element name="System_x0028_s_x0029_" ma:index="17" nillable="true" ma:displayName="System(s)" ma:default="None" ma:internalName="System_x0028_s_x0029_">
      <xsd:complexType>
        <xsd:complexContent>
          <xsd:extension base="dms:MultiChoice">
            <xsd:sequence>
              <xsd:element name="Value" maxOccurs="unbounded" minOccurs="0" nillable="true">
                <xsd:simpleType>
                  <xsd:restriction base="dms:Choice">
                    <xsd:enumeration value="None"/>
                    <xsd:enumeration value="Cardinal"/>
                    <xsd:enumeration value="CARTS"/>
                    <xsd:enumeration value="Compose"/>
                    <xsd:enumeration value="Docusphere"/>
                    <xsd:enumeration value="DropBox"/>
                    <xsd:enumeration value="E1"/>
                    <xsd:enumeration value="eProd"/>
                    <xsd:enumeration value="Geyser"/>
                    <xsd:enumeration value="Inside"/>
                    <xsd:enumeration value="Inside:ProdShare"/>
                    <xsd:enumeration value="IPS"/>
                    <xsd:enumeration value="JIRA"/>
                    <xsd:enumeration value="Mass Transit"/>
                    <xsd:enumeration value="ORCA"/>
                    <xsd:enumeration value="Printer Systems (JA/InSite/ePAC)"/>
                    <xsd:enumeration value="Rights Reporting Tool (RRT)"/>
                    <xsd:enumeration value="Rights Systems (RMS/CRS)"/>
                    <xsd:enumeration value="Telescope"/>
                  </xsd:restriction>
                </xsd:simpleType>
              </xsd:element>
            </xsd:sequence>
          </xsd:extension>
        </xsd:complexContent>
      </xsd:complexType>
    </xsd:element>
    <xsd:element name="Software" ma:index="18" nillable="true" ma:displayName="Software" ma:format="Dropdown" ma:internalName="Software">
      <xsd:simpleType>
        <xsd:restriction base="dms:Choice">
          <xsd:enumeration value="Adobe Acrobat"/>
          <xsd:enumeration value="Microsoft Visio"/>
          <xsd:enumeration value="PitStop"/>
        </xsd:restriction>
      </xsd:simpleType>
    </xsd:element>
    <xsd:element name="Screen" ma:index="19" nillable="true" ma:displayName="Screen" ma:format="Dropdown" ma:internalName="Screen">
      <xsd:simpleType>
        <xsd:restriction base="dms:Choice">
          <xsd:enumeration value="Attachments"/>
          <xsd:enumeration value="Dashboard(s)"/>
          <xsd:enumeration value="General/Multiple"/>
          <xsd:enumeration value="Main Setup"/>
          <xsd:enumeration value="MyTasks"/>
          <xsd:enumeration value="Narrative"/>
          <xsd:enumeration value="Plate"/>
          <xsd:enumeration value="Project Team"/>
          <xsd:enumeration value="Reprint Corrections"/>
          <xsd:enumeration value="Rights System View"/>
          <xsd:enumeration value="Routing"/>
          <xsd:enumeration value="Schedule"/>
          <xsd:enumeration value="Specifications"/>
          <xsd:enumeration value="Vendor Address Book"/>
          <xsd:enumeration value="Vendor Assignments"/>
        </xsd:restriction>
      </xsd:simpleType>
    </xsd:element>
    <xsd:element name="Component_x0028_s_x0029_" ma:index="20" nillable="true" ma:displayName="Component(s)" ma:default="None" ma:internalName="Component_x0028_s_x0029_">
      <xsd:complexType>
        <xsd:complexContent>
          <xsd:extension base="dms:MultiChoice">
            <xsd:sequence>
              <xsd:element name="Value" maxOccurs="unbounded" minOccurs="0" nillable="true">
                <xsd:simpleType>
                  <xsd:restriction base="dms:Choice">
                    <xsd:enumeration value="None"/>
                    <xsd:enumeration value="Book Covers"/>
                    <xsd:enumeration value="Book Endsheets"/>
                    <xsd:enumeration value="Book Inserts"/>
                    <xsd:enumeration value="Book Inside Covers"/>
                    <xsd:enumeration value="Book Interiors"/>
                    <xsd:enumeration value="Book Preface/FM/CR"/>
                    <xsd:enumeration value="CDs"/>
                    <xsd:enumeration value="DVDs"/>
                    <xsd:enumeration value="In-Book Ads"/>
                    <xsd:enumeration value="PACs"/>
                  </xsd:restriction>
                </xsd:simpleType>
              </xsd:element>
            </xsd:sequence>
          </xsd:extension>
        </xsd:complexContent>
      </xsd:complexType>
    </xsd:element>
    <xsd:element name="Portfolio" ma:index="30" nillable="true" ma:displayName="Portfolio" ma:hidden="true" ma:internalName="Portfolio" ma:readOnly="false">
      <xsd:complexType>
        <xsd:complexContent>
          <xsd:extension base="dms:MultiChoice">
            <xsd:sequence>
              <xsd:element name="Value" maxOccurs="unbounded" minOccurs="0" nillable="true">
                <xsd:simpleType>
                  <xsd:restriction base="dms:Choice">
                    <xsd:enumeration value="Higher Ed"/>
                    <xsd:enumeration value="NGL/International"/>
                    <xsd:enumeration value="School/Reference"/>
                  </xsd:restriction>
                </xsd:simple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3520c62-91d1-4715-93cb-6b6cc6733a1f" elementFormDefault="qualified">
    <xsd:import namespace="http://schemas.microsoft.com/office/2006/documentManagement/types"/>
    <xsd:import namespace="http://schemas.microsoft.com/office/infopath/2007/PartnerControls"/>
    <xsd:element name="_dlc_DocIdUrl" ma:index="2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23" nillable="true" ma:displayName="Document ID Value" ma:description="The value of the document ID assigned to this item." ma:internalName="_dlc_DocId" ma:readOnly="true">
      <xsd:simpleType>
        <xsd:restriction base="dms:Text"/>
      </xsd:simpleType>
    </xsd:element>
    <xsd:element name="_dlc_DocIdPersistId" ma:index="29"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E2E xmlns="f856fc18-c0f7-462c-a53d-fc2610d0c4c8">false</E2E>
    <Review_x0020_Notes xmlns="f856fc18-c0f7-462c-a53d-fc2610d0c4c8" xsi:nil="true"/>
    <_x0031_e_x0020_Audience xmlns="f856fc18-c0f7-462c-a53d-fc2610d0c4c8"/>
    <Screen xmlns="f856fc18-c0f7-462c-a53d-fc2610d0c4c8" xsi:nil="true"/>
    <Also_x0020_on_x0020_Doc_x0020_Center xmlns="f856fc18-c0f7-462c-a53d-fc2610d0c4c8">false</Also_x0020_on_x0020_Doc_x0020_Center>
    <Sub_x002d_Topic2 xmlns="f856fc18-c0f7-462c-a53d-fc2610d0c4c8" xsi:nil="true"/>
    <Current_x0020_Vrs_x002e__x0020_Date xmlns="f856fc18-c0f7-462c-a53d-fc2610d0c4c8" xsi:nil="true"/>
    <Product_x0020_Delivery_x0020_Format xmlns="f856fc18-c0f7-462c-a53d-fc2610d0c4c8"/>
    <Topic2 xmlns="f856fc18-c0f7-462c-a53d-fc2610d0c4c8" xsi:nil="true"/>
    <Source_x0020_File_x0020_Only xmlns="f856fc18-c0f7-462c-a53d-fc2610d0c4c8">false</Source_x0020_File_x0020_Only>
    <Doc_x0020_Type2 xmlns="f856fc18-c0f7-462c-a53d-fc2610d0c4c8" xsi:nil="true"/>
    <Owner xmlns="f856fc18-c0f7-462c-a53d-fc2610d0c4c8">
      <UserInfo>
        <DisplayName/>
        <AccountId xsi:nil="true"/>
        <AccountType/>
      </UserInfo>
    </Owner>
    <Software xmlns="f856fc18-c0f7-462c-a53d-fc2610d0c4c8" xsi:nil="true"/>
    <System_x0028_s_x0029_ xmlns="f856fc18-c0f7-462c-a53d-fc2610d0c4c8">
      <Value>None</Value>
    </System_x0028_s_x0029_>
    <Description0 xmlns="a4d2ff27-a226-42e2-a79e-c1ae662d212e" xsi:nil="true"/>
    <Product_x0020_Type_x0028_s_x0029_ xmlns="f856fc18-c0f7-462c-a53d-fc2610d0c4c8">
      <Value>None</Value>
    </Product_x0020_Type_x0028_s_x0029_>
    <Component_x0028_s_x0029_ xmlns="f856fc18-c0f7-462c-a53d-fc2610d0c4c8">
      <Value>None</Value>
    </Component_x0028_s_x0029_>
    <Function xmlns="f856fc18-c0f7-462c-a53d-fc2610d0c4c8" xsi:nil="true"/>
    <Portfolio xmlns="f856fc18-c0f7-462c-a53d-fc2610d0c4c8"/>
    <SPM_x0020_Definitions_x0020_Doc xmlns="f856fc18-c0f7-462c-a53d-fc2610d0c4c8">false</SPM_x0020_Definitions_x0020_Doc>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75FD8AF-03B6-40B7-84F4-489ECF9A03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d2ff27-a226-42e2-a79e-c1ae662d212e"/>
    <ds:schemaRef ds:uri="f856fc18-c0f7-462c-a53d-fc2610d0c4c8"/>
    <ds:schemaRef ds:uri="a3520c62-91d1-4715-93cb-6b6cc6733a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F60B298-C6B1-4CA0-A44C-8B6FAB39D879}">
  <ds:schemaRefs>
    <ds:schemaRef ds:uri="f856fc18-c0f7-462c-a53d-fc2610d0c4c8"/>
    <ds:schemaRef ds:uri="http://schemas.microsoft.com/office/2006/documentManagement/types"/>
    <ds:schemaRef ds:uri="http://schemas.microsoft.com/office/2006/metadata/properties"/>
    <ds:schemaRef ds:uri="http://purl.org/dc/dcmitype/"/>
    <ds:schemaRef ds:uri="http://purl.org/dc/terms/"/>
    <ds:schemaRef ds:uri="http://purl.org/dc/elements/1.1/"/>
    <ds:schemaRef ds:uri="http://schemas.microsoft.com/office/infopath/2007/PartnerControls"/>
    <ds:schemaRef ds:uri="http://schemas.openxmlformats.org/package/2006/metadata/core-properties"/>
    <ds:schemaRef ds:uri="a3520c62-91d1-4715-93cb-6b6cc6733a1f"/>
    <ds:schemaRef ds:uri="a4d2ff27-a226-42e2-a79e-c1ae662d212e"/>
    <ds:schemaRef ds:uri="http://www.w3.org/XML/1998/namespace"/>
  </ds:schemaRefs>
</ds:datastoreItem>
</file>

<file path=customXml/itemProps3.xml><?xml version="1.0" encoding="utf-8"?>
<ds:datastoreItem xmlns:ds="http://schemas.openxmlformats.org/officeDocument/2006/customXml" ds:itemID="{1FBD255F-1AB4-4B7F-97CA-248D24762D41}">
  <ds:schemaRefs>
    <ds:schemaRef ds:uri="http://schemas.microsoft.com/sharepoint/events"/>
  </ds:schemaRefs>
</ds:datastoreItem>
</file>

<file path=customXml/itemProps4.xml><?xml version="1.0" encoding="utf-8"?>
<ds:datastoreItem xmlns:ds="http://schemas.openxmlformats.org/officeDocument/2006/customXml" ds:itemID="{E32CFAA7-E308-4DCB-89CD-C84C20E9024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3737</TotalTime>
  <Words>570</Words>
  <Application>Microsoft Office PowerPoint</Application>
  <PresentationFormat>Custom</PresentationFormat>
  <Paragraphs>82</Paragraphs>
  <Slides>22</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4" baseType="lpstr">
      <vt:lpstr>1_Office Theme</vt:lpstr>
      <vt:lpstr>Equation</vt:lpstr>
      <vt:lpstr>3</vt:lpstr>
      <vt:lpstr>3.11</vt:lpstr>
      <vt:lpstr>Hyperbolic Functions and Their Derivatives</vt:lpstr>
      <vt:lpstr>Hyperbolic Functions and Their Derivatives (1 of 5)</vt:lpstr>
      <vt:lpstr>Hyperbolic Functions and Their Derivatives (2 of 5)</vt:lpstr>
      <vt:lpstr>Hyperbolic Functions and Their Derivatives (3 of 5)</vt:lpstr>
      <vt:lpstr>Example 1</vt:lpstr>
      <vt:lpstr>Example 1 – Solution</vt:lpstr>
      <vt:lpstr>Hyperbolic Functions and Their Derivatives (4 of 5)</vt:lpstr>
      <vt:lpstr>Hyperbolic Functions and Their Derivatives (5 of 5)</vt:lpstr>
      <vt:lpstr>Example 2</vt:lpstr>
      <vt:lpstr>Inverse Hyperbolic Functions and Their Derivatives</vt:lpstr>
      <vt:lpstr>Inverse Hyperbolic Functions and Their Derivatives (1 of 5)</vt:lpstr>
      <vt:lpstr>Inverse Hyperbolic Functions and Their Derivatives (2 of 5)</vt:lpstr>
      <vt:lpstr>Inverse Hyperbolic Functions and Their Derivatives (3 of 5)</vt:lpstr>
      <vt:lpstr>Inverse Hyperbolic Functions and Their Derivatives (4 of 5)</vt:lpstr>
      <vt:lpstr>Example 3</vt:lpstr>
      <vt:lpstr>Example 3 – Solution (1 of 2)</vt:lpstr>
      <vt:lpstr>Example 3 – Solution (2 of 2)</vt:lpstr>
      <vt:lpstr>Inverse Hyperbolic Functions and Their Derivatives (5 of 5)</vt:lpstr>
      <vt:lpstr>Example 4</vt:lpstr>
      <vt:lpstr>Example 4 – Solution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Triola, Courtney A</dc:creator>
  <cp:lastModifiedBy>Acer</cp:lastModifiedBy>
  <cp:revision>1069</cp:revision>
  <cp:lastPrinted>2016-10-03T15:29:39Z</cp:lastPrinted>
  <dcterms:created xsi:type="dcterms:W3CDTF">2017-12-08T21:17:47Z</dcterms:created>
  <dcterms:modified xsi:type="dcterms:W3CDTF">2020-04-15T11:43:32Z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0x0101002A5D52E595BC2A47A3DCA88123D2A30D</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_SourceUrl">
    <vt:lpwstr/>
  </property>
  <property fmtid="{D5CDD505-2E9C-101B-9397-08002B2CF9AE}" pid="9" name="_SharedFileIndex">
    <vt:lpwstr/>
  </property>
  <property fmtid="{D5CDD505-2E9C-101B-9397-08002B2CF9AE}" pid="10" name="Audience">
    <vt:lpwstr>Content Developer</vt:lpwstr>
  </property>
  <property fmtid="{D5CDD505-2E9C-101B-9397-08002B2CF9AE}" pid="11" name="Department">
    <vt:lpwstr>GPM Training</vt:lpwstr>
  </property>
  <property fmtid="{D5CDD505-2E9C-101B-9397-08002B2CF9AE}" pid="12" name="ComplianceAssetId">
    <vt:lpwstr/>
  </property>
  <property fmtid="{D5CDD505-2E9C-101B-9397-08002B2CF9AE}" pid="13" name="TemplateUrl">
    <vt:lpwstr/>
  </property>
  <property fmtid="{D5CDD505-2E9C-101B-9397-08002B2CF9AE}" pid="14" name="_dlc_DocIdItemGuid">
    <vt:lpwstr>8b70cda3-413b-4766-b009-7cf0a547d69e</vt:lpwstr>
  </property>
</Properties>
</file>