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0" r:id="rId5"/>
  </p:sldMasterIdLst>
  <p:notesMasterIdLst>
    <p:notesMasterId r:id="rId28"/>
  </p:notesMasterIdLst>
  <p:handoutMasterIdLst>
    <p:handoutMasterId r:id="rId29"/>
  </p:handoutMasterIdLst>
  <p:sldIdLst>
    <p:sldId id="572" r:id="rId6"/>
    <p:sldId id="573" r:id="rId7"/>
    <p:sldId id="577" r:id="rId8"/>
    <p:sldId id="574" r:id="rId9"/>
    <p:sldId id="575" r:id="rId10"/>
    <p:sldId id="553" r:id="rId11"/>
    <p:sldId id="554" r:id="rId12"/>
    <p:sldId id="555" r:id="rId13"/>
    <p:sldId id="556" r:id="rId14"/>
    <p:sldId id="557" r:id="rId15"/>
    <p:sldId id="576" r:id="rId16"/>
    <p:sldId id="558" r:id="rId17"/>
    <p:sldId id="559" r:id="rId18"/>
    <p:sldId id="560" r:id="rId19"/>
    <p:sldId id="561" r:id="rId20"/>
    <p:sldId id="562" r:id="rId21"/>
    <p:sldId id="563" r:id="rId22"/>
    <p:sldId id="564" r:id="rId23"/>
    <p:sldId id="569" r:id="rId24"/>
    <p:sldId id="570" r:id="rId25"/>
    <p:sldId id="571" r:id="rId26"/>
    <p:sldId id="568" r:id="rId27"/>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 uri="{2D200454-40CA-4A62-9FC3-DE9A4176ACB9}">
      <p15:notes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riola, Courtney A" initials="TC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7944A"/>
    <a:srgbClr val="EF2E24"/>
    <a:srgbClr val="0079C2"/>
    <a:srgbClr val="0000A3"/>
    <a:srgbClr val="000000"/>
    <a:srgbClr val="A30000"/>
    <a:srgbClr val="E7EFF7"/>
    <a:srgbClr val="CBDDEF"/>
    <a:srgbClr val="004A78"/>
    <a:srgbClr val="00629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46" autoAdjust="0"/>
    <p:restoredTop sz="94316" autoAdjust="0"/>
  </p:normalViewPr>
  <p:slideViewPr>
    <p:cSldViewPr snapToGrid="0" snapToObjects="1">
      <p:cViewPr varScale="1">
        <p:scale>
          <a:sx n="70" d="100"/>
          <a:sy n="70" d="100"/>
        </p:scale>
        <p:origin x="-114" y="-96"/>
      </p:cViewPr>
      <p:guideLst>
        <p:guide orient="horz" pos="2160"/>
        <p:guide pos="3840"/>
      </p:guideLst>
    </p:cSldViewPr>
  </p:slideViewPr>
  <p:outlineViewPr>
    <p:cViewPr>
      <p:scale>
        <a:sx n="33" d="100"/>
        <a:sy n="33" d="100"/>
      </p:scale>
      <p:origin x="0" y="-8700"/>
    </p:cViewPr>
  </p:outlineViewPr>
  <p:notesTextViewPr>
    <p:cViewPr>
      <p:scale>
        <a:sx n="20" d="100"/>
        <a:sy n="20" d="100"/>
      </p:scale>
      <p:origin x="0" y="0"/>
    </p:cViewPr>
  </p:notesTextViewPr>
  <p:notesViewPr>
    <p:cSldViewPr snapToGrid="0" snapToObjects="1">
      <p:cViewPr varScale="1">
        <p:scale>
          <a:sx n="87" d="100"/>
          <a:sy n="87" d="100"/>
        </p:scale>
        <p:origin x="3090"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viewProps" Target="viewProp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commentAuthors" Target="commentAuthor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 Id="rId4" Type="http://schemas.openxmlformats.org/officeDocument/2006/relationships/image" Target="../media/image26.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image" Target="../media/image28.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image" Target="../media/image30.wmf"/><Relationship Id="rId5" Type="http://schemas.openxmlformats.org/officeDocument/2006/relationships/image" Target="../media/image34.wmf"/><Relationship Id="rId4" Type="http://schemas.openxmlformats.org/officeDocument/2006/relationships/image" Target="../media/image33.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36.wmf"/><Relationship Id="rId1" Type="http://schemas.openxmlformats.org/officeDocument/2006/relationships/image" Target="../media/image35.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38.wmf"/><Relationship Id="rId1" Type="http://schemas.openxmlformats.org/officeDocument/2006/relationships/image" Target="../media/image3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image" Target="../media/image2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E8AA413-85C6-40F2-B867-268CAAA7E377}" type="datetimeFigureOut">
              <a:rPr lang="en-US" smtClean="0"/>
              <a:pPr/>
              <a:t>4/15/2020</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767803E-66EE-42CE-8DFB-98553954E472}" type="slidenum">
              <a:rPr lang="en-US" smtClean="0"/>
              <a:pPr/>
              <a:t>‹#›</a:t>
            </a:fld>
            <a:endParaRPr lang="en-US" dirty="0"/>
          </a:p>
        </p:txBody>
      </p:sp>
    </p:spTree>
    <p:extLst>
      <p:ext uri="{BB962C8B-B14F-4D97-AF65-F5344CB8AC3E}">
        <p14:creationId xmlns:p14="http://schemas.microsoft.com/office/powerpoint/2010/main" val="21762102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86680D68-05FF-7942-990A-B21BB8E6CE33}" type="datetimeFigureOut">
              <a:rPr lang="en-US"/>
              <a:pPr>
                <a:defRPr/>
              </a:pPr>
              <a:t>4/15/2020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91CAE60C-72A0-D14D-8733-C13212F694AD}" type="slidenum">
              <a:rPr lang="en-US"/>
              <a:pPr>
                <a:defRPr/>
              </a:pPr>
              <a:t>‹#›</a:t>
            </a:fld>
            <a:endParaRPr lang="en-US" dirty="0"/>
          </a:p>
        </p:txBody>
      </p:sp>
    </p:spTree>
    <p:extLst>
      <p:ext uri="{BB962C8B-B14F-4D97-AF65-F5344CB8AC3E}">
        <p14:creationId xmlns:p14="http://schemas.microsoft.com/office/powerpoint/2010/main" val="12338055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91CAE60C-72A0-D14D-8733-C13212F694AD}" type="slidenum">
              <a:rPr lang="en-US" smtClean="0"/>
              <a:pPr>
                <a:defRPr/>
              </a:pPr>
              <a:t>1</a:t>
            </a:fld>
            <a:endParaRPr lang="en-US" dirty="0"/>
          </a:p>
        </p:txBody>
      </p:sp>
    </p:spTree>
    <p:extLst>
      <p:ext uri="{BB962C8B-B14F-4D97-AF65-F5344CB8AC3E}">
        <p14:creationId xmlns:p14="http://schemas.microsoft.com/office/powerpoint/2010/main" val="3760113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flipH="1">
            <a:off x="1274574" y="2759656"/>
            <a:ext cx="1487676" cy="748138"/>
          </a:xfrm>
          <a:prstGeom prst="round1Rect">
            <a:avLst/>
          </a:prstGeom>
          <a:solidFill>
            <a:srgbClr val="0079C2"/>
          </a:solidFill>
          <a:ln w="20320">
            <a:solidFill>
              <a:srgbClr val="0079C2"/>
            </a:solidFill>
          </a:ln>
        </p:spPr>
        <p:txBody>
          <a:bodyPr anchor="ctr"/>
          <a:lstStyle>
            <a:lvl1pPr>
              <a:defRPr sz="4000">
                <a:solidFill>
                  <a:schemeClr val="bg1"/>
                </a:solidFill>
              </a:defRPr>
            </a:lvl1pPr>
          </a:lstStyle>
          <a:p>
            <a:r>
              <a:rPr lang="en-US" dirty="0"/>
              <a:t>17.17</a:t>
            </a:r>
          </a:p>
        </p:txBody>
      </p:sp>
      <p:sp>
        <p:nvSpPr>
          <p:cNvPr id="10" name="Text Placeholder 2"/>
          <p:cNvSpPr>
            <a:spLocks noGrp="1"/>
          </p:cNvSpPr>
          <p:nvPr>
            <p:ph type="body" sz="quarter" idx="11" hasCustomPrompt="1"/>
          </p:nvPr>
        </p:nvSpPr>
        <p:spPr>
          <a:xfrm>
            <a:off x="2762250" y="2552700"/>
            <a:ext cx="9048750" cy="1162050"/>
          </a:xfrm>
          <a:solidFill>
            <a:srgbClr val="E1EBF7"/>
          </a:solidFill>
        </p:spPr>
        <p:txBody>
          <a:bodyPr anchor="ctr">
            <a:normAutofit/>
          </a:bodyPr>
          <a:lstStyle>
            <a:lvl1pPr marL="182880" indent="0" algn="l">
              <a:buNone/>
              <a:defRPr sz="4000" b="1" i="0">
                <a:solidFill>
                  <a:srgbClr val="000000"/>
                </a:solidFill>
                <a:latin typeface="Arial" charset="0"/>
                <a:ea typeface="Arial" charset="0"/>
                <a:cs typeface="Arial" charset="0"/>
              </a:defRPr>
            </a:lvl1pPr>
          </a:lstStyle>
          <a:p>
            <a:pPr lvl="0"/>
            <a:r>
              <a:rPr lang="en-IN" dirty="0"/>
              <a:t>Four Ways to Represent a Function</a:t>
            </a:r>
            <a:endParaRPr lang="en-US" dirty="0"/>
          </a:p>
        </p:txBody>
      </p:sp>
      <p:cxnSp>
        <p:nvCxnSpPr>
          <p:cNvPr id="13" name="Straight Connector 12"/>
          <p:cNvCxnSpPr/>
          <p:nvPr userDrawn="1"/>
        </p:nvCxnSpPr>
        <p:spPr>
          <a:xfrm>
            <a:off x="13270" y="2908276"/>
            <a:ext cx="1261303"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13270" y="3007668"/>
            <a:ext cx="1261304"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13270" y="3108437"/>
            <a:ext cx="1261304"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a:off x="13270" y="3219704"/>
            <a:ext cx="1261304"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sp>
        <p:nvSpPr>
          <p:cNvPr id="18" name="Content Placeholder 2"/>
          <p:cNvSpPr>
            <a:spLocks noGrp="1"/>
          </p:cNvSpPr>
          <p:nvPr>
            <p:ph sz="quarter" idx="12"/>
          </p:nvPr>
        </p:nvSpPr>
        <p:spPr>
          <a:xfrm>
            <a:off x="4171951" y="6443493"/>
            <a:ext cx="5715000" cy="247650"/>
          </a:xfrm>
        </p:spPr>
        <p:txBody>
          <a:bodyPr/>
          <a:lstStyle>
            <a:lvl1pPr>
              <a:defRPr sz="1400"/>
            </a:lvl1pPr>
          </a:lstStyle>
          <a:p>
            <a:pPr lvl="0"/>
            <a:r>
              <a:rPr lang="en-US" dirty="0"/>
              <a:t>Click to edit Master text styles</a:t>
            </a:r>
            <a:endParaRPr lang="en-IN" dirty="0"/>
          </a:p>
        </p:txBody>
      </p:sp>
    </p:spTree>
    <p:extLst>
      <p:ext uri="{BB962C8B-B14F-4D97-AF65-F5344CB8AC3E}">
        <p14:creationId xmlns:p14="http://schemas.microsoft.com/office/powerpoint/2010/main" val="15193774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with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6" name="Text Placeholder 1"/>
          <p:cNvSpPr>
            <a:spLocks noGrp="1"/>
          </p:cNvSpPr>
          <p:nvPr>
            <p:ph type="body" sz="quarter" idx="15" hasCustomPrompt="1"/>
          </p:nvPr>
        </p:nvSpPr>
        <p:spPr>
          <a:xfrm>
            <a:off x="743576" y="1289684"/>
            <a:ext cx="10711543" cy="2750053"/>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 </a:t>
            </a:r>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 </a:t>
            </a:r>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4"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Tree>
    <p:extLst>
      <p:ext uri="{BB962C8B-B14F-4D97-AF65-F5344CB8AC3E}">
        <p14:creationId xmlns:p14="http://schemas.microsoft.com/office/powerpoint/2010/main" val="1115507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age and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lvl1pPr algn="l">
              <a:defRPr/>
            </a:lvl1pPr>
          </a:lstStyle>
          <a:p>
            <a:r>
              <a:rPr lang="en-US" dirty="0"/>
              <a:t>Click to edit Master title style</a:t>
            </a:r>
          </a:p>
        </p:txBody>
      </p:sp>
      <p:sp>
        <p:nvSpPr>
          <p:cNvPr id="6" name="Picture Placeholder 5"/>
          <p:cNvSpPr>
            <a:spLocks noGrp="1"/>
          </p:cNvSpPr>
          <p:nvPr>
            <p:ph type="pic" sz="quarter" idx="10"/>
          </p:nvPr>
        </p:nvSpPr>
        <p:spPr>
          <a:xfrm>
            <a:off x="733118" y="1619557"/>
            <a:ext cx="6477000" cy="4259263"/>
          </a:xfrm>
        </p:spPr>
        <p:txBody>
          <a:bodyPr/>
          <a:lstStyle/>
          <a:p>
            <a:r>
              <a:rPr lang="en-US" dirty="0"/>
              <a:t>Click icon to add picture</a:t>
            </a:r>
          </a:p>
        </p:txBody>
      </p:sp>
      <p:sp>
        <p:nvSpPr>
          <p:cNvPr id="10" name="Text Placeholder 9"/>
          <p:cNvSpPr>
            <a:spLocks noGrp="1"/>
          </p:cNvSpPr>
          <p:nvPr>
            <p:ph type="body" sz="quarter" idx="11" hasCustomPrompt="1"/>
          </p:nvPr>
        </p:nvSpPr>
        <p:spPr>
          <a:xfrm>
            <a:off x="7478972" y="4070657"/>
            <a:ext cx="3976406" cy="1808163"/>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5"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Tree>
    <p:extLst>
      <p:ext uri="{BB962C8B-B14F-4D97-AF65-F5344CB8AC3E}">
        <p14:creationId xmlns:p14="http://schemas.microsoft.com/office/powerpoint/2010/main" val="5237771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Image and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lvl1pPr algn="l">
              <a:defRPr/>
            </a:lvl1pPr>
          </a:lstStyle>
          <a:p>
            <a:r>
              <a:rPr lang="en-US" dirty="0"/>
              <a:t>Click to edit Master title style</a:t>
            </a:r>
          </a:p>
        </p:txBody>
      </p:sp>
      <p:sp>
        <p:nvSpPr>
          <p:cNvPr id="4" name="Content Placeholder 3">
            <a:extLst>
              <a:ext uri="{FF2B5EF4-FFF2-40B4-BE49-F238E27FC236}">
                <a16:creationId xmlns:a16="http://schemas.microsoft.com/office/drawing/2014/main" xmlns="" id="{18ED9031-36FF-4E07-B750-15C3F3F0088B}"/>
              </a:ext>
            </a:extLst>
          </p:cNvPr>
          <p:cNvSpPr>
            <a:spLocks noGrp="1"/>
          </p:cNvSpPr>
          <p:nvPr>
            <p:ph sz="quarter" idx="12"/>
          </p:nvPr>
        </p:nvSpPr>
        <p:spPr>
          <a:xfrm>
            <a:off x="741971" y="1292277"/>
            <a:ext cx="10721975" cy="891825"/>
          </a:xfrm>
        </p:spPr>
        <p:txBody>
          <a:bodyPr/>
          <a:lstStyle>
            <a:lvl1pPr>
              <a:defRPr sz="2400" baseline="0"/>
            </a:lvl1pPr>
          </a:lstStyle>
          <a:p>
            <a:pPr lvl="0"/>
            <a:endParaRPr lang="en-IN" dirty="0"/>
          </a:p>
        </p:txBody>
      </p:sp>
      <p:sp>
        <p:nvSpPr>
          <p:cNvPr id="7" name="Content Placeholder 6">
            <a:extLst>
              <a:ext uri="{FF2B5EF4-FFF2-40B4-BE49-F238E27FC236}">
                <a16:creationId xmlns:a16="http://schemas.microsoft.com/office/drawing/2014/main" xmlns="" id="{4D3EDE0A-CD36-4494-A107-C14E180ECC1A}"/>
              </a:ext>
            </a:extLst>
          </p:cNvPr>
          <p:cNvSpPr>
            <a:spLocks noGrp="1"/>
          </p:cNvSpPr>
          <p:nvPr>
            <p:ph sz="quarter" idx="13"/>
          </p:nvPr>
        </p:nvSpPr>
        <p:spPr>
          <a:xfrm>
            <a:off x="733425" y="2295525"/>
            <a:ext cx="10721975" cy="590492"/>
          </a:xfrm>
        </p:spPr>
        <p:txBody>
          <a:bodyPr/>
          <a:lstStyle/>
          <a:p>
            <a:pPr lvl="0"/>
            <a:endParaRPr lang="en-IN" dirty="0"/>
          </a:p>
        </p:txBody>
      </p:sp>
      <p:sp>
        <p:nvSpPr>
          <p:cNvPr id="11" name="Content Placeholder 10">
            <a:extLst>
              <a:ext uri="{FF2B5EF4-FFF2-40B4-BE49-F238E27FC236}">
                <a16:creationId xmlns:a16="http://schemas.microsoft.com/office/drawing/2014/main" xmlns="" id="{221A11C5-84D5-4948-87ED-1D3F7F6DC53F}"/>
              </a:ext>
            </a:extLst>
          </p:cNvPr>
          <p:cNvSpPr>
            <a:spLocks noGrp="1"/>
          </p:cNvSpPr>
          <p:nvPr>
            <p:ph sz="quarter" idx="14"/>
          </p:nvPr>
        </p:nvSpPr>
        <p:spPr>
          <a:xfrm>
            <a:off x="733425" y="2986088"/>
            <a:ext cx="10721975" cy="646112"/>
          </a:xfrm>
        </p:spPr>
        <p:txBody>
          <a:bodyPr/>
          <a:lstStyle/>
          <a:p>
            <a:pPr lvl="0"/>
            <a:endParaRPr lang="en-IN" dirty="0"/>
          </a:p>
        </p:txBody>
      </p:sp>
      <p:sp>
        <p:nvSpPr>
          <p:cNvPr id="6" name="Picture Placeholder 5"/>
          <p:cNvSpPr>
            <a:spLocks noGrp="1"/>
          </p:cNvSpPr>
          <p:nvPr>
            <p:ph type="pic" sz="quarter" idx="10"/>
          </p:nvPr>
        </p:nvSpPr>
        <p:spPr>
          <a:xfrm>
            <a:off x="733118" y="4077480"/>
            <a:ext cx="10722260" cy="609443"/>
          </a:xfrm>
        </p:spPr>
        <p:txBody>
          <a:bodyPr/>
          <a:lstStyle/>
          <a:p>
            <a:r>
              <a:rPr lang="en-US" dirty="0"/>
              <a:t>Click icon to add picture</a:t>
            </a:r>
          </a:p>
        </p:txBody>
      </p:sp>
      <p:sp>
        <p:nvSpPr>
          <p:cNvPr id="10" name="Text Placeholder 9"/>
          <p:cNvSpPr>
            <a:spLocks noGrp="1"/>
          </p:cNvSpPr>
          <p:nvPr>
            <p:ph type="body" sz="quarter" idx="11" hasCustomPrompt="1"/>
          </p:nvPr>
        </p:nvSpPr>
        <p:spPr>
          <a:xfrm>
            <a:off x="733425" y="5131837"/>
            <a:ext cx="10721953" cy="746983"/>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8"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Tree>
    <p:extLst>
      <p:ext uri="{BB962C8B-B14F-4D97-AF65-F5344CB8AC3E}">
        <p14:creationId xmlns:p14="http://schemas.microsoft.com/office/powerpoint/2010/main" val="38385936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Image and Caption">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xmlns="" id="{18ED9031-36FF-4E07-B750-15C3F3F0088B}"/>
              </a:ext>
            </a:extLst>
          </p:cNvPr>
          <p:cNvSpPr>
            <a:spLocks noGrp="1"/>
          </p:cNvSpPr>
          <p:nvPr>
            <p:ph sz="quarter" idx="12"/>
          </p:nvPr>
        </p:nvSpPr>
        <p:spPr>
          <a:xfrm>
            <a:off x="741971" y="1292277"/>
            <a:ext cx="10721975" cy="558769"/>
          </a:xfrm>
        </p:spPr>
        <p:txBody>
          <a:bodyPr/>
          <a:lstStyle>
            <a:lvl1pPr>
              <a:defRPr sz="2400" baseline="0"/>
            </a:lvl1pPr>
          </a:lstStyle>
          <a:p>
            <a:pPr lvl="0"/>
            <a:endParaRPr lang="en-IN" dirty="0"/>
          </a:p>
        </p:txBody>
      </p:sp>
      <p:sp>
        <p:nvSpPr>
          <p:cNvPr id="7" name="Content Placeholder 6">
            <a:extLst>
              <a:ext uri="{FF2B5EF4-FFF2-40B4-BE49-F238E27FC236}">
                <a16:creationId xmlns:a16="http://schemas.microsoft.com/office/drawing/2014/main" xmlns="" id="{4D3EDE0A-CD36-4494-A107-C14E180ECC1A}"/>
              </a:ext>
            </a:extLst>
          </p:cNvPr>
          <p:cNvSpPr>
            <a:spLocks noGrp="1"/>
          </p:cNvSpPr>
          <p:nvPr>
            <p:ph sz="quarter" idx="13"/>
          </p:nvPr>
        </p:nvSpPr>
        <p:spPr>
          <a:xfrm>
            <a:off x="733425" y="1922485"/>
            <a:ext cx="10721975" cy="646112"/>
          </a:xfrm>
        </p:spPr>
        <p:txBody>
          <a:bodyPr/>
          <a:lstStyle>
            <a:lvl1pPr>
              <a:defRPr sz="2400" baseline="0"/>
            </a:lvl1pPr>
          </a:lstStyle>
          <a:p>
            <a:pPr lvl="0"/>
            <a:endParaRPr lang="en-IN" dirty="0"/>
          </a:p>
        </p:txBody>
      </p:sp>
      <p:sp>
        <p:nvSpPr>
          <p:cNvPr id="11" name="Content Placeholder 10">
            <a:extLst>
              <a:ext uri="{FF2B5EF4-FFF2-40B4-BE49-F238E27FC236}">
                <a16:creationId xmlns:a16="http://schemas.microsoft.com/office/drawing/2014/main" xmlns="" id="{221A11C5-84D5-4948-87ED-1D3F7F6DC53F}"/>
              </a:ext>
            </a:extLst>
          </p:cNvPr>
          <p:cNvSpPr>
            <a:spLocks noGrp="1"/>
          </p:cNvSpPr>
          <p:nvPr>
            <p:ph sz="quarter" idx="14"/>
          </p:nvPr>
        </p:nvSpPr>
        <p:spPr>
          <a:xfrm>
            <a:off x="733425" y="2640036"/>
            <a:ext cx="10721975" cy="406928"/>
          </a:xfrm>
        </p:spPr>
        <p:txBody>
          <a:bodyPr/>
          <a:lstStyle>
            <a:lvl1pPr>
              <a:defRPr sz="2400" baseline="0"/>
            </a:lvl1pPr>
          </a:lstStyle>
          <a:p>
            <a:pPr lvl="0"/>
            <a:endParaRPr lang="en-IN" dirty="0"/>
          </a:p>
        </p:txBody>
      </p:sp>
      <p:sp>
        <p:nvSpPr>
          <p:cNvPr id="10" name="Text Placeholder 9"/>
          <p:cNvSpPr>
            <a:spLocks noGrp="1"/>
          </p:cNvSpPr>
          <p:nvPr>
            <p:ph type="body" sz="quarter" idx="11" hasCustomPrompt="1"/>
          </p:nvPr>
        </p:nvSpPr>
        <p:spPr>
          <a:xfrm>
            <a:off x="733425" y="5467739"/>
            <a:ext cx="10721953" cy="746983"/>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5" name="Content Placeholder 4">
            <a:extLst>
              <a:ext uri="{FF2B5EF4-FFF2-40B4-BE49-F238E27FC236}">
                <a16:creationId xmlns:a16="http://schemas.microsoft.com/office/drawing/2014/main" xmlns="" id="{DC77195F-EFA9-4727-8271-AEEA56F4FF61}"/>
              </a:ext>
            </a:extLst>
          </p:cNvPr>
          <p:cNvSpPr>
            <a:spLocks noGrp="1"/>
          </p:cNvSpPr>
          <p:nvPr>
            <p:ph sz="quarter" idx="15"/>
          </p:nvPr>
        </p:nvSpPr>
        <p:spPr>
          <a:xfrm>
            <a:off x="733425" y="3118404"/>
            <a:ext cx="10729913" cy="373039"/>
          </a:xfrm>
        </p:spPr>
        <p:txBody>
          <a:bodyPr/>
          <a:lstStyle>
            <a:lvl1pPr>
              <a:defRPr sz="2400" baseline="0"/>
            </a:lvl1pPr>
          </a:lstStyle>
          <a:p>
            <a:pPr lvl="0"/>
            <a:endParaRPr lang="en-IN" dirty="0"/>
          </a:p>
        </p:txBody>
      </p:sp>
      <p:sp>
        <p:nvSpPr>
          <p:cNvPr id="12" name="Content Placeholder 11">
            <a:extLst>
              <a:ext uri="{FF2B5EF4-FFF2-40B4-BE49-F238E27FC236}">
                <a16:creationId xmlns:a16="http://schemas.microsoft.com/office/drawing/2014/main" xmlns="" id="{E022AA9B-61C8-44FD-966A-DCCA4209B03F}"/>
              </a:ext>
            </a:extLst>
          </p:cNvPr>
          <p:cNvSpPr>
            <a:spLocks noGrp="1"/>
          </p:cNvSpPr>
          <p:nvPr>
            <p:ph sz="quarter" idx="16"/>
          </p:nvPr>
        </p:nvSpPr>
        <p:spPr>
          <a:xfrm>
            <a:off x="733425" y="3573463"/>
            <a:ext cx="10729913" cy="477054"/>
          </a:xfrm>
        </p:spPr>
        <p:txBody>
          <a:bodyPr/>
          <a:lstStyle>
            <a:lvl1pPr>
              <a:defRPr sz="2400" baseline="0"/>
            </a:lvl1pPr>
          </a:lstStyle>
          <a:p>
            <a:pPr lvl="0"/>
            <a:endParaRPr lang="en-IN" dirty="0"/>
          </a:p>
        </p:txBody>
      </p:sp>
      <p:sp>
        <p:nvSpPr>
          <p:cNvPr id="14" name="Content Placeholder 13">
            <a:extLst>
              <a:ext uri="{FF2B5EF4-FFF2-40B4-BE49-F238E27FC236}">
                <a16:creationId xmlns:a16="http://schemas.microsoft.com/office/drawing/2014/main" xmlns="" id="{56A4B729-D02F-4676-A390-963D107DBF8F}"/>
              </a:ext>
            </a:extLst>
          </p:cNvPr>
          <p:cNvSpPr>
            <a:spLocks noGrp="1"/>
          </p:cNvSpPr>
          <p:nvPr>
            <p:ph sz="quarter" idx="17"/>
          </p:nvPr>
        </p:nvSpPr>
        <p:spPr>
          <a:xfrm>
            <a:off x="733425" y="4124325"/>
            <a:ext cx="10729913" cy="486613"/>
          </a:xfrm>
        </p:spPr>
        <p:txBody>
          <a:bodyPr/>
          <a:lstStyle>
            <a:lvl1pPr>
              <a:defRPr sz="2400" baseline="0"/>
            </a:lvl1pPr>
          </a:lstStyle>
          <a:p>
            <a:pPr lvl="0"/>
            <a:endParaRPr lang="en-IN" dirty="0"/>
          </a:p>
        </p:txBody>
      </p:sp>
      <p:sp>
        <p:nvSpPr>
          <p:cNvPr id="16" name="Content Placeholder 15">
            <a:extLst>
              <a:ext uri="{FF2B5EF4-FFF2-40B4-BE49-F238E27FC236}">
                <a16:creationId xmlns:a16="http://schemas.microsoft.com/office/drawing/2014/main" xmlns="" id="{F2BC0406-59D9-4D26-91B3-9111FD17EAD2}"/>
              </a:ext>
            </a:extLst>
          </p:cNvPr>
          <p:cNvSpPr>
            <a:spLocks noGrp="1"/>
          </p:cNvSpPr>
          <p:nvPr>
            <p:ph sz="quarter" idx="18"/>
          </p:nvPr>
        </p:nvSpPr>
        <p:spPr>
          <a:xfrm>
            <a:off x="733425" y="4684713"/>
            <a:ext cx="10729913" cy="371475"/>
          </a:xfrm>
        </p:spPr>
        <p:txBody>
          <a:bodyPr/>
          <a:lstStyle>
            <a:lvl1pPr>
              <a:defRPr sz="2400" baseline="0"/>
            </a:lvl1pPr>
          </a:lstStyle>
          <a:p>
            <a:pPr lvl="0"/>
            <a:endParaRPr lang="en-IN" dirty="0"/>
          </a:p>
        </p:txBody>
      </p:sp>
      <p:sp>
        <p:nvSpPr>
          <p:cNvPr id="17"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
        <p:nvSpPr>
          <p:cNvPr id="15" name="Rounded Rectangle 14"/>
          <p:cNvSpPr/>
          <p:nvPr userDrawn="1"/>
        </p:nvSpPr>
        <p:spPr>
          <a:xfrm>
            <a:off x="471158" y="256638"/>
            <a:ext cx="11290368" cy="832279"/>
          </a:xfrm>
          <a:prstGeom prst="roundRect">
            <a:avLst/>
          </a:prstGeom>
          <a:solidFill>
            <a:srgbClr val="0079C2"/>
          </a:solidFill>
          <a:ln>
            <a:solidFill>
              <a:srgbClr val="007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8" name="Rounded Rectangle 17"/>
          <p:cNvSpPr/>
          <p:nvPr userDrawn="1"/>
        </p:nvSpPr>
        <p:spPr>
          <a:xfrm>
            <a:off x="471158" y="349359"/>
            <a:ext cx="11301742" cy="672105"/>
          </a:xfrm>
          <a:prstGeom prst="roundRect">
            <a:avLst/>
          </a:prstGeom>
          <a:solidFill>
            <a:srgbClr val="95B9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Title 2"/>
          <p:cNvSpPr>
            <a:spLocks noGrp="1"/>
          </p:cNvSpPr>
          <p:nvPr>
            <p:ph type="title"/>
          </p:nvPr>
        </p:nvSpPr>
        <p:spPr>
          <a:xfrm>
            <a:off x="838200" y="384048"/>
            <a:ext cx="10515600" cy="672105"/>
          </a:xfrm>
        </p:spPr>
        <p:txBody>
          <a:bodyPr/>
          <a:lstStyle>
            <a:lvl1pPr algn="l">
              <a:defRPr sz="4000" b="0">
                <a:solidFill>
                  <a:srgbClr val="000000"/>
                </a:solidFill>
              </a:defRPr>
            </a:lvl1pPr>
          </a:lstStyle>
          <a:p>
            <a:r>
              <a:rPr lang="en-US" dirty="0"/>
              <a:t>Click to edit Master title style</a:t>
            </a:r>
          </a:p>
        </p:txBody>
      </p:sp>
    </p:spTree>
    <p:extLst>
      <p:ext uri="{BB962C8B-B14F-4D97-AF65-F5344CB8AC3E}">
        <p14:creationId xmlns:p14="http://schemas.microsoft.com/office/powerpoint/2010/main" val="25336215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ullet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342900" indent="-342900">
              <a:buClr>
                <a:srgbClr val="004A78"/>
              </a:buClr>
              <a:buFont typeface="Arial" charset="0"/>
              <a:buChar char="•"/>
              <a:defRPr sz="2000">
                <a:solidFill>
                  <a:srgbClr val="000000"/>
                </a:solidFill>
              </a:defRPr>
            </a:lvl1pPr>
            <a:lvl2pPr marL="685800" marR="0" indent="-228600" algn="l" defTabSz="914400" rtl="0" eaLnBrk="1" fontAlgn="base" latinLnBrk="0" hangingPunct="1">
              <a:lnSpc>
                <a:spcPct val="90000"/>
              </a:lnSpc>
              <a:spcBef>
                <a:spcPts val="500"/>
              </a:spcBef>
              <a:spcAft>
                <a:spcPct val="0"/>
              </a:spcAft>
              <a:buClr>
                <a:srgbClr val="FF6300"/>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LucidaGrande" charset="0"/>
              <a:buChar char="▶"/>
              <a:defRPr sz="2000"/>
            </a:lvl4pPr>
            <a:lvl5pPr marL="2057400" indent="-228600">
              <a:buClr>
                <a:srgbClr val="000000"/>
              </a:buClr>
              <a:buFont typeface="Helvetica" charset="0"/>
              <a:buChar char="⁃"/>
              <a:defRPr sz="2000"/>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a:t>
            </a:r>
          </a:p>
          <a:p>
            <a:pPr lvl="0"/>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a:t>
            </a:r>
          </a:p>
          <a:p>
            <a:pPr lvl="0"/>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a:t>
            </a:r>
          </a:p>
          <a:p>
            <a:pPr lvl="0"/>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a:t>
            </a:r>
          </a:p>
          <a:p>
            <a:pPr lvl="0"/>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a:t>
            </a:r>
          </a:p>
          <a:p>
            <a:pPr lvl="0"/>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4"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Tree>
    <p:extLst>
      <p:ext uri="{BB962C8B-B14F-4D97-AF65-F5344CB8AC3E}">
        <p14:creationId xmlns:p14="http://schemas.microsoft.com/office/powerpoint/2010/main" val="1917357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Number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457200" indent="-457200">
              <a:buClr>
                <a:srgbClr val="004A78"/>
              </a:buClr>
              <a:buFont typeface="+mj-lt"/>
              <a:buAutoNum type="arabicPeriod"/>
              <a:defRPr sz="2000">
                <a:solidFill>
                  <a:srgbClr val="000000"/>
                </a:solidFill>
              </a:defRPr>
            </a:lvl1pPr>
            <a:lvl2pPr marL="685800" marR="0" indent="-228600" algn="l" defTabSz="914400" rtl="0" eaLnBrk="1" fontAlgn="base" latinLnBrk="0" hangingPunct="1">
              <a:lnSpc>
                <a:spcPct val="90000"/>
              </a:lnSpc>
              <a:spcBef>
                <a:spcPts val="500"/>
              </a:spcBef>
              <a:spcAft>
                <a:spcPct val="0"/>
              </a:spcAft>
              <a:buClr>
                <a:srgbClr val="FF6300"/>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LucidaGrande" charset="0"/>
              <a:buChar char="▶"/>
              <a:defRPr sz="2000"/>
            </a:lvl4pPr>
            <a:lvl5pPr marL="2057400" indent="-228600">
              <a:buClr>
                <a:srgbClr val="000000"/>
              </a:buClr>
              <a:buFont typeface="Helvetica" charset="0"/>
              <a:buChar char="⁃"/>
              <a:defRPr sz="2000"/>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a:t>
            </a:r>
          </a:p>
          <a:p>
            <a:pPr lvl="0"/>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a:t>
            </a:r>
          </a:p>
          <a:p>
            <a:pPr lvl="0"/>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a:t>
            </a:r>
          </a:p>
          <a:p>
            <a:pPr lvl="0"/>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a:t>
            </a:r>
          </a:p>
          <a:p>
            <a:pPr lvl="0"/>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a:t>
            </a:r>
          </a:p>
          <a:p>
            <a:pPr lvl="0"/>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4"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Tree>
    <p:extLst>
      <p:ext uri="{BB962C8B-B14F-4D97-AF65-F5344CB8AC3E}">
        <p14:creationId xmlns:p14="http://schemas.microsoft.com/office/powerpoint/2010/main" val="40469611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342900" indent="-342900">
              <a:buClr>
                <a:srgbClr val="004A78"/>
              </a:buClr>
              <a:buFont typeface="Arial" charset="0"/>
              <a:buChar char="•"/>
              <a:defRPr sz="2000">
                <a:solidFill>
                  <a:srgbClr val="004A78"/>
                </a:solidFill>
              </a:defRPr>
            </a:lvl1pPr>
            <a:lvl2pPr marL="685800" marR="0" indent="-228600" algn="l" defTabSz="914400" rtl="0" eaLnBrk="1" fontAlgn="base" latinLnBrk="0" hangingPunct="1">
              <a:lnSpc>
                <a:spcPct val="90000"/>
              </a:lnSpc>
              <a:spcBef>
                <a:spcPts val="500"/>
              </a:spcBef>
              <a:spcAft>
                <a:spcPct val="0"/>
              </a:spcAft>
              <a:buClr>
                <a:srgbClr val="FF6300"/>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LucidaGrande" charset="0"/>
              <a:buChar char="▶"/>
              <a:defRPr sz="2000"/>
            </a:lvl4pPr>
            <a:lvl5pPr marL="2057400" indent="-228600">
              <a:buClr>
                <a:srgbClr val="000000"/>
              </a:buClr>
              <a:buFont typeface="Helvetica" charset="0"/>
              <a:buChar char="⁃"/>
              <a:defRPr sz="2000"/>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Tree>
    <p:extLst>
      <p:ext uri="{BB962C8B-B14F-4D97-AF65-F5344CB8AC3E}">
        <p14:creationId xmlns:p14="http://schemas.microsoft.com/office/powerpoint/2010/main" val="11370251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Table Placeholder 4"/>
          <p:cNvSpPr>
            <a:spLocks noGrp="1"/>
          </p:cNvSpPr>
          <p:nvPr>
            <p:ph type="tbl" sz="quarter" idx="10"/>
          </p:nvPr>
        </p:nvSpPr>
        <p:spPr>
          <a:xfrm>
            <a:off x="1895522" y="2019868"/>
            <a:ext cx="8128000" cy="3380095"/>
          </a:xfrm>
        </p:spPr>
        <p:txBody>
          <a:bodyPr/>
          <a:lstStyle/>
          <a:p>
            <a:r>
              <a:rPr lang="en-US" dirty="0"/>
              <a:t>Click icon to add table</a:t>
            </a:r>
          </a:p>
        </p:txBody>
      </p:sp>
      <p:sp>
        <p:nvSpPr>
          <p:cNvPr id="4"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Tree>
    <p:extLst>
      <p:ext uri="{BB962C8B-B14F-4D97-AF65-F5344CB8AC3E}">
        <p14:creationId xmlns:p14="http://schemas.microsoft.com/office/powerpoint/2010/main" val="6554693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flipH="1">
            <a:off x="1274574" y="2759656"/>
            <a:ext cx="1487676" cy="748138"/>
          </a:xfrm>
          <a:prstGeom prst="round1Rect">
            <a:avLst/>
          </a:prstGeom>
          <a:solidFill>
            <a:srgbClr val="0079C2"/>
          </a:solidFill>
          <a:ln w="20320">
            <a:solidFill>
              <a:srgbClr val="0079C2"/>
            </a:solidFill>
          </a:ln>
        </p:spPr>
        <p:txBody>
          <a:bodyPr anchor="ctr"/>
          <a:lstStyle>
            <a:lvl1pPr>
              <a:defRPr sz="4000">
                <a:solidFill>
                  <a:schemeClr val="bg1"/>
                </a:solidFill>
              </a:defRPr>
            </a:lvl1pPr>
          </a:lstStyle>
          <a:p>
            <a:r>
              <a:rPr lang="en-US" dirty="0"/>
              <a:t>17.17</a:t>
            </a:r>
          </a:p>
        </p:txBody>
      </p:sp>
      <p:sp>
        <p:nvSpPr>
          <p:cNvPr id="10" name="Text Placeholder 2"/>
          <p:cNvSpPr>
            <a:spLocks noGrp="1"/>
          </p:cNvSpPr>
          <p:nvPr>
            <p:ph type="body" sz="quarter" idx="11" hasCustomPrompt="1"/>
          </p:nvPr>
        </p:nvSpPr>
        <p:spPr>
          <a:xfrm>
            <a:off x="2762250" y="2552700"/>
            <a:ext cx="9048750" cy="1162050"/>
          </a:xfrm>
          <a:solidFill>
            <a:srgbClr val="E1EBF7"/>
          </a:solidFill>
        </p:spPr>
        <p:txBody>
          <a:bodyPr anchor="ctr">
            <a:normAutofit/>
          </a:bodyPr>
          <a:lstStyle>
            <a:lvl1pPr marL="182880" indent="0" algn="l">
              <a:buNone/>
              <a:defRPr sz="4000" b="1" i="0">
                <a:solidFill>
                  <a:srgbClr val="000000"/>
                </a:solidFill>
                <a:latin typeface="Arial" charset="0"/>
                <a:ea typeface="Arial" charset="0"/>
                <a:cs typeface="Arial" charset="0"/>
              </a:defRPr>
            </a:lvl1pPr>
          </a:lstStyle>
          <a:p>
            <a:pPr lvl="0"/>
            <a:r>
              <a:rPr lang="en-IN" dirty="0"/>
              <a:t>Four Ways to Represent a Function</a:t>
            </a:r>
            <a:endParaRPr lang="en-US" dirty="0"/>
          </a:p>
        </p:txBody>
      </p:sp>
      <p:cxnSp>
        <p:nvCxnSpPr>
          <p:cNvPr id="13" name="Straight Connector 12"/>
          <p:cNvCxnSpPr/>
          <p:nvPr userDrawn="1"/>
        </p:nvCxnSpPr>
        <p:spPr>
          <a:xfrm>
            <a:off x="13270" y="2908276"/>
            <a:ext cx="1261303"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13270" y="3007668"/>
            <a:ext cx="1261304"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13270" y="3108437"/>
            <a:ext cx="1261304"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a:off x="13270" y="3219704"/>
            <a:ext cx="1261304"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sp>
        <p:nvSpPr>
          <p:cNvPr id="18" name="Content Placeholder 2"/>
          <p:cNvSpPr>
            <a:spLocks noGrp="1"/>
          </p:cNvSpPr>
          <p:nvPr>
            <p:ph sz="quarter" idx="12"/>
          </p:nvPr>
        </p:nvSpPr>
        <p:spPr>
          <a:xfrm>
            <a:off x="4171951" y="6443493"/>
            <a:ext cx="5715000" cy="247650"/>
          </a:xfrm>
        </p:spPr>
        <p:txBody>
          <a:bodyPr/>
          <a:lstStyle>
            <a:lvl1pPr>
              <a:defRPr sz="1400"/>
            </a:lvl1pPr>
          </a:lstStyle>
          <a:p>
            <a:pPr lvl="0"/>
            <a:r>
              <a:rPr lang="en-US" dirty="0"/>
              <a:t>Click to edit Master text styles</a:t>
            </a:r>
            <a:endParaRPr lang="en-IN" dirty="0"/>
          </a:p>
        </p:txBody>
      </p:sp>
    </p:spTree>
    <p:extLst>
      <p:ext uri="{BB962C8B-B14F-4D97-AF65-F5344CB8AC3E}">
        <p14:creationId xmlns:p14="http://schemas.microsoft.com/office/powerpoint/2010/main" val="19632602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Chapter Slide">
    <p:spTree>
      <p:nvGrpSpPr>
        <p:cNvPr id="1" name=""/>
        <p:cNvGrpSpPr/>
        <p:nvPr/>
      </p:nvGrpSpPr>
      <p:grpSpPr>
        <a:xfrm>
          <a:off x="0" y="0"/>
          <a:ext cx="0" cy="0"/>
          <a:chOff x="0" y="0"/>
          <a:chExt cx="0" cy="0"/>
        </a:xfrm>
      </p:grpSpPr>
      <p:sp>
        <p:nvSpPr>
          <p:cNvPr id="5" name="Title 4"/>
          <p:cNvSpPr>
            <a:spLocks noGrp="1"/>
          </p:cNvSpPr>
          <p:nvPr>
            <p:ph type="title" hasCustomPrompt="1"/>
          </p:nvPr>
        </p:nvSpPr>
        <p:spPr>
          <a:xfrm>
            <a:off x="836214" y="481562"/>
            <a:ext cx="1128564" cy="895457"/>
          </a:xfrm>
        </p:spPr>
        <p:txBody>
          <a:bodyPr/>
          <a:lstStyle>
            <a:lvl1pPr algn="l">
              <a:defRPr sz="7200">
                <a:solidFill>
                  <a:srgbClr val="0079C2"/>
                </a:solidFill>
              </a:defRPr>
            </a:lvl1pPr>
          </a:lstStyle>
          <a:p>
            <a:r>
              <a:rPr lang="en-US" dirty="0"/>
              <a:t>1</a:t>
            </a:r>
          </a:p>
        </p:txBody>
      </p:sp>
      <p:sp>
        <p:nvSpPr>
          <p:cNvPr id="6" name="Text Placeholder 5"/>
          <p:cNvSpPr>
            <a:spLocks noGrp="1"/>
          </p:cNvSpPr>
          <p:nvPr>
            <p:ph type="body" sz="quarter" idx="11" hasCustomPrompt="1"/>
          </p:nvPr>
        </p:nvSpPr>
        <p:spPr>
          <a:xfrm>
            <a:off x="2002878" y="481562"/>
            <a:ext cx="6321972" cy="895457"/>
          </a:xfrm>
          <a:ln w="3175"/>
        </p:spPr>
        <p:txBody>
          <a:bodyPr anchor="ctr">
            <a:noAutofit/>
          </a:bodyPr>
          <a:lstStyle>
            <a:lvl1pPr marL="0" indent="0" algn="l">
              <a:buNone/>
              <a:defRPr sz="4000" b="1" i="0">
                <a:solidFill>
                  <a:srgbClr val="000000"/>
                </a:solidFill>
                <a:latin typeface="Arial" charset="0"/>
                <a:ea typeface="Arial" charset="0"/>
                <a:cs typeface="Arial" charset="0"/>
              </a:defRPr>
            </a:lvl1pPr>
            <a:lvl2pPr marL="457200" indent="0" algn="ctr">
              <a:buNone/>
              <a:defRPr>
                <a:latin typeface="Summer Font" charset="0"/>
                <a:ea typeface="Summer Font" charset="0"/>
                <a:cs typeface="Summer Font" charset="0"/>
              </a:defRPr>
            </a:lvl2pPr>
            <a:lvl3pPr marL="914400" indent="0" algn="ctr">
              <a:buNone/>
              <a:defRPr>
                <a:latin typeface="Summer Font" charset="0"/>
                <a:ea typeface="Summer Font" charset="0"/>
                <a:cs typeface="Summer Font" charset="0"/>
              </a:defRPr>
            </a:lvl3pPr>
            <a:lvl4pPr marL="1371600" indent="0" algn="ctr">
              <a:buNone/>
              <a:defRPr>
                <a:latin typeface="Summer Font" charset="0"/>
                <a:ea typeface="Summer Font" charset="0"/>
                <a:cs typeface="Summer Font" charset="0"/>
              </a:defRPr>
            </a:lvl4pPr>
          </a:lstStyle>
          <a:p>
            <a:pPr lvl="0"/>
            <a:r>
              <a:rPr lang="en-US" dirty="0"/>
              <a:t>Functions and Models</a:t>
            </a:r>
          </a:p>
        </p:txBody>
      </p:sp>
      <p:cxnSp>
        <p:nvCxnSpPr>
          <p:cNvPr id="10" name="Straight Connector 9"/>
          <p:cNvCxnSpPr/>
          <p:nvPr userDrawn="1"/>
        </p:nvCxnSpPr>
        <p:spPr>
          <a:xfrm>
            <a:off x="13270" y="2464916"/>
            <a:ext cx="2383566"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13270" y="2564308"/>
            <a:ext cx="2383566"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13270" y="2676952"/>
            <a:ext cx="2383566"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13270" y="2776344"/>
            <a:ext cx="2383566"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9753600" y="2468880"/>
            <a:ext cx="2440070"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9753600" y="2569559"/>
            <a:ext cx="2440070"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a:off x="9753600" y="2667317"/>
            <a:ext cx="2440070"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a:off x="9753600" y="2779776"/>
            <a:ext cx="2440070"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pic>
        <p:nvPicPr>
          <p:cNvPr id="386060" name="Picture 38605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32000" y="1536700"/>
            <a:ext cx="8128000" cy="4775200"/>
          </a:xfrm>
          <a:prstGeom prst="rect">
            <a:avLst/>
          </a:prstGeom>
        </p:spPr>
      </p:pic>
      <p:sp>
        <p:nvSpPr>
          <p:cNvPr id="3" name="Content Placeholder 2"/>
          <p:cNvSpPr>
            <a:spLocks noGrp="1"/>
          </p:cNvSpPr>
          <p:nvPr>
            <p:ph sz="quarter" idx="12"/>
          </p:nvPr>
        </p:nvSpPr>
        <p:spPr>
          <a:xfrm>
            <a:off x="4171951" y="6443493"/>
            <a:ext cx="5715000" cy="247650"/>
          </a:xfrm>
        </p:spPr>
        <p:txBody>
          <a:bodyPr/>
          <a:lstStyle>
            <a:lvl1pPr>
              <a:defRPr sz="1400"/>
            </a:lvl1pPr>
          </a:lstStyle>
          <a:p>
            <a:pPr lvl="0"/>
            <a:r>
              <a:rPr lang="en-US" dirty="0"/>
              <a:t>Click to edit Master text styles</a:t>
            </a:r>
            <a:endParaRPr lang="en-IN" dirty="0"/>
          </a:p>
        </p:txBody>
      </p:sp>
    </p:spTree>
    <p:extLst>
      <p:ext uri="{BB962C8B-B14F-4D97-AF65-F5344CB8AC3E}">
        <p14:creationId xmlns:p14="http://schemas.microsoft.com/office/powerpoint/2010/main" val="38107546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hapter Slide">
    <p:spTree>
      <p:nvGrpSpPr>
        <p:cNvPr id="1" name=""/>
        <p:cNvGrpSpPr/>
        <p:nvPr/>
      </p:nvGrpSpPr>
      <p:grpSpPr>
        <a:xfrm>
          <a:off x="0" y="0"/>
          <a:ext cx="0" cy="0"/>
          <a:chOff x="0" y="0"/>
          <a:chExt cx="0" cy="0"/>
        </a:xfrm>
      </p:grpSpPr>
      <p:sp>
        <p:nvSpPr>
          <p:cNvPr id="5" name="Title 4"/>
          <p:cNvSpPr>
            <a:spLocks noGrp="1"/>
          </p:cNvSpPr>
          <p:nvPr>
            <p:ph type="title" hasCustomPrompt="1"/>
          </p:nvPr>
        </p:nvSpPr>
        <p:spPr>
          <a:xfrm>
            <a:off x="836214" y="481562"/>
            <a:ext cx="1128564" cy="895457"/>
          </a:xfrm>
        </p:spPr>
        <p:txBody>
          <a:bodyPr/>
          <a:lstStyle>
            <a:lvl1pPr algn="l">
              <a:defRPr sz="7200">
                <a:solidFill>
                  <a:srgbClr val="0079C2"/>
                </a:solidFill>
              </a:defRPr>
            </a:lvl1pPr>
          </a:lstStyle>
          <a:p>
            <a:r>
              <a:rPr lang="en-US" dirty="0"/>
              <a:t>1</a:t>
            </a:r>
          </a:p>
        </p:txBody>
      </p:sp>
      <p:sp>
        <p:nvSpPr>
          <p:cNvPr id="6" name="Text Placeholder 5"/>
          <p:cNvSpPr>
            <a:spLocks noGrp="1"/>
          </p:cNvSpPr>
          <p:nvPr>
            <p:ph type="body" sz="quarter" idx="11" hasCustomPrompt="1"/>
          </p:nvPr>
        </p:nvSpPr>
        <p:spPr>
          <a:xfrm>
            <a:off x="2002878" y="481562"/>
            <a:ext cx="6321972" cy="895457"/>
          </a:xfrm>
          <a:ln w="3175"/>
        </p:spPr>
        <p:txBody>
          <a:bodyPr anchor="ctr">
            <a:noAutofit/>
          </a:bodyPr>
          <a:lstStyle>
            <a:lvl1pPr marL="0" indent="0" algn="l">
              <a:buNone/>
              <a:defRPr sz="4000" b="1" i="0">
                <a:solidFill>
                  <a:srgbClr val="000000"/>
                </a:solidFill>
                <a:latin typeface="Arial" charset="0"/>
                <a:ea typeface="Arial" charset="0"/>
                <a:cs typeface="Arial" charset="0"/>
              </a:defRPr>
            </a:lvl1pPr>
            <a:lvl2pPr marL="457200" indent="0" algn="ctr">
              <a:buNone/>
              <a:defRPr>
                <a:latin typeface="Summer Font" charset="0"/>
                <a:ea typeface="Summer Font" charset="0"/>
                <a:cs typeface="Summer Font" charset="0"/>
              </a:defRPr>
            </a:lvl2pPr>
            <a:lvl3pPr marL="914400" indent="0" algn="ctr">
              <a:buNone/>
              <a:defRPr>
                <a:latin typeface="Summer Font" charset="0"/>
                <a:ea typeface="Summer Font" charset="0"/>
                <a:cs typeface="Summer Font" charset="0"/>
              </a:defRPr>
            </a:lvl3pPr>
            <a:lvl4pPr marL="1371600" indent="0" algn="ctr">
              <a:buNone/>
              <a:defRPr>
                <a:latin typeface="Summer Font" charset="0"/>
                <a:ea typeface="Summer Font" charset="0"/>
                <a:cs typeface="Summer Font" charset="0"/>
              </a:defRPr>
            </a:lvl4pPr>
          </a:lstStyle>
          <a:p>
            <a:pPr lvl="0"/>
            <a:r>
              <a:rPr lang="en-US" dirty="0"/>
              <a:t>Functions and Models</a:t>
            </a:r>
          </a:p>
        </p:txBody>
      </p:sp>
      <p:cxnSp>
        <p:nvCxnSpPr>
          <p:cNvPr id="10" name="Straight Connector 9"/>
          <p:cNvCxnSpPr/>
          <p:nvPr userDrawn="1"/>
        </p:nvCxnSpPr>
        <p:spPr>
          <a:xfrm>
            <a:off x="13270" y="2464916"/>
            <a:ext cx="2383566"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13270" y="2564308"/>
            <a:ext cx="2383566"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13270" y="2676952"/>
            <a:ext cx="2383566"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13270" y="2776344"/>
            <a:ext cx="2383566"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9753600" y="2468880"/>
            <a:ext cx="2440070"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9753600" y="2569559"/>
            <a:ext cx="2440070"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a:off x="9753600" y="2667317"/>
            <a:ext cx="2440070"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a:off x="9753600" y="2779776"/>
            <a:ext cx="2440070"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pic>
        <p:nvPicPr>
          <p:cNvPr id="386060" name="Picture 386059"/>
          <p:cNvPicPr>
            <a:picLocks noChangeAspect="1"/>
          </p:cNvPicPr>
          <p:nvPr userDrawn="1"/>
        </p:nvPicPr>
        <p:blipFill>
          <a:blip r:embed="rId2"/>
          <a:stretch>
            <a:fillRect/>
          </a:stretch>
        </p:blipFill>
        <p:spPr>
          <a:xfrm>
            <a:off x="2049220" y="1536700"/>
            <a:ext cx="8093559" cy="4775200"/>
          </a:xfrm>
          <a:prstGeom prst="rect">
            <a:avLst/>
          </a:prstGeom>
        </p:spPr>
      </p:pic>
      <p:sp>
        <p:nvSpPr>
          <p:cNvPr id="3" name="Content Placeholder 2"/>
          <p:cNvSpPr>
            <a:spLocks noGrp="1"/>
          </p:cNvSpPr>
          <p:nvPr>
            <p:ph sz="quarter" idx="12"/>
          </p:nvPr>
        </p:nvSpPr>
        <p:spPr>
          <a:xfrm>
            <a:off x="4171951" y="6443493"/>
            <a:ext cx="5715000" cy="247650"/>
          </a:xfrm>
        </p:spPr>
        <p:txBody>
          <a:bodyPr/>
          <a:lstStyle>
            <a:lvl1pPr>
              <a:defRPr sz="1400"/>
            </a:lvl1pPr>
          </a:lstStyle>
          <a:p>
            <a:pPr lvl="0"/>
            <a:r>
              <a:rPr lang="en-US" dirty="0"/>
              <a:t>Click to edit Master text styles</a:t>
            </a:r>
            <a:endParaRPr lang="en-IN" dirty="0"/>
          </a:p>
        </p:txBody>
      </p:sp>
    </p:spTree>
    <p:extLst>
      <p:ext uri="{BB962C8B-B14F-4D97-AF65-F5344CB8AC3E}">
        <p14:creationId xmlns:p14="http://schemas.microsoft.com/office/powerpoint/2010/main" val="344340526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6" name="Text Placeholder 5"/>
          <p:cNvSpPr>
            <a:spLocks noGrp="1"/>
          </p:cNvSpPr>
          <p:nvPr>
            <p:ph type="body" sz="quarter" idx="15" hasCustomPrompt="1"/>
          </p:nvPr>
        </p:nvSpPr>
        <p:spPr>
          <a:xfrm>
            <a:off x="743576" y="1289684"/>
            <a:ext cx="10711543" cy="4597932"/>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diam </a:t>
            </a:r>
            <a:r>
              <a:rPr lang="en-US" dirty="0" err="1"/>
              <a:t>maecenas</a:t>
            </a:r>
            <a:r>
              <a:rPr lang="en-US" dirty="0"/>
              <a:t> sed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Sed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 </a:t>
            </a:r>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a:t>
            </a:r>
            <a:r>
              <a:rPr lang="en-US" dirty="0" err="1"/>
              <a:t>lacus</a:t>
            </a:r>
            <a:r>
              <a:rPr lang="en-US" dirty="0"/>
              <a:t>.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sociis. Sed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8"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
        <p:nvSpPr>
          <p:cNvPr id="12" name="Rounded Rectangle 11"/>
          <p:cNvSpPr/>
          <p:nvPr userDrawn="1"/>
        </p:nvSpPr>
        <p:spPr>
          <a:xfrm>
            <a:off x="471158" y="256638"/>
            <a:ext cx="11290368" cy="832279"/>
          </a:xfrm>
          <a:prstGeom prst="roundRect">
            <a:avLst/>
          </a:prstGeom>
          <a:solidFill>
            <a:srgbClr val="0079C2"/>
          </a:solidFill>
          <a:ln>
            <a:solidFill>
              <a:srgbClr val="007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Rounded Rectangle 12"/>
          <p:cNvSpPr/>
          <p:nvPr userDrawn="1"/>
        </p:nvSpPr>
        <p:spPr>
          <a:xfrm>
            <a:off x="471158" y="349359"/>
            <a:ext cx="11301742" cy="672105"/>
          </a:xfrm>
          <a:prstGeom prst="roundRect">
            <a:avLst/>
          </a:prstGeom>
          <a:solidFill>
            <a:srgbClr val="95B9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p:cNvSpPr>
            <a:spLocks noGrp="1"/>
          </p:cNvSpPr>
          <p:nvPr>
            <p:ph type="title"/>
          </p:nvPr>
        </p:nvSpPr>
        <p:spPr>
          <a:xfrm>
            <a:off x="838200" y="384048"/>
            <a:ext cx="10515600" cy="672105"/>
          </a:xfrm>
        </p:spPr>
        <p:txBody>
          <a:bodyPr/>
          <a:lstStyle>
            <a:lvl1pPr algn="l">
              <a:defRPr sz="4000" b="0">
                <a:solidFill>
                  <a:srgbClr val="000000"/>
                </a:solidFill>
              </a:defRPr>
            </a:lvl1pPr>
          </a:lstStyle>
          <a:p>
            <a:r>
              <a:rPr lang="en-US" dirty="0"/>
              <a:t>Click to edit Master title style</a:t>
            </a:r>
          </a:p>
        </p:txBody>
      </p:sp>
    </p:spTree>
    <p:extLst>
      <p:ext uri="{BB962C8B-B14F-4D97-AF65-F5344CB8AC3E}">
        <p14:creationId xmlns:p14="http://schemas.microsoft.com/office/powerpoint/2010/main" val="594536085"/>
      </p:ext>
    </p:extLst>
  </p:cSld>
  <p:clrMapOvr>
    <a:masterClrMapping/>
  </p:clrMapOvr>
  <p:extLst>
    <p:ext uri="{DCECCB84-F9BA-43D5-87BE-67443E8EF086}">
      <p15:sldGuideLst xmlns:p15="http://schemas.microsoft.com/office/powerpoint/2012/main" xmlns="">
        <p15:guide id="1" orient="horz" pos="2160">
          <p15:clr>
            <a:srgbClr val="FBAE40"/>
          </p15:clr>
        </p15:guide>
        <p15:guide id="2" pos="3840">
          <p15:clr>
            <a:srgbClr val="FBAE40"/>
          </p15:clr>
        </p15:guide>
        <p15:guide id="3" orient="horz" pos="816">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xmlns="" id="{33CAFFAB-D02A-4827-AE87-997A2FEFF7C9}"/>
              </a:ext>
            </a:extLst>
          </p:cNvPr>
          <p:cNvSpPr>
            <a:spLocks noGrp="1"/>
          </p:cNvSpPr>
          <p:nvPr>
            <p:ph sz="quarter" idx="23"/>
          </p:nvPr>
        </p:nvSpPr>
        <p:spPr>
          <a:xfrm>
            <a:off x="736600" y="1289050"/>
            <a:ext cx="10718800" cy="477838"/>
          </a:xfrm>
        </p:spPr>
        <p:txBody>
          <a:bodyPr/>
          <a:lstStyle>
            <a:lvl1pPr>
              <a:defRPr sz="2400" baseline="0"/>
            </a:lvl1pPr>
          </a:lstStyle>
          <a:p>
            <a:pPr lvl="0"/>
            <a:endParaRPr lang="en-IN" dirty="0"/>
          </a:p>
        </p:txBody>
      </p:sp>
      <p:sp>
        <p:nvSpPr>
          <p:cNvPr id="9" name="Content Placeholder 8">
            <a:extLst>
              <a:ext uri="{FF2B5EF4-FFF2-40B4-BE49-F238E27FC236}">
                <a16:creationId xmlns:a16="http://schemas.microsoft.com/office/drawing/2014/main" xmlns="" id="{B9A7B7D7-2DF8-452E-BA1E-18C442B03366}"/>
              </a:ext>
            </a:extLst>
          </p:cNvPr>
          <p:cNvSpPr>
            <a:spLocks noGrp="1"/>
          </p:cNvSpPr>
          <p:nvPr>
            <p:ph sz="quarter" idx="24"/>
          </p:nvPr>
        </p:nvSpPr>
        <p:spPr>
          <a:xfrm>
            <a:off x="736600" y="1857375"/>
            <a:ext cx="10712450" cy="401638"/>
          </a:xfrm>
        </p:spPr>
        <p:txBody>
          <a:bodyPr/>
          <a:lstStyle>
            <a:lvl1pPr>
              <a:defRPr sz="2400" baseline="0"/>
            </a:lvl1pPr>
          </a:lstStyle>
          <a:p>
            <a:pPr lvl="0"/>
            <a:endParaRPr lang="en-IN" dirty="0"/>
          </a:p>
        </p:txBody>
      </p:sp>
      <p:sp>
        <p:nvSpPr>
          <p:cNvPr id="13" name="Content Placeholder 12">
            <a:extLst>
              <a:ext uri="{FF2B5EF4-FFF2-40B4-BE49-F238E27FC236}">
                <a16:creationId xmlns:a16="http://schemas.microsoft.com/office/drawing/2014/main" xmlns="" id="{89B09F51-CF40-4AAA-A94C-84D97B45B6D8}"/>
              </a:ext>
            </a:extLst>
          </p:cNvPr>
          <p:cNvSpPr>
            <a:spLocks noGrp="1"/>
          </p:cNvSpPr>
          <p:nvPr>
            <p:ph sz="quarter" idx="25"/>
          </p:nvPr>
        </p:nvSpPr>
        <p:spPr>
          <a:xfrm>
            <a:off x="736600" y="2324100"/>
            <a:ext cx="10712450" cy="522288"/>
          </a:xfrm>
        </p:spPr>
        <p:txBody>
          <a:bodyPr/>
          <a:lstStyle>
            <a:lvl1pPr>
              <a:defRPr sz="2400" baseline="0"/>
            </a:lvl1pPr>
          </a:lstStyle>
          <a:p>
            <a:pPr lvl="0"/>
            <a:endParaRPr lang="en-IN" dirty="0"/>
          </a:p>
        </p:txBody>
      </p:sp>
      <p:sp>
        <p:nvSpPr>
          <p:cNvPr id="17" name="Content Placeholder 16">
            <a:extLst>
              <a:ext uri="{FF2B5EF4-FFF2-40B4-BE49-F238E27FC236}">
                <a16:creationId xmlns:a16="http://schemas.microsoft.com/office/drawing/2014/main" xmlns="" id="{6788B3C7-3EF3-4B5A-80D3-A8A1A0C2AD5F}"/>
              </a:ext>
            </a:extLst>
          </p:cNvPr>
          <p:cNvSpPr>
            <a:spLocks noGrp="1"/>
          </p:cNvSpPr>
          <p:nvPr>
            <p:ph sz="quarter" idx="26"/>
          </p:nvPr>
        </p:nvSpPr>
        <p:spPr>
          <a:xfrm>
            <a:off x="736600" y="2967038"/>
            <a:ext cx="10718800" cy="485775"/>
          </a:xfrm>
        </p:spPr>
        <p:txBody>
          <a:bodyPr/>
          <a:lstStyle>
            <a:lvl1pPr>
              <a:defRPr sz="2400" baseline="0"/>
            </a:lvl1pPr>
          </a:lstStyle>
          <a:p>
            <a:pPr lvl="0"/>
            <a:endParaRPr lang="en-IN" dirty="0"/>
          </a:p>
        </p:txBody>
      </p:sp>
      <p:sp>
        <p:nvSpPr>
          <p:cNvPr id="11"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
        <p:nvSpPr>
          <p:cNvPr id="12" name="Rounded Rectangle 11"/>
          <p:cNvSpPr/>
          <p:nvPr userDrawn="1"/>
        </p:nvSpPr>
        <p:spPr>
          <a:xfrm>
            <a:off x="471158" y="256638"/>
            <a:ext cx="11290368" cy="832279"/>
          </a:xfrm>
          <a:prstGeom prst="roundRect">
            <a:avLst/>
          </a:prstGeom>
          <a:solidFill>
            <a:srgbClr val="0079C2"/>
          </a:solidFill>
          <a:ln>
            <a:solidFill>
              <a:srgbClr val="007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ounded Rectangle 13"/>
          <p:cNvSpPr/>
          <p:nvPr userDrawn="1"/>
        </p:nvSpPr>
        <p:spPr>
          <a:xfrm>
            <a:off x="471158" y="349359"/>
            <a:ext cx="11301742" cy="672105"/>
          </a:xfrm>
          <a:prstGeom prst="roundRect">
            <a:avLst/>
          </a:prstGeom>
          <a:solidFill>
            <a:srgbClr val="95B9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p:cNvSpPr>
            <a:spLocks noGrp="1"/>
          </p:cNvSpPr>
          <p:nvPr>
            <p:ph type="title"/>
          </p:nvPr>
        </p:nvSpPr>
        <p:spPr>
          <a:xfrm>
            <a:off x="838200" y="384175"/>
            <a:ext cx="10515600" cy="672105"/>
          </a:xfrm>
        </p:spPr>
        <p:txBody>
          <a:bodyPr/>
          <a:lstStyle>
            <a:lvl1pPr algn="l">
              <a:defRPr sz="4000" b="0">
                <a:solidFill>
                  <a:srgbClr val="000000"/>
                </a:solidFill>
              </a:defRPr>
            </a:lvl1pPr>
          </a:lstStyle>
          <a:p>
            <a:r>
              <a:rPr lang="en-US" dirty="0"/>
              <a:t>Click to edit Master title style</a:t>
            </a:r>
          </a:p>
        </p:txBody>
      </p:sp>
    </p:spTree>
    <p:extLst>
      <p:ext uri="{BB962C8B-B14F-4D97-AF65-F5344CB8AC3E}">
        <p14:creationId xmlns:p14="http://schemas.microsoft.com/office/powerpoint/2010/main" val="2070080365"/>
      </p:ext>
    </p:extLst>
  </p:cSld>
  <p:clrMapOvr>
    <a:masterClrMapping/>
  </p:clrMapOvr>
  <p:extLst>
    <p:ext uri="{DCECCB84-F9BA-43D5-87BE-67443E8EF086}">
      <p15:sldGuideLst xmlns:p15="http://schemas.microsoft.com/office/powerpoint/2012/main" xmlns="">
        <p15:guide id="1" orient="horz" pos="2160">
          <p15:clr>
            <a:srgbClr val="FBAE40"/>
          </p15:clr>
        </p15:guide>
        <p15:guide id="2" pos="3840">
          <p15:clr>
            <a:srgbClr val="FBAE40"/>
          </p15:clr>
        </p15:guide>
        <p15:guide id="3" orient="horz" pos="792">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xmlns="" id="{33CAFFAB-D02A-4827-AE87-997A2FEFF7C9}"/>
              </a:ext>
            </a:extLst>
          </p:cNvPr>
          <p:cNvSpPr>
            <a:spLocks noGrp="1"/>
          </p:cNvSpPr>
          <p:nvPr>
            <p:ph sz="quarter" idx="23"/>
          </p:nvPr>
        </p:nvSpPr>
        <p:spPr>
          <a:xfrm>
            <a:off x="736600" y="1289050"/>
            <a:ext cx="10718800" cy="477838"/>
          </a:xfrm>
        </p:spPr>
        <p:txBody>
          <a:bodyPr/>
          <a:lstStyle>
            <a:lvl1pPr>
              <a:defRPr sz="2400" baseline="0"/>
            </a:lvl1pPr>
          </a:lstStyle>
          <a:p>
            <a:pPr lvl="0"/>
            <a:endParaRPr lang="en-IN" dirty="0"/>
          </a:p>
        </p:txBody>
      </p:sp>
      <p:sp>
        <p:nvSpPr>
          <p:cNvPr id="9" name="Content Placeholder 8">
            <a:extLst>
              <a:ext uri="{FF2B5EF4-FFF2-40B4-BE49-F238E27FC236}">
                <a16:creationId xmlns:a16="http://schemas.microsoft.com/office/drawing/2014/main" xmlns="" id="{B9A7B7D7-2DF8-452E-BA1E-18C442B03366}"/>
              </a:ext>
            </a:extLst>
          </p:cNvPr>
          <p:cNvSpPr>
            <a:spLocks noGrp="1"/>
          </p:cNvSpPr>
          <p:nvPr>
            <p:ph sz="quarter" idx="24"/>
          </p:nvPr>
        </p:nvSpPr>
        <p:spPr>
          <a:xfrm>
            <a:off x="736600" y="1857375"/>
            <a:ext cx="10712450" cy="401638"/>
          </a:xfrm>
        </p:spPr>
        <p:txBody>
          <a:bodyPr/>
          <a:lstStyle>
            <a:lvl1pPr>
              <a:defRPr sz="2400" baseline="0"/>
            </a:lvl1pPr>
          </a:lstStyle>
          <a:p>
            <a:pPr lvl="0"/>
            <a:endParaRPr lang="en-IN" dirty="0"/>
          </a:p>
        </p:txBody>
      </p:sp>
      <p:sp>
        <p:nvSpPr>
          <p:cNvPr id="13" name="Content Placeholder 12">
            <a:extLst>
              <a:ext uri="{FF2B5EF4-FFF2-40B4-BE49-F238E27FC236}">
                <a16:creationId xmlns:a16="http://schemas.microsoft.com/office/drawing/2014/main" xmlns="" id="{89B09F51-CF40-4AAA-A94C-84D97B45B6D8}"/>
              </a:ext>
            </a:extLst>
          </p:cNvPr>
          <p:cNvSpPr>
            <a:spLocks noGrp="1"/>
          </p:cNvSpPr>
          <p:nvPr>
            <p:ph sz="quarter" idx="25"/>
          </p:nvPr>
        </p:nvSpPr>
        <p:spPr>
          <a:xfrm>
            <a:off x="736600" y="2324100"/>
            <a:ext cx="10712450" cy="522288"/>
          </a:xfrm>
        </p:spPr>
        <p:txBody>
          <a:bodyPr/>
          <a:lstStyle>
            <a:lvl1pPr>
              <a:defRPr sz="2400" baseline="0"/>
            </a:lvl1pPr>
          </a:lstStyle>
          <a:p>
            <a:pPr lvl="0"/>
            <a:endParaRPr lang="en-IN" dirty="0"/>
          </a:p>
        </p:txBody>
      </p:sp>
      <p:sp>
        <p:nvSpPr>
          <p:cNvPr id="17" name="Content Placeholder 16">
            <a:extLst>
              <a:ext uri="{FF2B5EF4-FFF2-40B4-BE49-F238E27FC236}">
                <a16:creationId xmlns:a16="http://schemas.microsoft.com/office/drawing/2014/main" xmlns="" id="{6788B3C7-3EF3-4B5A-80D3-A8A1A0C2AD5F}"/>
              </a:ext>
            </a:extLst>
          </p:cNvPr>
          <p:cNvSpPr>
            <a:spLocks noGrp="1"/>
          </p:cNvSpPr>
          <p:nvPr>
            <p:ph sz="quarter" idx="26"/>
          </p:nvPr>
        </p:nvSpPr>
        <p:spPr>
          <a:xfrm>
            <a:off x="736600" y="2967038"/>
            <a:ext cx="10718800" cy="485775"/>
          </a:xfrm>
        </p:spPr>
        <p:txBody>
          <a:bodyPr/>
          <a:lstStyle>
            <a:lvl1pPr>
              <a:defRPr sz="2400" baseline="0"/>
            </a:lvl1pPr>
          </a:lstStyle>
          <a:p>
            <a:pPr lvl="0"/>
            <a:endParaRPr lang="en-IN" dirty="0"/>
          </a:p>
        </p:txBody>
      </p:sp>
      <p:sp>
        <p:nvSpPr>
          <p:cNvPr id="21" name="Content Placeholder 20">
            <a:extLst>
              <a:ext uri="{FF2B5EF4-FFF2-40B4-BE49-F238E27FC236}">
                <a16:creationId xmlns:a16="http://schemas.microsoft.com/office/drawing/2014/main" xmlns="" id="{A1F737A4-2F7D-4BFB-947F-3226D9E0119F}"/>
              </a:ext>
            </a:extLst>
          </p:cNvPr>
          <p:cNvSpPr>
            <a:spLocks noGrp="1"/>
          </p:cNvSpPr>
          <p:nvPr>
            <p:ph sz="quarter" idx="27"/>
          </p:nvPr>
        </p:nvSpPr>
        <p:spPr>
          <a:xfrm>
            <a:off x="736600" y="3554413"/>
            <a:ext cx="10718800" cy="550862"/>
          </a:xfrm>
        </p:spPr>
        <p:txBody>
          <a:bodyPr/>
          <a:lstStyle>
            <a:lvl1pPr>
              <a:defRPr sz="2400" baseline="0"/>
            </a:lvl1pPr>
          </a:lstStyle>
          <a:p>
            <a:pPr lvl="0"/>
            <a:endParaRPr lang="en-IN" dirty="0"/>
          </a:p>
        </p:txBody>
      </p:sp>
      <p:sp>
        <p:nvSpPr>
          <p:cNvPr id="23" name="Content Placeholder 22">
            <a:extLst>
              <a:ext uri="{FF2B5EF4-FFF2-40B4-BE49-F238E27FC236}">
                <a16:creationId xmlns:a16="http://schemas.microsoft.com/office/drawing/2014/main" xmlns="" id="{EE035FE6-F4A1-4279-9F12-F444E1A93C82}"/>
              </a:ext>
            </a:extLst>
          </p:cNvPr>
          <p:cNvSpPr>
            <a:spLocks noGrp="1"/>
          </p:cNvSpPr>
          <p:nvPr>
            <p:ph sz="quarter" idx="28"/>
          </p:nvPr>
        </p:nvSpPr>
        <p:spPr>
          <a:xfrm>
            <a:off x="736600" y="4227513"/>
            <a:ext cx="10712450" cy="587375"/>
          </a:xfrm>
        </p:spPr>
        <p:txBody>
          <a:bodyPr/>
          <a:lstStyle>
            <a:lvl1pPr>
              <a:defRPr sz="2400" baseline="0"/>
            </a:lvl1pPr>
          </a:lstStyle>
          <a:p>
            <a:pPr lvl="0"/>
            <a:endParaRPr lang="en-IN" dirty="0"/>
          </a:p>
        </p:txBody>
      </p:sp>
      <p:sp>
        <p:nvSpPr>
          <p:cNvPr id="25" name="Content Placeholder 24">
            <a:extLst>
              <a:ext uri="{FF2B5EF4-FFF2-40B4-BE49-F238E27FC236}">
                <a16:creationId xmlns:a16="http://schemas.microsoft.com/office/drawing/2014/main" xmlns="" id="{7F8DD86E-04B4-4621-A663-32DD94EFB017}"/>
              </a:ext>
            </a:extLst>
          </p:cNvPr>
          <p:cNvSpPr>
            <a:spLocks noGrp="1"/>
          </p:cNvSpPr>
          <p:nvPr>
            <p:ph sz="quarter" idx="29"/>
          </p:nvPr>
        </p:nvSpPr>
        <p:spPr>
          <a:xfrm>
            <a:off x="736600" y="4879975"/>
            <a:ext cx="10712450" cy="485775"/>
          </a:xfrm>
        </p:spPr>
        <p:txBody>
          <a:bodyPr/>
          <a:lstStyle>
            <a:lvl1pPr>
              <a:defRPr sz="2400" baseline="0"/>
            </a:lvl1pPr>
          </a:lstStyle>
          <a:p>
            <a:pPr lvl="0"/>
            <a:endParaRPr lang="en-IN" dirty="0"/>
          </a:p>
        </p:txBody>
      </p:sp>
      <p:sp>
        <p:nvSpPr>
          <p:cNvPr id="27" name="Content Placeholder 26">
            <a:extLst>
              <a:ext uri="{FF2B5EF4-FFF2-40B4-BE49-F238E27FC236}">
                <a16:creationId xmlns:a16="http://schemas.microsoft.com/office/drawing/2014/main" xmlns="" id="{5F5E9DF5-F2F6-40A1-854C-4DCB280C00C3}"/>
              </a:ext>
            </a:extLst>
          </p:cNvPr>
          <p:cNvSpPr>
            <a:spLocks noGrp="1"/>
          </p:cNvSpPr>
          <p:nvPr>
            <p:ph sz="quarter" idx="30"/>
          </p:nvPr>
        </p:nvSpPr>
        <p:spPr>
          <a:xfrm>
            <a:off x="736600" y="5430836"/>
            <a:ext cx="10718800" cy="550863"/>
          </a:xfrm>
        </p:spPr>
        <p:txBody>
          <a:bodyPr/>
          <a:lstStyle>
            <a:lvl1pPr>
              <a:defRPr sz="2400" baseline="0"/>
            </a:lvl1pPr>
          </a:lstStyle>
          <a:p>
            <a:pPr lvl="0"/>
            <a:endParaRPr lang="en-IN" dirty="0"/>
          </a:p>
        </p:txBody>
      </p:sp>
      <p:sp>
        <p:nvSpPr>
          <p:cNvPr id="15"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
        <p:nvSpPr>
          <p:cNvPr id="2" name="Title 1"/>
          <p:cNvSpPr>
            <a:spLocks noGrp="1"/>
          </p:cNvSpPr>
          <p:nvPr>
            <p:ph type="title"/>
          </p:nvPr>
        </p:nvSpPr>
        <p:spPr>
          <a:xfrm>
            <a:off x="841248" y="380891"/>
            <a:ext cx="10515600" cy="672105"/>
          </a:xfrm>
        </p:spPr>
        <p:txBody>
          <a:bodyPr/>
          <a:lstStyle>
            <a:lvl1pPr algn="l">
              <a:defRPr sz="4000" b="0">
                <a:solidFill>
                  <a:srgbClr val="000000"/>
                </a:solidFill>
              </a:defRPr>
            </a:lvl1pPr>
          </a:lstStyle>
          <a:p>
            <a:r>
              <a:rPr lang="en-US" dirty="0"/>
              <a:t>Click to edit Master title style</a:t>
            </a:r>
          </a:p>
        </p:txBody>
      </p:sp>
      <p:sp>
        <p:nvSpPr>
          <p:cNvPr id="16" name="Rounded Rectangle 15"/>
          <p:cNvSpPr/>
          <p:nvPr userDrawn="1"/>
        </p:nvSpPr>
        <p:spPr>
          <a:xfrm>
            <a:off x="471158" y="256638"/>
            <a:ext cx="11290368" cy="832279"/>
          </a:xfrm>
          <a:prstGeom prst="roundRect">
            <a:avLst/>
          </a:prstGeom>
          <a:solidFill>
            <a:srgbClr val="0079C2"/>
          </a:solidFill>
          <a:ln>
            <a:solidFill>
              <a:srgbClr val="007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8" name="Rounded Rectangle 17"/>
          <p:cNvSpPr/>
          <p:nvPr userDrawn="1"/>
        </p:nvSpPr>
        <p:spPr>
          <a:xfrm>
            <a:off x="471158" y="349359"/>
            <a:ext cx="11301742" cy="672105"/>
          </a:xfrm>
          <a:prstGeom prst="roundRect">
            <a:avLst/>
          </a:prstGeom>
          <a:solidFill>
            <a:srgbClr val="95B9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41890135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7_Title and Content">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xmlns="" id="{33CAFFAB-D02A-4827-AE87-997A2FEFF7C9}"/>
              </a:ext>
            </a:extLst>
          </p:cNvPr>
          <p:cNvSpPr>
            <a:spLocks noGrp="1"/>
          </p:cNvSpPr>
          <p:nvPr>
            <p:ph sz="quarter" idx="23"/>
          </p:nvPr>
        </p:nvSpPr>
        <p:spPr>
          <a:xfrm>
            <a:off x="736600" y="1289050"/>
            <a:ext cx="5151016" cy="477838"/>
          </a:xfrm>
        </p:spPr>
        <p:txBody>
          <a:bodyPr/>
          <a:lstStyle>
            <a:lvl1pPr>
              <a:defRPr sz="2400" baseline="0"/>
            </a:lvl1pPr>
          </a:lstStyle>
          <a:p>
            <a:pPr lvl="0"/>
            <a:endParaRPr lang="en-IN" dirty="0"/>
          </a:p>
        </p:txBody>
      </p:sp>
      <p:sp>
        <p:nvSpPr>
          <p:cNvPr id="9" name="Content Placeholder 8">
            <a:extLst>
              <a:ext uri="{FF2B5EF4-FFF2-40B4-BE49-F238E27FC236}">
                <a16:creationId xmlns:a16="http://schemas.microsoft.com/office/drawing/2014/main" xmlns="" id="{B9A7B7D7-2DF8-452E-BA1E-18C442B03366}"/>
              </a:ext>
            </a:extLst>
          </p:cNvPr>
          <p:cNvSpPr>
            <a:spLocks noGrp="1"/>
          </p:cNvSpPr>
          <p:nvPr>
            <p:ph sz="quarter" idx="24"/>
          </p:nvPr>
        </p:nvSpPr>
        <p:spPr>
          <a:xfrm>
            <a:off x="6096000" y="1289051"/>
            <a:ext cx="5353050" cy="477838"/>
          </a:xfrm>
        </p:spPr>
        <p:txBody>
          <a:bodyPr/>
          <a:lstStyle>
            <a:lvl1pPr>
              <a:defRPr sz="2400" baseline="0"/>
            </a:lvl1pPr>
          </a:lstStyle>
          <a:p>
            <a:pPr lvl="0"/>
            <a:endParaRPr lang="en-IN" dirty="0"/>
          </a:p>
        </p:txBody>
      </p:sp>
      <p:sp>
        <p:nvSpPr>
          <p:cNvPr id="13" name="Content Placeholder 12">
            <a:extLst>
              <a:ext uri="{FF2B5EF4-FFF2-40B4-BE49-F238E27FC236}">
                <a16:creationId xmlns:a16="http://schemas.microsoft.com/office/drawing/2014/main" xmlns="" id="{89B09F51-CF40-4AAA-A94C-84D97B45B6D8}"/>
              </a:ext>
            </a:extLst>
          </p:cNvPr>
          <p:cNvSpPr>
            <a:spLocks noGrp="1"/>
          </p:cNvSpPr>
          <p:nvPr>
            <p:ph sz="quarter" idx="25"/>
          </p:nvPr>
        </p:nvSpPr>
        <p:spPr>
          <a:xfrm>
            <a:off x="736600" y="1889126"/>
            <a:ext cx="5151016" cy="473665"/>
          </a:xfrm>
        </p:spPr>
        <p:txBody>
          <a:bodyPr/>
          <a:lstStyle>
            <a:lvl1pPr>
              <a:defRPr sz="2400" baseline="0"/>
            </a:lvl1pPr>
          </a:lstStyle>
          <a:p>
            <a:pPr lvl="0"/>
            <a:endParaRPr lang="en-IN" dirty="0"/>
          </a:p>
        </p:txBody>
      </p:sp>
      <p:sp>
        <p:nvSpPr>
          <p:cNvPr id="17" name="Content Placeholder 16">
            <a:extLst>
              <a:ext uri="{FF2B5EF4-FFF2-40B4-BE49-F238E27FC236}">
                <a16:creationId xmlns:a16="http://schemas.microsoft.com/office/drawing/2014/main" xmlns="" id="{6788B3C7-3EF3-4B5A-80D3-A8A1A0C2AD5F}"/>
              </a:ext>
            </a:extLst>
          </p:cNvPr>
          <p:cNvSpPr>
            <a:spLocks noGrp="1"/>
          </p:cNvSpPr>
          <p:nvPr>
            <p:ph sz="quarter" idx="26"/>
          </p:nvPr>
        </p:nvSpPr>
        <p:spPr>
          <a:xfrm>
            <a:off x="6096000" y="1889126"/>
            <a:ext cx="5359400" cy="473665"/>
          </a:xfrm>
        </p:spPr>
        <p:txBody>
          <a:bodyPr/>
          <a:lstStyle>
            <a:lvl1pPr>
              <a:defRPr sz="2400" baseline="0"/>
            </a:lvl1pPr>
          </a:lstStyle>
          <a:p>
            <a:pPr lvl="0"/>
            <a:endParaRPr lang="en-IN" dirty="0"/>
          </a:p>
        </p:txBody>
      </p:sp>
      <p:sp>
        <p:nvSpPr>
          <p:cNvPr id="21" name="Content Placeholder 20">
            <a:extLst>
              <a:ext uri="{FF2B5EF4-FFF2-40B4-BE49-F238E27FC236}">
                <a16:creationId xmlns:a16="http://schemas.microsoft.com/office/drawing/2014/main" xmlns="" id="{A1F737A4-2F7D-4BFB-947F-3226D9E0119F}"/>
              </a:ext>
            </a:extLst>
          </p:cNvPr>
          <p:cNvSpPr>
            <a:spLocks noGrp="1"/>
          </p:cNvSpPr>
          <p:nvPr>
            <p:ph sz="quarter" idx="27"/>
          </p:nvPr>
        </p:nvSpPr>
        <p:spPr>
          <a:xfrm>
            <a:off x="736600" y="2485029"/>
            <a:ext cx="5151016" cy="587376"/>
          </a:xfrm>
        </p:spPr>
        <p:txBody>
          <a:bodyPr/>
          <a:lstStyle>
            <a:lvl1pPr>
              <a:defRPr sz="2400" baseline="0"/>
            </a:lvl1pPr>
          </a:lstStyle>
          <a:p>
            <a:pPr lvl="0"/>
            <a:endParaRPr lang="en-IN" dirty="0"/>
          </a:p>
        </p:txBody>
      </p:sp>
      <p:sp>
        <p:nvSpPr>
          <p:cNvPr id="23" name="Content Placeholder 22">
            <a:extLst>
              <a:ext uri="{FF2B5EF4-FFF2-40B4-BE49-F238E27FC236}">
                <a16:creationId xmlns:a16="http://schemas.microsoft.com/office/drawing/2014/main" xmlns="" id="{EE035FE6-F4A1-4279-9F12-F444E1A93C82}"/>
              </a:ext>
            </a:extLst>
          </p:cNvPr>
          <p:cNvSpPr>
            <a:spLocks noGrp="1"/>
          </p:cNvSpPr>
          <p:nvPr>
            <p:ph sz="quarter" idx="28"/>
          </p:nvPr>
        </p:nvSpPr>
        <p:spPr>
          <a:xfrm>
            <a:off x="6089648" y="2485030"/>
            <a:ext cx="5359401" cy="587376"/>
          </a:xfrm>
        </p:spPr>
        <p:txBody>
          <a:bodyPr/>
          <a:lstStyle>
            <a:lvl1pPr>
              <a:defRPr sz="2400" baseline="0"/>
            </a:lvl1pPr>
          </a:lstStyle>
          <a:p>
            <a:pPr lvl="0"/>
            <a:endParaRPr lang="en-IN" dirty="0"/>
          </a:p>
        </p:txBody>
      </p:sp>
      <p:sp>
        <p:nvSpPr>
          <p:cNvPr id="25" name="Content Placeholder 24">
            <a:extLst>
              <a:ext uri="{FF2B5EF4-FFF2-40B4-BE49-F238E27FC236}">
                <a16:creationId xmlns:a16="http://schemas.microsoft.com/office/drawing/2014/main" xmlns="" id="{7F8DD86E-04B4-4621-A663-32DD94EFB017}"/>
              </a:ext>
            </a:extLst>
          </p:cNvPr>
          <p:cNvSpPr>
            <a:spLocks noGrp="1"/>
          </p:cNvSpPr>
          <p:nvPr>
            <p:ph sz="quarter" idx="29"/>
          </p:nvPr>
        </p:nvSpPr>
        <p:spPr>
          <a:xfrm>
            <a:off x="736600" y="3194644"/>
            <a:ext cx="5151016" cy="444296"/>
          </a:xfrm>
        </p:spPr>
        <p:txBody>
          <a:bodyPr/>
          <a:lstStyle>
            <a:lvl1pPr>
              <a:defRPr sz="2400" baseline="0"/>
            </a:lvl1pPr>
          </a:lstStyle>
          <a:p>
            <a:pPr lvl="0"/>
            <a:endParaRPr lang="en-IN" dirty="0"/>
          </a:p>
        </p:txBody>
      </p:sp>
      <p:sp>
        <p:nvSpPr>
          <p:cNvPr id="27" name="Content Placeholder 26">
            <a:extLst>
              <a:ext uri="{FF2B5EF4-FFF2-40B4-BE49-F238E27FC236}">
                <a16:creationId xmlns:a16="http://schemas.microsoft.com/office/drawing/2014/main" xmlns="" id="{5F5E9DF5-F2F6-40A1-854C-4DCB280C00C3}"/>
              </a:ext>
            </a:extLst>
          </p:cNvPr>
          <p:cNvSpPr>
            <a:spLocks noGrp="1"/>
          </p:cNvSpPr>
          <p:nvPr>
            <p:ph sz="quarter" idx="30"/>
          </p:nvPr>
        </p:nvSpPr>
        <p:spPr>
          <a:xfrm>
            <a:off x="6096000" y="3194644"/>
            <a:ext cx="5359400" cy="443907"/>
          </a:xfrm>
        </p:spPr>
        <p:txBody>
          <a:bodyPr/>
          <a:lstStyle>
            <a:lvl1pPr>
              <a:defRPr sz="2400" baseline="0"/>
            </a:lvl1pPr>
          </a:lstStyle>
          <a:p>
            <a:pPr lvl="0"/>
            <a:endParaRPr lang="en-IN" dirty="0"/>
          </a:p>
        </p:txBody>
      </p:sp>
      <p:sp>
        <p:nvSpPr>
          <p:cNvPr id="6" name="Content Placeholder 5">
            <a:extLst>
              <a:ext uri="{FF2B5EF4-FFF2-40B4-BE49-F238E27FC236}">
                <a16:creationId xmlns:a16="http://schemas.microsoft.com/office/drawing/2014/main" xmlns="" id="{AA0DD209-502C-4CB2-BD80-B99716523D4A}"/>
              </a:ext>
            </a:extLst>
          </p:cNvPr>
          <p:cNvSpPr>
            <a:spLocks noGrp="1"/>
          </p:cNvSpPr>
          <p:nvPr>
            <p:ph sz="quarter" idx="31"/>
          </p:nvPr>
        </p:nvSpPr>
        <p:spPr>
          <a:xfrm>
            <a:off x="736600" y="3741738"/>
            <a:ext cx="5151438" cy="546100"/>
          </a:xfrm>
        </p:spPr>
        <p:txBody>
          <a:bodyPr/>
          <a:lstStyle>
            <a:lvl1pPr>
              <a:defRPr sz="2400" baseline="0"/>
            </a:lvl1pPr>
          </a:lstStyle>
          <a:p>
            <a:pPr lvl="0"/>
            <a:endParaRPr lang="en-IN" dirty="0"/>
          </a:p>
        </p:txBody>
      </p:sp>
      <p:sp>
        <p:nvSpPr>
          <p:cNvPr id="8" name="Content Placeholder 7">
            <a:extLst>
              <a:ext uri="{FF2B5EF4-FFF2-40B4-BE49-F238E27FC236}">
                <a16:creationId xmlns:a16="http://schemas.microsoft.com/office/drawing/2014/main" xmlns="" id="{A877F262-08D1-4F41-A06E-BE1B88A82DFE}"/>
              </a:ext>
            </a:extLst>
          </p:cNvPr>
          <p:cNvSpPr>
            <a:spLocks noGrp="1"/>
          </p:cNvSpPr>
          <p:nvPr>
            <p:ph sz="quarter" idx="32"/>
          </p:nvPr>
        </p:nvSpPr>
        <p:spPr>
          <a:xfrm>
            <a:off x="6096000" y="3741738"/>
            <a:ext cx="5353050" cy="541013"/>
          </a:xfrm>
        </p:spPr>
        <p:txBody>
          <a:bodyPr/>
          <a:lstStyle>
            <a:lvl1pPr>
              <a:defRPr sz="2400" baseline="0"/>
            </a:lvl1pPr>
          </a:lstStyle>
          <a:p>
            <a:pPr lvl="0"/>
            <a:endParaRPr lang="en-IN" dirty="0"/>
          </a:p>
        </p:txBody>
      </p:sp>
      <p:sp>
        <p:nvSpPr>
          <p:cNvPr id="11" name="Content Placeholder 10">
            <a:extLst>
              <a:ext uri="{FF2B5EF4-FFF2-40B4-BE49-F238E27FC236}">
                <a16:creationId xmlns:a16="http://schemas.microsoft.com/office/drawing/2014/main" xmlns="" id="{4CACC40D-7614-418A-B8FA-606268EC1513}"/>
              </a:ext>
            </a:extLst>
          </p:cNvPr>
          <p:cNvSpPr>
            <a:spLocks noGrp="1"/>
          </p:cNvSpPr>
          <p:nvPr>
            <p:ph sz="quarter" idx="33"/>
          </p:nvPr>
        </p:nvSpPr>
        <p:spPr>
          <a:xfrm>
            <a:off x="736600" y="4367213"/>
            <a:ext cx="5151438" cy="590550"/>
          </a:xfrm>
        </p:spPr>
        <p:txBody>
          <a:bodyPr/>
          <a:lstStyle>
            <a:lvl1pPr>
              <a:defRPr sz="2400" baseline="0"/>
            </a:lvl1pPr>
          </a:lstStyle>
          <a:p>
            <a:pPr lvl="0"/>
            <a:endParaRPr lang="en-IN" dirty="0"/>
          </a:p>
        </p:txBody>
      </p:sp>
      <p:sp>
        <p:nvSpPr>
          <p:cNvPr id="14" name="Content Placeholder 13">
            <a:extLst>
              <a:ext uri="{FF2B5EF4-FFF2-40B4-BE49-F238E27FC236}">
                <a16:creationId xmlns:a16="http://schemas.microsoft.com/office/drawing/2014/main" xmlns="" id="{2B713460-B4F9-45B0-8F05-4AF2F084A64C}"/>
              </a:ext>
            </a:extLst>
          </p:cNvPr>
          <p:cNvSpPr>
            <a:spLocks noGrp="1"/>
          </p:cNvSpPr>
          <p:nvPr>
            <p:ph sz="quarter" idx="34"/>
          </p:nvPr>
        </p:nvSpPr>
        <p:spPr>
          <a:xfrm>
            <a:off x="6089650" y="4346575"/>
            <a:ext cx="5353050" cy="590550"/>
          </a:xfrm>
        </p:spPr>
        <p:txBody>
          <a:bodyPr/>
          <a:lstStyle>
            <a:lvl1pPr>
              <a:defRPr sz="2400" baseline="0"/>
            </a:lvl1pPr>
          </a:lstStyle>
          <a:p>
            <a:pPr lvl="0"/>
            <a:endParaRPr lang="en-IN" dirty="0"/>
          </a:p>
        </p:txBody>
      </p:sp>
      <p:sp>
        <p:nvSpPr>
          <p:cNvPr id="16" name="Content Placeholder 15">
            <a:extLst>
              <a:ext uri="{FF2B5EF4-FFF2-40B4-BE49-F238E27FC236}">
                <a16:creationId xmlns:a16="http://schemas.microsoft.com/office/drawing/2014/main" xmlns="" id="{FF44DF68-C48B-47A4-ABA5-E06BB8F9B5D5}"/>
              </a:ext>
            </a:extLst>
          </p:cNvPr>
          <p:cNvSpPr>
            <a:spLocks noGrp="1"/>
          </p:cNvSpPr>
          <p:nvPr>
            <p:ph sz="quarter" idx="35"/>
          </p:nvPr>
        </p:nvSpPr>
        <p:spPr>
          <a:xfrm>
            <a:off x="736600" y="5029200"/>
            <a:ext cx="5151438" cy="539750"/>
          </a:xfrm>
        </p:spPr>
        <p:txBody>
          <a:bodyPr/>
          <a:lstStyle>
            <a:lvl1pPr>
              <a:defRPr sz="2400" baseline="0"/>
            </a:lvl1pPr>
          </a:lstStyle>
          <a:p>
            <a:pPr lvl="0"/>
            <a:endParaRPr lang="en-IN" dirty="0"/>
          </a:p>
        </p:txBody>
      </p:sp>
      <p:sp>
        <p:nvSpPr>
          <p:cNvPr id="19" name="Content Placeholder 18">
            <a:extLst>
              <a:ext uri="{FF2B5EF4-FFF2-40B4-BE49-F238E27FC236}">
                <a16:creationId xmlns:a16="http://schemas.microsoft.com/office/drawing/2014/main" xmlns="" id="{ED5D4001-1181-41BD-928D-243CDCCF73BB}"/>
              </a:ext>
            </a:extLst>
          </p:cNvPr>
          <p:cNvSpPr>
            <a:spLocks noGrp="1"/>
          </p:cNvSpPr>
          <p:nvPr>
            <p:ph sz="quarter" idx="36"/>
          </p:nvPr>
        </p:nvSpPr>
        <p:spPr>
          <a:xfrm>
            <a:off x="6089650" y="5037332"/>
            <a:ext cx="5359400" cy="546100"/>
          </a:xfrm>
        </p:spPr>
        <p:txBody>
          <a:bodyPr/>
          <a:lstStyle>
            <a:lvl1pPr>
              <a:defRPr sz="2400" baseline="0"/>
            </a:lvl1pPr>
          </a:lstStyle>
          <a:p>
            <a:pPr lvl="0"/>
            <a:endParaRPr lang="en-IN" dirty="0"/>
          </a:p>
        </p:txBody>
      </p:sp>
      <p:sp>
        <p:nvSpPr>
          <p:cNvPr id="22" name="Content Placeholder 21">
            <a:extLst>
              <a:ext uri="{FF2B5EF4-FFF2-40B4-BE49-F238E27FC236}">
                <a16:creationId xmlns:a16="http://schemas.microsoft.com/office/drawing/2014/main" xmlns="" id="{9255216D-96A5-4027-A6C8-BB99F1A32EE0}"/>
              </a:ext>
            </a:extLst>
          </p:cNvPr>
          <p:cNvSpPr>
            <a:spLocks noGrp="1"/>
          </p:cNvSpPr>
          <p:nvPr>
            <p:ph sz="quarter" idx="37"/>
          </p:nvPr>
        </p:nvSpPr>
        <p:spPr>
          <a:xfrm>
            <a:off x="736600" y="5668963"/>
            <a:ext cx="5151438" cy="476250"/>
          </a:xfrm>
        </p:spPr>
        <p:txBody>
          <a:bodyPr/>
          <a:lstStyle>
            <a:lvl1pPr>
              <a:defRPr sz="2400" baseline="0"/>
            </a:lvl1pPr>
          </a:lstStyle>
          <a:p>
            <a:pPr lvl="0"/>
            <a:endParaRPr lang="en-IN" dirty="0"/>
          </a:p>
        </p:txBody>
      </p:sp>
      <p:sp>
        <p:nvSpPr>
          <p:cNvPr id="26" name="Content Placeholder 25">
            <a:extLst>
              <a:ext uri="{FF2B5EF4-FFF2-40B4-BE49-F238E27FC236}">
                <a16:creationId xmlns:a16="http://schemas.microsoft.com/office/drawing/2014/main" xmlns="" id="{660989CE-8C44-49AC-90BD-D9233193206F}"/>
              </a:ext>
            </a:extLst>
          </p:cNvPr>
          <p:cNvSpPr>
            <a:spLocks noGrp="1"/>
          </p:cNvSpPr>
          <p:nvPr>
            <p:ph sz="quarter" idx="38"/>
          </p:nvPr>
        </p:nvSpPr>
        <p:spPr>
          <a:xfrm>
            <a:off x="6089650" y="5650301"/>
            <a:ext cx="5365750" cy="476250"/>
          </a:xfrm>
        </p:spPr>
        <p:txBody>
          <a:bodyPr/>
          <a:lstStyle>
            <a:lvl1pPr>
              <a:defRPr sz="2400" baseline="0"/>
            </a:lvl1pPr>
          </a:lstStyle>
          <a:p>
            <a:pPr lvl="0"/>
            <a:endParaRPr lang="en-IN" dirty="0"/>
          </a:p>
        </p:txBody>
      </p:sp>
      <p:sp>
        <p:nvSpPr>
          <p:cNvPr id="28"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
        <p:nvSpPr>
          <p:cNvPr id="24" name="Rounded Rectangle 23"/>
          <p:cNvSpPr/>
          <p:nvPr userDrawn="1"/>
        </p:nvSpPr>
        <p:spPr>
          <a:xfrm>
            <a:off x="471158" y="256638"/>
            <a:ext cx="11290368" cy="832279"/>
          </a:xfrm>
          <a:prstGeom prst="roundRect">
            <a:avLst/>
          </a:prstGeom>
          <a:solidFill>
            <a:srgbClr val="0079C2"/>
          </a:solidFill>
          <a:ln>
            <a:solidFill>
              <a:srgbClr val="007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9" name="Rounded Rectangle 28"/>
          <p:cNvSpPr/>
          <p:nvPr userDrawn="1"/>
        </p:nvSpPr>
        <p:spPr>
          <a:xfrm>
            <a:off x="471158" y="349359"/>
            <a:ext cx="11301742" cy="672105"/>
          </a:xfrm>
          <a:prstGeom prst="roundRect">
            <a:avLst/>
          </a:prstGeom>
          <a:solidFill>
            <a:srgbClr val="95B9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p:cNvSpPr>
            <a:spLocks noGrp="1"/>
          </p:cNvSpPr>
          <p:nvPr>
            <p:ph type="title"/>
          </p:nvPr>
        </p:nvSpPr>
        <p:spPr>
          <a:xfrm>
            <a:off x="838200" y="384048"/>
            <a:ext cx="10515600" cy="672105"/>
          </a:xfrm>
        </p:spPr>
        <p:txBody>
          <a:bodyPr/>
          <a:lstStyle>
            <a:lvl1pPr algn="l">
              <a:defRPr sz="4000" b="0" i="0">
                <a:solidFill>
                  <a:srgbClr val="000000"/>
                </a:solidFill>
              </a:defRPr>
            </a:lvl1pPr>
          </a:lstStyle>
          <a:p>
            <a:r>
              <a:rPr lang="en-US" dirty="0"/>
              <a:t>Click to edit Master title style</a:t>
            </a:r>
          </a:p>
        </p:txBody>
      </p:sp>
    </p:spTree>
    <p:extLst>
      <p:ext uri="{BB962C8B-B14F-4D97-AF65-F5344CB8AC3E}">
        <p14:creationId xmlns:p14="http://schemas.microsoft.com/office/powerpoint/2010/main" val="389343807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wo Sections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5" hasCustomPrompt="1"/>
          </p:nvPr>
        </p:nvSpPr>
        <p:spPr>
          <a:xfrm>
            <a:off x="743574" y="1290690"/>
            <a:ext cx="10711543"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11" name="Text Placeholder 5"/>
          <p:cNvSpPr>
            <a:spLocks noGrp="1"/>
          </p:cNvSpPr>
          <p:nvPr>
            <p:ph type="body" sz="quarter" idx="18" hasCustomPrompt="1"/>
          </p:nvPr>
        </p:nvSpPr>
        <p:spPr>
          <a:xfrm>
            <a:off x="743572" y="1737343"/>
            <a:ext cx="10711543" cy="1462674"/>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a:t>
            </a:r>
          </a:p>
        </p:txBody>
      </p:sp>
      <p:sp>
        <p:nvSpPr>
          <p:cNvPr id="9" name="Text Placeholder 5"/>
          <p:cNvSpPr>
            <a:spLocks noGrp="1"/>
          </p:cNvSpPr>
          <p:nvPr>
            <p:ph type="body" sz="quarter" idx="17" hasCustomPrompt="1"/>
          </p:nvPr>
        </p:nvSpPr>
        <p:spPr>
          <a:xfrm>
            <a:off x="743573" y="3389727"/>
            <a:ext cx="10711543"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8" name="Text Placeholder 5"/>
          <p:cNvSpPr>
            <a:spLocks noGrp="1"/>
          </p:cNvSpPr>
          <p:nvPr>
            <p:ph type="body" sz="quarter" idx="16" hasCustomPrompt="1"/>
          </p:nvPr>
        </p:nvSpPr>
        <p:spPr>
          <a:xfrm>
            <a:off x="743572" y="3856204"/>
            <a:ext cx="10711543" cy="1462674"/>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a:t>
            </a:r>
          </a:p>
        </p:txBody>
      </p:sp>
    </p:spTree>
    <p:extLst>
      <p:ext uri="{BB962C8B-B14F-4D97-AF65-F5344CB8AC3E}">
        <p14:creationId xmlns:p14="http://schemas.microsoft.com/office/powerpoint/2010/main" val="357049624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wo Content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0" name="Content Placeholder 2"/>
          <p:cNvSpPr>
            <a:spLocks noGrp="1"/>
          </p:cNvSpPr>
          <p:nvPr>
            <p:ph idx="1"/>
          </p:nvPr>
        </p:nvSpPr>
        <p:spPr>
          <a:xfrm>
            <a:off x="743576" y="1579015"/>
            <a:ext cx="5084468"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4" name="Text Placeholder 3"/>
          <p:cNvSpPr>
            <a:spLocks noGrp="1"/>
          </p:cNvSpPr>
          <p:nvPr>
            <p:ph type="body" sz="quarter" idx="15" hasCustomPrompt="1"/>
          </p:nvPr>
        </p:nvSpPr>
        <p:spPr>
          <a:xfrm>
            <a:off x="743576" y="2202774"/>
            <a:ext cx="5084468" cy="3953578"/>
          </a:xfrm>
        </p:spPr>
        <p:txBody>
          <a:bodyPr>
            <a:normAutofit/>
          </a:bodyPr>
          <a:lstStyle>
            <a:lvl1pPr marL="228600" indent="-228600">
              <a:buClr>
                <a:srgbClr val="004A78"/>
              </a:buClr>
              <a:buFont typeface="Arial" charset="0"/>
              <a:buChar char="•"/>
              <a:defRPr sz="1800">
                <a:solidFill>
                  <a:srgbClr val="000000"/>
                </a:solidFill>
              </a:defRPr>
            </a:lvl1pPr>
            <a:lvl2pPr marL="685800" indent="-228600">
              <a:buClr>
                <a:srgbClr val="004A78"/>
              </a:buClr>
              <a:buFont typeface="Arial" charset="0"/>
              <a:buChar char="•"/>
              <a:defRPr sz="1800">
                <a:solidFill>
                  <a:srgbClr val="000000"/>
                </a:solidFill>
              </a:defRPr>
            </a:lvl2pPr>
            <a:lvl3pPr marL="1143000" indent="-228600">
              <a:buClr>
                <a:srgbClr val="004A78"/>
              </a:buClr>
              <a:buFont typeface="Arial" charset="0"/>
              <a:buChar char="•"/>
              <a:defRPr sz="1800">
                <a:solidFill>
                  <a:srgbClr val="000000"/>
                </a:solidFill>
              </a:defRPr>
            </a:lvl3pPr>
            <a:lvl4pPr marL="1600200" indent="-228600">
              <a:buClr>
                <a:srgbClr val="004A78"/>
              </a:buClr>
              <a:buFont typeface="Arial" charset="0"/>
              <a:buChar char="•"/>
              <a:defRPr sz="1800">
                <a:solidFill>
                  <a:srgbClr val="000000"/>
                </a:solidFill>
              </a:defRPr>
            </a:lvl4pPr>
            <a:lvl5pPr marL="2057400" indent="-228600">
              <a:buClr>
                <a:srgbClr val="004A78"/>
              </a:buClr>
              <a:buFont typeface="Arial" charset="0"/>
              <a:buChar cha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nisi porta lorem. </a:t>
            </a:r>
            <a:r>
              <a:rPr lang="en-US" dirty="0" err="1"/>
              <a:t>Fermentum</a:t>
            </a:r>
            <a:r>
              <a:rPr lang="en-US" dirty="0"/>
              <a:t> et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r>
              <a:rPr lang="en-US" dirty="0" err="1"/>
              <a:t>tellus</a:t>
            </a:r>
            <a:r>
              <a:rPr lang="en-US" dirty="0"/>
              <a:t>. </a:t>
            </a:r>
            <a:r>
              <a:rPr lang="en-US" dirty="0" err="1"/>
              <a:t>Nec</a:t>
            </a:r>
            <a:r>
              <a:rPr lang="en-US" dirty="0"/>
              <a:t> dui </a:t>
            </a:r>
            <a:r>
              <a:rPr lang="en-US" dirty="0" err="1"/>
              <a:t>nunc</a:t>
            </a:r>
            <a:r>
              <a:rPr lang="en-US" dirty="0"/>
              <a:t> </a:t>
            </a:r>
            <a:r>
              <a:rPr lang="en-US" dirty="0" err="1"/>
              <a:t>mattis</a:t>
            </a:r>
            <a:r>
              <a:rPr lang="en-US" dirty="0"/>
              <a:t> </a:t>
            </a:r>
            <a:r>
              <a:rPr lang="en-US" dirty="0" err="1"/>
              <a:t>enim</a:t>
            </a:r>
            <a:r>
              <a:rPr lang="en-US" dirty="0"/>
              <a:t>. </a:t>
            </a:r>
            <a:r>
              <a:rPr lang="en-US" dirty="0" err="1"/>
              <a:t>Nisl</a:t>
            </a:r>
            <a:r>
              <a:rPr lang="en-US" dirty="0"/>
              <a:t> </a:t>
            </a:r>
            <a:r>
              <a:rPr lang="en-US" dirty="0" err="1"/>
              <a:t>condimentum</a:t>
            </a:r>
            <a:r>
              <a:rPr lang="en-US" dirty="0"/>
              <a:t> id </a:t>
            </a:r>
            <a:r>
              <a:rPr lang="en-US" dirty="0" err="1"/>
              <a:t>venenatis</a:t>
            </a:r>
            <a:r>
              <a:rPr lang="en-US" dirty="0"/>
              <a:t> a </a:t>
            </a:r>
            <a:r>
              <a:rPr lang="en-US" dirty="0" err="1"/>
              <a:t>condimentum</a:t>
            </a:r>
            <a:r>
              <a:rPr lang="en-US" dirty="0"/>
              <a:t>. Non </a:t>
            </a:r>
            <a:r>
              <a:rPr lang="en-US" dirty="0" err="1"/>
              <a:t>enim</a:t>
            </a:r>
            <a:r>
              <a:rPr lang="en-US" dirty="0"/>
              <a:t> </a:t>
            </a:r>
            <a:r>
              <a:rPr lang="en-US" dirty="0" err="1"/>
              <a:t>praesent</a:t>
            </a:r>
            <a:r>
              <a:rPr lang="en-US" dirty="0"/>
              <a:t> </a:t>
            </a:r>
            <a:r>
              <a:rPr lang="en-US" dirty="0" err="1"/>
              <a:t>elementum</a:t>
            </a:r>
            <a:r>
              <a:rPr lang="en-US" dirty="0"/>
              <a:t> </a:t>
            </a:r>
            <a:r>
              <a:rPr lang="en-US" dirty="0" err="1"/>
              <a:t>facilisis</a:t>
            </a:r>
            <a:r>
              <a:rPr lang="en-US" dirty="0"/>
              <a:t> </a:t>
            </a:r>
            <a:r>
              <a:rPr lang="en-US" dirty="0" err="1"/>
              <a:t>leo</a:t>
            </a:r>
            <a:r>
              <a:rPr lang="en-US" dirty="0"/>
              <a:t> </a:t>
            </a:r>
            <a:r>
              <a:rPr lang="en-US" dirty="0" err="1"/>
              <a:t>vel</a:t>
            </a:r>
            <a:r>
              <a:rPr lang="en-US" dirty="0"/>
              <a:t> </a:t>
            </a:r>
            <a:r>
              <a:rPr lang="en-US" dirty="0" err="1"/>
              <a:t>fringilla</a:t>
            </a:r>
            <a:r>
              <a:rPr lang="en-US" dirty="0"/>
              <a:t> </a:t>
            </a:r>
            <a:r>
              <a:rPr lang="en-US" dirty="0" err="1"/>
              <a:t>est</a:t>
            </a:r>
            <a:r>
              <a:rPr lang="en-US" dirty="0"/>
              <a:t> </a:t>
            </a:r>
            <a:r>
              <a:rPr lang="en-US" dirty="0" err="1"/>
              <a:t>ullamcorper</a:t>
            </a:r>
            <a:r>
              <a:rPr lang="en-US" dirty="0"/>
              <a:t>.</a:t>
            </a:r>
          </a:p>
        </p:txBody>
      </p:sp>
      <p:sp>
        <p:nvSpPr>
          <p:cNvPr id="12" name="Content Placeholder 2"/>
          <p:cNvSpPr>
            <a:spLocks noGrp="1"/>
          </p:cNvSpPr>
          <p:nvPr>
            <p:ph idx="20"/>
          </p:nvPr>
        </p:nvSpPr>
        <p:spPr>
          <a:xfrm>
            <a:off x="6370651" y="1579015"/>
            <a:ext cx="5084468"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14" name="Text Placeholder 3"/>
          <p:cNvSpPr>
            <a:spLocks noGrp="1"/>
          </p:cNvSpPr>
          <p:nvPr>
            <p:ph type="body" sz="quarter" idx="18" hasCustomPrompt="1"/>
          </p:nvPr>
        </p:nvSpPr>
        <p:spPr>
          <a:xfrm>
            <a:off x="6370651" y="2202774"/>
            <a:ext cx="5084468" cy="3953578"/>
          </a:xfrm>
        </p:spPr>
        <p:txBody>
          <a:bodyPr>
            <a:normAutofit/>
          </a:bodyPr>
          <a:lstStyle>
            <a:lvl1pPr>
              <a:buClr>
                <a:srgbClr val="004A78"/>
              </a:buClr>
              <a:defRPr sz="1800">
                <a:solidFill>
                  <a:srgbClr val="000000"/>
                </a:solidFill>
              </a:defRPr>
            </a:lvl1pPr>
            <a:lvl2pPr marL="685800" indent="-228600">
              <a:buClr>
                <a:srgbClr val="004A78"/>
              </a:buClr>
              <a:buFontTx/>
              <a:buChar char="‒"/>
              <a:defRPr sz="1800">
                <a:solidFill>
                  <a:srgbClr val="000000"/>
                </a:solidFill>
              </a:defRPr>
            </a:lvl2pPr>
            <a:lvl3pPr>
              <a:buClr>
                <a:srgbClr val="004A78"/>
              </a:buClr>
              <a:defRPr sz="1800">
                <a:solidFill>
                  <a:srgbClr val="000000"/>
                </a:solidFill>
              </a:defRPr>
            </a:lvl3pPr>
            <a:lvl4pPr>
              <a:buClr>
                <a:srgbClr val="004A78"/>
              </a:buClr>
              <a:defRPr sz="1800">
                <a:solidFill>
                  <a:srgbClr val="000000"/>
                </a:solidFill>
              </a:defRPr>
            </a:lvl4pPr>
            <a:lvl5pPr>
              <a:buClr>
                <a:srgbClr val="004A78"/>
              </a:buCl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p>
          <a:p>
            <a:pPr lvl="0"/>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p>
          <a:p>
            <a:pPr lvl="0"/>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nisi porta lorem. </a:t>
            </a:r>
            <a:r>
              <a:rPr lang="en-US" dirty="0" err="1"/>
              <a:t>Fermentum</a:t>
            </a:r>
            <a:r>
              <a:rPr lang="en-US" dirty="0"/>
              <a:t> et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r>
              <a:rPr lang="en-US" dirty="0" err="1"/>
              <a:t>tellus</a:t>
            </a:r>
            <a:r>
              <a:rPr lang="en-US" dirty="0"/>
              <a:t>. </a:t>
            </a:r>
            <a:r>
              <a:rPr lang="en-US" dirty="0" err="1"/>
              <a:t>Nec</a:t>
            </a:r>
            <a:r>
              <a:rPr lang="en-US" dirty="0"/>
              <a:t> dui </a:t>
            </a:r>
            <a:r>
              <a:rPr lang="en-US" dirty="0" err="1"/>
              <a:t>nunc</a:t>
            </a:r>
            <a:r>
              <a:rPr lang="en-US" dirty="0"/>
              <a:t> </a:t>
            </a:r>
            <a:r>
              <a:rPr lang="en-US" dirty="0" err="1"/>
              <a:t>mattis</a:t>
            </a:r>
            <a:r>
              <a:rPr lang="en-US" dirty="0"/>
              <a:t> </a:t>
            </a:r>
            <a:r>
              <a:rPr lang="en-US" dirty="0" err="1"/>
              <a:t>enim</a:t>
            </a:r>
            <a:r>
              <a:rPr lang="en-US" dirty="0"/>
              <a:t>. </a:t>
            </a:r>
            <a:r>
              <a:rPr lang="en-US" dirty="0" err="1"/>
              <a:t>Nisl</a:t>
            </a:r>
            <a:r>
              <a:rPr lang="en-US" dirty="0"/>
              <a:t> </a:t>
            </a:r>
            <a:r>
              <a:rPr lang="en-US" dirty="0" err="1"/>
              <a:t>condimentum</a:t>
            </a:r>
            <a:r>
              <a:rPr lang="en-US" dirty="0"/>
              <a:t> id </a:t>
            </a:r>
            <a:r>
              <a:rPr lang="en-US" dirty="0" err="1"/>
              <a:t>venenatis</a:t>
            </a:r>
            <a:r>
              <a:rPr lang="en-US" dirty="0"/>
              <a:t> a </a:t>
            </a:r>
            <a:r>
              <a:rPr lang="en-US" dirty="0" err="1"/>
              <a:t>condimentum</a:t>
            </a:r>
            <a:r>
              <a:rPr lang="en-US" dirty="0"/>
              <a:t>. Non </a:t>
            </a:r>
            <a:r>
              <a:rPr lang="en-US" dirty="0" err="1"/>
              <a:t>enim</a:t>
            </a:r>
            <a:r>
              <a:rPr lang="en-US" dirty="0"/>
              <a:t> </a:t>
            </a:r>
            <a:r>
              <a:rPr lang="en-US" dirty="0" err="1"/>
              <a:t>praesent</a:t>
            </a:r>
            <a:r>
              <a:rPr lang="en-US" dirty="0"/>
              <a:t> </a:t>
            </a:r>
            <a:r>
              <a:rPr lang="en-US" dirty="0" err="1"/>
              <a:t>elementum</a:t>
            </a:r>
            <a:r>
              <a:rPr lang="en-US" dirty="0"/>
              <a:t> </a:t>
            </a:r>
            <a:r>
              <a:rPr lang="en-US" dirty="0" err="1"/>
              <a:t>facilisis</a:t>
            </a:r>
            <a:r>
              <a:rPr lang="en-US" dirty="0"/>
              <a:t> </a:t>
            </a:r>
            <a:r>
              <a:rPr lang="en-US" dirty="0" err="1"/>
              <a:t>leo</a:t>
            </a:r>
            <a:r>
              <a:rPr lang="en-US" dirty="0"/>
              <a:t> </a:t>
            </a:r>
            <a:r>
              <a:rPr lang="en-US" dirty="0" err="1"/>
              <a:t>vel</a:t>
            </a:r>
            <a:r>
              <a:rPr lang="en-US" dirty="0"/>
              <a:t> </a:t>
            </a:r>
            <a:r>
              <a:rPr lang="en-US" dirty="0" err="1"/>
              <a:t>fringilla</a:t>
            </a:r>
            <a:r>
              <a:rPr lang="en-US" dirty="0"/>
              <a:t> </a:t>
            </a:r>
            <a:r>
              <a:rPr lang="en-US" dirty="0" err="1"/>
              <a:t>est</a:t>
            </a:r>
            <a:r>
              <a:rPr lang="en-US" dirty="0"/>
              <a:t> </a:t>
            </a:r>
            <a:r>
              <a:rPr lang="en-US" dirty="0" err="1"/>
              <a:t>ullamcorper</a:t>
            </a:r>
            <a:r>
              <a:rPr lang="en-US" dirty="0"/>
              <a:t>.</a:t>
            </a:r>
          </a:p>
        </p:txBody>
      </p:sp>
      <p:sp>
        <p:nvSpPr>
          <p:cNvPr id="7"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Tree>
    <p:extLst>
      <p:ext uri="{BB962C8B-B14F-4D97-AF65-F5344CB8AC3E}">
        <p14:creationId xmlns:p14="http://schemas.microsoft.com/office/powerpoint/2010/main" val="92436792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hree Content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4" name="Content Placeholder 2"/>
          <p:cNvSpPr>
            <a:spLocks noGrp="1"/>
          </p:cNvSpPr>
          <p:nvPr>
            <p:ph idx="1"/>
          </p:nvPr>
        </p:nvSpPr>
        <p:spPr>
          <a:xfrm>
            <a:off x="743576"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4" name="Text Placeholder 3"/>
          <p:cNvSpPr>
            <a:spLocks noGrp="1"/>
          </p:cNvSpPr>
          <p:nvPr>
            <p:ph type="body" sz="quarter" idx="15" hasCustomPrompt="1"/>
          </p:nvPr>
        </p:nvSpPr>
        <p:spPr>
          <a:xfrm>
            <a:off x="743576"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19" name="Content Placeholder 2"/>
          <p:cNvSpPr>
            <a:spLocks noGrp="1"/>
          </p:cNvSpPr>
          <p:nvPr>
            <p:ph idx="22"/>
          </p:nvPr>
        </p:nvSpPr>
        <p:spPr>
          <a:xfrm>
            <a:off x="4445799"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16" name="Text Placeholder 3"/>
          <p:cNvSpPr>
            <a:spLocks noGrp="1"/>
          </p:cNvSpPr>
          <p:nvPr>
            <p:ph type="body" sz="quarter" idx="18" hasCustomPrompt="1"/>
          </p:nvPr>
        </p:nvSpPr>
        <p:spPr>
          <a:xfrm>
            <a:off x="4445799"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23" name="Content Placeholder 2"/>
          <p:cNvSpPr>
            <a:spLocks noGrp="1"/>
          </p:cNvSpPr>
          <p:nvPr>
            <p:ph idx="23"/>
          </p:nvPr>
        </p:nvSpPr>
        <p:spPr>
          <a:xfrm>
            <a:off x="8145953"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20" name="Text Placeholder 3"/>
          <p:cNvSpPr>
            <a:spLocks noGrp="1"/>
          </p:cNvSpPr>
          <p:nvPr>
            <p:ph type="body" sz="quarter" idx="20" hasCustomPrompt="1"/>
          </p:nvPr>
        </p:nvSpPr>
        <p:spPr>
          <a:xfrm>
            <a:off x="8154717"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9"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Tree>
    <p:extLst>
      <p:ext uri="{BB962C8B-B14F-4D97-AF65-F5344CB8AC3E}">
        <p14:creationId xmlns:p14="http://schemas.microsoft.com/office/powerpoint/2010/main" val="144257181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itle and Content with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6" name="Text Placeholder 1"/>
          <p:cNvSpPr>
            <a:spLocks noGrp="1"/>
          </p:cNvSpPr>
          <p:nvPr>
            <p:ph type="body" sz="quarter" idx="15" hasCustomPrompt="1"/>
          </p:nvPr>
        </p:nvSpPr>
        <p:spPr>
          <a:xfrm>
            <a:off x="743576" y="1289684"/>
            <a:ext cx="10711543" cy="2750053"/>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 </a:t>
            </a:r>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 </a:t>
            </a:r>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4"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Tree>
    <p:extLst>
      <p:ext uri="{BB962C8B-B14F-4D97-AF65-F5344CB8AC3E}">
        <p14:creationId xmlns:p14="http://schemas.microsoft.com/office/powerpoint/2010/main" val="321464311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3_Image and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lvl1pPr algn="l">
              <a:defRPr/>
            </a:lvl1pPr>
          </a:lstStyle>
          <a:p>
            <a:r>
              <a:rPr lang="en-US" dirty="0"/>
              <a:t>Click to edit Master title style</a:t>
            </a:r>
          </a:p>
        </p:txBody>
      </p:sp>
      <p:sp>
        <p:nvSpPr>
          <p:cNvPr id="6" name="Picture Placeholder 5"/>
          <p:cNvSpPr>
            <a:spLocks noGrp="1"/>
          </p:cNvSpPr>
          <p:nvPr>
            <p:ph type="pic" sz="quarter" idx="10"/>
          </p:nvPr>
        </p:nvSpPr>
        <p:spPr>
          <a:xfrm>
            <a:off x="733118" y="1619557"/>
            <a:ext cx="6477000" cy="4259263"/>
          </a:xfrm>
        </p:spPr>
        <p:txBody>
          <a:bodyPr/>
          <a:lstStyle/>
          <a:p>
            <a:r>
              <a:rPr lang="en-US" dirty="0"/>
              <a:t>Click icon to add picture</a:t>
            </a:r>
          </a:p>
        </p:txBody>
      </p:sp>
      <p:sp>
        <p:nvSpPr>
          <p:cNvPr id="10" name="Text Placeholder 9"/>
          <p:cNvSpPr>
            <a:spLocks noGrp="1"/>
          </p:cNvSpPr>
          <p:nvPr>
            <p:ph type="body" sz="quarter" idx="11" hasCustomPrompt="1"/>
          </p:nvPr>
        </p:nvSpPr>
        <p:spPr>
          <a:xfrm>
            <a:off x="7478972" y="4070657"/>
            <a:ext cx="3976406" cy="1808163"/>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5"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Tree>
    <p:extLst>
      <p:ext uri="{BB962C8B-B14F-4D97-AF65-F5344CB8AC3E}">
        <p14:creationId xmlns:p14="http://schemas.microsoft.com/office/powerpoint/2010/main" val="68256483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4_Image and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lvl1pPr algn="l">
              <a:defRPr/>
            </a:lvl1pPr>
          </a:lstStyle>
          <a:p>
            <a:r>
              <a:rPr lang="en-US" dirty="0"/>
              <a:t>Click to edit Master title style</a:t>
            </a:r>
          </a:p>
        </p:txBody>
      </p:sp>
      <p:sp>
        <p:nvSpPr>
          <p:cNvPr id="4" name="Content Placeholder 3">
            <a:extLst>
              <a:ext uri="{FF2B5EF4-FFF2-40B4-BE49-F238E27FC236}">
                <a16:creationId xmlns:a16="http://schemas.microsoft.com/office/drawing/2014/main" xmlns="" id="{18ED9031-36FF-4E07-B750-15C3F3F0088B}"/>
              </a:ext>
            </a:extLst>
          </p:cNvPr>
          <p:cNvSpPr>
            <a:spLocks noGrp="1"/>
          </p:cNvSpPr>
          <p:nvPr>
            <p:ph sz="quarter" idx="12"/>
          </p:nvPr>
        </p:nvSpPr>
        <p:spPr>
          <a:xfrm>
            <a:off x="741971" y="1292277"/>
            <a:ext cx="10721975" cy="891825"/>
          </a:xfrm>
        </p:spPr>
        <p:txBody>
          <a:bodyPr/>
          <a:lstStyle>
            <a:lvl1pPr>
              <a:defRPr sz="2400" baseline="0"/>
            </a:lvl1pPr>
          </a:lstStyle>
          <a:p>
            <a:pPr lvl="0"/>
            <a:endParaRPr lang="en-IN" dirty="0"/>
          </a:p>
        </p:txBody>
      </p:sp>
      <p:sp>
        <p:nvSpPr>
          <p:cNvPr id="7" name="Content Placeholder 6">
            <a:extLst>
              <a:ext uri="{FF2B5EF4-FFF2-40B4-BE49-F238E27FC236}">
                <a16:creationId xmlns:a16="http://schemas.microsoft.com/office/drawing/2014/main" xmlns="" id="{4D3EDE0A-CD36-4494-A107-C14E180ECC1A}"/>
              </a:ext>
            </a:extLst>
          </p:cNvPr>
          <p:cNvSpPr>
            <a:spLocks noGrp="1"/>
          </p:cNvSpPr>
          <p:nvPr>
            <p:ph sz="quarter" idx="13"/>
          </p:nvPr>
        </p:nvSpPr>
        <p:spPr>
          <a:xfrm>
            <a:off x="733425" y="2295525"/>
            <a:ext cx="10721975" cy="590492"/>
          </a:xfrm>
        </p:spPr>
        <p:txBody>
          <a:bodyPr/>
          <a:lstStyle/>
          <a:p>
            <a:pPr lvl="0"/>
            <a:endParaRPr lang="en-IN" dirty="0"/>
          </a:p>
        </p:txBody>
      </p:sp>
      <p:sp>
        <p:nvSpPr>
          <p:cNvPr id="11" name="Content Placeholder 10">
            <a:extLst>
              <a:ext uri="{FF2B5EF4-FFF2-40B4-BE49-F238E27FC236}">
                <a16:creationId xmlns:a16="http://schemas.microsoft.com/office/drawing/2014/main" xmlns="" id="{221A11C5-84D5-4948-87ED-1D3F7F6DC53F}"/>
              </a:ext>
            </a:extLst>
          </p:cNvPr>
          <p:cNvSpPr>
            <a:spLocks noGrp="1"/>
          </p:cNvSpPr>
          <p:nvPr>
            <p:ph sz="quarter" idx="14"/>
          </p:nvPr>
        </p:nvSpPr>
        <p:spPr>
          <a:xfrm>
            <a:off x="733425" y="2986088"/>
            <a:ext cx="10721975" cy="646112"/>
          </a:xfrm>
        </p:spPr>
        <p:txBody>
          <a:bodyPr/>
          <a:lstStyle/>
          <a:p>
            <a:pPr lvl="0"/>
            <a:endParaRPr lang="en-IN" dirty="0"/>
          </a:p>
        </p:txBody>
      </p:sp>
      <p:sp>
        <p:nvSpPr>
          <p:cNvPr id="6" name="Picture Placeholder 5"/>
          <p:cNvSpPr>
            <a:spLocks noGrp="1"/>
          </p:cNvSpPr>
          <p:nvPr>
            <p:ph type="pic" sz="quarter" idx="10"/>
          </p:nvPr>
        </p:nvSpPr>
        <p:spPr>
          <a:xfrm>
            <a:off x="733118" y="4077480"/>
            <a:ext cx="10722260" cy="609443"/>
          </a:xfrm>
        </p:spPr>
        <p:txBody>
          <a:bodyPr/>
          <a:lstStyle/>
          <a:p>
            <a:r>
              <a:rPr lang="en-US" dirty="0"/>
              <a:t>Click icon to add picture</a:t>
            </a:r>
          </a:p>
        </p:txBody>
      </p:sp>
      <p:sp>
        <p:nvSpPr>
          <p:cNvPr id="10" name="Text Placeholder 9"/>
          <p:cNvSpPr>
            <a:spLocks noGrp="1"/>
          </p:cNvSpPr>
          <p:nvPr>
            <p:ph type="body" sz="quarter" idx="11" hasCustomPrompt="1"/>
          </p:nvPr>
        </p:nvSpPr>
        <p:spPr>
          <a:xfrm>
            <a:off x="733425" y="5131837"/>
            <a:ext cx="10721953" cy="746983"/>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8"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Tree>
    <p:extLst>
      <p:ext uri="{BB962C8B-B14F-4D97-AF65-F5344CB8AC3E}">
        <p14:creationId xmlns:p14="http://schemas.microsoft.com/office/powerpoint/2010/main" val="7064950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ext Placeholder 5"/>
          <p:cNvSpPr>
            <a:spLocks noGrp="1"/>
          </p:cNvSpPr>
          <p:nvPr>
            <p:ph type="body" sz="quarter" idx="15" hasCustomPrompt="1"/>
          </p:nvPr>
        </p:nvSpPr>
        <p:spPr>
          <a:xfrm>
            <a:off x="743576" y="1289684"/>
            <a:ext cx="10711543" cy="4597932"/>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diam </a:t>
            </a:r>
            <a:r>
              <a:rPr lang="en-US" dirty="0" err="1"/>
              <a:t>maecenas</a:t>
            </a:r>
            <a:r>
              <a:rPr lang="en-US" dirty="0"/>
              <a:t> sed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Sed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 </a:t>
            </a:r>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a:t>
            </a:r>
            <a:r>
              <a:rPr lang="en-US" dirty="0" err="1"/>
              <a:t>lacus</a:t>
            </a:r>
            <a:r>
              <a:rPr lang="en-US" dirty="0"/>
              <a:t>.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sociis. Sed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8"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
        <p:nvSpPr>
          <p:cNvPr id="12" name="Rounded Rectangle 11"/>
          <p:cNvSpPr/>
          <p:nvPr userDrawn="1"/>
        </p:nvSpPr>
        <p:spPr>
          <a:xfrm>
            <a:off x="471158" y="256638"/>
            <a:ext cx="11290368" cy="832279"/>
          </a:xfrm>
          <a:prstGeom prst="roundRect">
            <a:avLst/>
          </a:prstGeom>
          <a:solidFill>
            <a:srgbClr val="0079C2"/>
          </a:solidFill>
          <a:ln>
            <a:solidFill>
              <a:srgbClr val="007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Rounded Rectangle 12"/>
          <p:cNvSpPr/>
          <p:nvPr userDrawn="1"/>
        </p:nvSpPr>
        <p:spPr>
          <a:xfrm>
            <a:off x="471158" y="349359"/>
            <a:ext cx="11301742" cy="672105"/>
          </a:xfrm>
          <a:prstGeom prst="roundRect">
            <a:avLst/>
          </a:prstGeom>
          <a:solidFill>
            <a:srgbClr val="95B9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p:cNvSpPr>
            <a:spLocks noGrp="1"/>
          </p:cNvSpPr>
          <p:nvPr>
            <p:ph type="title"/>
          </p:nvPr>
        </p:nvSpPr>
        <p:spPr>
          <a:xfrm>
            <a:off x="838200" y="384048"/>
            <a:ext cx="10515600" cy="672105"/>
          </a:xfrm>
        </p:spPr>
        <p:txBody>
          <a:bodyPr/>
          <a:lstStyle>
            <a:lvl1pPr algn="l">
              <a:defRPr sz="4000" b="0">
                <a:solidFill>
                  <a:srgbClr val="000000"/>
                </a:solidFill>
              </a:defRPr>
            </a:lvl1pPr>
          </a:lstStyle>
          <a:p>
            <a:r>
              <a:rPr lang="en-US" dirty="0"/>
              <a:t>Click to edit Master title style</a:t>
            </a:r>
          </a:p>
        </p:txBody>
      </p:sp>
    </p:spTree>
    <p:extLst>
      <p:ext uri="{BB962C8B-B14F-4D97-AF65-F5344CB8AC3E}">
        <p14:creationId xmlns:p14="http://schemas.microsoft.com/office/powerpoint/2010/main" val="2812474885"/>
      </p:ext>
    </p:extLst>
  </p:cSld>
  <p:clrMapOvr>
    <a:masterClrMapping/>
  </p:clrMapOvr>
  <p:extLst>
    <p:ext uri="{DCECCB84-F9BA-43D5-87BE-67443E8EF086}">
      <p15:sldGuideLst xmlns:p15="http://schemas.microsoft.com/office/powerpoint/2012/main" xmlns="">
        <p15:guide id="1" orient="horz" pos="2160">
          <p15:clr>
            <a:srgbClr val="FBAE40"/>
          </p15:clr>
        </p15:guide>
        <p15:guide id="2" pos="3840">
          <p15:clr>
            <a:srgbClr val="FBAE40"/>
          </p15:clr>
        </p15:guide>
        <p15:guide id="3" orient="horz" pos="816">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5_Image and Caption">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xmlns="" id="{18ED9031-36FF-4E07-B750-15C3F3F0088B}"/>
              </a:ext>
            </a:extLst>
          </p:cNvPr>
          <p:cNvSpPr>
            <a:spLocks noGrp="1"/>
          </p:cNvSpPr>
          <p:nvPr>
            <p:ph sz="quarter" idx="12"/>
          </p:nvPr>
        </p:nvSpPr>
        <p:spPr>
          <a:xfrm>
            <a:off x="741971" y="1292277"/>
            <a:ext cx="10721975" cy="558769"/>
          </a:xfrm>
        </p:spPr>
        <p:txBody>
          <a:bodyPr/>
          <a:lstStyle>
            <a:lvl1pPr>
              <a:defRPr sz="2400" baseline="0"/>
            </a:lvl1pPr>
          </a:lstStyle>
          <a:p>
            <a:pPr lvl="0"/>
            <a:endParaRPr lang="en-IN" dirty="0"/>
          </a:p>
        </p:txBody>
      </p:sp>
      <p:sp>
        <p:nvSpPr>
          <p:cNvPr id="7" name="Content Placeholder 6">
            <a:extLst>
              <a:ext uri="{FF2B5EF4-FFF2-40B4-BE49-F238E27FC236}">
                <a16:creationId xmlns:a16="http://schemas.microsoft.com/office/drawing/2014/main" xmlns="" id="{4D3EDE0A-CD36-4494-A107-C14E180ECC1A}"/>
              </a:ext>
            </a:extLst>
          </p:cNvPr>
          <p:cNvSpPr>
            <a:spLocks noGrp="1"/>
          </p:cNvSpPr>
          <p:nvPr>
            <p:ph sz="quarter" idx="13"/>
          </p:nvPr>
        </p:nvSpPr>
        <p:spPr>
          <a:xfrm>
            <a:off x="733425" y="1922485"/>
            <a:ext cx="10721975" cy="646112"/>
          </a:xfrm>
        </p:spPr>
        <p:txBody>
          <a:bodyPr/>
          <a:lstStyle>
            <a:lvl1pPr>
              <a:defRPr sz="2400" baseline="0"/>
            </a:lvl1pPr>
          </a:lstStyle>
          <a:p>
            <a:pPr lvl="0"/>
            <a:endParaRPr lang="en-IN" dirty="0"/>
          </a:p>
        </p:txBody>
      </p:sp>
      <p:sp>
        <p:nvSpPr>
          <p:cNvPr id="11" name="Content Placeholder 10">
            <a:extLst>
              <a:ext uri="{FF2B5EF4-FFF2-40B4-BE49-F238E27FC236}">
                <a16:creationId xmlns:a16="http://schemas.microsoft.com/office/drawing/2014/main" xmlns="" id="{221A11C5-84D5-4948-87ED-1D3F7F6DC53F}"/>
              </a:ext>
            </a:extLst>
          </p:cNvPr>
          <p:cNvSpPr>
            <a:spLocks noGrp="1"/>
          </p:cNvSpPr>
          <p:nvPr>
            <p:ph sz="quarter" idx="14"/>
          </p:nvPr>
        </p:nvSpPr>
        <p:spPr>
          <a:xfrm>
            <a:off x="733425" y="2640036"/>
            <a:ext cx="10721975" cy="406928"/>
          </a:xfrm>
        </p:spPr>
        <p:txBody>
          <a:bodyPr/>
          <a:lstStyle>
            <a:lvl1pPr>
              <a:defRPr sz="2400" baseline="0"/>
            </a:lvl1pPr>
          </a:lstStyle>
          <a:p>
            <a:pPr lvl="0"/>
            <a:endParaRPr lang="en-IN" dirty="0"/>
          </a:p>
        </p:txBody>
      </p:sp>
      <p:sp>
        <p:nvSpPr>
          <p:cNvPr id="10" name="Text Placeholder 9"/>
          <p:cNvSpPr>
            <a:spLocks noGrp="1"/>
          </p:cNvSpPr>
          <p:nvPr>
            <p:ph type="body" sz="quarter" idx="11" hasCustomPrompt="1"/>
          </p:nvPr>
        </p:nvSpPr>
        <p:spPr>
          <a:xfrm>
            <a:off x="733425" y="5467739"/>
            <a:ext cx="10721953" cy="746983"/>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5" name="Content Placeholder 4">
            <a:extLst>
              <a:ext uri="{FF2B5EF4-FFF2-40B4-BE49-F238E27FC236}">
                <a16:creationId xmlns:a16="http://schemas.microsoft.com/office/drawing/2014/main" xmlns="" id="{DC77195F-EFA9-4727-8271-AEEA56F4FF61}"/>
              </a:ext>
            </a:extLst>
          </p:cNvPr>
          <p:cNvSpPr>
            <a:spLocks noGrp="1"/>
          </p:cNvSpPr>
          <p:nvPr>
            <p:ph sz="quarter" idx="15"/>
          </p:nvPr>
        </p:nvSpPr>
        <p:spPr>
          <a:xfrm>
            <a:off x="733425" y="3118404"/>
            <a:ext cx="10729913" cy="373039"/>
          </a:xfrm>
        </p:spPr>
        <p:txBody>
          <a:bodyPr/>
          <a:lstStyle>
            <a:lvl1pPr>
              <a:defRPr sz="2400" baseline="0"/>
            </a:lvl1pPr>
          </a:lstStyle>
          <a:p>
            <a:pPr lvl="0"/>
            <a:endParaRPr lang="en-IN" dirty="0"/>
          </a:p>
        </p:txBody>
      </p:sp>
      <p:sp>
        <p:nvSpPr>
          <p:cNvPr id="12" name="Content Placeholder 11">
            <a:extLst>
              <a:ext uri="{FF2B5EF4-FFF2-40B4-BE49-F238E27FC236}">
                <a16:creationId xmlns:a16="http://schemas.microsoft.com/office/drawing/2014/main" xmlns="" id="{E022AA9B-61C8-44FD-966A-DCCA4209B03F}"/>
              </a:ext>
            </a:extLst>
          </p:cNvPr>
          <p:cNvSpPr>
            <a:spLocks noGrp="1"/>
          </p:cNvSpPr>
          <p:nvPr>
            <p:ph sz="quarter" idx="16"/>
          </p:nvPr>
        </p:nvSpPr>
        <p:spPr>
          <a:xfrm>
            <a:off x="733425" y="3573463"/>
            <a:ext cx="10729913" cy="477054"/>
          </a:xfrm>
        </p:spPr>
        <p:txBody>
          <a:bodyPr/>
          <a:lstStyle>
            <a:lvl1pPr>
              <a:defRPr sz="2400" baseline="0"/>
            </a:lvl1pPr>
          </a:lstStyle>
          <a:p>
            <a:pPr lvl="0"/>
            <a:endParaRPr lang="en-IN" dirty="0"/>
          </a:p>
        </p:txBody>
      </p:sp>
      <p:sp>
        <p:nvSpPr>
          <p:cNvPr id="14" name="Content Placeholder 13">
            <a:extLst>
              <a:ext uri="{FF2B5EF4-FFF2-40B4-BE49-F238E27FC236}">
                <a16:creationId xmlns:a16="http://schemas.microsoft.com/office/drawing/2014/main" xmlns="" id="{56A4B729-D02F-4676-A390-963D107DBF8F}"/>
              </a:ext>
            </a:extLst>
          </p:cNvPr>
          <p:cNvSpPr>
            <a:spLocks noGrp="1"/>
          </p:cNvSpPr>
          <p:nvPr>
            <p:ph sz="quarter" idx="17"/>
          </p:nvPr>
        </p:nvSpPr>
        <p:spPr>
          <a:xfrm>
            <a:off x="733425" y="4124325"/>
            <a:ext cx="10729913" cy="486613"/>
          </a:xfrm>
        </p:spPr>
        <p:txBody>
          <a:bodyPr/>
          <a:lstStyle>
            <a:lvl1pPr>
              <a:defRPr sz="2400" baseline="0"/>
            </a:lvl1pPr>
          </a:lstStyle>
          <a:p>
            <a:pPr lvl="0"/>
            <a:endParaRPr lang="en-IN" dirty="0"/>
          </a:p>
        </p:txBody>
      </p:sp>
      <p:sp>
        <p:nvSpPr>
          <p:cNvPr id="16" name="Content Placeholder 15">
            <a:extLst>
              <a:ext uri="{FF2B5EF4-FFF2-40B4-BE49-F238E27FC236}">
                <a16:creationId xmlns:a16="http://schemas.microsoft.com/office/drawing/2014/main" xmlns="" id="{F2BC0406-59D9-4D26-91B3-9111FD17EAD2}"/>
              </a:ext>
            </a:extLst>
          </p:cNvPr>
          <p:cNvSpPr>
            <a:spLocks noGrp="1"/>
          </p:cNvSpPr>
          <p:nvPr>
            <p:ph sz="quarter" idx="18"/>
          </p:nvPr>
        </p:nvSpPr>
        <p:spPr>
          <a:xfrm>
            <a:off x="733425" y="4684713"/>
            <a:ext cx="10729913" cy="371475"/>
          </a:xfrm>
        </p:spPr>
        <p:txBody>
          <a:bodyPr/>
          <a:lstStyle>
            <a:lvl1pPr>
              <a:defRPr sz="2400" baseline="0"/>
            </a:lvl1pPr>
          </a:lstStyle>
          <a:p>
            <a:pPr lvl="0"/>
            <a:endParaRPr lang="en-IN" dirty="0"/>
          </a:p>
        </p:txBody>
      </p:sp>
      <p:sp>
        <p:nvSpPr>
          <p:cNvPr id="17"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
        <p:nvSpPr>
          <p:cNvPr id="15" name="Rounded Rectangle 14"/>
          <p:cNvSpPr/>
          <p:nvPr userDrawn="1"/>
        </p:nvSpPr>
        <p:spPr>
          <a:xfrm>
            <a:off x="471158" y="256638"/>
            <a:ext cx="11290368" cy="832279"/>
          </a:xfrm>
          <a:prstGeom prst="roundRect">
            <a:avLst/>
          </a:prstGeom>
          <a:solidFill>
            <a:srgbClr val="0079C2"/>
          </a:solidFill>
          <a:ln>
            <a:solidFill>
              <a:srgbClr val="007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8" name="Rounded Rectangle 17"/>
          <p:cNvSpPr/>
          <p:nvPr userDrawn="1"/>
        </p:nvSpPr>
        <p:spPr>
          <a:xfrm>
            <a:off x="471158" y="349359"/>
            <a:ext cx="11301742" cy="672105"/>
          </a:xfrm>
          <a:prstGeom prst="roundRect">
            <a:avLst/>
          </a:prstGeom>
          <a:solidFill>
            <a:srgbClr val="95B9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Title 2"/>
          <p:cNvSpPr>
            <a:spLocks noGrp="1"/>
          </p:cNvSpPr>
          <p:nvPr>
            <p:ph type="title"/>
          </p:nvPr>
        </p:nvSpPr>
        <p:spPr>
          <a:xfrm>
            <a:off x="838200" y="384048"/>
            <a:ext cx="10515600" cy="672105"/>
          </a:xfrm>
        </p:spPr>
        <p:txBody>
          <a:bodyPr/>
          <a:lstStyle>
            <a:lvl1pPr algn="l">
              <a:defRPr sz="4000" b="0">
                <a:solidFill>
                  <a:srgbClr val="000000"/>
                </a:solidFill>
              </a:defRPr>
            </a:lvl1pPr>
          </a:lstStyle>
          <a:p>
            <a:r>
              <a:rPr lang="en-US" dirty="0"/>
              <a:t>Click to edit Master title style</a:t>
            </a:r>
          </a:p>
        </p:txBody>
      </p:sp>
    </p:spTree>
    <p:extLst>
      <p:ext uri="{BB962C8B-B14F-4D97-AF65-F5344CB8AC3E}">
        <p14:creationId xmlns:p14="http://schemas.microsoft.com/office/powerpoint/2010/main" val="231790778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Bullet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342900" indent="-342900">
              <a:buClr>
                <a:srgbClr val="004A78"/>
              </a:buClr>
              <a:buFont typeface="Arial" charset="0"/>
              <a:buChar char="•"/>
              <a:defRPr sz="2000">
                <a:solidFill>
                  <a:srgbClr val="000000"/>
                </a:solidFill>
              </a:defRPr>
            </a:lvl1pPr>
            <a:lvl2pPr marL="685800" marR="0" indent="-228600" algn="l" defTabSz="914400" rtl="0" eaLnBrk="1" fontAlgn="base" latinLnBrk="0" hangingPunct="1">
              <a:lnSpc>
                <a:spcPct val="90000"/>
              </a:lnSpc>
              <a:spcBef>
                <a:spcPts val="500"/>
              </a:spcBef>
              <a:spcAft>
                <a:spcPct val="0"/>
              </a:spcAft>
              <a:buClr>
                <a:srgbClr val="FF6300"/>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LucidaGrande" charset="0"/>
              <a:buChar char="▶"/>
              <a:defRPr sz="2000"/>
            </a:lvl4pPr>
            <a:lvl5pPr marL="2057400" indent="-228600">
              <a:buClr>
                <a:srgbClr val="000000"/>
              </a:buClr>
              <a:buFont typeface="Helvetica" charset="0"/>
              <a:buChar char="⁃"/>
              <a:defRPr sz="2000"/>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a:t>
            </a:r>
          </a:p>
          <a:p>
            <a:pPr lvl="0"/>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a:t>
            </a:r>
          </a:p>
          <a:p>
            <a:pPr lvl="0"/>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a:t>
            </a:r>
          </a:p>
          <a:p>
            <a:pPr lvl="0"/>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a:t>
            </a:r>
          </a:p>
          <a:p>
            <a:pPr lvl="0"/>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a:t>
            </a:r>
          </a:p>
          <a:p>
            <a:pPr lvl="0"/>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4"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Tree>
    <p:extLst>
      <p:ext uri="{BB962C8B-B14F-4D97-AF65-F5344CB8AC3E}">
        <p14:creationId xmlns:p14="http://schemas.microsoft.com/office/powerpoint/2010/main" val="228363721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Number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457200" indent="-457200">
              <a:buClr>
                <a:srgbClr val="004A78"/>
              </a:buClr>
              <a:buFont typeface="+mj-lt"/>
              <a:buAutoNum type="arabicPeriod"/>
              <a:defRPr sz="2000">
                <a:solidFill>
                  <a:srgbClr val="000000"/>
                </a:solidFill>
              </a:defRPr>
            </a:lvl1pPr>
            <a:lvl2pPr marL="685800" marR="0" indent="-228600" algn="l" defTabSz="914400" rtl="0" eaLnBrk="1" fontAlgn="base" latinLnBrk="0" hangingPunct="1">
              <a:lnSpc>
                <a:spcPct val="90000"/>
              </a:lnSpc>
              <a:spcBef>
                <a:spcPts val="500"/>
              </a:spcBef>
              <a:spcAft>
                <a:spcPct val="0"/>
              </a:spcAft>
              <a:buClr>
                <a:srgbClr val="FF6300"/>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LucidaGrande" charset="0"/>
              <a:buChar char="▶"/>
              <a:defRPr sz="2000"/>
            </a:lvl4pPr>
            <a:lvl5pPr marL="2057400" indent="-228600">
              <a:buClr>
                <a:srgbClr val="000000"/>
              </a:buClr>
              <a:buFont typeface="Helvetica" charset="0"/>
              <a:buChar char="⁃"/>
              <a:defRPr sz="2000"/>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a:t>
            </a:r>
          </a:p>
          <a:p>
            <a:pPr lvl="0"/>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a:t>
            </a:r>
          </a:p>
          <a:p>
            <a:pPr lvl="0"/>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a:t>
            </a:r>
          </a:p>
          <a:p>
            <a:pPr lvl="0"/>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a:t>
            </a:r>
          </a:p>
          <a:p>
            <a:pPr lvl="0"/>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a:t>
            </a:r>
          </a:p>
          <a:p>
            <a:pPr lvl="0"/>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4"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Tree>
    <p:extLst>
      <p:ext uri="{BB962C8B-B14F-4D97-AF65-F5344CB8AC3E}">
        <p14:creationId xmlns:p14="http://schemas.microsoft.com/office/powerpoint/2010/main" val="122758624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Title and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342900" indent="-342900">
              <a:buClr>
                <a:srgbClr val="004A78"/>
              </a:buClr>
              <a:buFont typeface="Arial" charset="0"/>
              <a:buChar char="•"/>
              <a:defRPr sz="2000">
                <a:solidFill>
                  <a:srgbClr val="004A78"/>
                </a:solidFill>
              </a:defRPr>
            </a:lvl1pPr>
            <a:lvl2pPr marL="685800" marR="0" indent="-228600" algn="l" defTabSz="914400" rtl="0" eaLnBrk="1" fontAlgn="base" latinLnBrk="0" hangingPunct="1">
              <a:lnSpc>
                <a:spcPct val="90000"/>
              </a:lnSpc>
              <a:spcBef>
                <a:spcPts val="500"/>
              </a:spcBef>
              <a:spcAft>
                <a:spcPct val="0"/>
              </a:spcAft>
              <a:buClr>
                <a:srgbClr val="FF6300"/>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LucidaGrande" charset="0"/>
              <a:buChar char="▶"/>
              <a:defRPr sz="2000"/>
            </a:lvl4pPr>
            <a:lvl5pPr marL="2057400" indent="-228600">
              <a:buClr>
                <a:srgbClr val="000000"/>
              </a:buClr>
              <a:buFont typeface="Helvetica" charset="0"/>
              <a:buChar char="⁃"/>
              <a:defRPr sz="2000"/>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Tree>
    <p:extLst>
      <p:ext uri="{BB962C8B-B14F-4D97-AF65-F5344CB8AC3E}">
        <p14:creationId xmlns:p14="http://schemas.microsoft.com/office/powerpoint/2010/main" val="316463578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le and 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Table Placeholder 4"/>
          <p:cNvSpPr>
            <a:spLocks noGrp="1"/>
          </p:cNvSpPr>
          <p:nvPr>
            <p:ph type="tbl" sz="quarter" idx="10"/>
          </p:nvPr>
        </p:nvSpPr>
        <p:spPr>
          <a:xfrm>
            <a:off x="1895522" y="2019868"/>
            <a:ext cx="8128000" cy="3380095"/>
          </a:xfrm>
        </p:spPr>
        <p:txBody>
          <a:bodyPr/>
          <a:lstStyle/>
          <a:p>
            <a:r>
              <a:rPr lang="en-US" dirty="0"/>
              <a:t>Click icon to add table</a:t>
            </a:r>
          </a:p>
        </p:txBody>
      </p:sp>
      <p:sp>
        <p:nvSpPr>
          <p:cNvPr id="4"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Tree>
    <p:extLst>
      <p:ext uri="{BB962C8B-B14F-4D97-AF65-F5344CB8AC3E}">
        <p14:creationId xmlns:p14="http://schemas.microsoft.com/office/powerpoint/2010/main" val="411840598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8_Title and Content">
    <p:spTree>
      <p:nvGrpSpPr>
        <p:cNvPr id="1" name=""/>
        <p:cNvGrpSpPr/>
        <p:nvPr/>
      </p:nvGrpSpPr>
      <p:grpSpPr>
        <a:xfrm>
          <a:off x="0" y="0"/>
          <a:ext cx="0" cy="0"/>
          <a:chOff x="0" y="0"/>
          <a:chExt cx="0" cy="0"/>
        </a:xfrm>
      </p:grpSpPr>
      <p:sp>
        <p:nvSpPr>
          <p:cNvPr id="6" name="Text Placeholder 5"/>
          <p:cNvSpPr>
            <a:spLocks noGrp="1"/>
          </p:cNvSpPr>
          <p:nvPr>
            <p:ph type="body" sz="quarter" idx="15"/>
          </p:nvPr>
        </p:nvSpPr>
        <p:spPr>
          <a:xfrm>
            <a:off x="743576" y="1289684"/>
            <a:ext cx="10711543" cy="733849"/>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endParaRPr lang="en-US" dirty="0"/>
          </a:p>
        </p:txBody>
      </p:sp>
      <p:sp>
        <p:nvSpPr>
          <p:cNvPr id="4" name="Content Placeholder 3"/>
          <p:cNvSpPr>
            <a:spLocks noGrp="1"/>
          </p:cNvSpPr>
          <p:nvPr>
            <p:ph sz="quarter" idx="16"/>
          </p:nvPr>
        </p:nvSpPr>
        <p:spPr>
          <a:xfrm>
            <a:off x="742950" y="2209800"/>
            <a:ext cx="10712450" cy="508000"/>
          </a:xfrm>
        </p:spPr>
        <p:txBody>
          <a:bodyPr/>
          <a:lstStyle/>
          <a:p>
            <a:pPr lvl="0"/>
            <a:endParaRPr lang="en-US" dirty="0"/>
          </a:p>
        </p:txBody>
      </p:sp>
      <p:sp>
        <p:nvSpPr>
          <p:cNvPr id="12" name="Content Placeholder 3"/>
          <p:cNvSpPr>
            <a:spLocks noGrp="1"/>
          </p:cNvSpPr>
          <p:nvPr>
            <p:ph sz="quarter" idx="17"/>
          </p:nvPr>
        </p:nvSpPr>
        <p:spPr>
          <a:xfrm>
            <a:off x="751417" y="2963334"/>
            <a:ext cx="10712450" cy="508000"/>
          </a:xfrm>
        </p:spPr>
        <p:txBody>
          <a:bodyPr/>
          <a:lstStyle/>
          <a:p>
            <a:pPr lvl="0"/>
            <a:endParaRPr lang="en-US" dirty="0"/>
          </a:p>
        </p:txBody>
      </p:sp>
      <p:sp>
        <p:nvSpPr>
          <p:cNvPr id="13" name="Content Placeholder 3"/>
          <p:cNvSpPr>
            <a:spLocks noGrp="1"/>
          </p:cNvSpPr>
          <p:nvPr>
            <p:ph sz="quarter" idx="18"/>
          </p:nvPr>
        </p:nvSpPr>
        <p:spPr>
          <a:xfrm>
            <a:off x="742950" y="3615269"/>
            <a:ext cx="10712450" cy="508000"/>
          </a:xfrm>
        </p:spPr>
        <p:txBody>
          <a:bodyPr/>
          <a:lstStyle/>
          <a:p>
            <a:pPr lvl="0"/>
            <a:endParaRPr lang="en-US" dirty="0"/>
          </a:p>
        </p:txBody>
      </p:sp>
      <p:sp>
        <p:nvSpPr>
          <p:cNvPr id="14" name="Content Placeholder 3"/>
          <p:cNvSpPr>
            <a:spLocks noGrp="1"/>
          </p:cNvSpPr>
          <p:nvPr>
            <p:ph sz="quarter" idx="19"/>
          </p:nvPr>
        </p:nvSpPr>
        <p:spPr>
          <a:xfrm>
            <a:off x="734483" y="4106336"/>
            <a:ext cx="10712450" cy="508000"/>
          </a:xfrm>
        </p:spPr>
        <p:txBody>
          <a:bodyPr/>
          <a:lstStyle/>
          <a:p>
            <a:pPr lvl="0"/>
            <a:endParaRPr lang="en-US" dirty="0"/>
          </a:p>
        </p:txBody>
      </p:sp>
      <p:sp>
        <p:nvSpPr>
          <p:cNvPr id="9" name="Rounded Rectangle 14">
            <a:extLst>
              <a:ext uri="{FF2B5EF4-FFF2-40B4-BE49-F238E27FC236}">
                <a16:creationId xmlns:a16="http://schemas.microsoft.com/office/drawing/2014/main" xmlns="" id="{3BEF868E-5C53-42CA-8462-B1A704FFC645}"/>
              </a:ext>
            </a:extLst>
          </p:cNvPr>
          <p:cNvSpPr/>
          <p:nvPr userDrawn="1"/>
        </p:nvSpPr>
        <p:spPr>
          <a:xfrm>
            <a:off x="471158" y="256638"/>
            <a:ext cx="11290368" cy="832279"/>
          </a:xfrm>
          <a:prstGeom prst="roundRect">
            <a:avLst/>
          </a:prstGeom>
          <a:solidFill>
            <a:srgbClr val="0079C2"/>
          </a:solidFill>
          <a:ln>
            <a:solidFill>
              <a:srgbClr val="007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Rounded Rectangle 17">
            <a:extLst>
              <a:ext uri="{FF2B5EF4-FFF2-40B4-BE49-F238E27FC236}">
                <a16:creationId xmlns:a16="http://schemas.microsoft.com/office/drawing/2014/main" xmlns="" id="{E0AEBA2E-8EC8-4112-822A-D2CBD5BEBCA9}"/>
              </a:ext>
            </a:extLst>
          </p:cNvPr>
          <p:cNvSpPr/>
          <p:nvPr userDrawn="1"/>
        </p:nvSpPr>
        <p:spPr>
          <a:xfrm>
            <a:off x="471158" y="349359"/>
            <a:ext cx="11301742" cy="672105"/>
          </a:xfrm>
          <a:prstGeom prst="roundRect">
            <a:avLst/>
          </a:prstGeom>
          <a:solidFill>
            <a:srgbClr val="95B9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Title 2">
            <a:extLst>
              <a:ext uri="{FF2B5EF4-FFF2-40B4-BE49-F238E27FC236}">
                <a16:creationId xmlns:a16="http://schemas.microsoft.com/office/drawing/2014/main" xmlns="" id="{FEC319FD-76B8-4F19-BC2D-B80EA66BB082}"/>
              </a:ext>
            </a:extLst>
          </p:cNvPr>
          <p:cNvSpPr>
            <a:spLocks noGrp="1"/>
          </p:cNvSpPr>
          <p:nvPr>
            <p:ph type="title"/>
          </p:nvPr>
        </p:nvSpPr>
        <p:spPr>
          <a:xfrm>
            <a:off x="838200" y="384048"/>
            <a:ext cx="10515600" cy="672105"/>
          </a:xfrm>
        </p:spPr>
        <p:txBody>
          <a:bodyPr/>
          <a:lstStyle>
            <a:lvl1pPr algn="l">
              <a:defRPr sz="4000" b="0">
                <a:solidFill>
                  <a:srgbClr val="000000"/>
                </a:solidFill>
              </a:defRPr>
            </a:lvl1pPr>
          </a:lstStyle>
          <a:p>
            <a:r>
              <a:rPr lang="en-US" dirty="0"/>
              <a:t>Click to edit Master title style</a:t>
            </a:r>
          </a:p>
        </p:txBody>
      </p:sp>
      <p:sp>
        <p:nvSpPr>
          <p:cNvPr id="15"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Tree>
    <p:extLst>
      <p:ext uri="{BB962C8B-B14F-4D97-AF65-F5344CB8AC3E}">
        <p14:creationId xmlns:p14="http://schemas.microsoft.com/office/powerpoint/2010/main" val="3181186053"/>
      </p:ext>
    </p:extLst>
  </p:cSld>
  <p:clrMapOvr>
    <a:masterClrMapping/>
  </p:clrMapOvr>
  <p:extLst>
    <p:ext uri="{DCECCB84-F9BA-43D5-87BE-67443E8EF086}">
      <p15:sldGuideLst xmlns:p15="http://schemas.microsoft.com/office/powerpoint/2012/main" xmlns="">
        <p15:guide id="1" orient="horz" pos="2160">
          <p15:clr>
            <a:srgbClr val="FBAE40"/>
          </p15:clr>
        </p15:guide>
        <p15:guide id="2" pos="3840">
          <p15:clr>
            <a:srgbClr val="FBAE40"/>
          </p15:clr>
        </p15:guide>
        <p15:guide id="3" orient="horz" pos="816">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xmlns="" id="{33CAFFAB-D02A-4827-AE87-997A2FEFF7C9}"/>
              </a:ext>
            </a:extLst>
          </p:cNvPr>
          <p:cNvSpPr>
            <a:spLocks noGrp="1"/>
          </p:cNvSpPr>
          <p:nvPr>
            <p:ph sz="quarter" idx="23"/>
          </p:nvPr>
        </p:nvSpPr>
        <p:spPr>
          <a:xfrm>
            <a:off x="736600" y="1289050"/>
            <a:ext cx="10718800" cy="477838"/>
          </a:xfrm>
        </p:spPr>
        <p:txBody>
          <a:bodyPr/>
          <a:lstStyle>
            <a:lvl1pPr>
              <a:defRPr sz="2400" baseline="0"/>
            </a:lvl1pPr>
          </a:lstStyle>
          <a:p>
            <a:pPr lvl="0"/>
            <a:endParaRPr lang="en-IN" dirty="0"/>
          </a:p>
        </p:txBody>
      </p:sp>
      <p:sp>
        <p:nvSpPr>
          <p:cNvPr id="9" name="Content Placeholder 8">
            <a:extLst>
              <a:ext uri="{FF2B5EF4-FFF2-40B4-BE49-F238E27FC236}">
                <a16:creationId xmlns:a16="http://schemas.microsoft.com/office/drawing/2014/main" xmlns="" id="{B9A7B7D7-2DF8-452E-BA1E-18C442B03366}"/>
              </a:ext>
            </a:extLst>
          </p:cNvPr>
          <p:cNvSpPr>
            <a:spLocks noGrp="1"/>
          </p:cNvSpPr>
          <p:nvPr>
            <p:ph sz="quarter" idx="24"/>
          </p:nvPr>
        </p:nvSpPr>
        <p:spPr>
          <a:xfrm>
            <a:off x="736600" y="1857375"/>
            <a:ext cx="10712450" cy="401638"/>
          </a:xfrm>
        </p:spPr>
        <p:txBody>
          <a:bodyPr/>
          <a:lstStyle>
            <a:lvl1pPr>
              <a:defRPr sz="2400" baseline="0"/>
            </a:lvl1pPr>
          </a:lstStyle>
          <a:p>
            <a:pPr lvl="0"/>
            <a:endParaRPr lang="en-IN" dirty="0"/>
          </a:p>
        </p:txBody>
      </p:sp>
      <p:sp>
        <p:nvSpPr>
          <p:cNvPr id="13" name="Content Placeholder 12">
            <a:extLst>
              <a:ext uri="{FF2B5EF4-FFF2-40B4-BE49-F238E27FC236}">
                <a16:creationId xmlns:a16="http://schemas.microsoft.com/office/drawing/2014/main" xmlns="" id="{89B09F51-CF40-4AAA-A94C-84D97B45B6D8}"/>
              </a:ext>
            </a:extLst>
          </p:cNvPr>
          <p:cNvSpPr>
            <a:spLocks noGrp="1"/>
          </p:cNvSpPr>
          <p:nvPr>
            <p:ph sz="quarter" idx="25"/>
          </p:nvPr>
        </p:nvSpPr>
        <p:spPr>
          <a:xfrm>
            <a:off x="736600" y="2324100"/>
            <a:ext cx="10712450" cy="522288"/>
          </a:xfrm>
        </p:spPr>
        <p:txBody>
          <a:bodyPr/>
          <a:lstStyle>
            <a:lvl1pPr>
              <a:defRPr sz="2400" baseline="0"/>
            </a:lvl1pPr>
          </a:lstStyle>
          <a:p>
            <a:pPr lvl="0"/>
            <a:endParaRPr lang="en-IN" dirty="0"/>
          </a:p>
        </p:txBody>
      </p:sp>
      <p:sp>
        <p:nvSpPr>
          <p:cNvPr id="17" name="Content Placeholder 16">
            <a:extLst>
              <a:ext uri="{FF2B5EF4-FFF2-40B4-BE49-F238E27FC236}">
                <a16:creationId xmlns:a16="http://schemas.microsoft.com/office/drawing/2014/main" xmlns="" id="{6788B3C7-3EF3-4B5A-80D3-A8A1A0C2AD5F}"/>
              </a:ext>
            </a:extLst>
          </p:cNvPr>
          <p:cNvSpPr>
            <a:spLocks noGrp="1"/>
          </p:cNvSpPr>
          <p:nvPr>
            <p:ph sz="quarter" idx="26"/>
          </p:nvPr>
        </p:nvSpPr>
        <p:spPr>
          <a:xfrm>
            <a:off x="736600" y="2967038"/>
            <a:ext cx="10718800" cy="485775"/>
          </a:xfrm>
        </p:spPr>
        <p:txBody>
          <a:bodyPr/>
          <a:lstStyle>
            <a:lvl1pPr>
              <a:defRPr sz="2400" baseline="0"/>
            </a:lvl1pPr>
          </a:lstStyle>
          <a:p>
            <a:pPr lvl="0"/>
            <a:endParaRPr lang="en-IN" dirty="0"/>
          </a:p>
        </p:txBody>
      </p:sp>
      <p:sp>
        <p:nvSpPr>
          <p:cNvPr id="11"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
        <p:nvSpPr>
          <p:cNvPr id="12" name="Rounded Rectangle 11"/>
          <p:cNvSpPr/>
          <p:nvPr userDrawn="1"/>
        </p:nvSpPr>
        <p:spPr>
          <a:xfrm>
            <a:off x="471158" y="256638"/>
            <a:ext cx="11290368" cy="832279"/>
          </a:xfrm>
          <a:prstGeom prst="roundRect">
            <a:avLst/>
          </a:prstGeom>
          <a:solidFill>
            <a:srgbClr val="0079C2"/>
          </a:solidFill>
          <a:ln>
            <a:solidFill>
              <a:srgbClr val="007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ounded Rectangle 13"/>
          <p:cNvSpPr/>
          <p:nvPr userDrawn="1"/>
        </p:nvSpPr>
        <p:spPr>
          <a:xfrm>
            <a:off x="471158" y="349359"/>
            <a:ext cx="11301742" cy="672105"/>
          </a:xfrm>
          <a:prstGeom prst="roundRect">
            <a:avLst/>
          </a:prstGeom>
          <a:solidFill>
            <a:srgbClr val="95B9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p:cNvSpPr>
            <a:spLocks noGrp="1"/>
          </p:cNvSpPr>
          <p:nvPr>
            <p:ph type="title"/>
          </p:nvPr>
        </p:nvSpPr>
        <p:spPr>
          <a:xfrm>
            <a:off x="838200" y="384175"/>
            <a:ext cx="10515600" cy="672105"/>
          </a:xfrm>
        </p:spPr>
        <p:txBody>
          <a:bodyPr/>
          <a:lstStyle>
            <a:lvl1pPr algn="l">
              <a:defRPr sz="4000" b="0">
                <a:solidFill>
                  <a:srgbClr val="000000"/>
                </a:solidFill>
              </a:defRPr>
            </a:lvl1pPr>
          </a:lstStyle>
          <a:p>
            <a:r>
              <a:rPr lang="en-US" dirty="0"/>
              <a:t>Click to edit Master title style</a:t>
            </a:r>
          </a:p>
        </p:txBody>
      </p:sp>
    </p:spTree>
    <p:extLst>
      <p:ext uri="{BB962C8B-B14F-4D97-AF65-F5344CB8AC3E}">
        <p14:creationId xmlns:p14="http://schemas.microsoft.com/office/powerpoint/2010/main" val="3291437512"/>
      </p:ext>
    </p:extLst>
  </p:cSld>
  <p:clrMapOvr>
    <a:masterClrMapping/>
  </p:clrMapOvr>
  <p:extLst>
    <p:ext uri="{DCECCB84-F9BA-43D5-87BE-67443E8EF086}">
      <p15:sldGuideLst xmlns:p15="http://schemas.microsoft.com/office/powerpoint/2012/main" xmlns="">
        <p15:guide id="1" orient="horz" pos="2160">
          <p15:clr>
            <a:srgbClr val="FBAE40"/>
          </p15:clr>
        </p15:guide>
        <p15:guide id="2" pos="3840">
          <p15:clr>
            <a:srgbClr val="FBAE40"/>
          </p15:clr>
        </p15:guide>
        <p15:guide id="3" orient="horz" pos="792">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xmlns="" id="{33CAFFAB-D02A-4827-AE87-997A2FEFF7C9}"/>
              </a:ext>
            </a:extLst>
          </p:cNvPr>
          <p:cNvSpPr>
            <a:spLocks noGrp="1"/>
          </p:cNvSpPr>
          <p:nvPr>
            <p:ph sz="quarter" idx="23"/>
          </p:nvPr>
        </p:nvSpPr>
        <p:spPr>
          <a:xfrm>
            <a:off x="736600" y="1289050"/>
            <a:ext cx="10718800" cy="477838"/>
          </a:xfrm>
        </p:spPr>
        <p:txBody>
          <a:bodyPr/>
          <a:lstStyle>
            <a:lvl1pPr>
              <a:defRPr sz="2400" baseline="0"/>
            </a:lvl1pPr>
          </a:lstStyle>
          <a:p>
            <a:pPr lvl="0"/>
            <a:endParaRPr lang="en-IN" dirty="0"/>
          </a:p>
        </p:txBody>
      </p:sp>
      <p:sp>
        <p:nvSpPr>
          <p:cNvPr id="9" name="Content Placeholder 8">
            <a:extLst>
              <a:ext uri="{FF2B5EF4-FFF2-40B4-BE49-F238E27FC236}">
                <a16:creationId xmlns:a16="http://schemas.microsoft.com/office/drawing/2014/main" xmlns="" id="{B9A7B7D7-2DF8-452E-BA1E-18C442B03366}"/>
              </a:ext>
            </a:extLst>
          </p:cNvPr>
          <p:cNvSpPr>
            <a:spLocks noGrp="1"/>
          </p:cNvSpPr>
          <p:nvPr>
            <p:ph sz="quarter" idx="24"/>
          </p:nvPr>
        </p:nvSpPr>
        <p:spPr>
          <a:xfrm>
            <a:off x="736600" y="1857375"/>
            <a:ext cx="10712450" cy="401638"/>
          </a:xfrm>
        </p:spPr>
        <p:txBody>
          <a:bodyPr/>
          <a:lstStyle>
            <a:lvl1pPr>
              <a:defRPr sz="2400" baseline="0"/>
            </a:lvl1pPr>
          </a:lstStyle>
          <a:p>
            <a:pPr lvl="0"/>
            <a:endParaRPr lang="en-IN" dirty="0"/>
          </a:p>
        </p:txBody>
      </p:sp>
      <p:sp>
        <p:nvSpPr>
          <p:cNvPr id="13" name="Content Placeholder 12">
            <a:extLst>
              <a:ext uri="{FF2B5EF4-FFF2-40B4-BE49-F238E27FC236}">
                <a16:creationId xmlns:a16="http://schemas.microsoft.com/office/drawing/2014/main" xmlns="" id="{89B09F51-CF40-4AAA-A94C-84D97B45B6D8}"/>
              </a:ext>
            </a:extLst>
          </p:cNvPr>
          <p:cNvSpPr>
            <a:spLocks noGrp="1"/>
          </p:cNvSpPr>
          <p:nvPr>
            <p:ph sz="quarter" idx="25"/>
          </p:nvPr>
        </p:nvSpPr>
        <p:spPr>
          <a:xfrm>
            <a:off x="736600" y="2324100"/>
            <a:ext cx="10712450" cy="522288"/>
          </a:xfrm>
        </p:spPr>
        <p:txBody>
          <a:bodyPr/>
          <a:lstStyle>
            <a:lvl1pPr>
              <a:defRPr sz="2400" baseline="0"/>
            </a:lvl1pPr>
          </a:lstStyle>
          <a:p>
            <a:pPr lvl="0"/>
            <a:endParaRPr lang="en-IN" dirty="0"/>
          </a:p>
        </p:txBody>
      </p:sp>
      <p:sp>
        <p:nvSpPr>
          <p:cNvPr id="17" name="Content Placeholder 16">
            <a:extLst>
              <a:ext uri="{FF2B5EF4-FFF2-40B4-BE49-F238E27FC236}">
                <a16:creationId xmlns:a16="http://schemas.microsoft.com/office/drawing/2014/main" xmlns="" id="{6788B3C7-3EF3-4B5A-80D3-A8A1A0C2AD5F}"/>
              </a:ext>
            </a:extLst>
          </p:cNvPr>
          <p:cNvSpPr>
            <a:spLocks noGrp="1"/>
          </p:cNvSpPr>
          <p:nvPr>
            <p:ph sz="quarter" idx="26"/>
          </p:nvPr>
        </p:nvSpPr>
        <p:spPr>
          <a:xfrm>
            <a:off x="736600" y="2967038"/>
            <a:ext cx="10718800" cy="485775"/>
          </a:xfrm>
        </p:spPr>
        <p:txBody>
          <a:bodyPr/>
          <a:lstStyle>
            <a:lvl1pPr>
              <a:defRPr sz="2400" baseline="0"/>
            </a:lvl1pPr>
          </a:lstStyle>
          <a:p>
            <a:pPr lvl="0"/>
            <a:endParaRPr lang="en-IN" dirty="0"/>
          </a:p>
        </p:txBody>
      </p:sp>
      <p:sp>
        <p:nvSpPr>
          <p:cNvPr id="21" name="Content Placeholder 20">
            <a:extLst>
              <a:ext uri="{FF2B5EF4-FFF2-40B4-BE49-F238E27FC236}">
                <a16:creationId xmlns:a16="http://schemas.microsoft.com/office/drawing/2014/main" xmlns="" id="{A1F737A4-2F7D-4BFB-947F-3226D9E0119F}"/>
              </a:ext>
            </a:extLst>
          </p:cNvPr>
          <p:cNvSpPr>
            <a:spLocks noGrp="1"/>
          </p:cNvSpPr>
          <p:nvPr>
            <p:ph sz="quarter" idx="27"/>
          </p:nvPr>
        </p:nvSpPr>
        <p:spPr>
          <a:xfrm>
            <a:off x="736600" y="3554413"/>
            <a:ext cx="10718800" cy="550862"/>
          </a:xfrm>
        </p:spPr>
        <p:txBody>
          <a:bodyPr/>
          <a:lstStyle>
            <a:lvl1pPr>
              <a:defRPr sz="2400" baseline="0"/>
            </a:lvl1pPr>
          </a:lstStyle>
          <a:p>
            <a:pPr lvl="0"/>
            <a:endParaRPr lang="en-IN" dirty="0"/>
          </a:p>
        </p:txBody>
      </p:sp>
      <p:sp>
        <p:nvSpPr>
          <p:cNvPr id="23" name="Content Placeholder 22">
            <a:extLst>
              <a:ext uri="{FF2B5EF4-FFF2-40B4-BE49-F238E27FC236}">
                <a16:creationId xmlns:a16="http://schemas.microsoft.com/office/drawing/2014/main" xmlns="" id="{EE035FE6-F4A1-4279-9F12-F444E1A93C82}"/>
              </a:ext>
            </a:extLst>
          </p:cNvPr>
          <p:cNvSpPr>
            <a:spLocks noGrp="1"/>
          </p:cNvSpPr>
          <p:nvPr>
            <p:ph sz="quarter" idx="28"/>
          </p:nvPr>
        </p:nvSpPr>
        <p:spPr>
          <a:xfrm>
            <a:off x="736600" y="4227513"/>
            <a:ext cx="10712450" cy="587375"/>
          </a:xfrm>
        </p:spPr>
        <p:txBody>
          <a:bodyPr/>
          <a:lstStyle>
            <a:lvl1pPr>
              <a:defRPr sz="2400" baseline="0"/>
            </a:lvl1pPr>
          </a:lstStyle>
          <a:p>
            <a:pPr lvl="0"/>
            <a:endParaRPr lang="en-IN" dirty="0"/>
          </a:p>
        </p:txBody>
      </p:sp>
      <p:sp>
        <p:nvSpPr>
          <p:cNvPr id="25" name="Content Placeholder 24">
            <a:extLst>
              <a:ext uri="{FF2B5EF4-FFF2-40B4-BE49-F238E27FC236}">
                <a16:creationId xmlns:a16="http://schemas.microsoft.com/office/drawing/2014/main" xmlns="" id="{7F8DD86E-04B4-4621-A663-32DD94EFB017}"/>
              </a:ext>
            </a:extLst>
          </p:cNvPr>
          <p:cNvSpPr>
            <a:spLocks noGrp="1"/>
          </p:cNvSpPr>
          <p:nvPr>
            <p:ph sz="quarter" idx="29"/>
          </p:nvPr>
        </p:nvSpPr>
        <p:spPr>
          <a:xfrm>
            <a:off x="736600" y="4879975"/>
            <a:ext cx="10712450" cy="485775"/>
          </a:xfrm>
        </p:spPr>
        <p:txBody>
          <a:bodyPr/>
          <a:lstStyle>
            <a:lvl1pPr>
              <a:defRPr sz="2400" baseline="0"/>
            </a:lvl1pPr>
          </a:lstStyle>
          <a:p>
            <a:pPr lvl="0"/>
            <a:endParaRPr lang="en-IN" dirty="0"/>
          </a:p>
        </p:txBody>
      </p:sp>
      <p:sp>
        <p:nvSpPr>
          <p:cNvPr id="27" name="Content Placeholder 26">
            <a:extLst>
              <a:ext uri="{FF2B5EF4-FFF2-40B4-BE49-F238E27FC236}">
                <a16:creationId xmlns:a16="http://schemas.microsoft.com/office/drawing/2014/main" xmlns="" id="{5F5E9DF5-F2F6-40A1-854C-4DCB280C00C3}"/>
              </a:ext>
            </a:extLst>
          </p:cNvPr>
          <p:cNvSpPr>
            <a:spLocks noGrp="1"/>
          </p:cNvSpPr>
          <p:nvPr>
            <p:ph sz="quarter" idx="30"/>
          </p:nvPr>
        </p:nvSpPr>
        <p:spPr>
          <a:xfrm>
            <a:off x="736600" y="5430836"/>
            <a:ext cx="10718800" cy="550863"/>
          </a:xfrm>
        </p:spPr>
        <p:txBody>
          <a:bodyPr/>
          <a:lstStyle>
            <a:lvl1pPr>
              <a:defRPr sz="2400" baseline="0"/>
            </a:lvl1pPr>
          </a:lstStyle>
          <a:p>
            <a:pPr lvl="0"/>
            <a:endParaRPr lang="en-IN" dirty="0"/>
          </a:p>
        </p:txBody>
      </p:sp>
      <p:sp>
        <p:nvSpPr>
          <p:cNvPr id="15"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
        <p:nvSpPr>
          <p:cNvPr id="2" name="Title 1"/>
          <p:cNvSpPr>
            <a:spLocks noGrp="1"/>
          </p:cNvSpPr>
          <p:nvPr>
            <p:ph type="title"/>
          </p:nvPr>
        </p:nvSpPr>
        <p:spPr>
          <a:xfrm>
            <a:off x="841248" y="380891"/>
            <a:ext cx="10515600" cy="672105"/>
          </a:xfrm>
        </p:spPr>
        <p:txBody>
          <a:bodyPr/>
          <a:lstStyle>
            <a:lvl1pPr algn="l">
              <a:defRPr sz="4000" b="0">
                <a:solidFill>
                  <a:srgbClr val="000000"/>
                </a:solidFill>
              </a:defRPr>
            </a:lvl1pPr>
          </a:lstStyle>
          <a:p>
            <a:r>
              <a:rPr lang="en-US" dirty="0"/>
              <a:t>Click to edit Master title style</a:t>
            </a:r>
          </a:p>
        </p:txBody>
      </p:sp>
      <p:sp>
        <p:nvSpPr>
          <p:cNvPr id="16" name="Rounded Rectangle 15"/>
          <p:cNvSpPr/>
          <p:nvPr userDrawn="1"/>
        </p:nvSpPr>
        <p:spPr>
          <a:xfrm>
            <a:off x="471158" y="256638"/>
            <a:ext cx="11290368" cy="832279"/>
          </a:xfrm>
          <a:prstGeom prst="roundRect">
            <a:avLst/>
          </a:prstGeom>
          <a:solidFill>
            <a:srgbClr val="0079C2"/>
          </a:solidFill>
          <a:ln>
            <a:solidFill>
              <a:srgbClr val="007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8" name="Rounded Rectangle 17"/>
          <p:cNvSpPr/>
          <p:nvPr userDrawn="1"/>
        </p:nvSpPr>
        <p:spPr>
          <a:xfrm>
            <a:off x="471158" y="349359"/>
            <a:ext cx="11301742" cy="672105"/>
          </a:xfrm>
          <a:prstGeom prst="roundRect">
            <a:avLst/>
          </a:prstGeom>
          <a:solidFill>
            <a:srgbClr val="95B9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42665621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xmlns="" id="{33CAFFAB-D02A-4827-AE87-997A2FEFF7C9}"/>
              </a:ext>
            </a:extLst>
          </p:cNvPr>
          <p:cNvSpPr>
            <a:spLocks noGrp="1"/>
          </p:cNvSpPr>
          <p:nvPr>
            <p:ph sz="quarter" idx="23"/>
          </p:nvPr>
        </p:nvSpPr>
        <p:spPr>
          <a:xfrm>
            <a:off x="736600" y="1289050"/>
            <a:ext cx="5151016" cy="477838"/>
          </a:xfrm>
        </p:spPr>
        <p:txBody>
          <a:bodyPr/>
          <a:lstStyle>
            <a:lvl1pPr>
              <a:defRPr sz="2400" baseline="0"/>
            </a:lvl1pPr>
          </a:lstStyle>
          <a:p>
            <a:pPr lvl="0"/>
            <a:endParaRPr lang="en-IN" dirty="0"/>
          </a:p>
        </p:txBody>
      </p:sp>
      <p:sp>
        <p:nvSpPr>
          <p:cNvPr id="9" name="Content Placeholder 8">
            <a:extLst>
              <a:ext uri="{FF2B5EF4-FFF2-40B4-BE49-F238E27FC236}">
                <a16:creationId xmlns:a16="http://schemas.microsoft.com/office/drawing/2014/main" xmlns="" id="{B9A7B7D7-2DF8-452E-BA1E-18C442B03366}"/>
              </a:ext>
            </a:extLst>
          </p:cNvPr>
          <p:cNvSpPr>
            <a:spLocks noGrp="1"/>
          </p:cNvSpPr>
          <p:nvPr>
            <p:ph sz="quarter" idx="24"/>
          </p:nvPr>
        </p:nvSpPr>
        <p:spPr>
          <a:xfrm>
            <a:off x="6096000" y="1289051"/>
            <a:ext cx="5353050" cy="477838"/>
          </a:xfrm>
        </p:spPr>
        <p:txBody>
          <a:bodyPr/>
          <a:lstStyle>
            <a:lvl1pPr>
              <a:defRPr sz="2400" baseline="0"/>
            </a:lvl1pPr>
          </a:lstStyle>
          <a:p>
            <a:pPr lvl="0"/>
            <a:endParaRPr lang="en-IN" dirty="0"/>
          </a:p>
        </p:txBody>
      </p:sp>
      <p:sp>
        <p:nvSpPr>
          <p:cNvPr id="13" name="Content Placeholder 12">
            <a:extLst>
              <a:ext uri="{FF2B5EF4-FFF2-40B4-BE49-F238E27FC236}">
                <a16:creationId xmlns:a16="http://schemas.microsoft.com/office/drawing/2014/main" xmlns="" id="{89B09F51-CF40-4AAA-A94C-84D97B45B6D8}"/>
              </a:ext>
            </a:extLst>
          </p:cNvPr>
          <p:cNvSpPr>
            <a:spLocks noGrp="1"/>
          </p:cNvSpPr>
          <p:nvPr>
            <p:ph sz="quarter" idx="25"/>
          </p:nvPr>
        </p:nvSpPr>
        <p:spPr>
          <a:xfrm>
            <a:off x="736600" y="1889126"/>
            <a:ext cx="5151016" cy="473665"/>
          </a:xfrm>
        </p:spPr>
        <p:txBody>
          <a:bodyPr/>
          <a:lstStyle>
            <a:lvl1pPr>
              <a:defRPr sz="2400" baseline="0"/>
            </a:lvl1pPr>
          </a:lstStyle>
          <a:p>
            <a:pPr lvl="0"/>
            <a:endParaRPr lang="en-IN" dirty="0"/>
          </a:p>
        </p:txBody>
      </p:sp>
      <p:sp>
        <p:nvSpPr>
          <p:cNvPr id="17" name="Content Placeholder 16">
            <a:extLst>
              <a:ext uri="{FF2B5EF4-FFF2-40B4-BE49-F238E27FC236}">
                <a16:creationId xmlns:a16="http://schemas.microsoft.com/office/drawing/2014/main" xmlns="" id="{6788B3C7-3EF3-4B5A-80D3-A8A1A0C2AD5F}"/>
              </a:ext>
            </a:extLst>
          </p:cNvPr>
          <p:cNvSpPr>
            <a:spLocks noGrp="1"/>
          </p:cNvSpPr>
          <p:nvPr>
            <p:ph sz="quarter" idx="26"/>
          </p:nvPr>
        </p:nvSpPr>
        <p:spPr>
          <a:xfrm>
            <a:off x="6096000" y="1889126"/>
            <a:ext cx="5359400" cy="473665"/>
          </a:xfrm>
        </p:spPr>
        <p:txBody>
          <a:bodyPr/>
          <a:lstStyle>
            <a:lvl1pPr>
              <a:defRPr sz="2400" baseline="0"/>
            </a:lvl1pPr>
          </a:lstStyle>
          <a:p>
            <a:pPr lvl="0"/>
            <a:endParaRPr lang="en-IN" dirty="0"/>
          </a:p>
        </p:txBody>
      </p:sp>
      <p:sp>
        <p:nvSpPr>
          <p:cNvPr id="21" name="Content Placeholder 20">
            <a:extLst>
              <a:ext uri="{FF2B5EF4-FFF2-40B4-BE49-F238E27FC236}">
                <a16:creationId xmlns:a16="http://schemas.microsoft.com/office/drawing/2014/main" xmlns="" id="{A1F737A4-2F7D-4BFB-947F-3226D9E0119F}"/>
              </a:ext>
            </a:extLst>
          </p:cNvPr>
          <p:cNvSpPr>
            <a:spLocks noGrp="1"/>
          </p:cNvSpPr>
          <p:nvPr>
            <p:ph sz="quarter" idx="27"/>
          </p:nvPr>
        </p:nvSpPr>
        <p:spPr>
          <a:xfrm>
            <a:off x="736600" y="2485029"/>
            <a:ext cx="5151016" cy="587376"/>
          </a:xfrm>
        </p:spPr>
        <p:txBody>
          <a:bodyPr/>
          <a:lstStyle>
            <a:lvl1pPr>
              <a:defRPr sz="2400" baseline="0"/>
            </a:lvl1pPr>
          </a:lstStyle>
          <a:p>
            <a:pPr lvl="0"/>
            <a:endParaRPr lang="en-IN" dirty="0"/>
          </a:p>
        </p:txBody>
      </p:sp>
      <p:sp>
        <p:nvSpPr>
          <p:cNvPr id="23" name="Content Placeholder 22">
            <a:extLst>
              <a:ext uri="{FF2B5EF4-FFF2-40B4-BE49-F238E27FC236}">
                <a16:creationId xmlns:a16="http://schemas.microsoft.com/office/drawing/2014/main" xmlns="" id="{EE035FE6-F4A1-4279-9F12-F444E1A93C82}"/>
              </a:ext>
            </a:extLst>
          </p:cNvPr>
          <p:cNvSpPr>
            <a:spLocks noGrp="1"/>
          </p:cNvSpPr>
          <p:nvPr>
            <p:ph sz="quarter" idx="28"/>
          </p:nvPr>
        </p:nvSpPr>
        <p:spPr>
          <a:xfrm>
            <a:off x="6089648" y="2485030"/>
            <a:ext cx="5359401" cy="587376"/>
          </a:xfrm>
        </p:spPr>
        <p:txBody>
          <a:bodyPr/>
          <a:lstStyle>
            <a:lvl1pPr>
              <a:defRPr sz="2400" baseline="0"/>
            </a:lvl1pPr>
          </a:lstStyle>
          <a:p>
            <a:pPr lvl="0"/>
            <a:endParaRPr lang="en-IN" dirty="0"/>
          </a:p>
        </p:txBody>
      </p:sp>
      <p:sp>
        <p:nvSpPr>
          <p:cNvPr id="25" name="Content Placeholder 24">
            <a:extLst>
              <a:ext uri="{FF2B5EF4-FFF2-40B4-BE49-F238E27FC236}">
                <a16:creationId xmlns:a16="http://schemas.microsoft.com/office/drawing/2014/main" xmlns="" id="{7F8DD86E-04B4-4621-A663-32DD94EFB017}"/>
              </a:ext>
            </a:extLst>
          </p:cNvPr>
          <p:cNvSpPr>
            <a:spLocks noGrp="1"/>
          </p:cNvSpPr>
          <p:nvPr>
            <p:ph sz="quarter" idx="29"/>
          </p:nvPr>
        </p:nvSpPr>
        <p:spPr>
          <a:xfrm>
            <a:off x="736600" y="3194644"/>
            <a:ext cx="5151016" cy="444296"/>
          </a:xfrm>
        </p:spPr>
        <p:txBody>
          <a:bodyPr/>
          <a:lstStyle>
            <a:lvl1pPr>
              <a:defRPr sz="2400" baseline="0"/>
            </a:lvl1pPr>
          </a:lstStyle>
          <a:p>
            <a:pPr lvl="0"/>
            <a:endParaRPr lang="en-IN" dirty="0"/>
          </a:p>
        </p:txBody>
      </p:sp>
      <p:sp>
        <p:nvSpPr>
          <p:cNvPr id="27" name="Content Placeholder 26">
            <a:extLst>
              <a:ext uri="{FF2B5EF4-FFF2-40B4-BE49-F238E27FC236}">
                <a16:creationId xmlns:a16="http://schemas.microsoft.com/office/drawing/2014/main" xmlns="" id="{5F5E9DF5-F2F6-40A1-854C-4DCB280C00C3}"/>
              </a:ext>
            </a:extLst>
          </p:cNvPr>
          <p:cNvSpPr>
            <a:spLocks noGrp="1"/>
          </p:cNvSpPr>
          <p:nvPr>
            <p:ph sz="quarter" idx="30"/>
          </p:nvPr>
        </p:nvSpPr>
        <p:spPr>
          <a:xfrm>
            <a:off x="6096000" y="3194644"/>
            <a:ext cx="5359400" cy="443907"/>
          </a:xfrm>
        </p:spPr>
        <p:txBody>
          <a:bodyPr/>
          <a:lstStyle>
            <a:lvl1pPr>
              <a:defRPr sz="2400" baseline="0"/>
            </a:lvl1pPr>
          </a:lstStyle>
          <a:p>
            <a:pPr lvl="0"/>
            <a:endParaRPr lang="en-IN" dirty="0"/>
          </a:p>
        </p:txBody>
      </p:sp>
      <p:sp>
        <p:nvSpPr>
          <p:cNvPr id="6" name="Content Placeholder 5">
            <a:extLst>
              <a:ext uri="{FF2B5EF4-FFF2-40B4-BE49-F238E27FC236}">
                <a16:creationId xmlns:a16="http://schemas.microsoft.com/office/drawing/2014/main" xmlns="" id="{AA0DD209-502C-4CB2-BD80-B99716523D4A}"/>
              </a:ext>
            </a:extLst>
          </p:cNvPr>
          <p:cNvSpPr>
            <a:spLocks noGrp="1"/>
          </p:cNvSpPr>
          <p:nvPr>
            <p:ph sz="quarter" idx="31"/>
          </p:nvPr>
        </p:nvSpPr>
        <p:spPr>
          <a:xfrm>
            <a:off x="736600" y="3741738"/>
            <a:ext cx="5151438" cy="546100"/>
          </a:xfrm>
        </p:spPr>
        <p:txBody>
          <a:bodyPr/>
          <a:lstStyle>
            <a:lvl1pPr>
              <a:defRPr sz="2400" baseline="0"/>
            </a:lvl1pPr>
          </a:lstStyle>
          <a:p>
            <a:pPr lvl="0"/>
            <a:endParaRPr lang="en-IN" dirty="0"/>
          </a:p>
        </p:txBody>
      </p:sp>
      <p:sp>
        <p:nvSpPr>
          <p:cNvPr id="8" name="Content Placeholder 7">
            <a:extLst>
              <a:ext uri="{FF2B5EF4-FFF2-40B4-BE49-F238E27FC236}">
                <a16:creationId xmlns:a16="http://schemas.microsoft.com/office/drawing/2014/main" xmlns="" id="{A877F262-08D1-4F41-A06E-BE1B88A82DFE}"/>
              </a:ext>
            </a:extLst>
          </p:cNvPr>
          <p:cNvSpPr>
            <a:spLocks noGrp="1"/>
          </p:cNvSpPr>
          <p:nvPr>
            <p:ph sz="quarter" idx="32"/>
          </p:nvPr>
        </p:nvSpPr>
        <p:spPr>
          <a:xfrm>
            <a:off x="6096000" y="3741738"/>
            <a:ext cx="5353050" cy="541013"/>
          </a:xfrm>
        </p:spPr>
        <p:txBody>
          <a:bodyPr/>
          <a:lstStyle>
            <a:lvl1pPr>
              <a:defRPr sz="2400" baseline="0"/>
            </a:lvl1pPr>
          </a:lstStyle>
          <a:p>
            <a:pPr lvl="0"/>
            <a:endParaRPr lang="en-IN" dirty="0"/>
          </a:p>
        </p:txBody>
      </p:sp>
      <p:sp>
        <p:nvSpPr>
          <p:cNvPr id="11" name="Content Placeholder 10">
            <a:extLst>
              <a:ext uri="{FF2B5EF4-FFF2-40B4-BE49-F238E27FC236}">
                <a16:creationId xmlns:a16="http://schemas.microsoft.com/office/drawing/2014/main" xmlns="" id="{4CACC40D-7614-418A-B8FA-606268EC1513}"/>
              </a:ext>
            </a:extLst>
          </p:cNvPr>
          <p:cNvSpPr>
            <a:spLocks noGrp="1"/>
          </p:cNvSpPr>
          <p:nvPr>
            <p:ph sz="quarter" idx="33"/>
          </p:nvPr>
        </p:nvSpPr>
        <p:spPr>
          <a:xfrm>
            <a:off x="736600" y="4367213"/>
            <a:ext cx="5151438" cy="590550"/>
          </a:xfrm>
        </p:spPr>
        <p:txBody>
          <a:bodyPr/>
          <a:lstStyle>
            <a:lvl1pPr>
              <a:defRPr sz="2400" baseline="0"/>
            </a:lvl1pPr>
          </a:lstStyle>
          <a:p>
            <a:pPr lvl="0"/>
            <a:endParaRPr lang="en-IN" dirty="0"/>
          </a:p>
        </p:txBody>
      </p:sp>
      <p:sp>
        <p:nvSpPr>
          <p:cNvPr id="14" name="Content Placeholder 13">
            <a:extLst>
              <a:ext uri="{FF2B5EF4-FFF2-40B4-BE49-F238E27FC236}">
                <a16:creationId xmlns:a16="http://schemas.microsoft.com/office/drawing/2014/main" xmlns="" id="{2B713460-B4F9-45B0-8F05-4AF2F084A64C}"/>
              </a:ext>
            </a:extLst>
          </p:cNvPr>
          <p:cNvSpPr>
            <a:spLocks noGrp="1"/>
          </p:cNvSpPr>
          <p:nvPr>
            <p:ph sz="quarter" idx="34"/>
          </p:nvPr>
        </p:nvSpPr>
        <p:spPr>
          <a:xfrm>
            <a:off x="6089650" y="4346575"/>
            <a:ext cx="5353050" cy="590550"/>
          </a:xfrm>
        </p:spPr>
        <p:txBody>
          <a:bodyPr/>
          <a:lstStyle>
            <a:lvl1pPr>
              <a:defRPr sz="2400" baseline="0"/>
            </a:lvl1pPr>
          </a:lstStyle>
          <a:p>
            <a:pPr lvl="0"/>
            <a:endParaRPr lang="en-IN" dirty="0"/>
          </a:p>
        </p:txBody>
      </p:sp>
      <p:sp>
        <p:nvSpPr>
          <p:cNvPr id="16" name="Content Placeholder 15">
            <a:extLst>
              <a:ext uri="{FF2B5EF4-FFF2-40B4-BE49-F238E27FC236}">
                <a16:creationId xmlns:a16="http://schemas.microsoft.com/office/drawing/2014/main" xmlns="" id="{FF44DF68-C48B-47A4-ABA5-E06BB8F9B5D5}"/>
              </a:ext>
            </a:extLst>
          </p:cNvPr>
          <p:cNvSpPr>
            <a:spLocks noGrp="1"/>
          </p:cNvSpPr>
          <p:nvPr>
            <p:ph sz="quarter" idx="35"/>
          </p:nvPr>
        </p:nvSpPr>
        <p:spPr>
          <a:xfrm>
            <a:off x="736600" y="5029200"/>
            <a:ext cx="5151438" cy="539750"/>
          </a:xfrm>
        </p:spPr>
        <p:txBody>
          <a:bodyPr/>
          <a:lstStyle>
            <a:lvl1pPr>
              <a:defRPr sz="2400" baseline="0"/>
            </a:lvl1pPr>
          </a:lstStyle>
          <a:p>
            <a:pPr lvl="0"/>
            <a:endParaRPr lang="en-IN" dirty="0"/>
          </a:p>
        </p:txBody>
      </p:sp>
      <p:sp>
        <p:nvSpPr>
          <p:cNvPr id="19" name="Content Placeholder 18">
            <a:extLst>
              <a:ext uri="{FF2B5EF4-FFF2-40B4-BE49-F238E27FC236}">
                <a16:creationId xmlns:a16="http://schemas.microsoft.com/office/drawing/2014/main" xmlns="" id="{ED5D4001-1181-41BD-928D-243CDCCF73BB}"/>
              </a:ext>
            </a:extLst>
          </p:cNvPr>
          <p:cNvSpPr>
            <a:spLocks noGrp="1"/>
          </p:cNvSpPr>
          <p:nvPr>
            <p:ph sz="quarter" idx="36"/>
          </p:nvPr>
        </p:nvSpPr>
        <p:spPr>
          <a:xfrm>
            <a:off x="6089650" y="5037332"/>
            <a:ext cx="5359400" cy="546100"/>
          </a:xfrm>
        </p:spPr>
        <p:txBody>
          <a:bodyPr/>
          <a:lstStyle>
            <a:lvl1pPr>
              <a:defRPr sz="2400" baseline="0"/>
            </a:lvl1pPr>
          </a:lstStyle>
          <a:p>
            <a:pPr lvl="0"/>
            <a:endParaRPr lang="en-IN" dirty="0"/>
          </a:p>
        </p:txBody>
      </p:sp>
      <p:sp>
        <p:nvSpPr>
          <p:cNvPr id="22" name="Content Placeholder 21">
            <a:extLst>
              <a:ext uri="{FF2B5EF4-FFF2-40B4-BE49-F238E27FC236}">
                <a16:creationId xmlns:a16="http://schemas.microsoft.com/office/drawing/2014/main" xmlns="" id="{9255216D-96A5-4027-A6C8-BB99F1A32EE0}"/>
              </a:ext>
            </a:extLst>
          </p:cNvPr>
          <p:cNvSpPr>
            <a:spLocks noGrp="1"/>
          </p:cNvSpPr>
          <p:nvPr>
            <p:ph sz="quarter" idx="37"/>
          </p:nvPr>
        </p:nvSpPr>
        <p:spPr>
          <a:xfrm>
            <a:off x="736600" y="5668963"/>
            <a:ext cx="5151438" cy="476250"/>
          </a:xfrm>
        </p:spPr>
        <p:txBody>
          <a:bodyPr/>
          <a:lstStyle>
            <a:lvl1pPr>
              <a:defRPr sz="2400" baseline="0"/>
            </a:lvl1pPr>
          </a:lstStyle>
          <a:p>
            <a:pPr lvl="0"/>
            <a:endParaRPr lang="en-IN" dirty="0"/>
          </a:p>
        </p:txBody>
      </p:sp>
      <p:sp>
        <p:nvSpPr>
          <p:cNvPr id="26" name="Content Placeholder 25">
            <a:extLst>
              <a:ext uri="{FF2B5EF4-FFF2-40B4-BE49-F238E27FC236}">
                <a16:creationId xmlns:a16="http://schemas.microsoft.com/office/drawing/2014/main" xmlns="" id="{660989CE-8C44-49AC-90BD-D9233193206F}"/>
              </a:ext>
            </a:extLst>
          </p:cNvPr>
          <p:cNvSpPr>
            <a:spLocks noGrp="1"/>
          </p:cNvSpPr>
          <p:nvPr>
            <p:ph sz="quarter" idx="38"/>
          </p:nvPr>
        </p:nvSpPr>
        <p:spPr>
          <a:xfrm>
            <a:off x="6089650" y="5650301"/>
            <a:ext cx="5365750" cy="476250"/>
          </a:xfrm>
        </p:spPr>
        <p:txBody>
          <a:bodyPr/>
          <a:lstStyle>
            <a:lvl1pPr>
              <a:defRPr sz="2400" baseline="0"/>
            </a:lvl1pPr>
          </a:lstStyle>
          <a:p>
            <a:pPr lvl="0"/>
            <a:endParaRPr lang="en-IN" dirty="0"/>
          </a:p>
        </p:txBody>
      </p:sp>
      <p:sp>
        <p:nvSpPr>
          <p:cNvPr id="28"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
        <p:nvSpPr>
          <p:cNvPr id="24" name="Rounded Rectangle 23"/>
          <p:cNvSpPr/>
          <p:nvPr userDrawn="1"/>
        </p:nvSpPr>
        <p:spPr>
          <a:xfrm>
            <a:off x="471158" y="256638"/>
            <a:ext cx="11290368" cy="832279"/>
          </a:xfrm>
          <a:prstGeom prst="roundRect">
            <a:avLst/>
          </a:prstGeom>
          <a:solidFill>
            <a:srgbClr val="0079C2"/>
          </a:solidFill>
          <a:ln>
            <a:solidFill>
              <a:srgbClr val="007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9" name="Rounded Rectangle 28"/>
          <p:cNvSpPr/>
          <p:nvPr userDrawn="1"/>
        </p:nvSpPr>
        <p:spPr>
          <a:xfrm>
            <a:off x="471158" y="349359"/>
            <a:ext cx="11301742" cy="672105"/>
          </a:xfrm>
          <a:prstGeom prst="roundRect">
            <a:avLst/>
          </a:prstGeom>
          <a:solidFill>
            <a:srgbClr val="95B9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p:cNvSpPr>
            <a:spLocks noGrp="1"/>
          </p:cNvSpPr>
          <p:nvPr>
            <p:ph type="title"/>
          </p:nvPr>
        </p:nvSpPr>
        <p:spPr>
          <a:xfrm>
            <a:off x="838200" y="384048"/>
            <a:ext cx="10515600" cy="672105"/>
          </a:xfrm>
        </p:spPr>
        <p:txBody>
          <a:bodyPr/>
          <a:lstStyle>
            <a:lvl1pPr algn="l">
              <a:defRPr sz="4000" b="0" i="0">
                <a:solidFill>
                  <a:srgbClr val="000000"/>
                </a:solidFill>
              </a:defRPr>
            </a:lvl1pPr>
          </a:lstStyle>
          <a:p>
            <a:r>
              <a:rPr lang="en-US" dirty="0"/>
              <a:t>Click to edit Master title style</a:t>
            </a:r>
          </a:p>
        </p:txBody>
      </p:sp>
    </p:spTree>
    <p:extLst>
      <p:ext uri="{BB962C8B-B14F-4D97-AF65-F5344CB8AC3E}">
        <p14:creationId xmlns:p14="http://schemas.microsoft.com/office/powerpoint/2010/main" val="922310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Sections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5" hasCustomPrompt="1"/>
          </p:nvPr>
        </p:nvSpPr>
        <p:spPr>
          <a:xfrm>
            <a:off x="743574" y="1290690"/>
            <a:ext cx="10711543"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11" name="Text Placeholder 5"/>
          <p:cNvSpPr>
            <a:spLocks noGrp="1"/>
          </p:cNvSpPr>
          <p:nvPr>
            <p:ph type="body" sz="quarter" idx="18" hasCustomPrompt="1"/>
          </p:nvPr>
        </p:nvSpPr>
        <p:spPr>
          <a:xfrm>
            <a:off x="743572" y="1737343"/>
            <a:ext cx="10711543" cy="1462674"/>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a:t>
            </a:r>
          </a:p>
        </p:txBody>
      </p:sp>
      <p:sp>
        <p:nvSpPr>
          <p:cNvPr id="9" name="Text Placeholder 5"/>
          <p:cNvSpPr>
            <a:spLocks noGrp="1"/>
          </p:cNvSpPr>
          <p:nvPr>
            <p:ph type="body" sz="quarter" idx="17" hasCustomPrompt="1"/>
          </p:nvPr>
        </p:nvSpPr>
        <p:spPr>
          <a:xfrm>
            <a:off x="743573" y="3389727"/>
            <a:ext cx="10711543"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8" name="Text Placeholder 5"/>
          <p:cNvSpPr>
            <a:spLocks noGrp="1"/>
          </p:cNvSpPr>
          <p:nvPr>
            <p:ph type="body" sz="quarter" idx="16" hasCustomPrompt="1"/>
          </p:nvPr>
        </p:nvSpPr>
        <p:spPr>
          <a:xfrm>
            <a:off x="743572" y="3856204"/>
            <a:ext cx="10711543" cy="1462674"/>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a:t>
            </a:r>
          </a:p>
        </p:txBody>
      </p:sp>
      <p:sp>
        <p:nvSpPr>
          <p:cNvPr id="7"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Tree>
    <p:extLst>
      <p:ext uri="{BB962C8B-B14F-4D97-AF65-F5344CB8AC3E}">
        <p14:creationId xmlns:p14="http://schemas.microsoft.com/office/powerpoint/2010/main" val="18094109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0" name="Content Placeholder 2"/>
          <p:cNvSpPr>
            <a:spLocks noGrp="1"/>
          </p:cNvSpPr>
          <p:nvPr>
            <p:ph idx="1"/>
          </p:nvPr>
        </p:nvSpPr>
        <p:spPr>
          <a:xfrm>
            <a:off x="743576" y="1579015"/>
            <a:ext cx="5084468"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4" name="Text Placeholder 3"/>
          <p:cNvSpPr>
            <a:spLocks noGrp="1"/>
          </p:cNvSpPr>
          <p:nvPr>
            <p:ph type="body" sz="quarter" idx="15" hasCustomPrompt="1"/>
          </p:nvPr>
        </p:nvSpPr>
        <p:spPr>
          <a:xfrm>
            <a:off x="743576" y="2202774"/>
            <a:ext cx="5084468" cy="3953578"/>
          </a:xfrm>
        </p:spPr>
        <p:txBody>
          <a:bodyPr>
            <a:normAutofit/>
          </a:bodyPr>
          <a:lstStyle>
            <a:lvl1pPr marL="228600" indent="-228600">
              <a:buClr>
                <a:srgbClr val="004A78"/>
              </a:buClr>
              <a:buFont typeface="Arial" charset="0"/>
              <a:buChar char="•"/>
              <a:defRPr sz="1800">
                <a:solidFill>
                  <a:srgbClr val="000000"/>
                </a:solidFill>
              </a:defRPr>
            </a:lvl1pPr>
            <a:lvl2pPr marL="685800" indent="-228600">
              <a:buClr>
                <a:srgbClr val="004A78"/>
              </a:buClr>
              <a:buFont typeface="Arial" charset="0"/>
              <a:buChar char="•"/>
              <a:defRPr sz="1800">
                <a:solidFill>
                  <a:srgbClr val="000000"/>
                </a:solidFill>
              </a:defRPr>
            </a:lvl2pPr>
            <a:lvl3pPr marL="1143000" indent="-228600">
              <a:buClr>
                <a:srgbClr val="004A78"/>
              </a:buClr>
              <a:buFont typeface="Arial" charset="0"/>
              <a:buChar char="•"/>
              <a:defRPr sz="1800">
                <a:solidFill>
                  <a:srgbClr val="000000"/>
                </a:solidFill>
              </a:defRPr>
            </a:lvl3pPr>
            <a:lvl4pPr marL="1600200" indent="-228600">
              <a:buClr>
                <a:srgbClr val="004A78"/>
              </a:buClr>
              <a:buFont typeface="Arial" charset="0"/>
              <a:buChar char="•"/>
              <a:defRPr sz="1800">
                <a:solidFill>
                  <a:srgbClr val="000000"/>
                </a:solidFill>
              </a:defRPr>
            </a:lvl4pPr>
            <a:lvl5pPr marL="2057400" indent="-228600">
              <a:buClr>
                <a:srgbClr val="004A78"/>
              </a:buClr>
              <a:buFont typeface="Arial" charset="0"/>
              <a:buChar cha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nisi porta lorem. </a:t>
            </a:r>
            <a:r>
              <a:rPr lang="en-US" dirty="0" err="1"/>
              <a:t>Fermentum</a:t>
            </a:r>
            <a:r>
              <a:rPr lang="en-US" dirty="0"/>
              <a:t> et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r>
              <a:rPr lang="en-US" dirty="0" err="1"/>
              <a:t>tellus</a:t>
            </a:r>
            <a:r>
              <a:rPr lang="en-US" dirty="0"/>
              <a:t>. </a:t>
            </a:r>
            <a:r>
              <a:rPr lang="en-US" dirty="0" err="1"/>
              <a:t>Nec</a:t>
            </a:r>
            <a:r>
              <a:rPr lang="en-US" dirty="0"/>
              <a:t> dui </a:t>
            </a:r>
            <a:r>
              <a:rPr lang="en-US" dirty="0" err="1"/>
              <a:t>nunc</a:t>
            </a:r>
            <a:r>
              <a:rPr lang="en-US" dirty="0"/>
              <a:t> </a:t>
            </a:r>
            <a:r>
              <a:rPr lang="en-US" dirty="0" err="1"/>
              <a:t>mattis</a:t>
            </a:r>
            <a:r>
              <a:rPr lang="en-US" dirty="0"/>
              <a:t> </a:t>
            </a:r>
            <a:r>
              <a:rPr lang="en-US" dirty="0" err="1"/>
              <a:t>enim</a:t>
            </a:r>
            <a:r>
              <a:rPr lang="en-US" dirty="0"/>
              <a:t>. </a:t>
            </a:r>
            <a:r>
              <a:rPr lang="en-US" dirty="0" err="1"/>
              <a:t>Nisl</a:t>
            </a:r>
            <a:r>
              <a:rPr lang="en-US" dirty="0"/>
              <a:t> </a:t>
            </a:r>
            <a:r>
              <a:rPr lang="en-US" dirty="0" err="1"/>
              <a:t>condimentum</a:t>
            </a:r>
            <a:r>
              <a:rPr lang="en-US" dirty="0"/>
              <a:t> id </a:t>
            </a:r>
            <a:r>
              <a:rPr lang="en-US" dirty="0" err="1"/>
              <a:t>venenatis</a:t>
            </a:r>
            <a:r>
              <a:rPr lang="en-US" dirty="0"/>
              <a:t> a </a:t>
            </a:r>
            <a:r>
              <a:rPr lang="en-US" dirty="0" err="1"/>
              <a:t>condimentum</a:t>
            </a:r>
            <a:r>
              <a:rPr lang="en-US" dirty="0"/>
              <a:t>. Non </a:t>
            </a:r>
            <a:r>
              <a:rPr lang="en-US" dirty="0" err="1"/>
              <a:t>enim</a:t>
            </a:r>
            <a:r>
              <a:rPr lang="en-US" dirty="0"/>
              <a:t> </a:t>
            </a:r>
            <a:r>
              <a:rPr lang="en-US" dirty="0" err="1"/>
              <a:t>praesent</a:t>
            </a:r>
            <a:r>
              <a:rPr lang="en-US" dirty="0"/>
              <a:t> </a:t>
            </a:r>
            <a:r>
              <a:rPr lang="en-US" dirty="0" err="1"/>
              <a:t>elementum</a:t>
            </a:r>
            <a:r>
              <a:rPr lang="en-US" dirty="0"/>
              <a:t> </a:t>
            </a:r>
            <a:r>
              <a:rPr lang="en-US" dirty="0" err="1"/>
              <a:t>facilisis</a:t>
            </a:r>
            <a:r>
              <a:rPr lang="en-US" dirty="0"/>
              <a:t> </a:t>
            </a:r>
            <a:r>
              <a:rPr lang="en-US" dirty="0" err="1"/>
              <a:t>leo</a:t>
            </a:r>
            <a:r>
              <a:rPr lang="en-US" dirty="0"/>
              <a:t> </a:t>
            </a:r>
            <a:r>
              <a:rPr lang="en-US" dirty="0" err="1"/>
              <a:t>vel</a:t>
            </a:r>
            <a:r>
              <a:rPr lang="en-US" dirty="0"/>
              <a:t> </a:t>
            </a:r>
            <a:r>
              <a:rPr lang="en-US" dirty="0" err="1"/>
              <a:t>fringilla</a:t>
            </a:r>
            <a:r>
              <a:rPr lang="en-US" dirty="0"/>
              <a:t> </a:t>
            </a:r>
            <a:r>
              <a:rPr lang="en-US" dirty="0" err="1"/>
              <a:t>est</a:t>
            </a:r>
            <a:r>
              <a:rPr lang="en-US" dirty="0"/>
              <a:t> </a:t>
            </a:r>
            <a:r>
              <a:rPr lang="en-US" dirty="0" err="1"/>
              <a:t>ullamcorper</a:t>
            </a:r>
            <a:r>
              <a:rPr lang="en-US" dirty="0"/>
              <a:t>.</a:t>
            </a:r>
          </a:p>
        </p:txBody>
      </p:sp>
      <p:sp>
        <p:nvSpPr>
          <p:cNvPr id="12" name="Content Placeholder 2"/>
          <p:cNvSpPr>
            <a:spLocks noGrp="1"/>
          </p:cNvSpPr>
          <p:nvPr>
            <p:ph idx="20"/>
          </p:nvPr>
        </p:nvSpPr>
        <p:spPr>
          <a:xfrm>
            <a:off x="6370651" y="1579015"/>
            <a:ext cx="5084468"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14" name="Text Placeholder 3"/>
          <p:cNvSpPr>
            <a:spLocks noGrp="1"/>
          </p:cNvSpPr>
          <p:nvPr>
            <p:ph type="body" sz="quarter" idx="18" hasCustomPrompt="1"/>
          </p:nvPr>
        </p:nvSpPr>
        <p:spPr>
          <a:xfrm>
            <a:off x="6370651" y="2202774"/>
            <a:ext cx="5084468" cy="3953578"/>
          </a:xfrm>
        </p:spPr>
        <p:txBody>
          <a:bodyPr>
            <a:normAutofit/>
          </a:bodyPr>
          <a:lstStyle>
            <a:lvl1pPr>
              <a:buClr>
                <a:srgbClr val="004A78"/>
              </a:buClr>
              <a:defRPr sz="1800">
                <a:solidFill>
                  <a:srgbClr val="000000"/>
                </a:solidFill>
              </a:defRPr>
            </a:lvl1pPr>
            <a:lvl2pPr marL="685800" indent="-228600">
              <a:buClr>
                <a:srgbClr val="004A78"/>
              </a:buClr>
              <a:buFontTx/>
              <a:buChar char="‒"/>
              <a:defRPr sz="1800">
                <a:solidFill>
                  <a:srgbClr val="000000"/>
                </a:solidFill>
              </a:defRPr>
            </a:lvl2pPr>
            <a:lvl3pPr>
              <a:buClr>
                <a:srgbClr val="004A78"/>
              </a:buClr>
              <a:defRPr sz="1800">
                <a:solidFill>
                  <a:srgbClr val="000000"/>
                </a:solidFill>
              </a:defRPr>
            </a:lvl3pPr>
            <a:lvl4pPr>
              <a:buClr>
                <a:srgbClr val="004A78"/>
              </a:buClr>
              <a:defRPr sz="1800">
                <a:solidFill>
                  <a:srgbClr val="000000"/>
                </a:solidFill>
              </a:defRPr>
            </a:lvl4pPr>
            <a:lvl5pPr>
              <a:buClr>
                <a:srgbClr val="004A78"/>
              </a:buCl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p>
          <a:p>
            <a:pPr lvl="0"/>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p>
          <a:p>
            <a:pPr lvl="0"/>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nisi porta lorem. </a:t>
            </a:r>
            <a:r>
              <a:rPr lang="en-US" dirty="0" err="1"/>
              <a:t>Fermentum</a:t>
            </a:r>
            <a:r>
              <a:rPr lang="en-US" dirty="0"/>
              <a:t> et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r>
              <a:rPr lang="en-US" dirty="0" err="1"/>
              <a:t>tellus</a:t>
            </a:r>
            <a:r>
              <a:rPr lang="en-US" dirty="0"/>
              <a:t>. </a:t>
            </a:r>
            <a:r>
              <a:rPr lang="en-US" dirty="0" err="1"/>
              <a:t>Nec</a:t>
            </a:r>
            <a:r>
              <a:rPr lang="en-US" dirty="0"/>
              <a:t> dui </a:t>
            </a:r>
            <a:r>
              <a:rPr lang="en-US" dirty="0" err="1"/>
              <a:t>nunc</a:t>
            </a:r>
            <a:r>
              <a:rPr lang="en-US" dirty="0"/>
              <a:t> </a:t>
            </a:r>
            <a:r>
              <a:rPr lang="en-US" dirty="0" err="1"/>
              <a:t>mattis</a:t>
            </a:r>
            <a:r>
              <a:rPr lang="en-US" dirty="0"/>
              <a:t> </a:t>
            </a:r>
            <a:r>
              <a:rPr lang="en-US" dirty="0" err="1"/>
              <a:t>enim</a:t>
            </a:r>
            <a:r>
              <a:rPr lang="en-US" dirty="0"/>
              <a:t>. </a:t>
            </a:r>
            <a:r>
              <a:rPr lang="en-US" dirty="0" err="1"/>
              <a:t>Nisl</a:t>
            </a:r>
            <a:r>
              <a:rPr lang="en-US" dirty="0"/>
              <a:t> </a:t>
            </a:r>
            <a:r>
              <a:rPr lang="en-US" dirty="0" err="1"/>
              <a:t>condimentum</a:t>
            </a:r>
            <a:r>
              <a:rPr lang="en-US" dirty="0"/>
              <a:t> id </a:t>
            </a:r>
            <a:r>
              <a:rPr lang="en-US" dirty="0" err="1"/>
              <a:t>venenatis</a:t>
            </a:r>
            <a:r>
              <a:rPr lang="en-US" dirty="0"/>
              <a:t> a </a:t>
            </a:r>
            <a:r>
              <a:rPr lang="en-US" dirty="0" err="1"/>
              <a:t>condimentum</a:t>
            </a:r>
            <a:r>
              <a:rPr lang="en-US" dirty="0"/>
              <a:t>. Non </a:t>
            </a:r>
            <a:r>
              <a:rPr lang="en-US" dirty="0" err="1"/>
              <a:t>enim</a:t>
            </a:r>
            <a:r>
              <a:rPr lang="en-US" dirty="0"/>
              <a:t> </a:t>
            </a:r>
            <a:r>
              <a:rPr lang="en-US" dirty="0" err="1"/>
              <a:t>praesent</a:t>
            </a:r>
            <a:r>
              <a:rPr lang="en-US" dirty="0"/>
              <a:t> </a:t>
            </a:r>
            <a:r>
              <a:rPr lang="en-US" dirty="0" err="1"/>
              <a:t>elementum</a:t>
            </a:r>
            <a:r>
              <a:rPr lang="en-US" dirty="0"/>
              <a:t> </a:t>
            </a:r>
            <a:r>
              <a:rPr lang="en-US" dirty="0" err="1"/>
              <a:t>facilisis</a:t>
            </a:r>
            <a:r>
              <a:rPr lang="en-US" dirty="0"/>
              <a:t> </a:t>
            </a:r>
            <a:r>
              <a:rPr lang="en-US" dirty="0" err="1"/>
              <a:t>leo</a:t>
            </a:r>
            <a:r>
              <a:rPr lang="en-US" dirty="0"/>
              <a:t> </a:t>
            </a:r>
            <a:r>
              <a:rPr lang="en-US" dirty="0" err="1"/>
              <a:t>vel</a:t>
            </a:r>
            <a:r>
              <a:rPr lang="en-US" dirty="0"/>
              <a:t> </a:t>
            </a:r>
            <a:r>
              <a:rPr lang="en-US" dirty="0" err="1"/>
              <a:t>fringilla</a:t>
            </a:r>
            <a:r>
              <a:rPr lang="en-US" dirty="0"/>
              <a:t> </a:t>
            </a:r>
            <a:r>
              <a:rPr lang="en-US" dirty="0" err="1"/>
              <a:t>est</a:t>
            </a:r>
            <a:r>
              <a:rPr lang="en-US" dirty="0"/>
              <a:t> </a:t>
            </a:r>
            <a:r>
              <a:rPr lang="en-US" dirty="0" err="1"/>
              <a:t>ullamcorper</a:t>
            </a:r>
            <a:r>
              <a:rPr lang="en-US" dirty="0"/>
              <a:t>.</a:t>
            </a:r>
          </a:p>
        </p:txBody>
      </p:sp>
      <p:sp>
        <p:nvSpPr>
          <p:cNvPr id="8"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Tree>
    <p:extLst>
      <p:ext uri="{BB962C8B-B14F-4D97-AF65-F5344CB8AC3E}">
        <p14:creationId xmlns:p14="http://schemas.microsoft.com/office/powerpoint/2010/main" val="22509804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Content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4" name="Content Placeholder 2"/>
          <p:cNvSpPr>
            <a:spLocks noGrp="1"/>
          </p:cNvSpPr>
          <p:nvPr>
            <p:ph idx="1"/>
          </p:nvPr>
        </p:nvSpPr>
        <p:spPr>
          <a:xfrm>
            <a:off x="743576"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4" name="Text Placeholder 3"/>
          <p:cNvSpPr>
            <a:spLocks noGrp="1"/>
          </p:cNvSpPr>
          <p:nvPr>
            <p:ph type="body" sz="quarter" idx="15" hasCustomPrompt="1"/>
          </p:nvPr>
        </p:nvSpPr>
        <p:spPr>
          <a:xfrm>
            <a:off x="743576"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19" name="Content Placeholder 2"/>
          <p:cNvSpPr>
            <a:spLocks noGrp="1"/>
          </p:cNvSpPr>
          <p:nvPr>
            <p:ph idx="22"/>
          </p:nvPr>
        </p:nvSpPr>
        <p:spPr>
          <a:xfrm>
            <a:off x="4445799"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16" name="Text Placeholder 3"/>
          <p:cNvSpPr>
            <a:spLocks noGrp="1"/>
          </p:cNvSpPr>
          <p:nvPr>
            <p:ph type="body" sz="quarter" idx="18" hasCustomPrompt="1"/>
          </p:nvPr>
        </p:nvSpPr>
        <p:spPr>
          <a:xfrm>
            <a:off x="4445799"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23" name="Content Placeholder 2"/>
          <p:cNvSpPr>
            <a:spLocks noGrp="1"/>
          </p:cNvSpPr>
          <p:nvPr>
            <p:ph idx="23"/>
          </p:nvPr>
        </p:nvSpPr>
        <p:spPr>
          <a:xfrm>
            <a:off x="8145953"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20" name="Text Placeholder 3"/>
          <p:cNvSpPr>
            <a:spLocks noGrp="1"/>
          </p:cNvSpPr>
          <p:nvPr>
            <p:ph type="body" sz="quarter" idx="20" hasCustomPrompt="1"/>
          </p:nvPr>
        </p:nvSpPr>
        <p:spPr>
          <a:xfrm>
            <a:off x="8154717"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Tree>
    <p:extLst>
      <p:ext uri="{BB962C8B-B14F-4D97-AF65-F5344CB8AC3E}">
        <p14:creationId xmlns:p14="http://schemas.microsoft.com/office/powerpoint/2010/main" val="38129769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5"/>
            <a:ext cx="10515600" cy="672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altLang="en-US"/>
              <a:t>Click to edit Master title style</a:t>
            </a:r>
            <a:endParaRPr lang="en-US" altLang="en-US" dirty="0"/>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altLang="en-US" dirty="0"/>
              <a:t>Click to edit Master text styles</a:t>
            </a:r>
          </a:p>
        </p:txBody>
      </p:sp>
    </p:spTree>
    <p:extLst>
      <p:ext uri="{BB962C8B-B14F-4D97-AF65-F5344CB8AC3E}">
        <p14:creationId xmlns:p14="http://schemas.microsoft.com/office/powerpoint/2010/main" val="4192602579"/>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 id="2147483742" r:id="rId12"/>
    <p:sldLayoutId id="2147483743" r:id="rId13"/>
    <p:sldLayoutId id="2147483744" r:id="rId14"/>
    <p:sldLayoutId id="2147483745" r:id="rId15"/>
    <p:sldLayoutId id="2147483746" r:id="rId16"/>
    <p:sldLayoutId id="2147483747" r:id="rId17"/>
    <p:sldLayoutId id="2147483748" r:id="rId18"/>
    <p:sldLayoutId id="2147483749" r:id="rId19"/>
    <p:sldLayoutId id="2147483750" r:id="rId20"/>
    <p:sldLayoutId id="2147483751" r:id="rId21"/>
    <p:sldLayoutId id="2147483752" r:id="rId22"/>
    <p:sldLayoutId id="2147483753" r:id="rId23"/>
    <p:sldLayoutId id="2147483754" r:id="rId24"/>
    <p:sldLayoutId id="2147483755" r:id="rId25"/>
    <p:sldLayoutId id="2147483756" r:id="rId26"/>
    <p:sldLayoutId id="2147483757" r:id="rId27"/>
    <p:sldLayoutId id="2147483758" r:id="rId28"/>
    <p:sldLayoutId id="2147483759" r:id="rId29"/>
    <p:sldLayoutId id="2147483760" r:id="rId30"/>
    <p:sldLayoutId id="2147483761" r:id="rId31"/>
    <p:sldLayoutId id="2147483762" r:id="rId32"/>
    <p:sldLayoutId id="2147483763" r:id="rId33"/>
    <p:sldLayoutId id="2147483764" r:id="rId34"/>
    <p:sldLayoutId id="2147483766" r:id="rId35"/>
  </p:sldLayoutIdLst>
  <p:hf sldNum="0" hdr="0" ftr="0" dt="0"/>
  <p:txStyles>
    <p:titleStyle>
      <a:lvl1pPr algn="ctr" rtl="0" eaLnBrk="1" fontAlgn="base" hangingPunct="1">
        <a:lnSpc>
          <a:spcPct val="90000"/>
        </a:lnSpc>
        <a:spcBef>
          <a:spcPct val="0"/>
        </a:spcBef>
        <a:spcAft>
          <a:spcPct val="0"/>
        </a:spcAft>
        <a:defRPr sz="3400" b="1" i="0" kern="1200" baseline="0">
          <a:solidFill>
            <a:srgbClr val="004A78"/>
          </a:solidFill>
          <a:latin typeface="Arial" charset="0"/>
          <a:ea typeface="Arial" charset="0"/>
          <a:cs typeface="Arial" charset="0"/>
        </a:defRPr>
      </a:lvl1pPr>
      <a:lvl2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2pPr>
      <a:lvl3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3pPr>
      <a:lvl4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4pPr>
      <a:lvl5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5pPr>
      <a:lvl6pPr marL="4572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6pPr>
      <a:lvl7pPr marL="9144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7pPr>
      <a:lvl8pPr marL="13716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8pPr>
      <a:lvl9pPr marL="18288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9pPr>
    </p:titleStyle>
    <p:bodyStyle>
      <a:lvl1pPr marL="0" indent="0" algn="l" rtl="0" eaLnBrk="1" fontAlgn="base" hangingPunct="1">
        <a:lnSpc>
          <a:spcPct val="90000"/>
        </a:lnSpc>
        <a:spcBef>
          <a:spcPts val="1000"/>
        </a:spcBef>
        <a:spcAft>
          <a:spcPct val="0"/>
        </a:spcAft>
        <a:buFont typeface="Arial" charset="0"/>
        <a:buNone/>
        <a:defRPr sz="2800" kern="1200" baseline="0">
          <a:solidFill>
            <a:srgbClr val="000000"/>
          </a:solidFill>
          <a:latin typeface="Arial" charset="0"/>
          <a:ea typeface="Arial" charset="0"/>
          <a:cs typeface="Arial" charset="0"/>
        </a:defRPr>
      </a:lvl1pPr>
      <a:lvl2pPr marL="685800" indent="-228600" algn="l" rtl="0" eaLnBrk="1" fontAlgn="base" hangingPunct="1">
        <a:lnSpc>
          <a:spcPct val="90000"/>
        </a:lnSpc>
        <a:spcBef>
          <a:spcPts val="500"/>
        </a:spcBef>
        <a:spcAft>
          <a:spcPct val="0"/>
        </a:spcAft>
        <a:buFont typeface="Arial" charset="0"/>
        <a:buChar char="•"/>
        <a:defRPr sz="2400" kern="1200" baseline="0">
          <a:solidFill>
            <a:srgbClr val="004A78"/>
          </a:solidFill>
          <a:latin typeface="Arial" charset="0"/>
          <a:ea typeface="Arial" charset="0"/>
          <a:cs typeface="Arial" charset="0"/>
        </a:defRPr>
      </a:lvl2pPr>
      <a:lvl3pPr marL="1143000" indent="-228600" algn="l" rtl="0" eaLnBrk="1" fontAlgn="base" hangingPunct="1">
        <a:lnSpc>
          <a:spcPct val="90000"/>
        </a:lnSpc>
        <a:spcBef>
          <a:spcPts val="500"/>
        </a:spcBef>
        <a:spcAft>
          <a:spcPct val="0"/>
        </a:spcAft>
        <a:buFont typeface="Arial" charset="0"/>
        <a:buChar char="•"/>
        <a:defRPr sz="2000" kern="1200" baseline="0">
          <a:solidFill>
            <a:srgbClr val="004A78"/>
          </a:solidFill>
          <a:latin typeface="Arial" charset="0"/>
          <a:ea typeface="Arial" charset="0"/>
          <a:cs typeface="Arial" charset="0"/>
        </a:defRPr>
      </a:lvl3pPr>
      <a:lvl4pPr marL="1600200" indent="-228600" algn="l" rtl="0" eaLnBrk="1" fontAlgn="base" hangingPunct="1">
        <a:lnSpc>
          <a:spcPct val="90000"/>
        </a:lnSpc>
        <a:spcBef>
          <a:spcPts val="500"/>
        </a:spcBef>
        <a:spcAft>
          <a:spcPct val="0"/>
        </a:spcAft>
        <a:buFont typeface="Arial" charset="0"/>
        <a:buChar char="•"/>
        <a:defRPr kern="1200" baseline="0">
          <a:solidFill>
            <a:srgbClr val="004A78"/>
          </a:solidFill>
          <a:latin typeface="Arial" charset="0"/>
          <a:ea typeface="Arial" charset="0"/>
          <a:cs typeface="Arial" charset="0"/>
        </a:defRPr>
      </a:lvl4pPr>
      <a:lvl5pPr marL="2057400" indent="-228600" algn="l" rtl="0" eaLnBrk="1" fontAlgn="base" hangingPunct="1">
        <a:lnSpc>
          <a:spcPct val="90000"/>
        </a:lnSpc>
        <a:spcBef>
          <a:spcPts val="500"/>
        </a:spcBef>
        <a:spcAft>
          <a:spcPct val="0"/>
        </a:spcAft>
        <a:buFont typeface="Arial" charset="0"/>
        <a:buChar char="•"/>
        <a:defRPr kern="1200" baseline="0">
          <a:solidFill>
            <a:srgbClr val="004A78"/>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oleObject" Target="../embeddings/oleObject6.bin"/><Relationship Id="rId7" Type="http://schemas.openxmlformats.org/officeDocument/2006/relationships/oleObject" Target="../embeddings/oleObject8.bin"/><Relationship Id="rId2" Type="http://schemas.openxmlformats.org/officeDocument/2006/relationships/slideLayout" Target="../slideLayouts/slideLayout5.xml"/><Relationship Id="rId1" Type="http://schemas.openxmlformats.org/officeDocument/2006/relationships/vmlDrawing" Target="../drawings/vmlDrawing5.vml"/><Relationship Id="rId6" Type="http://schemas.openxmlformats.org/officeDocument/2006/relationships/image" Target="../media/image13.wmf"/><Relationship Id="rId5" Type="http://schemas.openxmlformats.org/officeDocument/2006/relationships/oleObject" Target="../embeddings/oleObject7.bin"/><Relationship Id="rId4" Type="http://schemas.openxmlformats.org/officeDocument/2006/relationships/image" Target="../media/image12.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5.xml"/><Relationship Id="rId1" Type="http://schemas.openxmlformats.org/officeDocument/2006/relationships/vmlDrawing" Target="../drawings/vmlDrawing6.vml"/><Relationship Id="rId6" Type="http://schemas.openxmlformats.org/officeDocument/2006/relationships/image" Target="../media/image16.wmf"/><Relationship Id="rId5" Type="http://schemas.openxmlformats.org/officeDocument/2006/relationships/oleObject" Target="../embeddings/oleObject10.bin"/><Relationship Id="rId4" Type="http://schemas.openxmlformats.org/officeDocument/2006/relationships/image" Target="../media/image15.wmf"/></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4.xml"/><Relationship Id="rId1" Type="http://schemas.openxmlformats.org/officeDocument/2006/relationships/vmlDrawing" Target="../drawings/vmlDrawing7.vml"/><Relationship Id="rId4" Type="http://schemas.openxmlformats.org/officeDocument/2006/relationships/image" Target="../media/image19.w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35.xml"/><Relationship Id="rId1" Type="http://schemas.openxmlformats.org/officeDocument/2006/relationships/vmlDrawing" Target="../drawings/vmlDrawing8.vml"/><Relationship Id="rId4" Type="http://schemas.openxmlformats.org/officeDocument/2006/relationships/image" Target="../media/image20.w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4.xml"/><Relationship Id="rId1" Type="http://schemas.openxmlformats.org/officeDocument/2006/relationships/vmlDrawing" Target="../drawings/vmlDrawing9.vml"/><Relationship Id="rId6" Type="http://schemas.openxmlformats.org/officeDocument/2006/relationships/image" Target="../media/image22.wmf"/><Relationship Id="rId5" Type="http://schemas.openxmlformats.org/officeDocument/2006/relationships/oleObject" Target="../embeddings/oleObject14.bin"/><Relationship Id="rId4" Type="http://schemas.openxmlformats.org/officeDocument/2006/relationships/image" Target="../media/image21.wmf"/></Relationships>
</file>

<file path=ppt/slides/_rels/slide17.xml.rels><?xml version="1.0" encoding="UTF-8" standalone="yes"?>
<Relationships xmlns="http://schemas.openxmlformats.org/package/2006/relationships"><Relationship Id="rId8" Type="http://schemas.openxmlformats.org/officeDocument/2006/relationships/image" Target="../media/image25.wmf"/><Relationship Id="rId3" Type="http://schemas.openxmlformats.org/officeDocument/2006/relationships/oleObject" Target="../embeddings/oleObject15.bin"/><Relationship Id="rId7" Type="http://schemas.openxmlformats.org/officeDocument/2006/relationships/oleObject" Target="../embeddings/oleObject17.bin"/><Relationship Id="rId2" Type="http://schemas.openxmlformats.org/officeDocument/2006/relationships/slideLayout" Target="../slideLayouts/slideLayout5.xml"/><Relationship Id="rId1" Type="http://schemas.openxmlformats.org/officeDocument/2006/relationships/vmlDrawing" Target="../drawings/vmlDrawing10.vml"/><Relationship Id="rId6" Type="http://schemas.openxmlformats.org/officeDocument/2006/relationships/image" Target="../media/image24.wmf"/><Relationship Id="rId5" Type="http://schemas.openxmlformats.org/officeDocument/2006/relationships/oleObject" Target="../embeddings/oleObject16.bin"/><Relationship Id="rId10" Type="http://schemas.openxmlformats.org/officeDocument/2006/relationships/image" Target="../media/image26.wmf"/><Relationship Id="rId4" Type="http://schemas.openxmlformats.org/officeDocument/2006/relationships/image" Target="../media/image23.wmf"/><Relationship Id="rId9" Type="http://schemas.openxmlformats.org/officeDocument/2006/relationships/oleObject" Target="../embeddings/oleObject18.bin"/></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5.xml"/><Relationship Id="rId1" Type="http://schemas.openxmlformats.org/officeDocument/2006/relationships/vmlDrawing" Target="../drawings/vmlDrawing11.vml"/><Relationship Id="rId6" Type="http://schemas.openxmlformats.org/officeDocument/2006/relationships/image" Target="../media/image29.wmf"/><Relationship Id="rId5" Type="http://schemas.openxmlformats.org/officeDocument/2006/relationships/oleObject" Target="../embeddings/oleObject20.bin"/><Relationship Id="rId4" Type="http://schemas.openxmlformats.org/officeDocument/2006/relationships/image" Target="../media/image28.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image" Target="../media/image32.wmf"/><Relationship Id="rId3" Type="http://schemas.openxmlformats.org/officeDocument/2006/relationships/oleObject" Target="../embeddings/oleObject21.bin"/><Relationship Id="rId7" Type="http://schemas.openxmlformats.org/officeDocument/2006/relationships/oleObject" Target="../embeddings/oleObject23.bin"/><Relationship Id="rId12" Type="http://schemas.openxmlformats.org/officeDocument/2006/relationships/image" Target="../media/image34.wmf"/><Relationship Id="rId2" Type="http://schemas.openxmlformats.org/officeDocument/2006/relationships/slideLayout" Target="../slideLayouts/slideLayout6.xml"/><Relationship Id="rId1" Type="http://schemas.openxmlformats.org/officeDocument/2006/relationships/vmlDrawing" Target="../drawings/vmlDrawing12.vml"/><Relationship Id="rId6" Type="http://schemas.openxmlformats.org/officeDocument/2006/relationships/image" Target="../media/image31.wmf"/><Relationship Id="rId11" Type="http://schemas.openxmlformats.org/officeDocument/2006/relationships/oleObject" Target="../embeddings/oleObject25.bin"/><Relationship Id="rId5" Type="http://schemas.openxmlformats.org/officeDocument/2006/relationships/oleObject" Target="../embeddings/oleObject22.bin"/><Relationship Id="rId10" Type="http://schemas.openxmlformats.org/officeDocument/2006/relationships/image" Target="../media/image33.wmf"/><Relationship Id="rId4" Type="http://schemas.openxmlformats.org/officeDocument/2006/relationships/image" Target="../media/image30.wmf"/><Relationship Id="rId9" Type="http://schemas.openxmlformats.org/officeDocument/2006/relationships/oleObject" Target="../embeddings/oleObject24.bin"/></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5.xml"/><Relationship Id="rId1" Type="http://schemas.openxmlformats.org/officeDocument/2006/relationships/vmlDrawing" Target="../drawings/vmlDrawing13.vml"/><Relationship Id="rId6" Type="http://schemas.openxmlformats.org/officeDocument/2006/relationships/image" Target="../media/image36.wmf"/><Relationship Id="rId5" Type="http://schemas.openxmlformats.org/officeDocument/2006/relationships/oleObject" Target="../embeddings/oleObject27.bin"/><Relationship Id="rId4" Type="http://schemas.openxmlformats.org/officeDocument/2006/relationships/image" Target="../media/image35.w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5.xml"/><Relationship Id="rId1" Type="http://schemas.openxmlformats.org/officeDocument/2006/relationships/vmlDrawing" Target="../drawings/vmlDrawing14.vml"/><Relationship Id="rId6" Type="http://schemas.openxmlformats.org/officeDocument/2006/relationships/image" Target="../media/image38.wmf"/><Relationship Id="rId5" Type="http://schemas.openxmlformats.org/officeDocument/2006/relationships/oleObject" Target="../embeddings/oleObject29.bin"/><Relationship Id="rId4" Type="http://schemas.openxmlformats.org/officeDocument/2006/relationships/image" Target="../media/image37.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5.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35.xml"/><Relationship Id="rId1" Type="http://schemas.openxmlformats.org/officeDocument/2006/relationships/vmlDrawing" Target="../drawings/vmlDrawing2.vml"/><Relationship Id="rId4" Type="http://schemas.openxmlformats.org/officeDocument/2006/relationships/image" Target="../media/image8.w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5.xml"/><Relationship Id="rId1" Type="http://schemas.openxmlformats.org/officeDocument/2006/relationships/vmlDrawing" Target="../drawings/vmlDrawing3.vml"/><Relationship Id="rId6" Type="http://schemas.openxmlformats.org/officeDocument/2006/relationships/image" Target="../media/image10.wmf"/><Relationship Id="rId5" Type="http://schemas.openxmlformats.org/officeDocument/2006/relationships/oleObject" Target="../embeddings/oleObject4.bin"/><Relationship Id="rId4" Type="http://schemas.openxmlformats.org/officeDocument/2006/relationships/image" Target="../media/image9.w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35.xml"/><Relationship Id="rId1" Type="http://schemas.openxmlformats.org/officeDocument/2006/relationships/vmlDrawing" Target="../drawings/vmlDrawing4.vml"/><Relationship Id="rId4" Type="http://schemas.openxmlformats.org/officeDocument/2006/relationships/image" Target="../media/image11.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4</a:t>
            </a:r>
          </a:p>
        </p:txBody>
      </p:sp>
      <p:sp>
        <p:nvSpPr>
          <p:cNvPr id="6" name="Text Placeholder 5"/>
          <p:cNvSpPr>
            <a:spLocks noGrp="1"/>
          </p:cNvSpPr>
          <p:nvPr>
            <p:ph type="body" sz="quarter" idx="11"/>
          </p:nvPr>
        </p:nvSpPr>
        <p:spPr>
          <a:xfrm>
            <a:off x="2002877" y="481562"/>
            <a:ext cx="8551911" cy="895457"/>
          </a:xfrm>
        </p:spPr>
        <p:txBody>
          <a:bodyPr/>
          <a:lstStyle/>
          <a:p>
            <a:r>
              <a:rPr lang="en-US" dirty="0"/>
              <a:t>Applications of Differentiation</a:t>
            </a:r>
          </a:p>
        </p:txBody>
      </p:sp>
      <p:sp>
        <p:nvSpPr>
          <p:cNvPr id="11" name="Content Placeholder 10"/>
          <p:cNvSpPr>
            <a:spLocks noGrp="1"/>
          </p:cNvSpPr>
          <p:nvPr>
            <p:ph sz="quarter" idx="12"/>
          </p:nvPr>
        </p:nvSpPr>
        <p:spPr>
          <a:xfrm>
            <a:off x="4019551" y="6443493"/>
            <a:ext cx="4152899" cy="247650"/>
          </a:xfrm>
        </p:spPr>
        <p:txBody>
          <a:bodyPr/>
          <a:lstStyle/>
          <a:p>
            <a:r>
              <a:rPr lang="en-IN" dirty="0"/>
              <a:t>Copyright © Cengage Learning. All rights reserved. </a:t>
            </a:r>
          </a:p>
        </p:txBody>
      </p:sp>
    </p:spTree>
    <p:extLst>
      <p:ext uri="{BB962C8B-B14F-4D97-AF65-F5344CB8AC3E}">
        <p14:creationId xmlns:p14="http://schemas.microsoft.com/office/powerpoint/2010/main" val="16070594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E0A763B-6F44-4929-BE7B-09FDDA04439A}"/>
              </a:ext>
            </a:extLst>
          </p:cNvPr>
          <p:cNvSpPr>
            <a:spLocks noGrp="1"/>
          </p:cNvSpPr>
          <p:nvPr>
            <p:ph type="title"/>
          </p:nvPr>
        </p:nvSpPr>
        <p:spPr/>
        <p:txBody>
          <a:bodyPr/>
          <a:lstStyle/>
          <a:p>
            <a:r>
              <a:rPr lang="en-US" altLang="en-US" dirty="0"/>
              <a:t>Example 2 – Solution</a:t>
            </a:r>
            <a:r>
              <a:rPr lang="en-US" altLang="en-US" i="1" dirty="0"/>
              <a:t> </a:t>
            </a:r>
            <a:r>
              <a:rPr lang="en-US" altLang="en-US" b="0" dirty="0"/>
              <a:t>(2 of 2)</a:t>
            </a:r>
            <a:endParaRPr lang="en-IN" dirty="0"/>
          </a:p>
        </p:txBody>
      </p:sp>
      <p:sp>
        <p:nvSpPr>
          <p:cNvPr id="3" name="Content Placeholder 2">
            <a:extLst>
              <a:ext uri="{FF2B5EF4-FFF2-40B4-BE49-F238E27FC236}">
                <a16:creationId xmlns:a16="http://schemas.microsoft.com/office/drawing/2014/main" xmlns="" id="{9FA6DB06-3363-4612-82D3-D9E840E713BA}"/>
              </a:ext>
            </a:extLst>
          </p:cNvPr>
          <p:cNvSpPr>
            <a:spLocks noGrp="1"/>
          </p:cNvSpPr>
          <p:nvPr>
            <p:ph sz="quarter" idx="23"/>
          </p:nvPr>
        </p:nvSpPr>
        <p:spPr>
          <a:xfrm>
            <a:off x="736600" y="1289050"/>
            <a:ext cx="654455" cy="352427"/>
          </a:xfrm>
        </p:spPr>
        <p:txBody>
          <a:bodyPr/>
          <a:lstStyle/>
          <a:p>
            <a:pPr>
              <a:lnSpc>
                <a:spcPct val="100000"/>
              </a:lnSpc>
            </a:pPr>
            <a:r>
              <a:rPr lang="en-US" altLang="en-US" dirty="0"/>
              <a:t>But</a:t>
            </a:r>
            <a:endParaRPr lang="en-IN" dirty="0"/>
          </a:p>
        </p:txBody>
      </p:sp>
      <p:graphicFrame>
        <p:nvGraphicFramePr>
          <p:cNvPr id="12" name="Content Placeholder 11" descr="f prime (x) = 3 x^2 + 1 &gt;= 1  for all x">
            <a:extLst>
              <a:ext uri="{FF2B5EF4-FFF2-40B4-BE49-F238E27FC236}">
                <a16:creationId xmlns:a16="http://schemas.microsoft.com/office/drawing/2014/main" xmlns="" id="{EF849E3E-2716-4536-A34E-4E0C675B76B9}"/>
              </a:ext>
            </a:extLst>
          </p:cNvPr>
          <p:cNvGraphicFramePr>
            <a:graphicFrameLocks noGrp="1" noChangeAspect="1"/>
          </p:cNvGraphicFramePr>
          <p:nvPr>
            <p:ph sz="quarter" idx="24"/>
            <p:extLst>
              <p:ext uri="{D42A27DB-BD31-4B8C-83A1-F6EECF244321}">
                <p14:modId xmlns:p14="http://schemas.microsoft.com/office/powerpoint/2010/main" val="1701566292"/>
              </p:ext>
            </p:extLst>
          </p:nvPr>
        </p:nvGraphicFramePr>
        <p:xfrm>
          <a:off x="4319588" y="1857375"/>
          <a:ext cx="3546475" cy="401638"/>
        </p:xfrm>
        <a:graphic>
          <a:graphicData uri="http://schemas.openxmlformats.org/presentationml/2006/ole">
            <mc:AlternateContent xmlns:mc="http://schemas.openxmlformats.org/markup-compatibility/2006">
              <mc:Choice xmlns:v="urn:schemas-microsoft-com:vml" Requires="v">
                <p:oleObj spid="_x0000_s543932" name="Equation" r:id="rId3" imgW="3924000" imgH="444240" progId="Equation.DSMT4">
                  <p:embed/>
                </p:oleObj>
              </mc:Choice>
              <mc:Fallback>
                <p:oleObj name="Equation" r:id="rId3" imgW="3924000" imgH="444240" progId="Equation.DSMT4">
                  <p:embed/>
                  <p:pic>
                    <p:nvPicPr>
                      <p:cNvPr id="0" name="Picture 128" descr="f prime (x) = 3x^2 + 1 &gt;= 1  for all x"/>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19588" y="1857375"/>
                        <a:ext cx="3546475" cy="401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 name="Content Placeholder 13" descr="(since  x^2 = 0)">
            <a:extLst>
              <a:ext uri="{FF2B5EF4-FFF2-40B4-BE49-F238E27FC236}">
                <a16:creationId xmlns:a16="http://schemas.microsoft.com/office/drawing/2014/main" xmlns="" id="{6A3B4B49-86BA-4270-AAB3-8C53870EB02E}"/>
              </a:ext>
            </a:extLst>
          </p:cNvPr>
          <p:cNvGraphicFramePr>
            <a:graphicFrameLocks noGrp="1" noChangeAspect="1"/>
          </p:cNvGraphicFramePr>
          <p:nvPr>
            <p:ph sz="quarter" idx="25"/>
            <p:extLst>
              <p:ext uri="{D42A27DB-BD31-4B8C-83A1-F6EECF244321}">
                <p14:modId xmlns:p14="http://schemas.microsoft.com/office/powerpoint/2010/main" val="3060037584"/>
              </p:ext>
            </p:extLst>
          </p:nvPr>
        </p:nvGraphicFramePr>
        <p:xfrm>
          <a:off x="736600" y="2552700"/>
          <a:ext cx="1854200" cy="508000"/>
        </p:xfrm>
        <a:graphic>
          <a:graphicData uri="http://schemas.openxmlformats.org/presentationml/2006/ole">
            <mc:AlternateContent xmlns:mc="http://schemas.openxmlformats.org/markup-compatibility/2006">
              <mc:Choice xmlns:v="urn:schemas-microsoft-com:vml" Requires="v">
                <p:oleObj spid="_x0000_s543933" name="Equation" r:id="rId5" imgW="1854000" imgH="507960" progId="Equation.DSMT4">
                  <p:embed/>
                </p:oleObj>
              </mc:Choice>
              <mc:Fallback>
                <p:oleObj name="Equation" r:id="rId5" imgW="1854000" imgH="507960" progId="Equation.DSMT4">
                  <p:embed/>
                  <p:pic>
                    <p:nvPicPr>
                      <p:cNvPr id="0" name="Picture 129" descr="(science  x^2 = 0)"/>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6600" y="2552700"/>
                        <a:ext cx="1854200" cy="50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Content Placeholder 4"/>
          <p:cNvSpPr>
            <a:spLocks noGrp="1"/>
          </p:cNvSpPr>
          <p:nvPr>
            <p:ph sz="quarter" idx="26"/>
          </p:nvPr>
        </p:nvSpPr>
        <p:spPr>
          <a:xfrm>
            <a:off x="2652663" y="2636368"/>
            <a:ext cx="435769" cy="336550"/>
          </a:xfrm>
        </p:spPr>
        <p:txBody>
          <a:bodyPr/>
          <a:lstStyle/>
          <a:p>
            <a:r>
              <a:rPr lang="en-US" dirty="0"/>
              <a:t>so</a:t>
            </a:r>
          </a:p>
        </p:txBody>
      </p:sp>
      <p:graphicFrame>
        <p:nvGraphicFramePr>
          <p:cNvPr id="11" name="Content Placeholder 10" descr="f prime (x)"/>
          <p:cNvGraphicFramePr>
            <a:graphicFrameLocks noGrp="1" noChangeAspect="1"/>
          </p:cNvGraphicFramePr>
          <p:nvPr>
            <p:ph sz="quarter" idx="28"/>
            <p:extLst>
              <p:ext uri="{D42A27DB-BD31-4B8C-83A1-F6EECF244321}">
                <p14:modId xmlns:p14="http://schemas.microsoft.com/office/powerpoint/2010/main" val="745037389"/>
              </p:ext>
            </p:extLst>
          </p:nvPr>
        </p:nvGraphicFramePr>
        <p:xfrm>
          <a:off x="3059978" y="2624138"/>
          <a:ext cx="709612" cy="420687"/>
        </p:xfrm>
        <a:graphic>
          <a:graphicData uri="http://schemas.openxmlformats.org/presentationml/2006/ole">
            <mc:AlternateContent xmlns:mc="http://schemas.openxmlformats.org/markup-compatibility/2006">
              <mc:Choice xmlns:v="urn:schemas-microsoft-com:vml" Requires="v">
                <p:oleObj spid="_x0000_s543934" name="Equation" r:id="rId7" imgW="342720" imgH="203040" progId="Equation.DSMT4">
                  <p:embed/>
                </p:oleObj>
              </mc:Choice>
              <mc:Fallback>
                <p:oleObj name="Equation" r:id="rId7" imgW="342720" imgH="203040" progId="Equation.DSMT4">
                  <p:embed/>
                  <p:pic>
                    <p:nvPicPr>
                      <p:cNvPr id="0" name="Picture 130" descr="f prime (x)"/>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59978" y="2624138"/>
                        <a:ext cx="709612" cy="4206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Content Placeholder 12"/>
          <p:cNvSpPr>
            <a:spLocks noGrp="1"/>
          </p:cNvSpPr>
          <p:nvPr>
            <p:ph sz="quarter" idx="29"/>
          </p:nvPr>
        </p:nvSpPr>
        <p:spPr>
          <a:xfrm>
            <a:off x="3833879" y="2661789"/>
            <a:ext cx="5924938" cy="429620"/>
          </a:xfrm>
          <a:prstGeom prst="rect">
            <a:avLst/>
          </a:prstGeom>
        </p:spPr>
        <p:txBody>
          <a:bodyPr/>
          <a:lstStyle/>
          <a:p>
            <a:r>
              <a:rPr lang="en-US" altLang="en-US" sz="2400" dirty="0"/>
              <a:t>can never be 0. This gives a contradiction.</a:t>
            </a:r>
            <a:endParaRPr lang="en-US" sz="2400" dirty="0"/>
          </a:p>
        </p:txBody>
      </p:sp>
      <p:sp>
        <p:nvSpPr>
          <p:cNvPr id="7" name="Content Placeholder 6">
            <a:extLst>
              <a:ext uri="{FF2B5EF4-FFF2-40B4-BE49-F238E27FC236}">
                <a16:creationId xmlns:a16="http://schemas.microsoft.com/office/drawing/2014/main" xmlns="" id="{19F97A3B-246D-4F6C-BB47-61757332ED94}"/>
              </a:ext>
            </a:extLst>
          </p:cNvPr>
          <p:cNvSpPr>
            <a:spLocks noGrp="1"/>
          </p:cNvSpPr>
          <p:nvPr>
            <p:ph sz="quarter" idx="27"/>
          </p:nvPr>
        </p:nvSpPr>
        <p:spPr>
          <a:xfrm>
            <a:off x="736600" y="3396395"/>
            <a:ext cx="7203751" cy="416800"/>
          </a:xfrm>
        </p:spPr>
        <p:txBody>
          <a:bodyPr/>
          <a:lstStyle/>
          <a:p>
            <a:r>
              <a:rPr lang="en-US" altLang="en-US" dirty="0"/>
              <a:t>Therefore the equation can’t have two real roots.</a:t>
            </a:r>
          </a:p>
        </p:txBody>
      </p:sp>
    </p:spTree>
    <p:extLst>
      <p:ext uri="{BB962C8B-B14F-4D97-AF65-F5344CB8AC3E}">
        <p14:creationId xmlns:p14="http://schemas.microsoft.com/office/powerpoint/2010/main" val="5292731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9439C50-9C46-4233-8285-16AF474E7A69}"/>
              </a:ext>
            </a:extLst>
          </p:cNvPr>
          <p:cNvSpPr>
            <a:spLocks noGrp="1"/>
          </p:cNvSpPr>
          <p:nvPr>
            <p:ph type="title"/>
          </p:nvPr>
        </p:nvSpPr>
        <p:spPr>
          <a:xfrm>
            <a:off x="838200" y="3060442"/>
            <a:ext cx="10515600" cy="1126076"/>
          </a:xfrm>
        </p:spPr>
        <p:txBody>
          <a:bodyPr/>
          <a:lstStyle/>
          <a:p>
            <a:pPr algn="ctr"/>
            <a:r>
              <a:rPr lang="en-IN" dirty="0">
                <a:solidFill>
                  <a:srgbClr val="0079C2"/>
                </a:solidFill>
              </a:rPr>
              <a:t>The Mean Value Theorem</a:t>
            </a:r>
            <a:endParaRPr lang="en-IN" sz="4000" dirty="0">
              <a:solidFill>
                <a:srgbClr val="0079C2"/>
              </a:solidFill>
            </a:endParaRPr>
          </a:p>
        </p:txBody>
      </p:sp>
    </p:spTree>
    <p:extLst>
      <p:ext uri="{BB962C8B-B14F-4D97-AF65-F5344CB8AC3E}">
        <p14:creationId xmlns:p14="http://schemas.microsoft.com/office/powerpoint/2010/main" val="41503170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13E974B-C26C-467A-8AF5-BA007AC72DCB}"/>
              </a:ext>
            </a:extLst>
          </p:cNvPr>
          <p:cNvSpPr>
            <a:spLocks noGrp="1"/>
          </p:cNvSpPr>
          <p:nvPr>
            <p:ph type="title"/>
          </p:nvPr>
        </p:nvSpPr>
        <p:spPr/>
        <p:txBody>
          <a:bodyPr/>
          <a:lstStyle/>
          <a:p>
            <a:r>
              <a:rPr lang="en-US" altLang="en-US" dirty="0"/>
              <a:t>The Mean Value Theorem </a:t>
            </a:r>
            <a:r>
              <a:rPr lang="en-US" altLang="en-US" b="0" dirty="0"/>
              <a:t>(1 of 6)</a:t>
            </a:r>
            <a:endParaRPr lang="en-IN" dirty="0"/>
          </a:p>
        </p:txBody>
      </p:sp>
      <p:sp>
        <p:nvSpPr>
          <p:cNvPr id="3" name="Content Placeholder 2">
            <a:extLst>
              <a:ext uri="{FF2B5EF4-FFF2-40B4-BE49-F238E27FC236}">
                <a16:creationId xmlns:a16="http://schemas.microsoft.com/office/drawing/2014/main" xmlns="" id="{7D3A090A-A8B7-4250-A3AD-3DFF990B391A}"/>
              </a:ext>
            </a:extLst>
          </p:cNvPr>
          <p:cNvSpPr>
            <a:spLocks noGrp="1"/>
          </p:cNvSpPr>
          <p:nvPr>
            <p:ph sz="quarter" idx="23"/>
          </p:nvPr>
        </p:nvSpPr>
        <p:spPr>
          <a:xfrm>
            <a:off x="736600" y="1289050"/>
            <a:ext cx="10718800" cy="1250424"/>
          </a:xfrm>
        </p:spPr>
        <p:txBody>
          <a:bodyPr/>
          <a:lstStyle/>
          <a:p>
            <a:pPr>
              <a:lnSpc>
                <a:spcPct val="100000"/>
              </a:lnSpc>
              <a:spcAft>
                <a:spcPts val="600"/>
              </a:spcAft>
            </a:pPr>
            <a:r>
              <a:rPr lang="en-US" altLang="en-US" dirty="0"/>
              <a:t>Our main use of Rolle’s Theorem is in proving the following important theorem, which was first stated by another French mathematician, Joseph-Louis Lagrange.</a:t>
            </a:r>
            <a:endParaRPr lang="en-IN" dirty="0"/>
          </a:p>
        </p:txBody>
      </p:sp>
      <p:sp>
        <p:nvSpPr>
          <p:cNvPr id="4" name="Content Placeholder 3">
            <a:extLst>
              <a:ext uri="{FF2B5EF4-FFF2-40B4-BE49-F238E27FC236}">
                <a16:creationId xmlns:a16="http://schemas.microsoft.com/office/drawing/2014/main" xmlns="" id="{B03F0779-4438-41FA-A304-EDC36C69971B}"/>
              </a:ext>
            </a:extLst>
          </p:cNvPr>
          <p:cNvSpPr>
            <a:spLocks noGrp="1"/>
          </p:cNvSpPr>
          <p:nvPr>
            <p:ph sz="quarter" idx="24"/>
          </p:nvPr>
        </p:nvSpPr>
        <p:spPr>
          <a:xfrm>
            <a:off x="736600" y="2539474"/>
            <a:ext cx="10712450" cy="2101175"/>
          </a:xfrm>
        </p:spPr>
        <p:txBody>
          <a:bodyPr/>
          <a:lstStyle/>
          <a:p>
            <a:r>
              <a:rPr lang="en-IN" b="1" dirty="0">
                <a:solidFill>
                  <a:srgbClr val="EF2E24"/>
                </a:solidFill>
              </a:rPr>
              <a:t>The Mean Value Theorem </a:t>
            </a:r>
            <a:r>
              <a:rPr lang="en-IN" dirty="0"/>
              <a:t>Let </a:t>
            </a:r>
            <a:r>
              <a:rPr lang="en-IN" i="1" dirty="0"/>
              <a:t>f </a:t>
            </a:r>
            <a:r>
              <a:rPr lang="en-IN" dirty="0"/>
              <a:t>be a function that satisfies the following hypotheses:</a:t>
            </a:r>
          </a:p>
          <a:p>
            <a:r>
              <a:rPr lang="en-IN" b="1" dirty="0"/>
              <a:t>1. </a:t>
            </a:r>
            <a:r>
              <a:rPr lang="en-IN" i="1" dirty="0"/>
              <a:t>f </a:t>
            </a:r>
            <a:r>
              <a:rPr lang="en-IN" dirty="0"/>
              <a:t>is continuous on the closed interval [</a:t>
            </a:r>
            <a:r>
              <a:rPr lang="en-IN" i="1" dirty="0"/>
              <a:t>a</a:t>
            </a:r>
            <a:r>
              <a:rPr lang="en-IN" dirty="0"/>
              <a:t>, </a:t>
            </a:r>
            <a:r>
              <a:rPr lang="en-IN" i="1" dirty="0"/>
              <a:t>b</a:t>
            </a:r>
            <a:r>
              <a:rPr lang="en-IN" dirty="0"/>
              <a:t>].</a:t>
            </a:r>
          </a:p>
          <a:p>
            <a:r>
              <a:rPr lang="en-IN" b="1" dirty="0"/>
              <a:t>2. </a:t>
            </a:r>
            <a:r>
              <a:rPr lang="en-IN" i="1" dirty="0"/>
              <a:t>f </a:t>
            </a:r>
            <a:r>
              <a:rPr lang="en-IN" dirty="0"/>
              <a:t>is differentiable on the open interval (</a:t>
            </a:r>
            <a:r>
              <a:rPr lang="en-IN" i="1" dirty="0"/>
              <a:t>a</a:t>
            </a:r>
            <a:r>
              <a:rPr lang="en-IN" dirty="0"/>
              <a:t>, </a:t>
            </a:r>
            <a:r>
              <a:rPr lang="en-IN" i="1" dirty="0"/>
              <a:t>b</a:t>
            </a:r>
            <a:r>
              <a:rPr lang="en-IN" dirty="0"/>
              <a:t>).</a:t>
            </a:r>
          </a:p>
          <a:p>
            <a:r>
              <a:rPr lang="en-IN" dirty="0"/>
              <a:t>Then there is a number </a:t>
            </a:r>
            <a:r>
              <a:rPr lang="en-IN" i="1" dirty="0"/>
              <a:t>c </a:t>
            </a:r>
            <a:r>
              <a:rPr lang="en-IN" dirty="0"/>
              <a:t>in (</a:t>
            </a:r>
            <a:r>
              <a:rPr lang="en-IN" i="1" dirty="0"/>
              <a:t>a</a:t>
            </a:r>
            <a:r>
              <a:rPr lang="en-IN" dirty="0"/>
              <a:t>, </a:t>
            </a:r>
            <a:r>
              <a:rPr lang="en-IN" i="1" dirty="0"/>
              <a:t>b</a:t>
            </a:r>
            <a:r>
              <a:rPr lang="en-IN" dirty="0"/>
              <a:t>) such that</a:t>
            </a:r>
          </a:p>
        </p:txBody>
      </p:sp>
      <p:graphicFrame>
        <p:nvGraphicFramePr>
          <p:cNvPr id="12" name="Content Placeholder 11" descr="Equation label 1. f prime (c) = (f(b) minus f(a))∕(b minus a).">
            <a:extLst>
              <a:ext uri="{FF2B5EF4-FFF2-40B4-BE49-F238E27FC236}">
                <a16:creationId xmlns:a16="http://schemas.microsoft.com/office/drawing/2014/main" xmlns="" id="{7DC61751-FA33-4E96-9983-2526F89846BD}"/>
              </a:ext>
            </a:extLst>
          </p:cNvPr>
          <p:cNvGraphicFramePr>
            <a:graphicFrameLocks noGrp="1" noChangeAspect="1"/>
          </p:cNvGraphicFramePr>
          <p:nvPr>
            <p:ph sz="quarter" idx="25"/>
            <p:extLst>
              <p:ext uri="{D42A27DB-BD31-4B8C-83A1-F6EECF244321}">
                <p14:modId xmlns:p14="http://schemas.microsoft.com/office/powerpoint/2010/main" val="3520963967"/>
              </p:ext>
            </p:extLst>
          </p:nvPr>
        </p:nvGraphicFramePr>
        <p:xfrm>
          <a:off x="4487863" y="4637088"/>
          <a:ext cx="2840037" cy="719137"/>
        </p:xfrm>
        <a:graphic>
          <a:graphicData uri="http://schemas.openxmlformats.org/presentationml/2006/ole">
            <mc:AlternateContent xmlns:mc="http://schemas.openxmlformats.org/markup-compatibility/2006">
              <mc:Choice xmlns:v="urn:schemas-microsoft-com:vml" Requires="v">
                <p:oleObj spid="_x0000_s544918" name="Equation" r:id="rId3" imgW="3162240" imgH="799920" progId="Equation.DSMT4">
                  <p:embed/>
                </p:oleObj>
              </mc:Choice>
              <mc:Fallback>
                <p:oleObj name="Equation" r:id="rId3" imgW="3162240" imgH="799920" progId="Equation.DSMT4">
                  <p:embed/>
                  <p:pic>
                    <p:nvPicPr>
                      <p:cNvPr id="0" name="Picture 110" descr="m_AB = (f(b) minus f(a))/(b minus a)"/>
                      <p:cNvPicPr>
                        <a:picLocks noGrp="1" noChangeAspect="1" noChangeArrowheads="1"/>
                      </p:cNvPicPr>
                      <p:nvPr/>
                    </p:nvPicPr>
                    <p:blipFill>
                      <a:blip r:embed="rId4"/>
                      <a:srcRect/>
                      <a:stretch>
                        <a:fillRect/>
                      </a:stretch>
                    </p:blipFill>
                    <p:spPr bwMode="auto">
                      <a:xfrm>
                        <a:off x="4487863" y="4637088"/>
                        <a:ext cx="2840037" cy="7191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Content Placeholder 5">
            <a:extLst>
              <a:ext uri="{FF2B5EF4-FFF2-40B4-BE49-F238E27FC236}">
                <a16:creationId xmlns:a16="http://schemas.microsoft.com/office/drawing/2014/main" xmlns="" id="{BFDCE1B9-E720-4EF7-8969-D925E40B79EA}"/>
              </a:ext>
            </a:extLst>
          </p:cNvPr>
          <p:cNvSpPr>
            <a:spLocks noGrp="1"/>
          </p:cNvSpPr>
          <p:nvPr>
            <p:ph sz="quarter" idx="26"/>
          </p:nvPr>
        </p:nvSpPr>
        <p:spPr>
          <a:xfrm>
            <a:off x="736600" y="5360046"/>
            <a:ext cx="2230336" cy="311180"/>
          </a:xfrm>
        </p:spPr>
        <p:txBody>
          <a:bodyPr/>
          <a:lstStyle/>
          <a:p>
            <a:r>
              <a:rPr lang="en-IN" dirty="0"/>
              <a:t>or, equivalently,</a:t>
            </a:r>
          </a:p>
        </p:txBody>
      </p:sp>
      <p:graphicFrame>
        <p:nvGraphicFramePr>
          <p:cNvPr id="13" name="Content Placeholder 11" descr="Equation label 2. f(b) minus f(a) =  f prime (c) (b minus a)">
            <a:extLst>
              <a:ext uri="{FF2B5EF4-FFF2-40B4-BE49-F238E27FC236}">
                <a16:creationId xmlns:a16="http://schemas.microsoft.com/office/drawing/2014/main" xmlns="" id="{DAD61CB0-A581-4495-83BD-C46E12379123}"/>
              </a:ext>
            </a:extLst>
          </p:cNvPr>
          <p:cNvGraphicFramePr>
            <a:graphicFrameLocks noGrp="1" noChangeAspect="1"/>
          </p:cNvGraphicFramePr>
          <p:nvPr>
            <p:ph sz="quarter" idx="27"/>
            <p:extLst>
              <p:ext uri="{D42A27DB-BD31-4B8C-83A1-F6EECF244321}">
                <p14:modId xmlns:p14="http://schemas.microsoft.com/office/powerpoint/2010/main" val="222103373"/>
              </p:ext>
            </p:extLst>
          </p:nvPr>
        </p:nvGraphicFramePr>
        <p:xfrm>
          <a:off x="4441825" y="5803900"/>
          <a:ext cx="3370263" cy="358775"/>
        </p:xfrm>
        <a:graphic>
          <a:graphicData uri="http://schemas.openxmlformats.org/presentationml/2006/ole">
            <mc:AlternateContent xmlns:mc="http://schemas.openxmlformats.org/markup-compatibility/2006">
              <mc:Choice xmlns:v="urn:schemas-microsoft-com:vml" Requires="v">
                <p:oleObj spid="_x0000_s544919" name="Equation" r:id="rId5" imgW="4051080" imgH="431640" progId="Equation.DSMT4">
                  <p:embed/>
                </p:oleObj>
              </mc:Choice>
              <mc:Fallback>
                <p:oleObj name="Equation" r:id="rId5" imgW="4051080" imgH="431640" progId="Equation.DSMT4">
                  <p:embed/>
                  <p:pic>
                    <p:nvPicPr>
                      <p:cNvPr id="0" name="Picture 111" descr="f(b) minus f(a) =  f prime (c) (b minus a)"/>
                      <p:cNvPicPr>
                        <a:picLocks noGrp="1" noChangeAspect="1" noChangeArrowheads="1"/>
                      </p:cNvPicPr>
                      <p:nvPr/>
                    </p:nvPicPr>
                    <p:blipFill>
                      <a:blip r:embed="rId6"/>
                      <a:srcRect/>
                      <a:stretch>
                        <a:fillRect/>
                      </a:stretch>
                    </p:blipFill>
                    <p:spPr bwMode="auto">
                      <a:xfrm>
                        <a:off x="4441825" y="5803900"/>
                        <a:ext cx="3370263" cy="358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1504872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AF68B04-CBEA-430E-A162-1DF275934B20}"/>
              </a:ext>
            </a:extLst>
          </p:cNvPr>
          <p:cNvSpPr>
            <a:spLocks noGrp="1"/>
          </p:cNvSpPr>
          <p:nvPr>
            <p:ph type="title"/>
          </p:nvPr>
        </p:nvSpPr>
        <p:spPr/>
        <p:txBody>
          <a:bodyPr/>
          <a:lstStyle/>
          <a:p>
            <a:r>
              <a:rPr lang="en-US" altLang="en-US" dirty="0"/>
              <a:t>The Mean Value Theorem </a:t>
            </a:r>
            <a:r>
              <a:rPr lang="en-US" altLang="en-US" b="0" dirty="0"/>
              <a:t>(2 of 6)</a:t>
            </a:r>
            <a:endParaRPr lang="en-IN" dirty="0"/>
          </a:p>
        </p:txBody>
      </p:sp>
      <p:sp>
        <p:nvSpPr>
          <p:cNvPr id="3" name="Content Placeholder 2">
            <a:extLst>
              <a:ext uri="{FF2B5EF4-FFF2-40B4-BE49-F238E27FC236}">
                <a16:creationId xmlns:a16="http://schemas.microsoft.com/office/drawing/2014/main" xmlns="" id="{A9109CCE-336C-4786-8743-84AAF548DBEA}"/>
              </a:ext>
            </a:extLst>
          </p:cNvPr>
          <p:cNvSpPr>
            <a:spLocks noGrp="1"/>
          </p:cNvSpPr>
          <p:nvPr>
            <p:ph sz="quarter" idx="12"/>
          </p:nvPr>
        </p:nvSpPr>
        <p:spPr>
          <a:xfrm>
            <a:off x="741971" y="1292277"/>
            <a:ext cx="10721975" cy="1133682"/>
          </a:xfrm>
        </p:spPr>
        <p:txBody>
          <a:bodyPr/>
          <a:lstStyle/>
          <a:p>
            <a:pPr>
              <a:lnSpc>
                <a:spcPct val="100000"/>
              </a:lnSpc>
            </a:pPr>
            <a:r>
              <a:rPr lang="en-US" altLang="en-US" dirty="0"/>
              <a:t>Before proving this theorem, we can see that it is reasonable by interpreting it geometrically. Figures 3 and 4 show the points </a:t>
            </a:r>
            <a:r>
              <a:rPr lang="en-US" altLang="en-US" i="1" dirty="0"/>
              <a:t>A</a:t>
            </a:r>
            <a:r>
              <a:rPr lang="en-US" altLang="en-US" sz="400" i="1" dirty="0"/>
              <a:t> </a:t>
            </a:r>
            <a:r>
              <a:rPr lang="en-US" altLang="en-US" dirty="0"/>
              <a:t>(</a:t>
            </a:r>
            <a:r>
              <a:rPr lang="en-US" altLang="en-US" i="1" dirty="0"/>
              <a:t>a</a:t>
            </a:r>
            <a:r>
              <a:rPr lang="en-US" altLang="en-US" dirty="0"/>
              <a:t>, </a:t>
            </a:r>
            <a:r>
              <a:rPr lang="en-US" altLang="en-US" i="1" dirty="0"/>
              <a:t>f</a:t>
            </a:r>
            <a:r>
              <a:rPr lang="en-US" altLang="en-US" sz="400" i="1" dirty="0"/>
              <a:t> </a:t>
            </a:r>
            <a:r>
              <a:rPr lang="en-US" altLang="en-US" dirty="0" smtClean="0"/>
              <a:t>(</a:t>
            </a:r>
            <a:r>
              <a:rPr lang="en-US" altLang="en-US" i="1" dirty="0"/>
              <a:t>a</a:t>
            </a:r>
            <a:r>
              <a:rPr lang="en-US" altLang="en-US" dirty="0"/>
              <a:t>)) and </a:t>
            </a:r>
            <a:r>
              <a:rPr lang="en-US" altLang="en-US" i="1" dirty="0"/>
              <a:t>B</a:t>
            </a:r>
            <a:r>
              <a:rPr lang="en-US" altLang="en-US" sz="400" i="1" dirty="0"/>
              <a:t> </a:t>
            </a:r>
            <a:r>
              <a:rPr lang="en-US" altLang="en-US" dirty="0"/>
              <a:t>(</a:t>
            </a:r>
            <a:r>
              <a:rPr lang="en-US" altLang="en-US" i="1" dirty="0"/>
              <a:t>b</a:t>
            </a:r>
            <a:r>
              <a:rPr lang="en-US" altLang="en-US" dirty="0"/>
              <a:t>, </a:t>
            </a:r>
            <a:r>
              <a:rPr lang="en-US" altLang="en-US" i="1" dirty="0"/>
              <a:t>f</a:t>
            </a:r>
            <a:r>
              <a:rPr lang="en-US" altLang="en-US" sz="400" i="1" dirty="0"/>
              <a:t> </a:t>
            </a:r>
            <a:r>
              <a:rPr lang="en-US" altLang="en-US" dirty="0"/>
              <a:t>(</a:t>
            </a:r>
            <a:r>
              <a:rPr lang="en-US" altLang="en-US" i="1" dirty="0"/>
              <a:t>b</a:t>
            </a:r>
            <a:r>
              <a:rPr lang="en-US" altLang="en-US" dirty="0"/>
              <a:t>)) on the graphs of two differentiable functions.</a:t>
            </a:r>
            <a:endParaRPr lang="en-IN" dirty="0"/>
          </a:p>
        </p:txBody>
      </p:sp>
      <p:sp>
        <p:nvSpPr>
          <p:cNvPr id="5" name="Content Placeholder 4">
            <a:extLst>
              <a:ext uri="{FF2B5EF4-FFF2-40B4-BE49-F238E27FC236}">
                <a16:creationId xmlns:a16="http://schemas.microsoft.com/office/drawing/2014/main" xmlns="" id="{E5576C7A-9A07-4C83-AECF-C885A3279229}"/>
              </a:ext>
            </a:extLst>
          </p:cNvPr>
          <p:cNvSpPr>
            <a:spLocks noGrp="1"/>
          </p:cNvSpPr>
          <p:nvPr>
            <p:ph sz="quarter" idx="14"/>
          </p:nvPr>
        </p:nvSpPr>
        <p:spPr>
          <a:xfrm>
            <a:off x="2640050" y="5565723"/>
            <a:ext cx="1638911" cy="340555"/>
          </a:xfrm>
        </p:spPr>
        <p:txBody>
          <a:bodyPr/>
          <a:lstStyle/>
          <a:p>
            <a:pPr algn="ctr"/>
            <a:r>
              <a:rPr lang="en-US" altLang="en-US" sz="1200" b="1" dirty="0"/>
              <a:t>Figure 3</a:t>
            </a:r>
          </a:p>
        </p:txBody>
      </p:sp>
      <p:pic>
        <p:nvPicPr>
          <p:cNvPr id="11" name="Content Placeholder 10" descr="A concave downward curve is graphed on the first quadrant of the x y coordinate plane. The curve enters from mid left of the viewing window at the point labeled Upper A (a, f(a)), and goes up to reach a high point labeled P (c, f(c)). From that point, to goes down and exist from the mid right of the viewing window at the point labeled Upper B (b, f(b)). The points Upper A (a, f(a) and Upper B (b, f(b)) are joined by a line. Another line passes through the high point the curve. A vertical line is dropped down from the high point of the curve to the point (c, 0).">
            <a:extLst>
              <a:ext uri="{FF2B5EF4-FFF2-40B4-BE49-F238E27FC236}">
                <a16:creationId xmlns:a16="http://schemas.microsoft.com/office/drawing/2014/main" xmlns="" id="{330CC5F6-12B1-4138-9A83-22CFF4A3FC6F}"/>
              </a:ext>
            </a:extLst>
          </p:cNvPr>
          <p:cNvPicPr>
            <a:picLocks noGrp="1" noChangeAspect="1"/>
          </p:cNvPicPr>
          <p:nvPr>
            <p:ph sz="quarter" idx="13"/>
          </p:nvPr>
        </p:nvPicPr>
        <p:blipFill>
          <a:blip r:embed="rId2"/>
          <a:stretch>
            <a:fillRect/>
          </a:stretch>
        </p:blipFill>
        <p:spPr>
          <a:xfrm>
            <a:off x="1687635" y="2575908"/>
            <a:ext cx="3801968" cy="2737416"/>
          </a:xfrm>
          <a:prstGeom prst="rect">
            <a:avLst/>
          </a:prstGeom>
        </p:spPr>
      </p:pic>
      <p:sp>
        <p:nvSpPr>
          <p:cNvPr id="8" name="Content Placeholder 7">
            <a:extLst>
              <a:ext uri="{FF2B5EF4-FFF2-40B4-BE49-F238E27FC236}">
                <a16:creationId xmlns:a16="http://schemas.microsoft.com/office/drawing/2014/main" xmlns="" id="{99189838-01CB-4ED9-B5DC-5EDD47A39B7F}"/>
              </a:ext>
            </a:extLst>
          </p:cNvPr>
          <p:cNvSpPr>
            <a:spLocks noGrp="1"/>
          </p:cNvSpPr>
          <p:nvPr>
            <p:ph sz="quarter" idx="16"/>
          </p:nvPr>
        </p:nvSpPr>
        <p:spPr>
          <a:xfrm>
            <a:off x="8187894" y="5565723"/>
            <a:ext cx="1640124" cy="261144"/>
          </a:xfrm>
        </p:spPr>
        <p:txBody>
          <a:bodyPr/>
          <a:lstStyle/>
          <a:p>
            <a:pPr algn="ctr"/>
            <a:r>
              <a:rPr lang="en-US" altLang="en-US" sz="1200" b="1" dirty="0"/>
              <a:t>Figure 4</a:t>
            </a:r>
          </a:p>
        </p:txBody>
      </p:sp>
      <p:pic>
        <p:nvPicPr>
          <p:cNvPr id="12" name="Content Placeholder 11" descr="A curve and two tangents are graphed on the first quadrant of the x y coordinate plane. The curve enters from mid left of the viewing window at  point A, then goes up to reach a high point P_1, and then goes down to a low point P_2. It then goes up and exits top left of the viewing window at the point B. A line joins the points A and B. A tangent passes through the point P_1, and another tangent passes through the point P_2. A vertical line is dropped down from the point P_1 to the point (c_1, 0) on the positive x-axis. Another vertical line dropped dowm from the point P_2 to the point (c_2, 0) on the positive x-axis.">
            <a:extLst>
              <a:ext uri="{FF2B5EF4-FFF2-40B4-BE49-F238E27FC236}">
                <a16:creationId xmlns:a16="http://schemas.microsoft.com/office/drawing/2014/main" xmlns="" id="{89905254-E77E-4582-B7FB-A0913119D2CD}"/>
              </a:ext>
            </a:extLst>
          </p:cNvPr>
          <p:cNvPicPr>
            <a:picLocks noGrp="1" noChangeAspect="1"/>
          </p:cNvPicPr>
          <p:nvPr>
            <p:ph sz="quarter" idx="15"/>
          </p:nvPr>
        </p:nvPicPr>
        <p:blipFill>
          <a:blip r:embed="rId3"/>
          <a:stretch>
            <a:fillRect/>
          </a:stretch>
        </p:blipFill>
        <p:spPr>
          <a:xfrm>
            <a:off x="7326556" y="2745727"/>
            <a:ext cx="3280483" cy="2468114"/>
          </a:xfrm>
          <a:prstGeom prst="rect">
            <a:avLst/>
          </a:prstGeom>
        </p:spPr>
      </p:pic>
    </p:spTree>
    <p:extLst>
      <p:ext uri="{BB962C8B-B14F-4D97-AF65-F5344CB8AC3E}">
        <p14:creationId xmlns:p14="http://schemas.microsoft.com/office/powerpoint/2010/main" val="38257442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9DADD43-68DD-434B-926B-9AC2EB5478A9}"/>
              </a:ext>
            </a:extLst>
          </p:cNvPr>
          <p:cNvSpPr>
            <a:spLocks noGrp="1"/>
          </p:cNvSpPr>
          <p:nvPr>
            <p:ph type="title"/>
          </p:nvPr>
        </p:nvSpPr>
        <p:spPr/>
        <p:txBody>
          <a:bodyPr/>
          <a:lstStyle/>
          <a:p>
            <a:r>
              <a:rPr lang="en-US" altLang="en-US" dirty="0"/>
              <a:t>The Mean Value Theorem </a:t>
            </a:r>
            <a:r>
              <a:rPr lang="en-US" altLang="en-US" b="0" dirty="0"/>
              <a:t>(3 of 6)</a:t>
            </a:r>
            <a:endParaRPr lang="en-IN" dirty="0"/>
          </a:p>
        </p:txBody>
      </p:sp>
      <p:sp>
        <p:nvSpPr>
          <p:cNvPr id="3" name="Content Placeholder 2">
            <a:extLst>
              <a:ext uri="{FF2B5EF4-FFF2-40B4-BE49-F238E27FC236}">
                <a16:creationId xmlns:a16="http://schemas.microsoft.com/office/drawing/2014/main" xmlns="" id="{CD92ED9F-5AA0-4C36-9F4D-8F66A727A28B}"/>
              </a:ext>
            </a:extLst>
          </p:cNvPr>
          <p:cNvSpPr>
            <a:spLocks noGrp="1"/>
          </p:cNvSpPr>
          <p:nvPr>
            <p:ph sz="quarter" idx="23"/>
          </p:nvPr>
        </p:nvSpPr>
        <p:spPr>
          <a:xfrm>
            <a:off x="736600" y="1289050"/>
            <a:ext cx="10718800" cy="401638"/>
          </a:xfrm>
        </p:spPr>
        <p:txBody>
          <a:bodyPr/>
          <a:lstStyle/>
          <a:p>
            <a:pPr>
              <a:lnSpc>
                <a:spcPct val="100000"/>
              </a:lnSpc>
            </a:pPr>
            <a:r>
              <a:rPr lang="en-US" altLang="en-US" dirty="0"/>
              <a:t>The slope of the secant line </a:t>
            </a:r>
            <a:r>
              <a:rPr lang="en-US" altLang="en-US" i="1" dirty="0"/>
              <a:t>AB</a:t>
            </a:r>
            <a:r>
              <a:rPr lang="en-US" altLang="en-US" dirty="0"/>
              <a:t> is</a:t>
            </a:r>
            <a:endParaRPr lang="en-IN" dirty="0"/>
          </a:p>
        </p:txBody>
      </p:sp>
      <p:graphicFrame>
        <p:nvGraphicFramePr>
          <p:cNvPr id="8" name="Content Placeholder 7" descr="Equation label 3. m_(upper A upper B) = (f(b) minus f(a))∕(b minus a).">
            <a:extLst>
              <a:ext uri="{FF2B5EF4-FFF2-40B4-BE49-F238E27FC236}">
                <a16:creationId xmlns:a16="http://schemas.microsoft.com/office/drawing/2014/main" xmlns="" id="{9028F125-8B6F-435A-832B-BA198652D770}"/>
              </a:ext>
            </a:extLst>
          </p:cNvPr>
          <p:cNvGraphicFramePr>
            <a:graphicFrameLocks noGrp="1" noChangeAspect="1"/>
          </p:cNvGraphicFramePr>
          <p:nvPr>
            <p:ph sz="quarter" idx="24"/>
            <p:extLst>
              <p:ext uri="{D42A27DB-BD31-4B8C-83A1-F6EECF244321}">
                <p14:modId xmlns:p14="http://schemas.microsoft.com/office/powerpoint/2010/main" val="3929163088"/>
              </p:ext>
            </p:extLst>
          </p:nvPr>
        </p:nvGraphicFramePr>
        <p:xfrm>
          <a:off x="4530725" y="2014129"/>
          <a:ext cx="2683174" cy="689882"/>
        </p:xfrm>
        <a:graphic>
          <a:graphicData uri="http://schemas.openxmlformats.org/presentationml/2006/ole">
            <mc:AlternateContent xmlns:mc="http://schemas.openxmlformats.org/markup-compatibility/2006">
              <mc:Choice xmlns:v="urn:schemas-microsoft-com:vml" Requires="v">
                <p:oleObj spid="_x0000_s545865" name="Equation" r:id="rId3" imgW="3111480" imgH="799920" progId="Equation.DSMT4">
                  <p:embed/>
                </p:oleObj>
              </mc:Choice>
              <mc:Fallback>
                <p:oleObj name="Equation" r:id="rId3" imgW="3111480" imgH="799920" progId="Equation.DSMT4">
                  <p:embed/>
                  <p:pic>
                    <p:nvPicPr>
                      <p:cNvPr id="0" name="Picture 52" descr="m_AB = (f(b) minus f(a))/(b minus a)"/>
                      <p:cNvPicPr>
                        <a:picLocks noGrp="1" noChangeAspect="1" noChangeArrowheads="1"/>
                      </p:cNvPicPr>
                      <p:nvPr/>
                    </p:nvPicPr>
                    <p:blipFill>
                      <a:blip r:embed="rId4"/>
                      <a:srcRect/>
                      <a:stretch>
                        <a:fillRect/>
                      </a:stretch>
                    </p:blipFill>
                    <p:spPr bwMode="auto">
                      <a:xfrm>
                        <a:off x="4530725" y="2014129"/>
                        <a:ext cx="2683174" cy="68988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Content Placeholder 4">
            <a:extLst>
              <a:ext uri="{FF2B5EF4-FFF2-40B4-BE49-F238E27FC236}">
                <a16:creationId xmlns:a16="http://schemas.microsoft.com/office/drawing/2014/main" xmlns="" id="{5E504741-AD25-48FC-A63A-506388EC8F7E}"/>
              </a:ext>
            </a:extLst>
          </p:cNvPr>
          <p:cNvSpPr>
            <a:spLocks noGrp="1"/>
          </p:cNvSpPr>
          <p:nvPr>
            <p:ph sz="quarter" idx="25"/>
          </p:nvPr>
        </p:nvSpPr>
        <p:spPr>
          <a:xfrm>
            <a:off x="736600" y="3201006"/>
            <a:ext cx="10712450" cy="392403"/>
          </a:xfrm>
        </p:spPr>
        <p:txBody>
          <a:bodyPr/>
          <a:lstStyle/>
          <a:p>
            <a:r>
              <a:rPr lang="en-US" altLang="en-US" dirty="0"/>
              <a:t>which is the same expression as on the right side of Equation 1.</a:t>
            </a:r>
          </a:p>
        </p:txBody>
      </p:sp>
    </p:spTree>
    <p:extLst>
      <p:ext uri="{BB962C8B-B14F-4D97-AF65-F5344CB8AC3E}">
        <p14:creationId xmlns:p14="http://schemas.microsoft.com/office/powerpoint/2010/main" val="27669873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D74ABD-A235-4F00-A674-180DE436E72B}"/>
              </a:ext>
            </a:extLst>
          </p:cNvPr>
          <p:cNvSpPr>
            <a:spLocks noGrp="1"/>
          </p:cNvSpPr>
          <p:nvPr>
            <p:ph type="title"/>
          </p:nvPr>
        </p:nvSpPr>
        <p:spPr>
          <a:xfrm>
            <a:off x="838200" y="384048"/>
            <a:ext cx="10515600" cy="672105"/>
          </a:xfrm>
        </p:spPr>
        <p:txBody>
          <a:bodyPr/>
          <a:lstStyle/>
          <a:p>
            <a:r>
              <a:rPr lang="en-US" altLang="en-US" dirty="0"/>
              <a:t>The Mean Value Theorem </a:t>
            </a:r>
            <a:r>
              <a:rPr lang="en-US" altLang="en-US" b="0" dirty="0"/>
              <a:t>(4 of 6)</a:t>
            </a:r>
            <a:endParaRPr lang="en-IN" dirty="0"/>
          </a:p>
        </p:txBody>
      </p:sp>
      <p:sp>
        <p:nvSpPr>
          <p:cNvPr id="3" name="Text Placeholder 2">
            <a:extLst>
              <a:ext uri="{FF2B5EF4-FFF2-40B4-BE49-F238E27FC236}">
                <a16:creationId xmlns:a16="http://schemas.microsoft.com/office/drawing/2014/main" xmlns="" id="{9A3D0BE9-2D8E-458C-9401-E9956B994BEC}"/>
              </a:ext>
            </a:extLst>
          </p:cNvPr>
          <p:cNvSpPr>
            <a:spLocks noGrp="1"/>
          </p:cNvSpPr>
          <p:nvPr>
            <p:ph type="body" sz="quarter" idx="15"/>
          </p:nvPr>
        </p:nvSpPr>
        <p:spPr>
          <a:xfrm>
            <a:off x="743577" y="1289683"/>
            <a:ext cx="814636" cy="404711"/>
          </a:xfrm>
        </p:spPr>
        <p:txBody>
          <a:bodyPr/>
          <a:lstStyle/>
          <a:p>
            <a:pPr>
              <a:lnSpc>
                <a:spcPct val="100000"/>
              </a:lnSpc>
            </a:pPr>
            <a:r>
              <a:rPr lang="en-US" altLang="en-US" dirty="0"/>
              <a:t>Since</a:t>
            </a:r>
          </a:p>
        </p:txBody>
      </p:sp>
      <p:graphicFrame>
        <p:nvGraphicFramePr>
          <p:cNvPr id="8" name="Content Placeholder 7" descr="f prime (c)"/>
          <p:cNvGraphicFramePr>
            <a:graphicFrameLocks noGrp="1" noChangeAspect="1"/>
          </p:cNvGraphicFramePr>
          <p:nvPr>
            <p:ph sz="quarter" idx="16"/>
            <p:extLst>
              <p:ext uri="{D42A27DB-BD31-4B8C-83A1-F6EECF244321}">
                <p14:modId xmlns:p14="http://schemas.microsoft.com/office/powerpoint/2010/main" val="23268577"/>
              </p:ext>
            </p:extLst>
          </p:nvPr>
        </p:nvGraphicFramePr>
        <p:xfrm>
          <a:off x="1526086" y="1307239"/>
          <a:ext cx="668338" cy="411162"/>
        </p:xfrm>
        <a:graphic>
          <a:graphicData uri="http://schemas.openxmlformats.org/presentationml/2006/ole">
            <mc:AlternateContent xmlns:mc="http://schemas.openxmlformats.org/markup-compatibility/2006">
              <mc:Choice xmlns:v="urn:schemas-microsoft-com:vml" Requires="v">
                <p:oleObj spid="_x0000_s554022" name="Equation" r:id="rId3" imgW="330120" imgH="203040" progId="Equation.DSMT4">
                  <p:embed/>
                </p:oleObj>
              </mc:Choice>
              <mc:Fallback>
                <p:oleObj name="Equation" r:id="rId3" imgW="330120" imgH="203040" progId="Equation.DSMT4">
                  <p:embed/>
                  <p:pic>
                    <p:nvPicPr>
                      <p:cNvPr id="0" name="Picture 17" descr="f prime (c)"/>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6086" y="1307239"/>
                        <a:ext cx="668338" cy="411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Content Placeholder 10"/>
          <p:cNvSpPr>
            <a:spLocks noGrp="1"/>
          </p:cNvSpPr>
          <p:nvPr>
            <p:ph sz="quarter" idx="17"/>
          </p:nvPr>
        </p:nvSpPr>
        <p:spPr>
          <a:xfrm>
            <a:off x="2244948" y="1285920"/>
            <a:ext cx="9274628" cy="447707"/>
          </a:xfrm>
          <a:prstGeom prst="rect">
            <a:avLst/>
          </a:prstGeom>
        </p:spPr>
        <p:txBody>
          <a:bodyPr/>
          <a:lstStyle/>
          <a:p>
            <a:pPr>
              <a:lnSpc>
                <a:spcPct val="100000"/>
              </a:lnSpc>
            </a:pPr>
            <a:r>
              <a:rPr lang="en-US" altLang="en-US" sz="2400" dirty="0"/>
              <a:t>is the slope of the tangent line at the point (</a:t>
            </a:r>
            <a:r>
              <a:rPr lang="en-US" altLang="en-US" sz="2400" i="1" dirty="0"/>
              <a:t>c</a:t>
            </a:r>
            <a:r>
              <a:rPr lang="en-US" altLang="en-US" sz="2400" dirty="0"/>
              <a:t>, </a:t>
            </a:r>
            <a:r>
              <a:rPr lang="en-US" altLang="en-US" sz="2400" i="1" dirty="0"/>
              <a:t>f</a:t>
            </a:r>
            <a:r>
              <a:rPr lang="en-US" altLang="en-US" sz="400" i="1" dirty="0"/>
              <a:t> </a:t>
            </a:r>
            <a:r>
              <a:rPr lang="en-US" altLang="en-US" sz="2400" dirty="0" smtClean="0"/>
              <a:t>(</a:t>
            </a:r>
            <a:r>
              <a:rPr lang="en-US" altLang="en-US" sz="2400" i="1" dirty="0"/>
              <a:t>c</a:t>
            </a:r>
            <a:r>
              <a:rPr lang="en-US" altLang="en-US" sz="2400" dirty="0"/>
              <a:t>)), the Mean Value</a:t>
            </a:r>
            <a:endParaRPr lang="en-US" sz="2400" dirty="0"/>
          </a:p>
        </p:txBody>
      </p:sp>
      <p:sp>
        <p:nvSpPr>
          <p:cNvPr id="5" name="Content Placeholder 12"/>
          <p:cNvSpPr>
            <a:spLocks noGrp="1"/>
          </p:cNvSpPr>
          <p:nvPr>
            <p:ph sz="quarter" idx="18"/>
          </p:nvPr>
        </p:nvSpPr>
        <p:spPr>
          <a:xfrm>
            <a:off x="717374" y="1694208"/>
            <a:ext cx="10525448" cy="2919356"/>
          </a:xfrm>
          <a:prstGeom prst="rect">
            <a:avLst/>
          </a:prstGeom>
        </p:spPr>
        <p:txBody>
          <a:bodyPr/>
          <a:lstStyle/>
          <a:p>
            <a:pPr>
              <a:lnSpc>
                <a:spcPct val="100000"/>
              </a:lnSpc>
              <a:spcAft>
                <a:spcPts val="600"/>
              </a:spcAft>
            </a:pPr>
            <a:r>
              <a:rPr lang="en-US" altLang="en-US" sz="2400" dirty="0"/>
              <a:t>Theorem, in the form given by Equation 1, says that there is at least one point </a:t>
            </a:r>
            <a:r>
              <a:rPr lang="en-US" altLang="en-US" sz="2400" i="1" dirty="0"/>
              <a:t>P </a:t>
            </a:r>
            <a:r>
              <a:rPr lang="en-US" altLang="en-US" sz="2400" dirty="0"/>
              <a:t>(</a:t>
            </a:r>
            <a:r>
              <a:rPr lang="en-US" altLang="en-US" sz="2400" i="1" dirty="0"/>
              <a:t>c</a:t>
            </a:r>
            <a:r>
              <a:rPr lang="en-US" altLang="en-US" sz="2400" dirty="0"/>
              <a:t>, </a:t>
            </a:r>
            <a:r>
              <a:rPr lang="en-US" altLang="en-US" sz="2400" i="1" dirty="0"/>
              <a:t>f</a:t>
            </a:r>
            <a:r>
              <a:rPr lang="en-US" altLang="en-US" sz="400" i="1" dirty="0"/>
              <a:t> </a:t>
            </a:r>
            <a:r>
              <a:rPr lang="en-US" altLang="en-US" sz="2400" dirty="0"/>
              <a:t>(</a:t>
            </a:r>
            <a:r>
              <a:rPr lang="en-US" altLang="en-US" sz="2400" i="1" dirty="0"/>
              <a:t>c</a:t>
            </a:r>
            <a:r>
              <a:rPr lang="en-US" altLang="en-US" sz="2400" dirty="0"/>
              <a:t>)) on the graph where the slope of the tangent line is the same as the slope of the secant line </a:t>
            </a:r>
            <a:r>
              <a:rPr lang="en-US" altLang="en-US" sz="2400" i="1" dirty="0"/>
              <a:t>AB</a:t>
            </a:r>
            <a:r>
              <a:rPr lang="en-US" altLang="en-US" sz="2400" dirty="0"/>
              <a:t>.</a:t>
            </a:r>
          </a:p>
          <a:p>
            <a:pPr>
              <a:lnSpc>
                <a:spcPct val="100000"/>
              </a:lnSpc>
              <a:spcAft>
                <a:spcPts val="600"/>
              </a:spcAft>
            </a:pPr>
            <a:endParaRPr lang="en-US" altLang="en-US" sz="1600" dirty="0"/>
          </a:p>
          <a:p>
            <a:pPr>
              <a:lnSpc>
                <a:spcPct val="100000"/>
              </a:lnSpc>
              <a:spcAft>
                <a:spcPts val="600"/>
              </a:spcAft>
            </a:pPr>
            <a:r>
              <a:rPr lang="en-US" altLang="en-US" sz="2400" dirty="0"/>
              <a:t>In other words, there is a point </a:t>
            </a:r>
            <a:r>
              <a:rPr lang="en-US" altLang="en-US" sz="2400" i="1" dirty="0"/>
              <a:t>P</a:t>
            </a:r>
            <a:r>
              <a:rPr lang="en-US" altLang="en-US" sz="2400" dirty="0"/>
              <a:t> where the tangent line is parallel to the secant line </a:t>
            </a:r>
            <a:r>
              <a:rPr lang="en-US" altLang="en-US" sz="2400" i="1" dirty="0"/>
              <a:t>AB</a:t>
            </a:r>
            <a:r>
              <a:rPr lang="en-US" altLang="en-US" sz="2400" dirty="0"/>
              <a:t>.</a:t>
            </a:r>
            <a:endParaRPr lang="en-US" sz="2400" dirty="0"/>
          </a:p>
        </p:txBody>
      </p:sp>
    </p:spTree>
    <p:extLst>
      <p:ext uri="{BB962C8B-B14F-4D97-AF65-F5344CB8AC3E}">
        <p14:creationId xmlns:p14="http://schemas.microsoft.com/office/powerpoint/2010/main" val="29106858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BE8D873-347C-4CF8-BB3F-D7311EC0447C}"/>
              </a:ext>
            </a:extLst>
          </p:cNvPr>
          <p:cNvSpPr>
            <a:spLocks noGrp="1"/>
          </p:cNvSpPr>
          <p:nvPr>
            <p:ph type="title"/>
          </p:nvPr>
        </p:nvSpPr>
        <p:spPr/>
        <p:txBody>
          <a:bodyPr/>
          <a:lstStyle/>
          <a:p>
            <a:r>
              <a:rPr lang="en-US" altLang="en-US" dirty="0"/>
              <a:t>Example 3 </a:t>
            </a:r>
            <a:r>
              <a:rPr lang="en-US" altLang="en-US" b="0" dirty="0"/>
              <a:t>(1 of 3)</a:t>
            </a:r>
            <a:endParaRPr lang="en-IN" b="0" dirty="0"/>
          </a:p>
        </p:txBody>
      </p:sp>
      <p:sp>
        <p:nvSpPr>
          <p:cNvPr id="3" name="Content Placeholder 2">
            <a:extLst>
              <a:ext uri="{FF2B5EF4-FFF2-40B4-BE49-F238E27FC236}">
                <a16:creationId xmlns:a16="http://schemas.microsoft.com/office/drawing/2014/main" xmlns="" id="{ACF452AB-8AB2-4307-8641-8CBB7288A05B}"/>
              </a:ext>
            </a:extLst>
          </p:cNvPr>
          <p:cNvSpPr>
            <a:spLocks noGrp="1"/>
          </p:cNvSpPr>
          <p:nvPr>
            <p:ph sz="quarter" idx="23"/>
          </p:nvPr>
        </p:nvSpPr>
        <p:spPr>
          <a:xfrm>
            <a:off x="736600" y="1289050"/>
            <a:ext cx="10718800" cy="326174"/>
          </a:xfrm>
        </p:spPr>
        <p:txBody>
          <a:bodyPr/>
          <a:lstStyle/>
          <a:p>
            <a:pPr>
              <a:lnSpc>
                <a:spcPct val="100000"/>
              </a:lnSpc>
              <a:spcAft>
                <a:spcPts val="600"/>
              </a:spcAft>
            </a:pPr>
            <a:r>
              <a:rPr lang="en-US" altLang="en-US" dirty="0"/>
              <a:t>To illustrate the Mean Value Theorem with a specific function, let’s consider</a:t>
            </a:r>
            <a:endParaRPr lang="en-IN" dirty="0"/>
          </a:p>
        </p:txBody>
      </p:sp>
      <p:graphicFrame>
        <p:nvGraphicFramePr>
          <p:cNvPr id="8" name="Content Placeholder 7" descr="f (x) = x^3 minus x, a= 0, b= 2.">
            <a:extLst>
              <a:ext uri="{FF2B5EF4-FFF2-40B4-BE49-F238E27FC236}">
                <a16:creationId xmlns:a16="http://schemas.microsoft.com/office/drawing/2014/main" xmlns="" id="{936953E6-CF8C-4EBD-B31C-41A5AE8A6858}"/>
              </a:ext>
            </a:extLst>
          </p:cNvPr>
          <p:cNvGraphicFramePr>
            <a:graphicFrameLocks noGrp="1" noChangeAspect="1"/>
          </p:cNvGraphicFramePr>
          <p:nvPr>
            <p:ph sz="quarter" idx="24"/>
            <p:extLst>
              <p:ext uri="{D42A27DB-BD31-4B8C-83A1-F6EECF244321}">
                <p14:modId xmlns:p14="http://schemas.microsoft.com/office/powerpoint/2010/main" val="1185171679"/>
              </p:ext>
            </p:extLst>
          </p:nvPr>
        </p:nvGraphicFramePr>
        <p:xfrm>
          <a:off x="3586595" y="1888033"/>
          <a:ext cx="3687042" cy="469227"/>
        </p:xfrm>
        <a:graphic>
          <a:graphicData uri="http://schemas.openxmlformats.org/presentationml/2006/ole">
            <mc:AlternateContent xmlns:mc="http://schemas.openxmlformats.org/markup-compatibility/2006">
              <mc:Choice xmlns:v="urn:schemas-microsoft-com:vml" Requires="v">
                <p:oleObj spid="_x0000_s546956" name="Equation" r:id="rId3" imgW="3492360" imgH="444240" progId="Equation.DSMT4">
                  <p:embed/>
                </p:oleObj>
              </mc:Choice>
              <mc:Fallback>
                <p:oleObj name="Equation" r:id="rId3" imgW="3492360" imgH="444240" progId="Equation.DSMT4">
                  <p:embed/>
                  <p:pic>
                    <p:nvPicPr>
                      <p:cNvPr id="0" name="Picture 98" descr="f (x) = x^3 minus x, a= 0, b= 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86595" y="1888033"/>
                        <a:ext cx="3687042" cy="469227"/>
                      </a:xfrm>
                      <a:prstGeom prst="rect">
                        <a:avLst/>
                      </a:prstGeom>
                      <a:noFill/>
                    </p:spPr>
                  </p:pic>
                </p:oleObj>
              </mc:Fallback>
            </mc:AlternateContent>
          </a:graphicData>
        </a:graphic>
      </p:graphicFrame>
      <p:sp>
        <p:nvSpPr>
          <p:cNvPr id="5" name="Content Placeholder 4">
            <a:extLst>
              <a:ext uri="{FF2B5EF4-FFF2-40B4-BE49-F238E27FC236}">
                <a16:creationId xmlns:a16="http://schemas.microsoft.com/office/drawing/2014/main" xmlns="" id="{DB85CDEC-10FE-48C8-9D78-678A8A05C961}"/>
              </a:ext>
            </a:extLst>
          </p:cNvPr>
          <p:cNvSpPr>
            <a:spLocks noGrp="1"/>
          </p:cNvSpPr>
          <p:nvPr>
            <p:ph sz="quarter" idx="25"/>
          </p:nvPr>
        </p:nvSpPr>
        <p:spPr>
          <a:xfrm>
            <a:off x="736600" y="2653925"/>
            <a:ext cx="10712450" cy="1904219"/>
          </a:xfrm>
        </p:spPr>
        <p:txBody>
          <a:bodyPr/>
          <a:lstStyle/>
          <a:p>
            <a:pPr>
              <a:lnSpc>
                <a:spcPct val="100000"/>
              </a:lnSpc>
              <a:spcAft>
                <a:spcPts val="600"/>
              </a:spcAft>
            </a:pPr>
            <a:r>
              <a:rPr lang="en-US" altLang="en-US" dirty="0"/>
              <a:t>Since </a:t>
            </a:r>
            <a:r>
              <a:rPr lang="en-US" altLang="en-US" i="1" dirty="0"/>
              <a:t>f</a:t>
            </a:r>
            <a:r>
              <a:rPr lang="en-US" altLang="en-US" dirty="0"/>
              <a:t> is a polynomial, it is continuous and differentiable for all </a:t>
            </a:r>
            <a:r>
              <a:rPr lang="en-US" altLang="en-US" i="1" dirty="0"/>
              <a:t>x</a:t>
            </a:r>
            <a:r>
              <a:rPr lang="en-US" altLang="en-US" dirty="0"/>
              <a:t>, so it is certainly continuous on [0, 2] and differentiable on (0, 2).</a:t>
            </a:r>
          </a:p>
          <a:p>
            <a:pPr>
              <a:lnSpc>
                <a:spcPct val="100000"/>
              </a:lnSpc>
              <a:spcAft>
                <a:spcPts val="600"/>
              </a:spcAft>
            </a:pPr>
            <a:endParaRPr lang="en-US" altLang="en-US" dirty="0"/>
          </a:p>
          <a:p>
            <a:pPr>
              <a:lnSpc>
                <a:spcPct val="100000"/>
              </a:lnSpc>
              <a:spcAft>
                <a:spcPts val="600"/>
              </a:spcAft>
            </a:pPr>
            <a:r>
              <a:rPr lang="en-US" altLang="en-US" dirty="0"/>
              <a:t>Therefore, by the Mean Value Theorem, there is a number </a:t>
            </a:r>
            <a:r>
              <a:rPr lang="en-US" altLang="en-US" i="1" dirty="0"/>
              <a:t>c</a:t>
            </a:r>
            <a:r>
              <a:rPr lang="en-US" altLang="en-US" dirty="0"/>
              <a:t> in (0, 2) such that</a:t>
            </a:r>
            <a:endParaRPr lang="en-IN" dirty="0"/>
          </a:p>
        </p:txBody>
      </p:sp>
      <p:graphicFrame>
        <p:nvGraphicFramePr>
          <p:cNvPr id="10" name="Content Placeholder 9" descr="f(2) minus f(0) = f prime (c) (2 minus 0)">
            <a:extLst>
              <a:ext uri="{FF2B5EF4-FFF2-40B4-BE49-F238E27FC236}">
                <a16:creationId xmlns:a16="http://schemas.microsoft.com/office/drawing/2014/main" xmlns="" id="{7DF48CB6-2666-4B91-AC67-8BFFB30403E4}"/>
              </a:ext>
            </a:extLst>
          </p:cNvPr>
          <p:cNvGraphicFramePr>
            <a:graphicFrameLocks noGrp="1" noChangeAspect="1"/>
          </p:cNvGraphicFramePr>
          <p:nvPr>
            <p:ph sz="quarter" idx="26"/>
            <p:extLst>
              <p:ext uri="{D42A27DB-BD31-4B8C-83A1-F6EECF244321}">
                <p14:modId xmlns:p14="http://schemas.microsoft.com/office/powerpoint/2010/main" val="3706299995"/>
              </p:ext>
            </p:extLst>
          </p:nvPr>
        </p:nvGraphicFramePr>
        <p:xfrm>
          <a:off x="3813175" y="4903388"/>
          <a:ext cx="3321916" cy="438055"/>
        </p:xfrm>
        <a:graphic>
          <a:graphicData uri="http://schemas.openxmlformats.org/presentationml/2006/ole">
            <mc:AlternateContent xmlns:mc="http://schemas.openxmlformats.org/markup-compatibility/2006">
              <mc:Choice xmlns:v="urn:schemas-microsoft-com:vml" Requires="v">
                <p:oleObj spid="_x0000_s546957" name="Equation" r:id="rId5" imgW="3276360" imgH="431640" progId="Equation.DSMT4">
                  <p:embed/>
                </p:oleObj>
              </mc:Choice>
              <mc:Fallback>
                <p:oleObj name="Equation" r:id="rId5" imgW="3276360" imgH="431640" progId="Equation.DSMT4">
                  <p:embed/>
                  <p:pic>
                    <p:nvPicPr>
                      <p:cNvPr id="0" name="Picture 99" descr="f(2) minus f(0) = f prime (c) (2 minus 0)"/>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13175" y="4903388"/>
                        <a:ext cx="3321916" cy="438055"/>
                      </a:xfrm>
                      <a:prstGeom prst="rect">
                        <a:avLst/>
                      </a:prstGeom>
                      <a:noFill/>
                    </p:spPr>
                  </p:pic>
                </p:oleObj>
              </mc:Fallback>
            </mc:AlternateContent>
          </a:graphicData>
        </a:graphic>
      </p:graphicFrame>
    </p:spTree>
    <p:extLst>
      <p:ext uri="{BB962C8B-B14F-4D97-AF65-F5344CB8AC3E}">
        <p14:creationId xmlns:p14="http://schemas.microsoft.com/office/powerpoint/2010/main" val="9954241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3C5FD938-433F-4CEC-A437-7971C9F1F9AA}"/>
              </a:ext>
            </a:extLst>
          </p:cNvPr>
          <p:cNvSpPr>
            <a:spLocks noGrp="1"/>
          </p:cNvSpPr>
          <p:nvPr>
            <p:ph type="title"/>
          </p:nvPr>
        </p:nvSpPr>
        <p:spPr/>
        <p:txBody>
          <a:bodyPr/>
          <a:lstStyle/>
          <a:p>
            <a:r>
              <a:rPr lang="en-US" altLang="en-US" dirty="0"/>
              <a:t>Example 3 </a:t>
            </a:r>
            <a:r>
              <a:rPr lang="en-US" altLang="en-US" b="0" dirty="0"/>
              <a:t>(2 of 3)</a:t>
            </a:r>
            <a:endParaRPr lang="en-IN" dirty="0"/>
          </a:p>
        </p:txBody>
      </p:sp>
      <p:sp>
        <p:nvSpPr>
          <p:cNvPr id="8" name="Content Placeholder 7">
            <a:extLst>
              <a:ext uri="{FF2B5EF4-FFF2-40B4-BE49-F238E27FC236}">
                <a16:creationId xmlns:a16="http://schemas.microsoft.com/office/drawing/2014/main" xmlns="" id="{8B7741BF-FB83-433C-821F-4AB1864B29FF}"/>
              </a:ext>
            </a:extLst>
          </p:cNvPr>
          <p:cNvSpPr>
            <a:spLocks noGrp="1"/>
          </p:cNvSpPr>
          <p:nvPr>
            <p:ph sz="quarter" idx="23"/>
          </p:nvPr>
        </p:nvSpPr>
        <p:spPr>
          <a:xfrm>
            <a:off x="736600" y="1289049"/>
            <a:ext cx="10718800" cy="884984"/>
          </a:xfrm>
        </p:spPr>
        <p:txBody>
          <a:bodyPr/>
          <a:lstStyle/>
          <a:p>
            <a:pPr>
              <a:lnSpc>
                <a:spcPct val="100000"/>
              </a:lnSpc>
            </a:pPr>
            <a:r>
              <a:rPr lang="en-US" altLang="en-US" dirty="0"/>
              <a:t>Now </a:t>
            </a:r>
            <a:r>
              <a:rPr lang="en-US" altLang="en-US" i="1" dirty="0"/>
              <a:t>f</a:t>
            </a:r>
            <a:r>
              <a:rPr lang="en-US" altLang="en-US" sz="400" dirty="0"/>
              <a:t> </a:t>
            </a:r>
            <a:r>
              <a:rPr lang="en-US" altLang="en-US" dirty="0"/>
              <a:t>(2) = 6, </a:t>
            </a:r>
          </a:p>
          <a:p>
            <a:pPr marL="690563">
              <a:lnSpc>
                <a:spcPct val="100000"/>
              </a:lnSpc>
            </a:pPr>
            <a:r>
              <a:rPr lang="en-US" altLang="en-US" i="1" dirty="0"/>
              <a:t>f</a:t>
            </a:r>
            <a:r>
              <a:rPr lang="en-US" altLang="en-US" sz="400" dirty="0"/>
              <a:t> </a:t>
            </a:r>
            <a:r>
              <a:rPr lang="en-US" altLang="en-US" dirty="0"/>
              <a:t>(0) = 0, and</a:t>
            </a:r>
          </a:p>
        </p:txBody>
      </p:sp>
      <p:graphicFrame>
        <p:nvGraphicFramePr>
          <p:cNvPr id="17" name="Content Placeholder 16" descr="f prime (x) = 3 x^2 minus 1,">
            <a:extLst>
              <a:ext uri="{FF2B5EF4-FFF2-40B4-BE49-F238E27FC236}">
                <a16:creationId xmlns:a16="http://schemas.microsoft.com/office/drawing/2014/main" xmlns="" id="{CEEFB708-DAD2-4BE3-97F6-EFDAB1058B7E}"/>
              </a:ext>
            </a:extLst>
          </p:cNvPr>
          <p:cNvGraphicFramePr>
            <a:graphicFrameLocks noGrp="1" noChangeAspect="1"/>
          </p:cNvGraphicFramePr>
          <p:nvPr>
            <p:ph sz="quarter" idx="24"/>
            <p:extLst>
              <p:ext uri="{D42A27DB-BD31-4B8C-83A1-F6EECF244321}">
                <p14:modId xmlns:p14="http://schemas.microsoft.com/office/powerpoint/2010/main" val="1937978182"/>
              </p:ext>
            </p:extLst>
          </p:nvPr>
        </p:nvGraphicFramePr>
        <p:xfrm>
          <a:off x="1250950" y="2235200"/>
          <a:ext cx="1930400" cy="444500"/>
        </p:xfrm>
        <a:graphic>
          <a:graphicData uri="http://schemas.openxmlformats.org/presentationml/2006/ole">
            <mc:AlternateContent xmlns:mc="http://schemas.openxmlformats.org/markup-compatibility/2006">
              <mc:Choice xmlns:v="urn:schemas-microsoft-com:vml" Requires="v">
                <p:oleObj spid="_x0000_s548107" name="Equation" r:id="rId3" imgW="1930320" imgH="444240" progId="Equation.DSMT4">
                  <p:embed/>
                </p:oleObj>
              </mc:Choice>
              <mc:Fallback>
                <p:oleObj name="Equation" r:id="rId3" imgW="1930320" imgH="444240" progId="Equation.DSMT4">
                  <p:embed/>
                  <p:pic>
                    <p:nvPicPr>
                      <p:cNvPr id="0" name="Picture 183" descr="f prime (x) = 3x^2 minus 1,"/>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0950" y="2235200"/>
                        <a:ext cx="1930400" cy="444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Content Placeholder 9">
            <a:extLst>
              <a:ext uri="{FF2B5EF4-FFF2-40B4-BE49-F238E27FC236}">
                <a16:creationId xmlns:a16="http://schemas.microsoft.com/office/drawing/2014/main" xmlns="" id="{FB815B41-EB75-4364-9F64-4D4595C6F68F}"/>
              </a:ext>
            </a:extLst>
          </p:cNvPr>
          <p:cNvSpPr>
            <a:spLocks noGrp="1"/>
          </p:cNvSpPr>
          <p:nvPr>
            <p:ph sz="quarter" idx="25"/>
          </p:nvPr>
        </p:nvSpPr>
        <p:spPr>
          <a:xfrm>
            <a:off x="3295293" y="2297009"/>
            <a:ext cx="3506723" cy="325217"/>
          </a:xfrm>
        </p:spPr>
        <p:txBody>
          <a:bodyPr/>
          <a:lstStyle/>
          <a:p>
            <a:r>
              <a:rPr lang="en-US" altLang="en-US" dirty="0"/>
              <a:t>so this equation becomes</a:t>
            </a:r>
            <a:endParaRPr lang="en-IN" dirty="0"/>
          </a:p>
        </p:txBody>
      </p:sp>
      <p:graphicFrame>
        <p:nvGraphicFramePr>
          <p:cNvPr id="19" name="Content Placeholder 18" descr="6 = (3 c^2 minus 1) 2.&#10;= 6 c^2 minus 2.">
            <a:extLst>
              <a:ext uri="{FF2B5EF4-FFF2-40B4-BE49-F238E27FC236}">
                <a16:creationId xmlns:a16="http://schemas.microsoft.com/office/drawing/2014/main" xmlns="" id="{D995AD1D-8A19-4CF0-B42E-8BE961EF7E3E}"/>
              </a:ext>
            </a:extLst>
          </p:cNvPr>
          <p:cNvGraphicFramePr>
            <a:graphicFrameLocks noGrp="1" noChangeAspect="1"/>
          </p:cNvGraphicFramePr>
          <p:nvPr>
            <p:ph sz="quarter" idx="26"/>
            <p:extLst>
              <p:ext uri="{D42A27DB-BD31-4B8C-83A1-F6EECF244321}">
                <p14:modId xmlns:p14="http://schemas.microsoft.com/office/powerpoint/2010/main" val="1940839615"/>
              </p:ext>
            </p:extLst>
          </p:nvPr>
        </p:nvGraphicFramePr>
        <p:xfrm>
          <a:off x="4638675" y="2824163"/>
          <a:ext cx="1830388" cy="1023937"/>
        </p:xfrm>
        <a:graphic>
          <a:graphicData uri="http://schemas.openxmlformats.org/presentationml/2006/ole">
            <mc:AlternateContent xmlns:mc="http://schemas.openxmlformats.org/markup-compatibility/2006">
              <mc:Choice xmlns:v="urn:schemas-microsoft-com:vml" Requires="v">
                <p:oleObj spid="_x0000_s548108" name="Equation" r:id="rId5" imgW="1815840" imgH="1015920" progId="Equation.DSMT4">
                  <p:embed/>
                </p:oleObj>
              </mc:Choice>
              <mc:Fallback>
                <p:oleObj name="Equation" r:id="rId5" imgW="1815840" imgH="1015920" progId="Equation.DSMT4">
                  <p:embed/>
                  <p:pic>
                    <p:nvPicPr>
                      <p:cNvPr id="0" name="Picture 184" descr="6 = (3c^2 minus 1) 2 = 6c^2 minus 2"/>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38675" y="2824163"/>
                        <a:ext cx="1830388" cy="1023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Content Placeholder 11">
            <a:extLst>
              <a:ext uri="{FF2B5EF4-FFF2-40B4-BE49-F238E27FC236}">
                <a16:creationId xmlns:a16="http://schemas.microsoft.com/office/drawing/2014/main" xmlns="" id="{23180D9B-6EFD-4BFC-9BA7-A116B7DAC143}"/>
              </a:ext>
            </a:extLst>
          </p:cNvPr>
          <p:cNvSpPr>
            <a:spLocks noGrp="1"/>
          </p:cNvSpPr>
          <p:nvPr>
            <p:ph sz="quarter" idx="27"/>
          </p:nvPr>
        </p:nvSpPr>
        <p:spPr>
          <a:xfrm>
            <a:off x="736600" y="4280763"/>
            <a:ext cx="1578583" cy="326523"/>
          </a:xfrm>
        </p:spPr>
        <p:txBody>
          <a:bodyPr/>
          <a:lstStyle/>
          <a:p>
            <a:r>
              <a:rPr lang="en-US" altLang="en-US" dirty="0"/>
              <a:t>which gives</a:t>
            </a:r>
            <a:endParaRPr lang="en-IN" dirty="0"/>
          </a:p>
        </p:txBody>
      </p:sp>
      <p:graphicFrame>
        <p:nvGraphicFramePr>
          <p:cNvPr id="21" name="Content Placeholder 20" descr="(c^2) =(4∕3), that is, c = plus-minus (2∕sqrt(3)).">
            <a:extLst>
              <a:ext uri="{FF2B5EF4-FFF2-40B4-BE49-F238E27FC236}">
                <a16:creationId xmlns:a16="http://schemas.microsoft.com/office/drawing/2014/main" xmlns="" id="{4F0191FE-08D6-47D8-B1AA-051A8B5C8ED5}"/>
              </a:ext>
            </a:extLst>
          </p:cNvPr>
          <p:cNvGraphicFramePr>
            <a:graphicFrameLocks noGrp="1" noChangeAspect="1"/>
          </p:cNvGraphicFramePr>
          <p:nvPr>
            <p:ph sz="quarter" idx="28"/>
            <p:extLst>
              <p:ext uri="{D42A27DB-BD31-4B8C-83A1-F6EECF244321}">
                <p14:modId xmlns:p14="http://schemas.microsoft.com/office/powerpoint/2010/main" val="4079939056"/>
              </p:ext>
            </p:extLst>
          </p:nvPr>
        </p:nvGraphicFramePr>
        <p:xfrm>
          <a:off x="2403475" y="4098925"/>
          <a:ext cx="3238500" cy="766763"/>
        </p:xfrm>
        <a:graphic>
          <a:graphicData uri="http://schemas.openxmlformats.org/presentationml/2006/ole">
            <mc:AlternateContent xmlns:mc="http://schemas.openxmlformats.org/markup-compatibility/2006">
              <mc:Choice xmlns:v="urn:schemas-microsoft-com:vml" Requires="v">
                <p:oleObj spid="_x0000_s548109" name="Equation" r:id="rId7" imgW="3327120" imgH="787320" progId="Equation.DSMT4">
                  <p:embed/>
                </p:oleObj>
              </mc:Choice>
              <mc:Fallback>
                <p:oleObj name="Equation" r:id="rId7" imgW="3327120" imgH="787320" progId="Equation.DSMT4">
                  <p:embed/>
                  <p:pic>
                    <p:nvPicPr>
                      <p:cNvPr id="0" name="Picture 185" descr="(c^2) =(4/3), that is c = plus-minus(2/sqrt(3)). plus-minus(2/sqrt(3))."/>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03475" y="4098925"/>
                        <a:ext cx="3238500" cy="766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Content Placeholder 13">
            <a:extLst>
              <a:ext uri="{FF2B5EF4-FFF2-40B4-BE49-F238E27FC236}">
                <a16:creationId xmlns:a16="http://schemas.microsoft.com/office/drawing/2014/main" xmlns="" id="{87474F5E-C7B9-44F0-BF33-5FF06BC6B8A3}"/>
              </a:ext>
            </a:extLst>
          </p:cNvPr>
          <p:cNvSpPr>
            <a:spLocks noGrp="1"/>
          </p:cNvSpPr>
          <p:nvPr>
            <p:ph sz="quarter" idx="29"/>
          </p:nvPr>
        </p:nvSpPr>
        <p:spPr>
          <a:xfrm>
            <a:off x="5740584" y="4282069"/>
            <a:ext cx="3466148" cy="325217"/>
          </a:xfrm>
        </p:spPr>
        <p:txBody>
          <a:bodyPr/>
          <a:lstStyle/>
          <a:p>
            <a:r>
              <a:rPr lang="en-US" altLang="en-US" dirty="0"/>
              <a:t>But </a:t>
            </a:r>
            <a:r>
              <a:rPr lang="en-US" altLang="en-US" i="1" dirty="0"/>
              <a:t>c</a:t>
            </a:r>
            <a:r>
              <a:rPr lang="en-US" altLang="en-US" dirty="0"/>
              <a:t> must lie in (0, 2), so</a:t>
            </a:r>
            <a:endParaRPr lang="en-IN" dirty="0"/>
          </a:p>
        </p:txBody>
      </p:sp>
      <p:graphicFrame>
        <p:nvGraphicFramePr>
          <p:cNvPr id="23" name="Content Placeholder 22" descr="c = 2∕sqrt(3).">
            <a:extLst>
              <a:ext uri="{FF2B5EF4-FFF2-40B4-BE49-F238E27FC236}">
                <a16:creationId xmlns:a16="http://schemas.microsoft.com/office/drawing/2014/main" xmlns="" id="{0FCAECD4-101C-482D-B442-FFF2D19351A0}"/>
              </a:ext>
            </a:extLst>
          </p:cNvPr>
          <p:cNvGraphicFramePr>
            <a:graphicFrameLocks noGrp="1" noChangeAspect="1"/>
          </p:cNvGraphicFramePr>
          <p:nvPr>
            <p:ph sz="quarter" idx="30"/>
            <p:extLst>
              <p:ext uri="{D42A27DB-BD31-4B8C-83A1-F6EECF244321}">
                <p14:modId xmlns:p14="http://schemas.microsoft.com/office/powerpoint/2010/main" val="3620486664"/>
              </p:ext>
            </p:extLst>
          </p:nvPr>
        </p:nvGraphicFramePr>
        <p:xfrm>
          <a:off x="9271000" y="4090988"/>
          <a:ext cx="1020763" cy="762000"/>
        </p:xfrm>
        <a:graphic>
          <a:graphicData uri="http://schemas.openxmlformats.org/presentationml/2006/ole">
            <mc:AlternateContent xmlns:mc="http://schemas.openxmlformats.org/markup-compatibility/2006">
              <mc:Choice xmlns:v="urn:schemas-microsoft-com:vml" Requires="v">
                <p:oleObj spid="_x0000_s548110" name="Equation" r:id="rId9" imgW="1054080" imgH="787320" progId="Equation.DSMT4">
                  <p:embed/>
                </p:oleObj>
              </mc:Choice>
              <mc:Fallback>
                <p:oleObj name="Equation" r:id="rId9" imgW="1054080" imgH="787320" progId="Equation.DSMT4">
                  <p:embed/>
                  <p:pic>
                    <p:nvPicPr>
                      <p:cNvPr id="0" name="Picture 186" descr="c = 2/sqrt(3)."/>
                      <p:cNvPicPr>
                        <a:picLocks noGrp="1"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271000" y="4090988"/>
                        <a:ext cx="1020763" cy="76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319262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4E7C445-577E-4832-86C6-BF1291D820AD}"/>
              </a:ext>
            </a:extLst>
          </p:cNvPr>
          <p:cNvSpPr>
            <a:spLocks noGrp="1"/>
          </p:cNvSpPr>
          <p:nvPr>
            <p:ph type="title"/>
          </p:nvPr>
        </p:nvSpPr>
        <p:spPr/>
        <p:txBody>
          <a:bodyPr/>
          <a:lstStyle/>
          <a:p>
            <a:r>
              <a:rPr lang="en-US" altLang="en-US" dirty="0"/>
              <a:t>Example 3 </a:t>
            </a:r>
            <a:r>
              <a:rPr lang="en-US" altLang="en-US" b="0" dirty="0"/>
              <a:t>(3 of 3)</a:t>
            </a:r>
            <a:endParaRPr lang="en-IN" dirty="0"/>
          </a:p>
        </p:txBody>
      </p:sp>
      <p:sp>
        <p:nvSpPr>
          <p:cNvPr id="3" name="Content Placeholder 2">
            <a:extLst>
              <a:ext uri="{FF2B5EF4-FFF2-40B4-BE49-F238E27FC236}">
                <a16:creationId xmlns:a16="http://schemas.microsoft.com/office/drawing/2014/main" xmlns="" id="{BF4A61A6-46BC-4E32-9768-1F27CA0435BD}"/>
              </a:ext>
            </a:extLst>
          </p:cNvPr>
          <p:cNvSpPr>
            <a:spLocks noGrp="1"/>
          </p:cNvSpPr>
          <p:nvPr>
            <p:ph sz="quarter" idx="12"/>
          </p:nvPr>
        </p:nvSpPr>
        <p:spPr>
          <a:xfrm>
            <a:off x="741971" y="1292277"/>
            <a:ext cx="10721975" cy="1042216"/>
          </a:xfrm>
        </p:spPr>
        <p:txBody>
          <a:bodyPr/>
          <a:lstStyle/>
          <a:p>
            <a:pPr>
              <a:lnSpc>
                <a:spcPct val="100000"/>
              </a:lnSpc>
              <a:spcAft>
                <a:spcPts val="600"/>
              </a:spcAft>
            </a:pPr>
            <a:r>
              <a:rPr lang="en-US" altLang="en-US" dirty="0"/>
              <a:t>Figure 6 illustrates this calculation:</a:t>
            </a:r>
          </a:p>
          <a:p>
            <a:pPr>
              <a:lnSpc>
                <a:spcPct val="100000"/>
              </a:lnSpc>
              <a:spcAft>
                <a:spcPts val="600"/>
              </a:spcAft>
            </a:pPr>
            <a:r>
              <a:rPr lang="en-US" altLang="en-US" dirty="0"/>
              <a:t>the tangent line at this value of </a:t>
            </a:r>
            <a:r>
              <a:rPr lang="en-US" altLang="en-US" i="1" dirty="0"/>
              <a:t>c</a:t>
            </a:r>
            <a:r>
              <a:rPr lang="en-US" altLang="en-US" dirty="0"/>
              <a:t> is parallel to the secant line </a:t>
            </a:r>
            <a:r>
              <a:rPr lang="en-US" altLang="en-US" i="1" dirty="0"/>
              <a:t>O</a:t>
            </a:r>
            <a:r>
              <a:rPr lang="en-US" altLang="en-US" sz="100" i="1" dirty="0"/>
              <a:t> </a:t>
            </a:r>
            <a:r>
              <a:rPr lang="en-US" altLang="en-US" i="1" dirty="0"/>
              <a:t>B</a:t>
            </a:r>
            <a:r>
              <a:rPr lang="en-US" altLang="en-US" dirty="0"/>
              <a:t>.</a:t>
            </a:r>
            <a:endParaRPr lang="en-IN" dirty="0"/>
          </a:p>
        </p:txBody>
      </p:sp>
      <p:sp>
        <p:nvSpPr>
          <p:cNvPr id="5" name="Content Placeholder 4">
            <a:extLst>
              <a:ext uri="{FF2B5EF4-FFF2-40B4-BE49-F238E27FC236}">
                <a16:creationId xmlns:a16="http://schemas.microsoft.com/office/drawing/2014/main" xmlns="" id="{49B20630-6FF0-445B-AE9F-092ACFA25782}"/>
              </a:ext>
            </a:extLst>
          </p:cNvPr>
          <p:cNvSpPr>
            <a:spLocks noGrp="1"/>
          </p:cNvSpPr>
          <p:nvPr>
            <p:ph sz="quarter" idx="14"/>
          </p:nvPr>
        </p:nvSpPr>
        <p:spPr>
          <a:xfrm>
            <a:off x="733425" y="5745127"/>
            <a:ext cx="10721975" cy="305732"/>
          </a:xfrm>
        </p:spPr>
        <p:txBody>
          <a:bodyPr/>
          <a:lstStyle/>
          <a:p>
            <a:pPr algn="ctr"/>
            <a:r>
              <a:rPr lang="en-US" altLang="en-US" sz="1200" b="1" dirty="0"/>
              <a:t>Figure 6</a:t>
            </a:r>
          </a:p>
        </p:txBody>
      </p:sp>
      <p:pic>
        <p:nvPicPr>
          <p:cNvPr id="11" name="Content Placeholder 10" descr="A curve and two lines are graphed on the x y coordinate plane. The curve starts from a point on the negative x-axis, and goes up and to reach a high point. Then again its goes down and passes through the origin and reaches a low point in the fourth quadrant. It then goes up crosses the positive x-axis, and exits to the top of the viewing window on the first quadrant. It is labeled B. The first line starts from the third quadrant, goes up and to the right through the origin, cuts a point on the curve and exits to the top right of the viewing window on the first quadrant. The second line starts from the fourth quadrant, is tangent to the curve at x = c and a little above the x axis, and it exits to the top right of the viewing window on the first quadrant. The equation of the graph is y = x^3  minus x.">
            <a:extLst>
              <a:ext uri="{FF2B5EF4-FFF2-40B4-BE49-F238E27FC236}">
                <a16:creationId xmlns:a16="http://schemas.microsoft.com/office/drawing/2014/main" xmlns="" id="{78F671FC-9D65-4166-8F5D-B8AEF1AB6B6A}"/>
              </a:ext>
            </a:extLst>
          </p:cNvPr>
          <p:cNvPicPr>
            <a:picLocks noGrp="1" noChangeAspect="1"/>
          </p:cNvPicPr>
          <p:nvPr>
            <p:ph sz="quarter" idx="13"/>
          </p:nvPr>
        </p:nvPicPr>
        <p:blipFill>
          <a:blip r:embed="rId2"/>
          <a:stretch>
            <a:fillRect/>
          </a:stretch>
        </p:blipFill>
        <p:spPr>
          <a:xfrm>
            <a:off x="3877776" y="2334493"/>
            <a:ext cx="4180353" cy="3133424"/>
          </a:xfrm>
          <a:prstGeom prst="rect">
            <a:avLst/>
          </a:prstGeom>
        </p:spPr>
      </p:pic>
    </p:spTree>
    <p:extLst>
      <p:ext uri="{BB962C8B-B14F-4D97-AF65-F5344CB8AC3E}">
        <p14:creationId xmlns:p14="http://schemas.microsoft.com/office/powerpoint/2010/main" val="26899374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4048"/>
            <a:ext cx="10515600" cy="633414"/>
          </a:xfrm>
        </p:spPr>
        <p:txBody>
          <a:bodyPr/>
          <a:lstStyle/>
          <a:p>
            <a:r>
              <a:rPr lang="en-US" altLang="en-US" dirty="0"/>
              <a:t>Example 5</a:t>
            </a:r>
            <a:endParaRPr lang="en-US" dirty="0"/>
          </a:p>
        </p:txBody>
      </p:sp>
      <p:sp>
        <p:nvSpPr>
          <p:cNvPr id="3" name="Content Placeholder 2"/>
          <p:cNvSpPr>
            <a:spLocks noGrp="1"/>
          </p:cNvSpPr>
          <p:nvPr>
            <p:ph sz="quarter" idx="23"/>
          </p:nvPr>
        </p:nvSpPr>
        <p:spPr>
          <a:xfrm>
            <a:off x="736601" y="1289050"/>
            <a:ext cx="3691840" cy="364128"/>
          </a:xfrm>
        </p:spPr>
        <p:txBody>
          <a:bodyPr/>
          <a:lstStyle/>
          <a:p>
            <a:pPr>
              <a:lnSpc>
                <a:spcPct val="100000"/>
              </a:lnSpc>
              <a:spcAft>
                <a:spcPts val="600"/>
              </a:spcAft>
            </a:pPr>
            <a:r>
              <a:rPr lang="en-US" altLang="en-US" dirty="0"/>
              <a:t>Suppose that </a:t>
            </a:r>
            <a:r>
              <a:rPr lang="en-US" altLang="en-US" i="1" dirty="0" smtClean="0"/>
              <a:t>f</a:t>
            </a:r>
            <a:r>
              <a:rPr lang="en-US" altLang="en-US" sz="400" i="1" dirty="0" smtClean="0"/>
              <a:t> </a:t>
            </a:r>
            <a:r>
              <a:rPr lang="en-US" altLang="en-US" dirty="0" smtClean="0"/>
              <a:t>(0</a:t>
            </a:r>
            <a:r>
              <a:rPr lang="en-US" altLang="en-US" dirty="0"/>
              <a:t>) = −3 and</a:t>
            </a:r>
            <a:endParaRPr lang="en-US" dirty="0"/>
          </a:p>
        </p:txBody>
      </p:sp>
      <p:graphicFrame>
        <p:nvGraphicFramePr>
          <p:cNvPr id="12" name="Content Placeholder 11" descr="f prime (x) &lt; = 5"/>
          <p:cNvGraphicFramePr>
            <a:graphicFrameLocks noGrp="1" noChangeAspect="1"/>
          </p:cNvGraphicFramePr>
          <p:nvPr>
            <p:ph sz="quarter" idx="26"/>
            <p:extLst>
              <p:ext uri="{D42A27DB-BD31-4B8C-83A1-F6EECF244321}">
                <p14:modId xmlns:p14="http://schemas.microsoft.com/office/powerpoint/2010/main" val="2645306138"/>
              </p:ext>
            </p:extLst>
          </p:nvPr>
        </p:nvGraphicFramePr>
        <p:xfrm>
          <a:off x="4429125" y="1304427"/>
          <a:ext cx="1203325" cy="419100"/>
        </p:xfrm>
        <a:graphic>
          <a:graphicData uri="http://schemas.openxmlformats.org/presentationml/2006/ole">
            <mc:AlternateContent xmlns:mc="http://schemas.openxmlformats.org/markup-compatibility/2006">
              <mc:Choice xmlns:v="urn:schemas-microsoft-com:vml" Requires="v">
                <p:oleObj spid="_x0000_s555076" name="Equation" r:id="rId3" imgW="583920" imgH="203040" progId="Equation.DSMT4">
                  <p:embed/>
                </p:oleObj>
              </mc:Choice>
              <mc:Fallback>
                <p:oleObj name="Equation" r:id="rId3" imgW="583920" imgH="203040" progId="Equation.DSMT4">
                  <p:embed/>
                  <p:pic>
                    <p:nvPicPr>
                      <p:cNvPr id="0" name="Picture 26" descr="f prime (x) &lt; = 5"/>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29125" y="1304427"/>
                        <a:ext cx="1203325" cy="419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Content Placeholder 3"/>
          <p:cNvSpPr>
            <a:spLocks noGrp="1"/>
          </p:cNvSpPr>
          <p:nvPr>
            <p:ph sz="quarter" idx="24"/>
          </p:nvPr>
        </p:nvSpPr>
        <p:spPr>
          <a:xfrm>
            <a:off x="5644011" y="1295825"/>
            <a:ext cx="5580715" cy="376015"/>
          </a:xfrm>
        </p:spPr>
        <p:txBody>
          <a:bodyPr/>
          <a:lstStyle/>
          <a:p>
            <a:pPr>
              <a:lnSpc>
                <a:spcPct val="100000"/>
              </a:lnSpc>
              <a:spcAft>
                <a:spcPts val="600"/>
              </a:spcAft>
            </a:pPr>
            <a:r>
              <a:rPr lang="en-US" altLang="en-US" dirty="0"/>
              <a:t>for all values of </a:t>
            </a:r>
            <a:r>
              <a:rPr lang="en-US" altLang="en-US" i="1" dirty="0"/>
              <a:t>x</a:t>
            </a:r>
            <a:r>
              <a:rPr lang="en-US" altLang="en-US" dirty="0"/>
              <a:t>. How large can </a:t>
            </a:r>
            <a:r>
              <a:rPr lang="en-US" altLang="en-US" i="1" dirty="0"/>
              <a:t>f</a:t>
            </a:r>
            <a:r>
              <a:rPr lang="en-US" altLang="en-US" dirty="0"/>
              <a:t>(2)</a:t>
            </a:r>
            <a:endParaRPr lang="en-US" dirty="0"/>
          </a:p>
        </p:txBody>
      </p:sp>
      <p:sp>
        <p:nvSpPr>
          <p:cNvPr id="5" name="Content Placeholder 4"/>
          <p:cNvSpPr>
            <a:spLocks noGrp="1"/>
          </p:cNvSpPr>
          <p:nvPr>
            <p:ph sz="quarter" idx="25"/>
          </p:nvPr>
        </p:nvSpPr>
        <p:spPr>
          <a:xfrm>
            <a:off x="736600" y="1725025"/>
            <a:ext cx="10712450" cy="2791557"/>
          </a:xfrm>
        </p:spPr>
        <p:txBody>
          <a:bodyPr/>
          <a:lstStyle/>
          <a:p>
            <a:pPr>
              <a:lnSpc>
                <a:spcPct val="100000"/>
              </a:lnSpc>
              <a:spcAft>
                <a:spcPts val="600"/>
              </a:spcAft>
            </a:pPr>
            <a:r>
              <a:rPr lang="en-US" altLang="en-US" dirty="0"/>
              <a:t>possibly be?</a:t>
            </a:r>
          </a:p>
          <a:p>
            <a:pPr>
              <a:lnSpc>
                <a:spcPct val="100000"/>
              </a:lnSpc>
              <a:spcAft>
                <a:spcPts val="600"/>
              </a:spcAft>
            </a:pPr>
            <a:endParaRPr lang="en-US" altLang="en-US" sz="1100" b="1" dirty="0">
              <a:solidFill>
                <a:srgbClr val="0000A3"/>
              </a:solidFill>
            </a:endParaRPr>
          </a:p>
          <a:p>
            <a:pPr>
              <a:lnSpc>
                <a:spcPct val="100000"/>
              </a:lnSpc>
              <a:spcAft>
                <a:spcPts val="600"/>
              </a:spcAft>
            </a:pPr>
            <a:r>
              <a:rPr lang="en-US" altLang="en-US" dirty="0">
                <a:solidFill>
                  <a:srgbClr val="0079C2"/>
                </a:solidFill>
              </a:rPr>
              <a:t>Solution:</a:t>
            </a:r>
          </a:p>
          <a:p>
            <a:pPr>
              <a:lnSpc>
                <a:spcPct val="100000"/>
              </a:lnSpc>
              <a:spcAft>
                <a:spcPts val="600"/>
              </a:spcAft>
            </a:pPr>
            <a:r>
              <a:rPr lang="en-US" altLang="en-US" dirty="0"/>
              <a:t>We are given that </a:t>
            </a:r>
            <a:r>
              <a:rPr lang="en-US" altLang="en-US" i="1" dirty="0"/>
              <a:t>f</a:t>
            </a:r>
            <a:r>
              <a:rPr lang="en-US" altLang="en-US" dirty="0"/>
              <a:t> is differentiable (and therefore continuous) everywhere.</a:t>
            </a:r>
          </a:p>
          <a:p>
            <a:pPr>
              <a:lnSpc>
                <a:spcPct val="100000"/>
              </a:lnSpc>
              <a:spcAft>
                <a:spcPts val="600"/>
              </a:spcAft>
            </a:pPr>
            <a:r>
              <a:rPr lang="en-US" altLang="en-US" dirty="0"/>
              <a:t>In particular, we can apply the Mean Value Theorem on the interval [0, 2]. There exists a number </a:t>
            </a:r>
            <a:r>
              <a:rPr lang="en-US" altLang="en-US" i="1" dirty="0"/>
              <a:t>c</a:t>
            </a:r>
            <a:r>
              <a:rPr lang="en-US" altLang="en-US" dirty="0"/>
              <a:t> such that</a:t>
            </a:r>
            <a:endParaRPr lang="en-US" dirty="0"/>
          </a:p>
        </p:txBody>
      </p:sp>
      <p:graphicFrame>
        <p:nvGraphicFramePr>
          <p:cNvPr id="11" name="Content Placeholder 10" descr="f(2) minus f(0) =  f prime (c) (2 minus 0)"/>
          <p:cNvGraphicFramePr>
            <a:graphicFrameLocks noGrp="1" noChangeAspect="1"/>
          </p:cNvGraphicFramePr>
          <p:nvPr>
            <p:ph sz="quarter" idx="27"/>
            <p:extLst>
              <p:ext uri="{D42A27DB-BD31-4B8C-83A1-F6EECF244321}">
                <p14:modId xmlns:p14="http://schemas.microsoft.com/office/powerpoint/2010/main" val="3327236115"/>
              </p:ext>
            </p:extLst>
          </p:nvPr>
        </p:nvGraphicFramePr>
        <p:xfrm>
          <a:off x="4283075" y="4781614"/>
          <a:ext cx="3055938" cy="404813"/>
        </p:xfrm>
        <a:graphic>
          <a:graphicData uri="http://schemas.openxmlformats.org/presentationml/2006/ole">
            <mc:AlternateContent xmlns:mc="http://schemas.openxmlformats.org/markup-compatibility/2006">
              <mc:Choice xmlns:v="urn:schemas-microsoft-com:vml" Requires="v">
                <p:oleObj spid="_x0000_s555077" name="Equation" r:id="rId5" imgW="1536480" imgH="203040" progId="Equation.DSMT4">
                  <p:embed/>
                </p:oleObj>
              </mc:Choice>
              <mc:Fallback>
                <p:oleObj name="Equation" r:id="rId5" imgW="1536480" imgH="203040" progId="Equation.DSMT4">
                  <p:embed/>
                  <p:pic>
                    <p:nvPicPr>
                      <p:cNvPr id="0" name="Picture 27" descr="f(2) minus f(0) =  f prime (c) (2 minus 0)"/>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83075" y="4781614"/>
                        <a:ext cx="3055938" cy="404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2776642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4.2</a:t>
            </a:r>
            <a:endParaRPr lang="en-IN" dirty="0"/>
          </a:p>
        </p:txBody>
      </p:sp>
      <p:sp>
        <p:nvSpPr>
          <p:cNvPr id="4" name="Text Placeholder 3"/>
          <p:cNvSpPr>
            <a:spLocks noGrp="1"/>
          </p:cNvSpPr>
          <p:nvPr>
            <p:ph type="body" sz="quarter" idx="11"/>
          </p:nvPr>
        </p:nvSpPr>
        <p:spPr/>
        <p:txBody>
          <a:bodyPr/>
          <a:lstStyle/>
          <a:p>
            <a:r>
              <a:rPr lang="en-US" dirty="0"/>
              <a:t>The Mean Value Theorem</a:t>
            </a:r>
            <a:endParaRPr lang="en-IN" dirty="0"/>
          </a:p>
        </p:txBody>
      </p:sp>
      <p:sp>
        <p:nvSpPr>
          <p:cNvPr id="8" name="Content Placeholder 10"/>
          <p:cNvSpPr>
            <a:spLocks noGrp="1"/>
          </p:cNvSpPr>
          <p:nvPr>
            <p:ph sz="quarter" idx="12"/>
          </p:nvPr>
        </p:nvSpPr>
        <p:spPr>
          <a:xfrm>
            <a:off x="4019551" y="6443493"/>
            <a:ext cx="4152899" cy="247650"/>
          </a:xfrm>
        </p:spPr>
        <p:txBody>
          <a:bodyPr/>
          <a:lstStyle/>
          <a:p>
            <a:r>
              <a:rPr lang="en-IN" dirty="0"/>
              <a:t>Copyright © Cengage Learning. All rights reserved. </a:t>
            </a:r>
          </a:p>
        </p:txBody>
      </p:sp>
    </p:spTree>
    <p:extLst>
      <p:ext uri="{BB962C8B-B14F-4D97-AF65-F5344CB8AC3E}">
        <p14:creationId xmlns:p14="http://schemas.microsoft.com/office/powerpoint/2010/main" val="19470615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4048"/>
            <a:ext cx="10515600" cy="537362"/>
          </a:xfrm>
        </p:spPr>
        <p:txBody>
          <a:bodyPr/>
          <a:lstStyle/>
          <a:p>
            <a:r>
              <a:rPr lang="en-US" altLang="en-US" dirty="0"/>
              <a:t>Example 5 – Solution</a:t>
            </a:r>
            <a:endParaRPr lang="en-US" dirty="0"/>
          </a:p>
        </p:txBody>
      </p:sp>
      <p:sp>
        <p:nvSpPr>
          <p:cNvPr id="3" name="Content Placeholder 2"/>
          <p:cNvSpPr>
            <a:spLocks noGrp="1"/>
          </p:cNvSpPr>
          <p:nvPr>
            <p:ph sz="quarter" idx="23"/>
          </p:nvPr>
        </p:nvSpPr>
        <p:spPr>
          <a:xfrm>
            <a:off x="736600" y="1289050"/>
            <a:ext cx="467049" cy="417513"/>
          </a:xfrm>
        </p:spPr>
        <p:txBody>
          <a:bodyPr/>
          <a:lstStyle/>
          <a:p>
            <a:pPr>
              <a:lnSpc>
                <a:spcPct val="100000"/>
              </a:lnSpc>
              <a:spcAft>
                <a:spcPts val="600"/>
              </a:spcAft>
            </a:pPr>
            <a:r>
              <a:rPr lang="en-US" altLang="en-US" dirty="0"/>
              <a:t>So</a:t>
            </a:r>
            <a:endParaRPr lang="en-US" dirty="0"/>
          </a:p>
        </p:txBody>
      </p:sp>
      <p:graphicFrame>
        <p:nvGraphicFramePr>
          <p:cNvPr id="19" name="Content Placeholder 11" descr="f (2) = f(0) + 2 f prime (c) = negative 3 + 2 f prime (c)">
            <a:extLst>
              <a:ext uri="{FF2B5EF4-FFF2-40B4-BE49-F238E27FC236}">
                <a16:creationId xmlns:a16="http://schemas.microsoft.com/office/drawing/2014/main" xmlns="" id="{BE1CEB2F-C334-40CF-9FFC-242A8E05C55F}"/>
              </a:ext>
            </a:extLst>
          </p:cNvPr>
          <p:cNvGraphicFramePr>
            <a:graphicFrameLocks noGrp="1" noChangeAspect="1"/>
          </p:cNvGraphicFramePr>
          <p:nvPr>
            <p:ph sz="quarter" idx="24"/>
            <p:extLst>
              <p:ext uri="{D42A27DB-BD31-4B8C-83A1-F6EECF244321}">
                <p14:modId xmlns:p14="http://schemas.microsoft.com/office/powerpoint/2010/main" val="1116467892"/>
              </p:ext>
            </p:extLst>
          </p:nvPr>
        </p:nvGraphicFramePr>
        <p:xfrm>
          <a:off x="3398838" y="1500188"/>
          <a:ext cx="4119562" cy="412750"/>
        </p:xfrm>
        <a:graphic>
          <a:graphicData uri="http://schemas.openxmlformats.org/presentationml/2006/ole">
            <mc:AlternateContent xmlns:mc="http://schemas.openxmlformats.org/markup-compatibility/2006">
              <mc:Choice xmlns:v="urn:schemas-microsoft-com:vml" Requires="v">
                <p:oleObj spid="_x0000_s556193" name="Equation" r:id="rId3" imgW="4317840" imgH="431640" progId="Equation.DSMT4">
                  <p:embed/>
                </p:oleObj>
              </mc:Choice>
              <mc:Fallback>
                <p:oleObj name="Equation" r:id="rId3" imgW="4317840" imgH="431640" progId="Equation.DSMT4">
                  <p:embed/>
                  <p:pic>
                    <p:nvPicPr>
                      <p:cNvPr id="0" name="Picture 56" descr="f (12) = f(0) + 2f prime (c) = negative 3 + 2f prime (c)"/>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98838" y="1500188"/>
                        <a:ext cx="4119562" cy="412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Content Placeholder 4"/>
          <p:cNvSpPr>
            <a:spLocks noGrp="1"/>
          </p:cNvSpPr>
          <p:nvPr>
            <p:ph sz="quarter" idx="25"/>
          </p:nvPr>
        </p:nvSpPr>
        <p:spPr>
          <a:xfrm>
            <a:off x="736600" y="2318335"/>
            <a:ext cx="2463800" cy="396874"/>
          </a:xfrm>
        </p:spPr>
        <p:txBody>
          <a:bodyPr/>
          <a:lstStyle/>
          <a:p>
            <a:r>
              <a:rPr lang="en-US" altLang="en-US" dirty="0"/>
              <a:t>We are given that</a:t>
            </a:r>
            <a:endParaRPr lang="en-US" dirty="0"/>
          </a:p>
        </p:txBody>
      </p:sp>
      <p:graphicFrame>
        <p:nvGraphicFramePr>
          <p:cNvPr id="20" name="Content Placeholder 19" descr="f prime (x) &lt; = 5"/>
          <p:cNvGraphicFramePr>
            <a:graphicFrameLocks noGrp="1" noChangeAspect="1"/>
          </p:cNvGraphicFramePr>
          <p:nvPr>
            <p:ph sz="quarter" idx="26"/>
            <p:extLst>
              <p:ext uri="{D42A27DB-BD31-4B8C-83A1-F6EECF244321}">
                <p14:modId xmlns:p14="http://schemas.microsoft.com/office/powerpoint/2010/main" val="124362479"/>
              </p:ext>
            </p:extLst>
          </p:nvPr>
        </p:nvGraphicFramePr>
        <p:xfrm>
          <a:off x="3195638" y="2305050"/>
          <a:ext cx="1136650" cy="395288"/>
        </p:xfrm>
        <a:graphic>
          <a:graphicData uri="http://schemas.openxmlformats.org/presentationml/2006/ole">
            <mc:AlternateContent xmlns:mc="http://schemas.openxmlformats.org/markup-compatibility/2006">
              <mc:Choice xmlns:v="urn:schemas-microsoft-com:vml" Requires="v">
                <p:oleObj spid="_x0000_s556194" name="Equation" r:id="rId5" imgW="583920" imgH="203040" progId="Equation.DSMT4">
                  <p:embed/>
                </p:oleObj>
              </mc:Choice>
              <mc:Fallback>
                <p:oleObj name="Equation" r:id="rId5" imgW="583920" imgH="203040" progId="Equation.DSMT4">
                  <p:embed/>
                  <p:pic>
                    <p:nvPicPr>
                      <p:cNvPr id="0" name="Picture 57" descr="fprime (x) &lt;= 5"/>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95638" y="2305050"/>
                        <a:ext cx="1136650" cy="395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Content Placeholder 6"/>
          <p:cNvSpPr>
            <a:spLocks noGrp="1"/>
          </p:cNvSpPr>
          <p:nvPr>
            <p:ph sz="quarter" idx="27"/>
          </p:nvPr>
        </p:nvSpPr>
        <p:spPr>
          <a:xfrm>
            <a:off x="4375538" y="2309742"/>
            <a:ext cx="5151016" cy="379469"/>
          </a:xfrm>
        </p:spPr>
        <p:txBody>
          <a:bodyPr/>
          <a:lstStyle/>
          <a:p>
            <a:r>
              <a:rPr lang="en-US" altLang="en-US" dirty="0"/>
              <a:t>for all </a:t>
            </a:r>
            <a:r>
              <a:rPr lang="en-US" altLang="en-US" i="1" dirty="0"/>
              <a:t>x</a:t>
            </a:r>
            <a:r>
              <a:rPr lang="en-US" altLang="en-US" dirty="0"/>
              <a:t>, so in particular we know that</a:t>
            </a:r>
            <a:endParaRPr lang="en-US" dirty="0"/>
          </a:p>
        </p:txBody>
      </p:sp>
      <p:graphicFrame>
        <p:nvGraphicFramePr>
          <p:cNvPr id="21" name="Content Placeholder 19" descr="f prime (c) &lt;= 5."/>
          <p:cNvGraphicFramePr>
            <a:graphicFrameLocks noGrp="1" noChangeAspect="1"/>
          </p:cNvGraphicFramePr>
          <p:nvPr>
            <p:ph sz="quarter" idx="28"/>
            <p:extLst>
              <p:ext uri="{D42A27DB-BD31-4B8C-83A1-F6EECF244321}">
                <p14:modId xmlns:p14="http://schemas.microsoft.com/office/powerpoint/2010/main" val="2140523135"/>
              </p:ext>
            </p:extLst>
          </p:nvPr>
        </p:nvGraphicFramePr>
        <p:xfrm>
          <a:off x="9453563" y="2286000"/>
          <a:ext cx="1204912" cy="401638"/>
        </p:xfrm>
        <a:graphic>
          <a:graphicData uri="http://schemas.openxmlformats.org/presentationml/2006/ole">
            <mc:AlternateContent xmlns:mc="http://schemas.openxmlformats.org/markup-compatibility/2006">
              <mc:Choice xmlns:v="urn:schemas-microsoft-com:vml" Requires="v">
                <p:oleObj spid="_x0000_s556195" name="Equation" r:id="rId7" imgW="609480" imgH="203040" progId="Equation.DSMT4">
                  <p:embed/>
                </p:oleObj>
              </mc:Choice>
              <mc:Fallback>
                <p:oleObj name="Equation" r:id="rId7" imgW="609480" imgH="203040" progId="Equation.DSMT4">
                  <p:embed/>
                  <p:pic>
                    <p:nvPicPr>
                      <p:cNvPr id="0" name="Picture 58" descr="fprime (x) &lt;= 5"/>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453563" y="2286000"/>
                        <a:ext cx="1204912" cy="401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Content Placeholder 8"/>
          <p:cNvSpPr>
            <a:spLocks noGrp="1"/>
          </p:cNvSpPr>
          <p:nvPr>
            <p:ph sz="quarter" idx="29"/>
          </p:nvPr>
        </p:nvSpPr>
        <p:spPr>
          <a:xfrm>
            <a:off x="736600" y="2756102"/>
            <a:ext cx="7231744" cy="365526"/>
          </a:xfrm>
        </p:spPr>
        <p:txBody>
          <a:bodyPr/>
          <a:lstStyle/>
          <a:p>
            <a:r>
              <a:rPr lang="en-US" altLang="en-US" dirty="0"/>
              <a:t>Multiplying both sides of this inequality by 2, we have</a:t>
            </a:r>
            <a:endParaRPr lang="en-US" dirty="0"/>
          </a:p>
        </p:txBody>
      </p:sp>
      <p:graphicFrame>
        <p:nvGraphicFramePr>
          <p:cNvPr id="22" name="Content Placeholder 21" descr="2 f prime (c) &lt;= 10, so"/>
          <p:cNvGraphicFramePr>
            <a:graphicFrameLocks noGrp="1" noChangeAspect="1"/>
          </p:cNvGraphicFramePr>
          <p:nvPr>
            <p:ph sz="quarter" idx="30"/>
            <p:extLst>
              <p:ext uri="{D42A27DB-BD31-4B8C-83A1-F6EECF244321}">
                <p14:modId xmlns:p14="http://schemas.microsoft.com/office/powerpoint/2010/main" val="3868693273"/>
              </p:ext>
            </p:extLst>
          </p:nvPr>
        </p:nvGraphicFramePr>
        <p:xfrm>
          <a:off x="7964488" y="2743200"/>
          <a:ext cx="1903412" cy="400050"/>
        </p:xfrm>
        <a:graphic>
          <a:graphicData uri="http://schemas.openxmlformats.org/presentationml/2006/ole">
            <mc:AlternateContent xmlns:mc="http://schemas.openxmlformats.org/markup-compatibility/2006">
              <mc:Choice xmlns:v="urn:schemas-microsoft-com:vml" Requires="v">
                <p:oleObj spid="_x0000_s556196" name="Equation" r:id="rId9" imgW="965160" imgH="203040" progId="Equation.DSMT4">
                  <p:embed/>
                </p:oleObj>
              </mc:Choice>
              <mc:Fallback>
                <p:oleObj name="Equation" r:id="rId9" imgW="965160" imgH="203040" progId="Equation.DSMT4">
                  <p:embed/>
                  <p:pic>
                    <p:nvPicPr>
                      <p:cNvPr id="0" name="Picture 59" descr="2f prime (c) &lt;= 10, so"/>
                      <p:cNvPicPr>
                        <a:picLocks noGrp="1"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964488" y="2743200"/>
                        <a:ext cx="1903412" cy="400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 name="Content Placeholder 13" descr="f(2) = negative 3 + 2 f prime (c) &lt;= negative 3 + 10 = 7">
            <a:extLst>
              <a:ext uri="{FF2B5EF4-FFF2-40B4-BE49-F238E27FC236}">
                <a16:creationId xmlns:a16="http://schemas.microsoft.com/office/drawing/2014/main" xmlns="" id="{F309B1BF-AA90-4072-B6E7-585DD02E5ED6}"/>
              </a:ext>
            </a:extLst>
          </p:cNvPr>
          <p:cNvGraphicFramePr>
            <a:graphicFrameLocks noGrp="1" noChangeAspect="1"/>
          </p:cNvGraphicFramePr>
          <p:nvPr>
            <p:ph sz="quarter" idx="32"/>
            <p:extLst>
              <p:ext uri="{D42A27DB-BD31-4B8C-83A1-F6EECF244321}">
                <p14:modId xmlns:p14="http://schemas.microsoft.com/office/powerpoint/2010/main" val="1602315985"/>
              </p:ext>
            </p:extLst>
          </p:nvPr>
        </p:nvGraphicFramePr>
        <p:xfrm>
          <a:off x="3763963" y="3460374"/>
          <a:ext cx="4089400" cy="431800"/>
        </p:xfrm>
        <a:graphic>
          <a:graphicData uri="http://schemas.openxmlformats.org/presentationml/2006/ole">
            <mc:AlternateContent xmlns:mc="http://schemas.openxmlformats.org/markup-compatibility/2006">
              <mc:Choice xmlns:v="urn:schemas-microsoft-com:vml" Requires="v">
                <p:oleObj spid="_x0000_s556197" name="Equation" r:id="rId11" imgW="4089240" imgH="431640" progId="Equation.DSMT4">
                  <p:embed/>
                </p:oleObj>
              </mc:Choice>
              <mc:Fallback>
                <p:oleObj name="Equation" r:id="rId11" imgW="4089240" imgH="431640" progId="Equation.DSMT4">
                  <p:embed/>
                  <p:pic>
                    <p:nvPicPr>
                      <p:cNvPr id="0" name="Picture 60" descr="f(2) = negative 3 +2f prime (c) &lt;= negative 3 + 10 = 7"/>
                      <p:cNvPicPr>
                        <a:picLocks noGrp="1"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763963" y="3460374"/>
                        <a:ext cx="4089400"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Content Placeholder 10"/>
          <p:cNvSpPr>
            <a:spLocks noGrp="1"/>
          </p:cNvSpPr>
          <p:nvPr>
            <p:ph sz="quarter" idx="31"/>
          </p:nvPr>
        </p:nvSpPr>
        <p:spPr>
          <a:xfrm>
            <a:off x="722952" y="4141605"/>
            <a:ext cx="5295413" cy="373062"/>
          </a:xfrm>
        </p:spPr>
        <p:txBody>
          <a:bodyPr/>
          <a:lstStyle/>
          <a:p>
            <a:r>
              <a:rPr lang="en-US" altLang="en-US" dirty="0">
                <a:sym typeface="Symbol" panose="05050102010706020507" pitchFamily="18" charset="2"/>
              </a:rPr>
              <a:t>The largest possible value for </a:t>
            </a:r>
            <a:r>
              <a:rPr lang="en-US" altLang="en-US" i="1" dirty="0"/>
              <a:t>f</a:t>
            </a:r>
            <a:r>
              <a:rPr lang="en-US" altLang="en-US" dirty="0"/>
              <a:t>(2)</a:t>
            </a:r>
            <a:r>
              <a:rPr lang="en-US" altLang="en-US" dirty="0">
                <a:sym typeface="Symbol" panose="05050102010706020507" pitchFamily="18" charset="2"/>
              </a:rPr>
              <a:t> is 7.</a:t>
            </a:r>
            <a:endParaRPr lang="en-US" dirty="0"/>
          </a:p>
        </p:txBody>
      </p:sp>
    </p:spTree>
    <p:extLst>
      <p:ext uri="{BB962C8B-B14F-4D97-AF65-F5344CB8AC3E}">
        <p14:creationId xmlns:p14="http://schemas.microsoft.com/office/powerpoint/2010/main" val="12471437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The Mean Value Theorem </a:t>
            </a:r>
            <a:r>
              <a:rPr lang="en-US" altLang="en-US" b="0" dirty="0"/>
              <a:t>(5 of 6)</a:t>
            </a:r>
            <a:endParaRPr lang="en-US" dirty="0"/>
          </a:p>
        </p:txBody>
      </p:sp>
      <p:sp>
        <p:nvSpPr>
          <p:cNvPr id="3" name="Content Placeholder 2"/>
          <p:cNvSpPr>
            <a:spLocks noGrp="1"/>
          </p:cNvSpPr>
          <p:nvPr>
            <p:ph sz="quarter" idx="23"/>
          </p:nvPr>
        </p:nvSpPr>
        <p:spPr>
          <a:xfrm>
            <a:off x="736600" y="1289050"/>
            <a:ext cx="10718800" cy="1937526"/>
          </a:xfrm>
        </p:spPr>
        <p:txBody>
          <a:bodyPr/>
          <a:lstStyle/>
          <a:p>
            <a:pPr>
              <a:lnSpc>
                <a:spcPct val="100000"/>
              </a:lnSpc>
              <a:spcAft>
                <a:spcPts val="600"/>
              </a:spcAft>
            </a:pPr>
            <a:r>
              <a:rPr lang="en-US" altLang="en-US" dirty="0">
                <a:latin typeface="Arial" panose="020B0604020202020204" pitchFamily="34" charset="0"/>
              </a:rPr>
              <a:t>The Mean Value Theorem can be used to establish some of the basic facts of differential calculus.</a:t>
            </a:r>
          </a:p>
          <a:p>
            <a:pPr>
              <a:lnSpc>
                <a:spcPct val="100000"/>
              </a:lnSpc>
              <a:spcAft>
                <a:spcPts val="600"/>
              </a:spcAft>
            </a:pPr>
            <a:endParaRPr lang="en-US" altLang="en-US" sz="1050" dirty="0">
              <a:latin typeface="Arial" panose="020B0604020202020204" pitchFamily="34" charset="0"/>
            </a:endParaRPr>
          </a:p>
          <a:p>
            <a:pPr>
              <a:lnSpc>
                <a:spcPct val="100000"/>
              </a:lnSpc>
              <a:spcAft>
                <a:spcPts val="600"/>
              </a:spcAft>
            </a:pPr>
            <a:r>
              <a:rPr lang="en-US" altLang="en-US" dirty="0">
                <a:latin typeface="Arial" panose="020B0604020202020204" pitchFamily="34" charset="0"/>
              </a:rPr>
              <a:t>One of these basic facts is the following theorem.</a:t>
            </a:r>
          </a:p>
          <a:p>
            <a:pPr>
              <a:lnSpc>
                <a:spcPct val="100000"/>
              </a:lnSpc>
              <a:spcAft>
                <a:spcPts val="600"/>
              </a:spcAft>
            </a:pPr>
            <a:r>
              <a:rPr lang="en-IN" b="1" dirty="0">
                <a:solidFill>
                  <a:srgbClr val="EF2E24"/>
                </a:solidFill>
                <a:latin typeface="Arial" panose="020B0604020202020204" pitchFamily="34" charset="0"/>
              </a:rPr>
              <a:t>5 Theorem </a:t>
            </a:r>
            <a:r>
              <a:rPr lang="en-IN" dirty="0">
                <a:latin typeface="Arial" panose="020B0604020202020204" pitchFamily="34" charset="0"/>
              </a:rPr>
              <a:t>If</a:t>
            </a:r>
            <a:endParaRPr lang="en-US" dirty="0"/>
          </a:p>
        </p:txBody>
      </p:sp>
      <p:graphicFrame>
        <p:nvGraphicFramePr>
          <p:cNvPr id="11" name="Content Placeholder 10" descr="f prime (x) = 0"/>
          <p:cNvGraphicFramePr>
            <a:graphicFrameLocks noGrp="1" noChangeAspect="1"/>
          </p:cNvGraphicFramePr>
          <p:nvPr>
            <p:ph sz="quarter" idx="28"/>
            <p:extLst>
              <p:ext uri="{D42A27DB-BD31-4B8C-83A1-F6EECF244321}">
                <p14:modId xmlns:p14="http://schemas.microsoft.com/office/powerpoint/2010/main" val="263957228"/>
              </p:ext>
            </p:extLst>
          </p:nvPr>
        </p:nvGraphicFramePr>
        <p:xfrm>
          <a:off x="2603500" y="3171298"/>
          <a:ext cx="1154113" cy="401638"/>
        </p:xfrm>
        <a:graphic>
          <a:graphicData uri="http://schemas.openxmlformats.org/presentationml/2006/ole">
            <mc:AlternateContent xmlns:mc="http://schemas.openxmlformats.org/markup-compatibility/2006">
              <mc:Choice xmlns:v="urn:schemas-microsoft-com:vml" Requires="v">
                <p:oleObj spid="_x0000_s557118" name="Equation" r:id="rId3" imgW="583920" imgH="203040" progId="Equation.DSMT4">
                  <p:embed/>
                </p:oleObj>
              </mc:Choice>
              <mc:Fallback>
                <p:oleObj name="Equation" r:id="rId3" imgW="583920" imgH="203040" progId="Equation.DSMT4">
                  <p:embed/>
                  <p:pic>
                    <p:nvPicPr>
                      <p:cNvPr id="0" name="Picture 22" descr="f prime (x) = 0"/>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03500" y="3171298"/>
                        <a:ext cx="1154113" cy="401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Content Placeholder 3"/>
          <p:cNvSpPr>
            <a:spLocks noGrp="1"/>
          </p:cNvSpPr>
          <p:nvPr>
            <p:ph sz="quarter" idx="24"/>
          </p:nvPr>
        </p:nvSpPr>
        <p:spPr>
          <a:xfrm>
            <a:off x="3806886" y="3189053"/>
            <a:ext cx="7586177" cy="401638"/>
          </a:xfrm>
        </p:spPr>
        <p:txBody>
          <a:bodyPr/>
          <a:lstStyle/>
          <a:p>
            <a:r>
              <a:rPr lang="en-IN" dirty="0">
                <a:latin typeface="Arial" panose="020B0604020202020204" pitchFamily="34" charset="0"/>
              </a:rPr>
              <a:t>for all </a:t>
            </a:r>
            <a:r>
              <a:rPr lang="en-IN" i="1" dirty="0">
                <a:latin typeface="Arial" panose="020B0604020202020204" pitchFamily="34" charset="0"/>
              </a:rPr>
              <a:t>x </a:t>
            </a:r>
            <a:r>
              <a:rPr lang="en-IN" dirty="0">
                <a:latin typeface="Arial" panose="020B0604020202020204" pitchFamily="34" charset="0"/>
              </a:rPr>
              <a:t>in an interval (</a:t>
            </a:r>
            <a:r>
              <a:rPr lang="en-IN" i="1" dirty="0">
                <a:latin typeface="Arial" panose="020B0604020202020204" pitchFamily="34" charset="0"/>
              </a:rPr>
              <a:t>a</a:t>
            </a:r>
            <a:r>
              <a:rPr lang="en-IN" dirty="0">
                <a:latin typeface="Arial" panose="020B0604020202020204" pitchFamily="34" charset="0"/>
              </a:rPr>
              <a:t>, </a:t>
            </a:r>
            <a:r>
              <a:rPr lang="en-IN" i="1" dirty="0">
                <a:latin typeface="Arial" panose="020B0604020202020204" pitchFamily="34" charset="0"/>
              </a:rPr>
              <a:t>b</a:t>
            </a:r>
            <a:r>
              <a:rPr lang="en-IN" dirty="0">
                <a:latin typeface="Arial" panose="020B0604020202020204" pitchFamily="34" charset="0"/>
              </a:rPr>
              <a:t>), then </a:t>
            </a:r>
            <a:r>
              <a:rPr lang="en-IN" i="1" dirty="0">
                <a:latin typeface="Arial" panose="020B0604020202020204" pitchFamily="34" charset="0"/>
              </a:rPr>
              <a:t>f </a:t>
            </a:r>
            <a:r>
              <a:rPr lang="en-IN" dirty="0">
                <a:latin typeface="Arial" panose="020B0604020202020204" pitchFamily="34" charset="0"/>
              </a:rPr>
              <a:t>is constant on (</a:t>
            </a:r>
            <a:r>
              <a:rPr lang="en-IN" i="1" dirty="0">
                <a:latin typeface="Arial" panose="020B0604020202020204" pitchFamily="34" charset="0"/>
              </a:rPr>
              <a:t>a</a:t>
            </a:r>
            <a:r>
              <a:rPr lang="en-IN" dirty="0">
                <a:latin typeface="Arial" panose="020B0604020202020204" pitchFamily="34" charset="0"/>
              </a:rPr>
              <a:t>, </a:t>
            </a:r>
            <a:r>
              <a:rPr lang="en-IN" i="1" dirty="0">
                <a:latin typeface="Arial" panose="020B0604020202020204" pitchFamily="34" charset="0"/>
              </a:rPr>
              <a:t>b</a:t>
            </a:r>
            <a:r>
              <a:rPr lang="en-IN" dirty="0">
                <a:latin typeface="Arial" panose="020B0604020202020204" pitchFamily="34" charset="0"/>
              </a:rPr>
              <a:t>).</a:t>
            </a:r>
            <a:endParaRPr lang="en-US" dirty="0"/>
          </a:p>
        </p:txBody>
      </p:sp>
      <p:sp>
        <p:nvSpPr>
          <p:cNvPr id="5" name="Content Placeholder 4"/>
          <p:cNvSpPr>
            <a:spLocks noGrp="1"/>
          </p:cNvSpPr>
          <p:nvPr>
            <p:ph sz="quarter" idx="25"/>
          </p:nvPr>
        </p:nvSpPr>
        <p:spPr>
          <a:xfrm>
            <a:off x="736600" y="4045409"/>
            <a:ext cx="1959947" cy="381228"/>
          </a:xfrm>
        </p:spPr>
        <p:txBody>
          <a:bodyPr/>
          <a:lstStyle/>
          <a:p>
            <a:r>
              <a:rPr lang="en-IN" b="1" dirty="0">
                <a:solidFill>
                  <a:srgbClr val="EF2E24"/>
                </a:solidFill>
                <a:latin typeface="Arial" panose="020B0604020202020204" pitchFamily="34" charset="0"/>
              </a:rPr>
              <a:t>7 Corollary </a:t>
            </a:r>
            <a:r>
              <a:rPr lang="en-IN" dirty="0">
                <a:latin typeface="Arial" panose="020B0604020202020204" pitchFamily="34" charset="0"/>
              </a:rPr>
              <a:t>If</a:t>
            </a:r>
            <a:endParaRPr lang="en-US" dirty="0"/>
          </a:p>
        </p:txBody>
      </p:sp>
      <p:graphicFrame>
        <p:nvGraphicFramePr>
          <p:cNvPr id="12" name="Content Placeholder 10" descr="f prime (x) = g prime (x)"/>
          <p:cNvGraphicFramePr>
            <a:graphicFrameLocks noGrp="1" noChangeAspect="1"/>
          </p:cNvGraphicFramePr>
          <p:nvPr>
            <p:ph sz="quarter" idx="29"/>
            <p:extLst>
              <p:ext uri="{D42A27DB-BD31-4B8C-83A1-F6EECF244321}">
                <p14:modId xmlns:p14="http://schemas.microsoft.com/office/powerpoint/2010/main" val="3326716984"/>
              </p:ext>
            </p:extLst>
          </p:nvPr>
        </p:nvGraphicFramePr>
        <p:xfrm>
          <a:off x="2676525" y="4045443"/>
          <a:ext cx="1579563" cy="388937"/>
        </p:xfrm>
        <a:graphic>
          <a:graphicData uri="http://schemas.openxmlformats.org/presentationml/2006/ole">
            <mc:AlternateContent xmlns:mc="http://schemas.openxmlformats.org/markup-compatibility/2006">
              <mc:Choice xmlns:v="urn:schemas-microsoft-com:vml" Requires="v">
                <p:oleObj spid="_x0000_s557119" name="Equation" r:id="rId5" imgW="825480" imgH="203040" progId="Equation.DSMT4">
                  <p:embed/>
                </p:oleObj>
              </mc:Choice>
              <mc:Fallback>
                <p:oleObj name="Equation" r:id="rId5" imgW="825480" imgH="203040" progId="Equation.DSMT4">
                  <p:embed/>
                  <p:pic>
                    <p:nvPicPr>
                      <p:cNvPr id="0" name="Picture 23" descr="f prime (x) = g prime (x)"/>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76525" y="4045443"/>
                        <a:ext cx="1579563" cy="388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Content Placeholder 5"/>
          <p:cNvSpPr>
            <a:spLocks noGrp="1"/>
          </p:cNvSpPr>
          <p:nvPr>
            <p:ph sz="quarter" idx="26"/>
          </p:nvPr>
        </p:nvSpPr>
        <p:spPr>
          <a:xfrm>
            <a:off x="4292083" y="4072531"/>
            <a:ext cx="7349931" cy="382652"/>
          </a:xfrm>
        </p:spPr>
        <p:txBody>
          <a:bodyPr/>
          <a:lstStyle/>
          <a:p>
            <a:r>
              <a:rPr lang="en-IN" dirty="0">
                <a:latin typeface="Arial" panose="020B0604020202020204" pitchFamily="34" charset="0"/>
              </a:rPr>
              <a:t>for all </a:t>
            </a:r>
            <a:r>
              <a:rPr lang="en-IN" i="1" dirty="0">
                <a:latin typeface="Arial" panose="020B0604020202020204" pitchFamily="34" charset="0"/>
              </a:rPr>
              <a:t>x </a:t>
            </a:r>
            <a:r>
              <a:rPr lang="en-IN" dirty="0">
                <a:latin typeface="Arial" panose="020B0604020202020204" pitchFamily="34" charset="0"/>
              </a:rPr>
              <a:t>in an interval (</a:t>
            </a:r>
            <a:r>
              <a:rPr lang="en-IN" i="1" dirty="0">
                <a:latin typeface="Arial" panose="020B0604020202020204" pitchFamily="34" charset="0"/>
              </a:rPr>
              <a:t>a</a:t>
            </a:r>
            <a:r>
              <a:rPr lang="en-IN" dirty="0">
                <a:latin typeface="Arial" panose="020B0604020202020204" pitchFamily="34" charset="0"/>
              </a:rPr>
              <a:t>, </a:t>
            </a:r>
            <a:r>
              <a:rPr lang="en-IN" i="1" dirty="0">
                <a:latin typeface="Arial" panose="020B0604020202020204" pitchFamily="34" charset="0"/>
              </a:rPr>
              <a:t>b</a:t>
            </a:r>
            <a:r>
              <a:rPr lang="en-IN" dirty="0">
                <a:latin typeface="Arial" panose="020B0604020202020204" pitchFamily="34" charset="0"/>
              </a:rPr>
              <a:t>), then </a:t>
            </a:r>
            <a:r>
              <a:rPr lang="en-IN" i="1" dirty="0">
                <a:latin typeface="Arial" panose="020B0604020202020204" pitchFamily="34" charset="0"/>
              </a:rPr>
              <a:t>f </a:t>
            </a:r>
            <a:r>
              <a:rPr lang="en-IN" dirty="0">
                <a:latin typeface="Arial" panose="020B0604020202020204" pitchFamily="34" charset="0"/>
              </a:rPr>
              <a:t>− </a:t>
            </a:r>
            <a:r>
              <a:rPr lang="en-IN" i="1" dirty="0">
                <a:latin typeface="Arial" panose="020B0604020202020204" pitchFamily="34" charset="0"/>
              </a:rPr>
              <a:t>g</a:t>
            </a:r>
            <a:r>
              <a:rPr lang="en-IN" dirty="0">
                <a:latin typeface="Arial" panose="020B0604020202020204" pitchFamily="34" charset="0"/>
              </a:rPr>
              <a:t> is constant on</a:t>
            </a:r>
            <a:endParaRPr lang="en-US" dirty="0"/>
          </a:p>
        </p:txBody>
      </p:sp>
      <p:sp>
        <p:nvSpPr>
          <p:cNvPr id="7" name="Content Placeholder 6"/>
          <p:cNvSpPr>
            <a:spLocks noGrp="1"/>
          </p:cNvSpPr>
          <p:nvPr>
            <p:ph sz="quarter" idx="27"/>
          </p:nvPr>
        </p:nvSpPr>
        <p:spPr>
          <a:xfrm>
            <a:off x="736600" y="4529275"/>
            <a:ext cx="6737220" cy="401767"/>
          </a:xfrm>
        </p:spPr>
        <p:txBody>
          <a:bodyPr/>
          <a:lstStyle/>
          <a:p>
            <a:r>
              <a:rPr lang="en-IN" dirty="0">
                <a:latin typeface="Arial" panose="020B0604020202020204" pitchFamily="34" charset="0"/>
              </a:rPr>
              <a:t>(</a:t>
            </a:r>
            <a:r>
              <a:rPr lang="en-IN" i="1" dirty="0">
                <a:latin typeface="Arial" panose="020B0604020202020204" pitchFamily="34" charset="0"/>
              </a:rPr>
              <a:t>a</a:t>
            </a:r>
            <a:r>
              <a:rPr lang="en-IN" dirty="0">
                <a:latin typeface="Arial" panose="020B0604020202020204" pitchFamily="34" charset="0"/>
              </a:rPr>
              <a:t>, </a:t>
            </a:r>
            <a:r>
              <a:rPr lang="en-IN" i="1" dirty="0">
                <a:latin typeface="Arial" panose="020B0604020202020204" pitchFamily="34" charset="0"/>
              </a:rPr>
              <a:t>b</a:t>
            </a:r>
            <a:r>
              <a:rPr lang="en-IN" dirty="0">
                <a:latin typeface="Arial" panose="020B0604020202020204" pitchFamily="34" charset="0"/>
              </a:rPr>
              <a:t>); that is, </a:t>
            </a:r>
            <a:r>
              <a:rPr lang="en-IN" i="1" dirty="0" smtClean="0">
                <a:latin typeface="Arial" panose="020B0604020202020204" pitchFamily="34" charset="0"/>
              </a:rPr>
              <a:t>f</a:t>
            </a:r>
            <a:r>
              <a:rPr lang="en-IN" sz="400" i="1" dirty="0" smtClean="0">
                <a:latin typeface="Arial" panose="020B0604020202020204" pitchFamily="34" charset="0"/>
              </a:rPr>
              <a:t> </a:t>
            </a:r>
            <a:r>
              <a:rPr lang="en-IN" dirty="0" smtClean="0">
                <a:latin typeface="Arial" panose="020B0604020202020204" pitchFamily="34" charset="0"/>
              </a:rPr>
              <a:t>(</a:t>
            </a:r>
            <a:r>
              <a:rPr lang="en-IN" i="1" dirty="0">
                <a:latin typeface="Arial" panose="020B0604020202020204" pitchFamily="34" charset="0"/>
              </a:rPr>
              <a:t>x</a:t>
            </a:r>
            <a:r>
              <a:rPr lang="en-IN" dirty="0">
                <a:latin typeface="Arial" panose="020B0604020202020204" pitchFamily="34" charset="0"/>
              </a:rPr>
              <a:t>) = </a:t>
            </a:r>
            <a:r>
              <a:rPr lang="en-IN" i="1" dirty="0">
                <a:latin typeface="Arial" panose="020B0604020202020204" pitchFamily="34" charset="0"/>
              </a:rPr>
              <a:t>g</a:t>
            </a:r>
            <a:r>
              <a:rPr lang="en-IN" dirty="0">
                <a:latin typeface="Arial" panose="020B0604020202020204" pitchFamily="34" charset="0"/>
              </a:rPr>
              <a:t>(</a:t>
            </a:r>
            <a:r>
              <a:rPr lang="en-IN" i="1" dirty="0">
                <a:latin typeface="Arial" panose="020B0604020202020204" pitchFamily="34" charset="0"/>
              </a:rPr>
              <a:t>x</a:t>
            </a:r>
            <a:r>
              <a:rPr lang="en-IN" dirty="0">
                <a:latin typeface="Arial" panose="020B0604020202020204" pitchFamily="34" charset="0"/>
              </a:rPr>
              <a:t>) + </a:t>
            </a:r>
            <a:r>
              <a:rPr lang="en-IN" i="1" dirty="0">
                <a:latin typeface="Arial" panose="020B0604020202020204" pitchFamily="34" charset="0"/>
              </a:rPr>
              <a:t>c </a:t>
            </a:r>
            <a:r>
              <a:rPr lang="en-IN" dirty="0">
                <a:latin typeface="Arial" panose="020B0604020202020204" pitchFamily="34" charset="0"/>
              </a:rPr>
              <a:t>where </a:t>
            </a:r>
            <a:r>
              <a:rPr lang="en-IN" i="1" dirty="0">
                <a:latin typeface="Arial" panose="020B0604020202020204" pitchFamily="34" charset="0"/>
              </a:rPr>
              <a:t>c </a:t>
            </a:r>
            <a:r>
              <a:rPr lang="en-IN" dirty="0">
                <a:latin typeface="Arial" panose="020B0604020202020204" pitchFamily="34" charset="0"/>
              </a:rPr>
              <a:t>is a constant.</a:t>
            </a:r>
            <a:endParaRPr lang="en-US" dirty="0"/>
          </a:p>
        </p:txBody>
      </p:sp>
    </p:spTree>
    <p:extLst>
      <p:ext uri="{BB962C8B-B14F-4D97-AF65-F5344CB8AC3E}">
        <p14:creationId xmlns:p14="http://schemas.microsoft.com/office/powerpoint/2010/main" val="30829468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56707BC-7A49-43D8-BAA4-B0435E63F67C}"/>
              </a:ext>
            </a:extLst>
          </p:cNvPr>
          <p:cNvSpPr>
            <a:spLocks noGrp="1"/>
          </p:cNvSpPr>
          <p:nvPr>
            <p:ph type="title"/>
          </p:nvPr>
        </p:nvSpPr>
        <p:spPr/>
        <p:txBody>
          <a:bodyPr/>
          <a:lstStyle/>
          <a:p>
            <a:r>
              <a:rPr lang="en-US" altLang="en-US" dirty="0"/>
              <a:t>The Mean Value Theorem </a:t>
            </a:r>
            <a:r>
              <a:rPr lang="en-US" altLang="en-US" b="0" dirty="0"/>
              <a:t>(6 of 6)</a:t>
            </a:r>
            <a:endParaRPr lang="en-IN" dirty="0"/>
          </a:p>
        </p:txBody>
      </p:sp>
      <p:sp>
        <p:nvSpPr>
          <p:cNvPr id="3" name="Content Placeholder 2">
            <a:extLst>
              <a:ext uri="{FF2B5EF4-FFF2-40B4-BE49-F238E27FC236}">
                <a16:creationId xmlns:a16="http://schemas.microsoft.com/office/drawing/2014/main" xmlns="" id="{AA52071D-4B67-4C91-B4BC-B4B56D62B634}"/>
              </a:ext>
            </a:extLst>
          </p:cNvPr>
          <p:cNvSpPr>
            <a:spLocks noGrp="1"/>
          </p:cNvSpPr>
          <p:nvPr>
            <p:ph sz="quarter" idx="23"/>
          </p:nvPr>
        </p:nvSpPr>
        <p:spPr>
          <a:xfrm>
            <a:off x="736600" y="1289049"/>
            <a:ext cx="10718800" cy="1148423"/>
          </a:xfrm>
        </p:spPr>
        <p:txBody>
          <a:bodyPr/>
          <a:lstStyle/>
          <a:p>
            <a:pPr>
              <a:lnSpc>
                <a:spcPct val="100000"/>
              </a:lnSpc>
              <a:spcAft>
                <a:spcPts val="600"/>
              </a:spcAft>
            </a:pPr>
            <a:r>
              <a:rPr lang="en-US" altLang="en-US" b="1" dirty="0">
                <a:solidFill>
                  <a:srgbClr val="07944A"/>
                </a:solidFill>
              </a:rPr>
              <a:t>Note</a:t>
            </a:r>
          </a:p>
          <a:p>
            <a:pPr>
              <a:lnSpc>
                <a:spcPct val="100000"/>
              </a:lnSpc>
              <a:spcAft>
                <a:spcPts val="600"/>
              </a:spcAft>
            </a:pPr>
            <a:r>
              <a:rPr lang="en-US" altLang="en-US" dirty="0"/>
              <a:t>Care must be taken in applying Theorem 5. Let</a:t>
            </a:r>
            <a:endParaRPr lang="en-IN" dirty="0"/>
          </a:p>
        </p:txBody>
      </p:sp>
      <p:graphicFrame>
        <p:nvGraphicFramePr>
          <p:cNvPr id="12" name="Content Placeholder 11" descr="f(x) = x∕abs(x) = 1 if x &gt; 0 and f(x) = x∕abs(x) = (negative 1) if x &lt; 0.">
            <a:extLst>
              <a:ext uri="{FF2B5EF4-FFF2-40B4-BE49-F238E27FC236}">
                <a16:creationId xmlns:a16="http://schemas.microsoft.com/office/drawing/2014/main" xmlns="" id="{AB3ACAC2-ACFF-4680-AF64-E2EC0F6BAB1C}"/>
              </a:ext>
            </a:extLst>
          </p:cNvPr>
          <p:cNvGraphicFramePr>
            <a:graphicFrameLocks noGrp="1" noChangeAspect="1"/>
          </p:cNvGraphicFramePr>
          <p:nvPr>
            <p:ph sz="quarter" idx="24"/>
            <p:extLst>
              <p:ext uri="{D42A27DB-BD31-4B8C-83A1-F6EECF244321}">
                <p14:modId xmlns:p14="http://schemas.microsoft.com/office/powerpoint/2010/main" val="465956499"/>
              </p:ext>
            </p:extLst>
          </p:nvPr>
        </p:nvGraphicFramePr>
        <p:xfrm>
          <a:off x="4097995" y="2437473"/>
          <a:ext cx="3125765" cy="790030"/>
        </p:xfrm>
        <a:graphic>
          <a:graphicData uri="http://schemas.openxmlformats.org/presentationml/2006/ole">
            <mc:AlternateContent xmlns:mc="http://schemas.openxmlformats.org/markup-compatibility/2006">
              <mc:Choice xmlns:v="urn:schemas-microsoft-com:vml" Requires="v">
                <p:oleObj spid="_x0000_s549984" name="Equation" r:id="rId3" imgW="3517560" imgH="888840" progId="Equation.DSMT4">
                  <p:embed/>
                </p:oleObj>
              </mc:Choice>
              <mc:Fallback>
                <p:oleObj name="Equation" r:id="rId3" imgW="3517560" imgH="888840" progId="Equation.DSMT4">
                  <p:embed/>
                  <p:pic>
                    <p:nvPicPr>
                      <p:cNvPr id="0" name="Picture 56" descr="f(x) = x/abs(x) =1 if x &gt; 0 (negative 1) if x &lt; 0"/>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97995" y="2437473"/>
                        <a:ext cx="3125765" cy="79003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Content Placeholder 4">
            <a:extLst>
              <a:ext uri="{FF2B5EF4-FFF2-40B4-BE49-F238E27FC236}">
                <a16:creationId xmlns:a16="http://schemas.microsoft.com/office/drawing/2014/main" xmlns="" id="{2D8A5BAC-B99F-4739-8F5C-A7321E0E3C2E}"/>
              </a:ext>
            </a:extLst>
          </p:cNvPr>
          <p:cNvSpPr>
            <a:spLocks noGrp="1"/>
          </p:cNvSpPr>
          <p:nvPr>
            <p:ph sz="quarter" idx="25"/>
          </p:nvPr>
        </p:nvSpPr>
        <p:spPr>
          <a:xfrm>
            <a:off x="736600" y="3647063"/>
            <a:ext cx="2492983" cy="312094"/>
          </a:xfrm>
        </p:spPr>
        <p:txBody>
          <a:bodyPr/>
          <a:lstStyle/>
          <a:p>
            <a:r>
              <a:rPr lang="en-US" altLang="en-US" dirty="0"/>
              <a:t>The domain of </a:t>
            </a:r>
            <a:r>
              <a:rPr lang="en-US" altLang="en-US" i="1" dirty="0"/>
              <a:t>f </a:t>
            </a:r>
            <a:r>
              <a:rPr lang="en-US" altLang="en-US" dirty="0"/>
              <a:t>is</a:t>
            </a:r>
            <a:endParaRPr lang="en-IN" dirty="0"/>
          </a:p>
        </p:txBody>
      </p:sp>
      <p:graphicFrame>
        <p:nvGraphicFramePr>
          <p:cNvPr id="14" name="Content Placeholder 13" descr="D= { x|x != 0} and f prime (x) = 0">
            <a:extLst>
              <a:ext uri="{FF2B5EF4-FFF2-40B4-BE49-F238E27FC236}">
                <a16:creationId xmlns:a16="http://schemas.microsoft.com/office/drawing/2014/main" xmlns="" id="{C8122F2F-955F-42F9-B929-27D642A0C9AF}"/>
              </a:ext>
            </a:extLst>
          </p:cNvPr>
          <p:cNvGraphicFramePr>
            <a:graphicFrameLocks noGrp="1" noChangeAspect="1"/>
          </p:cNvGraphicFramePr>
          <p:nvPr>
            <p:ph sz="quarter" idx="26"/>
            <p:extLst>
              <p:ext uri="{D42A27DB-BD31-4B8C-83A1-F6EECF244321}">
                <p14:modId xmlns:p14="http://schemas.microsoft.com/office/powerpoint/2010/main" val="552129707"/>
              </p:ext>
            </p:extLst>
          </p:nvPr>
        </p:nvGraphicFramePr>
        <p:xfrm>
          <a:off x="3233738" y="3603625"/>
          <a:ext cx="3738562" cy="446088"/>
        </p:xfrm>
        <a:graphic>
          <a:graphicData uri="http://schemas.openxmlformats.org/presentationml/2006/ole">
            <mc:AlternateContent xmlns:mc="http://schemas.openxmlformats.org/markup-compatibility/2006">
              <mc:Choice xmlns:v="urn:schemas-microsoft-com:vml" Requires="v">
                <p:oleObj spid="_x0000_s549985" name="Equation" r:id="rId5" imgW="3619440" imgH="431640" progId="Equation.DSMT4">
                  <p:embed/>
                </p:oleObj>
              </mc:Choice>
              <mc:Fallback>
                <p:oleObj name="Equation" r:id="rId5" imgW="3619440" imgH="431640" progId="Equation.DSMT4">
                  <p:embed/>
                  <p:pic>
                    <p:nvPicPr>
                      <p:cNvPr id="0" name="Picture 57" descr="D= { x|x != 0} and f prime (x) = 0"/>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33738" y="3603625"/>
                        <a:ext cx="3738562" cy="446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Content Placeholder 6">
            <a:extLst>
              <a:ext uri="{FF2B5EF4-FFF2-40B4-BE49-F238E27FC236}">
                <a16:creationId xmlns:a16="http://schemas.microsoft.com/office/drawing/2014/main" xmlns="" id="{3B4CA9CF-940A-4823-B5BA-1E436C6A2ED2}"/>
              </a:ext>
            </a:extLst>
          </p:cNvPr>
          <p:cNvSpPr>
            <a:spLocks noGrp="1"/>
          </p:cNvSpPr>
          <p:nvPr>
            <p:ph sz="quarter" idx="27"/>
          </p:nvPr>
        </p:nvSpPr>
        <p:spPr>
          <a:xfrm>
            <a:off x="7035278" y="3628402"/>
            <a:ext cx="4587684" cy="420672"/>
          </a:xfrm>
        </p:spPr>
        <p:txBody>
          <a:bodyPr/>
          <a:lstStyle/>
          <a:p>
            <a:r>
              <a:rPr lang="en-US" altLang="en-US" dirty="0"/>
              <a:t>for all </a:t>
            </a:r>
            <a:r>
              <a:rPr lang="en-US" altLang="en-US" i="1" dirty="0"/>
              <a:t>x</a:t>
            </a:r>
            <a:r>
              <a:rPr lang="en-US" altLang="en-US" dirty="0"/>
              <a:t> in </a:t>
            </a:r>
            <a:r>
              <a:rPr lang="en-US" altLang="en-US" i="1" dirty="0"/>
              <a:t>D</a:t>
            </a:r>
            <a:r>
              <a:rPr lang="en-US" altLang="en-US" dirty="0"/>
              <a:t>. But </a:t>
            </a:r>
            <a:r>
              <a:rPr lang="en-US" altLang="en-US" i="1" dirty="0"/>
              <a:t>f</a:t>
            </a:r>
            <a:r>
              <a:rPr lang="en-US" altLang="en-US" dirty="0"/>
              <a:t> is obviously not</a:t>
            </a:r>
            <a:endParaRPr lang="en-IN" dirty="0"/>
          </a:p>
        </p:txBody>
      </p:sp>
      <p:sp>
        <p:nvSpPr>
          <p:cNvPr id="8" name="Content Placeholder 7">
            <a:extLst>
              <a:ext uri="{FF2B5EF4-FFF2-40B4-BE49-F238E27FC236}">
                <a16:creationId xmlns:a16="http://schemas.microsoft.com/office/drawing/2014/main" xmlns="" id="{C6E2F66F-616B-4BEF-A8C8-3DA11C91851C}"/>
              </a:ext>
            </a:extLst>
          </p:cNvPr>
          <p:cNvSpPr>
            <a:spLocks noGrp="1"/>
          </p:cNvSpPr>
          <p:nvPr>
            <p:ph sz="quarter" idx="28"/>
          </p:nvPr>
        </p:nvSpPr>
        <p:spPr>
          <a:xfrm>
            <a:off x="736600" y="4116983"/>
            <a:ext cx="10432143" cy="1341708"/>
          </a:xfrm>
        </p:spPr>
        <p:txBody>
          <a:bodyPr/>
          <a:lstStyle/>
          <a:p>
            <a:r>
              <a:rPr lang="en-US" altLang="en-US" dirty="0"/>
              <a:t>a constant function.</a:t>
            </a:r>
          </a:p>
          <a:p>
            <a:endParaRPr lang="en-US" altLang="en-US" dirty="0"/>
          </a:p>
          <a:p>
            <a:r>
              <a:rPr lang="en-US" altLang="en-US" dirty="0"/>
              <a:t>This does not contradict Theorem 5 because </a:t>
            </a:r>
            <a:r>
              <a:rPr lang="en-US" altLang="en-US" i="1" dirty="0"/>
              <a:t>D</a:t>
            </a:r>
            <a:r>
              <a:rPr lang="en-US" altLang="en-US" dirty="0"/>
              <a:t> is not an interval. </a:t>
            </a:r>
          </a:p>
        </p:txBody>
      </p:sp>
    </p:spTree>
    <p:extLst>
      <p:ext uri="{BB962C8B-B14F-4D97-AF65-F5344CB8AC3E}">
        <p14:creationId xmlns:p14="http://schemas.microsoft.com/office/powerpoint/2010/main" val="21867856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9C0B4AB-3138-480E-8533-0D2026BA3D7F}"/>
              </a:ext>
            </a:extLst>
          </p:cNvPr>
          <p:cNvSpPr>
            <a:spLocks noGrp="1"/>
          </p:cNvSpPr>
          <p:nvPr>
            <p:ph type="title"/>
          </p:nvPr>
        </p:nvSpPr>
        <p:spPr>
          <a:xfrm>
            <a:off x="841248" y="380891"/>
            <a:ext cx="10515600" cy="672105"/>
          </a:xfrm>
        </p:spPr>
        <p:txBody>
          <a:bodyPr/>
          <a:lstStyle/>
          <a:p>
            <a:r>
              <a:rPr lang="en-IN" dirty="0"/>
              <a:t>The Mean Value Theorem (1 of 1) </a:t>
            </a:r>
            <a:endParaRPr lang="en-IN" b="0" dirty="0"/>
          </a:p>
        </p:txBody>
      </p:sp>
      <p:sp>
        <p:nvSpPr>
          <p:cNvPr id="3" name="Content Placeholder 2">
            <a:extLst>
              <a:ext uri="{FF2B5EF4-FFF2-40B4-BE49-F238E27FC236}">
                <a16:creationId xmlns:a16="http://schemas.microsoft.com/office/drawing/2014/main" xmlns="" id="{FB3A0D3E-944C-4EFC-99BD-43A750F1B71B}"/>
              </a:ext>
            </a:extLst>
          </p:cNvPr>
          <p:cNvSpPr>
            <a:spLocks noGrp="1"/>
          </p:cNvSpPr>
          <p:nvPr>
            <p:ph sz="quarter" idx="23"/>
          </p:nvPr>
        </p:nvSpPr>
        <p:spPr>
          <a:xfrm>
            <a:off x="736600" y="1289050"/>
            <a:ext cx="10718800" cy="1010805"/>
          </a:xfrm>
        </p:spPr>
        <p:txBody>
          <a:bodyPr/>
          <a:lstStyle/>
          <a:p>
            <a:pPr>
              <a:lnSpc>
                <a:spcPct val="100000"/>
              </a:lnSpc>
            </a:pPr>
            <a:r>
              <a:rPr lang="en-IN" dirty="0"/>
              <a:t>We will see that many of the results depend on one central fact, which is called the Mean Value Theorem.</a:t>
            </a:r>
          </a:p>
        </p:txBody>
      </p:sp>
    </p:spTree>
    <p:extLst>
      <p:ext uri="{BB962C8B-B14F-4D97-AF65-F5344CB8AC3E}">
        <p14:creationId xmlns:p14="http://schemas.microsoft.com/office/powerpoint/2010/main" val="18789162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9439C50-9C46-4233-8285-16AF474E7A69}"/>
              </a:ext>
            </a:extLst>
          </p:cNvPr>
          <p:cNvSpPr>
            <a:spLocks noGrp="1"/>
          </p:cNvSpPr>
          <p:nvPr>
            <p:ph type="title"/>
          </p:nvPr>
        </p:nvSpPr>
        <p:spPr>
          <a:xfrm>
            <a:off x="838200" y="3060442"/>
            <a:ext cx="10515600" cy="1126076"/>
          </a:xfrm>
        </p:spPr>
        <p:txBody>
          <a:bodyPr/>
          <a:lstStyle/>
          <a:p>
            <a:pPr algn="ctr"/>
            <a:r>
              <a:rPr lang="en-IN" dirty="0" err="1">
                <a:solidFill>
                  <a:srgbClr val="0079C2"/>
                </a:solidFill>
              </a:rPr>
              <a:t>Rolle’s</a:t>
            </a:r>
            <a:r>
              <a:rPr lang="en-IN" dirty="0">
                <a:solidFill>
                  <a:srgbClr val="0079C2"/>
                </a:solidFill>
              </a:rPr>
              <a:t> Theorem</a:t>
            </a:r>
            <a:endParaRPr lang="en-IN" sz="4000" dirty="0">
              <a:solidFill>
                <a:srgbClr val="0079C2"/>
              </a:solidFill>
            </a:endParaRPr>
          </a:p>
        </p:txBody>
      </p:sp>
    </p:spTree>
    <p:extLst>
      <p:ext uri="{BB962C8B-B14F-4D97-AF65-F5344CB8AC3E}">
        <p14:creationId xmlns:p14="http://schemas.microsoft.com/office/powerpoint/2010/main" val="41503170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C92D71-60C8-4B2B-B895-B814C2772B08}"/>
              </a:ext>
            </a:extLst>
          </p:cNvPr>
          <p:cNvSpPr>
            <a:spLocks noGrp="1"/>
          </p:cNvSpPr>
          <p:nvPr>
            <p:ph type="title"/>
          </p:nvPr>
        </p:nvSpPr>
        <p:spPr>
          <a:xfrm>
            <a:off x="838200" y="384048"/>
            <a:ext cx="10515600" cy="672105"/>
          </a:xfrm>
        </p:spPr>
        <p:txBody>
          <a:bodyPr/>
          <a:lstStyle/>
          <a:p>
            <a:r>
              <a:rPr lang="en-US" dirty="0" err="1"/>
              <a:t>Rolle’s</a:t>
            </a:r>
            <a:r>
              <a:rPr lang="en-US" dirty="0"/>
              <a:t> Theore</a:t>
            </a:r>
            <a:r>
              <a:rPr lang="en-US" altLang="en-US" dirty="0"/>
              <a:t>m </a:t>
            </a:r>
            <a:r>
              <a:rPr lang="en-US" altLang="en-US" b="0" dirty="0"/>
              <a:t>(1 of 3)</a:t>
            </a:r>
            <a:endParaRPr lang="en-IN" b="0" dirty="0"/>
          </a:p>
        </p:txBody>
      </p:sp>
      <p:sp>
        <p:nvSpPr>
          <p:cNvPr id="3" name="Text Placeholder 2">
            <a:extLst>
              <a:ext uri="{FF2B5EF4-FFF2-40B4-BE49-F238E27FC236}">
                <a16:creationId xmlns:a16="http://schemas.microsoft.com/office/drawing/2014/main" xmlns="" id="{878B9ACA-2DF2-42A6-8BC7-502119387D53}"/>
              </a:ext>
            </a:extLst>
          </p:cNvPr>
          <p:cNvSpPr>
            <a:spLocks noGrp="1"/>
          </p:cNvSpPr>
          <p:nvPr>
            <p:ph type="body" sz="quarter" idx="15"/>
          </p:nvPr>
        </p:nvSpPr>
        <p:spPr>
          <a:xfrm>
            <a:off x="743576" y="1289684"/>
            <a:ext cx="10711543" cy="3389962"/>
          </a:xfrm>
        </p:spPr>
        <p:txBody>
          <a:bodyPr/>
          <a:lstStyle/>
          <a:p>
            <a:pPr>
              <a:lnSpc>
                <a:spcPct val="100000"/>
              </a:lnSpc>
            </a:pPr>
            <a:r>
              <a:rPr lang="en-US" altLang="en-US" dirty="0"/>
              <a:t>To arrive at the Mean Value Theorem we first need the following result.</a:t>
            </a:r>
          </a:p>
          <a:p>
            <a:r>
              <a:rPr lang="en-IN" b="1" dirty="0">
                <a:solidFill>
                  <a:srgbClr val="EF2E24"/>
                </a:solidFill>
              </a:rPr>
              <a:t>Rolle’s Theorem</a:t>
            </a:r>
            <a:r>
              <a:rPr lang="en-IN" b="1" dirty="0"/>
              <a:t> </a:t>
            </a:r>
            <a:r>
              <a:rPr lang="en-IN" dirty="0"/>
              <a:t>Let </a:t>
            </a:r>
            <a:r>
              <a:rPr lang="en-IN" i="1" dirty="0"/>
              <a:t>f </a:t>
            </a:r>
            <a:r>
              <a:rPr lang="en-IN" dirty="0"/>
              <a:t>be a function that satisfies the following three hypotheses:</a:t>
            </a:r>
          </a:p>
          <a:p>
            <a:r>
              <a:rPr lang="en-IN" b="1" dirty="0"/>
              <a:t>1. </a:t>
            </a:r>
            <a:r>
              <a:rPr lang="en-IN" i="1" dirty="0"/>
              <a:t>f </a:t>
            </a:r>
            <a:r>
              <a:rPr lang="en-IN" dirty="0"/>
              <a:t>is continuous on the closed interval [</a:t>
            </a:r>
            <a:r>
              <a:rPr lang="en-IN" i="1" dirty="0"/>
              <a:t>a</a:t>
            </a:r>
            <a:r>
              <a:rPr lang="en-IN" dirty="0"/>
              <a:t>, </a:t>
            </a:r>
            <a:r>
              <a:rPr lang="en-IN" i="1" dirty="0"/>
              <a:t>b</a:t>
            </a:r>
            <a:r>
              <a:rPr lang="en-IN" dirty="0"/>
              <a:t>].</a:t>
            </a:r>
          </a:p>
          <a:p>
            <a:r>
              <a:rPr lang="en-IN" b="1" dirty="0"/>
              <a:t>2. </a:t>
            </a:r>
            <a:r>
              <a:rPr lang="en-IN" i="1" dirty="0"/>
              <a:t>f </a:t>
            </a:r>
            <a:r>
              <a:rPr lang="en-IN" dirty="0"/>
              <a:t>is differentiable on the open interval (</a:t>
            </a:r>
            <a:r>
              <a:rPr lang="en-IN" i="1" dirty="0"/>
              <a:t>a</a:t>
            </a:r>
            <a:r>
              <a:rPr lang="en-IN" dirty="0"/>
              <a:t>, </a:t>
            </a:r>
            <a:r>
              <a:rPr lang="en-IN" i="1" dirty="0"/>
              <a:t>b</a:t>
            </a:r>
            <a:r>
              <a:rPr lang="en-IN" dirty="0"/>
              <a:t>).</a:t>
            </a:r>
          </a:p>
          <a:p>
            <a:r>
              <a:rPr lang="en-IN" b="1" dirty="0"/>
              <a:t>3. </a:t>
            </a:r>
            <a:r>
              <a:rPr lang="en-IN" i="1" dirty="0" smtClean="0"/>
              <a:t>f</a:t>
            </a:r>
            <a:r>
              <a:rPr lang="en-IN" sz="400" i="1" dirty="0" smtClean="0"/>
              <a:t> </a:t>
            </a:r>
            <a:r>
              <a:rPr lang="en-IN" dirty="0" smtClean="0"/>
              <a:t>(</a:t>
            </a:r>
            <a:r>
              <a:rPr lang="en-IN" i="1" dirty="0"/>
              <a:t>a</a:t>
            </a:r>
            <a:r>
              <a:rPr lang="en-IN" dirty="0"/>
              <a:t>) = </a:t>
            </a:r>
            <a:r>
              <a:rPr lang="en-IN" i="1" dirty="0" smtClean="0"/>
              <a:t>f</a:t>
            </a:r>
            <a:r>
              <a:rPr lang="en-IN" sz="400" i="1" dirty="0" smtClean="0"/>
              <a:t> </a:t>
            </a:r>
            <a:r>
              <a:rPr lang="en-IN" dirty="0" smtClean="0"/>
              <a:t>(</a:t>
            </a:r>
            <a:r>
              <a:rPr lang="en-IN" i="1" dirty="0"/>
              <a:t>b</a:t>
            </a:r>
            <a:r>
              <a:rPr lang="en-IN" dirty="0"/>
              <a:t>)</a:t>
            </a:r>
            <a:endParaRPr lang="en-US" altLang="en-US" dirty="0"/>
          </a:p>
        </p:txBody>
      </p:sp>
      <p:sp>
        <p:nvSpPr>
          <p:cNvPr id="5" name="Content Placeholder 11"/>
          <p:cNvSpPr>
            <a:spLocks noGrp="1"/>
          </p:cNvSpPr>
          <p:nvPr>
            <p:ph sz="quarter" idx="17"/>
          </p:nvPr>
        </p:nvSpPr>
        <p:spPr>
          <a:xfrm>
            <a:off x="734483" y="4289843"/>
            <a:ext cx="5904061" cy="389803"/>
          </a:xfrm>
        </p:spPr>
        <p:txBody>
          <a:bodyPr/>
          <a:lstStyle/>
          <a:p>
            <a:r>
              <a:rPr lang="en-IN" sz="2400" dirty="0"/>
              <a:t>Then there is a number </a:t>
            </a:r>
            <a:r>
              <a:rPr lang="en-IN" sz="2400" i="1" dirty="0"/>
              <a:t>c </a:t>
            </a:r>
            <a:r>
              <a:rPr lang="en-IN" sz="2400" dirty="0"/>
              <a:t>in (</a:t>
            </a:r>
            <a:r>
              <a:rPr lang="en-IN" sz="2400" i="1" dirty="0"/>
              <a:t>a</a:t>
            </a:r>
            <a:r>
              <a:rPr lang="en-IN" sz="2400" dirty="0"/>
              <a:t>, </a:t>
            </a:r>
            <a:r>
              <a:rPr lang="en-IN" sz="2400" i="1" dirty="0"/>
              <a:t>b</a:t>
            </a:r>
            <a:r>
              <a:rPr lang="en-IN" sz="2400" dirty="0"/>
              <a:t>) such that</a:t>
            </a:r>
            <a:endParaRPr lang="en-US" sz="2400" dirty="0"/>
          </a:p>
        </p:txBody>
      </p:sp>
      <p:graphicFrame>
        <p:nvGraphicFramePr>
          <p:cNvPr id="7" name="Content Placeholder 6" descr="f prime (c) = 0."/>
          <p:cNvGraphicFramePr>
            <a:graphicFrameLocks noGrp="1" noChangeAspect="1"/>
          </p:cNvGraphicFramePr>
          <p:nvPr>
            <p:ph sz="quarter" idx="16"/>
            <p:extLst>
              <p:ext uri="{D42A27DB-BD31-4B8C-83A1-F6EECF244321}">
                <p14:modId xmlns:p14="http://schemas.microsoft.com/office/powerpoint/2010/main" val="2721810906"/>
              </p:ext>
            </p:extLst>
          </p:nvPr>
        </p:nvGraphicFramePr>
        <p:xfrm>
          <a:off x="6638544" y="4268939"/>
          <a:ext cx="1221378" cy="407126"/>
        </p:xfrm>
        <a:graphic>
          <a:graphicData uri="http://schemas.openxmlformats.org/presentationml/2006/ole">
            <mc:AlternateContent xmlns:mc="http://schemas.openxmlformats.org/markup-compatibility/2006">
              <mc:Choice xmlns:v="urn:schemas-microsoft-com:vml" Requires="v">
                <p:oleObj spid="_x0000_s604182" name="Equation" r:id="rId3" imgW="609480" imgH="203040" progId="Equation.DSMT4">
                  <p:embed/>
                </p:oleObj>
              </mc:Choice>
              <mc:Fallback>
                <p:oleObj name="Equation" r:id="rId3" imgW="609480" imgH="203040" progId="Equation.DSMT4">
                  <p:embed/>
                  <p:pic>
                    <p:nvPicPr>
                      <p:cNvPr id="0" name="Picture 2" descr="f prime (c) = 0"/>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38544" y="4268939"/>
                        <a:ext cx="1221378" cy="4071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Content Placeholder 6"/>
          <p:cNvSpPr>
            <a:spLocks noGrp="1"/>
          </p:cNvSpPr>
          <p:nvPr>
            <p:ph sz="quarter" idx="18"/>
          </p:nvPr>
        </p:nvSpPr>
        <p:spPr>
          <a:xfrm>
            <a:off x="734483" y="4839159"/>
            <a:ext cx="10712450" cy="924332"/>
          </a:xfrm>
        </p:spPr>
        <p:txBody>
          <a:bodyPr/>
          <a:lstStyle/>
          <a:p>
            <a:pPr>
              <a:lnSpc>
                <a:spcPct val="100000"/>
              </a:lnSpc>
            </a:pPr>
            <a:r>
              <a:rPr lang="en-US" altLang="en-US" sz="2400" dirty="0"/>
              <a:t>Before giving the proof let’s take a look at the graphs of some typical functions that satisfy the three hypotheses.</a:t>
            </a:r>
            <a:endParaRPr lang="en-US" sz="2400" dirty="0"/>
          </a:p>
        </p:txBody>
      </p:sp>
    </p:spTree>
    <p:extLst>
      <p:ext uri="{BB962C8B-B14F-4D97-AF65-F5344CB8AC3E}">
        <p14:creationId xmlns:p14="http://schemas.microsoft.com/office/powerpoint/2010/main" val="15690154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3D340E3-5B5E-434B-A428-FA2493444C7D}"/>
              </a:ext>
            </a:extLst>
          </p:cNvPr>
          <p:cNvSpPr>
            <a:spLocks noGrp="1"/>
          </p:cNvSpPr>
          <p:nvPr>
            <p:ph type="title"/>
          </p:nvPr>
        </p:nvSpPr>
        <p:spPr/>
        <p:txBody>
          <a:bodyPr/>
          <a:lstStyle/>
          <a:p>
            <a:r>
              <a:rPr lang="en-US" dirty="0" err="1"/>
              <a:t>Rolle’s</a:t>
            </a:r>
            <a:r>
              <a:rPr lang="en-US" dirty="0"/>
              <a:t> Theorem </a:t>
            </a:r>
            <a:r>
              <a:rPr lang="en-US" altLang="en-US" b="0" dirty="0"/>
              <a:t>(2 of 3)</a:t>
            </a:r>
            <a:endParaRPr lang="en-IN" dirty="0"/>
          </a:p>
        </p:txBody>
      </p:sp>
      <p:sp>
        <p:nvSpPr>
          <p:cNvPr id="3" name="Content Placeholder 2">
            <a:extLst>
              <a:ext uri="{FF2B5EF4-FFF2-40B4-BE49-F238E27FC236}">
                <a16:creationId xmlns:a16="http://schemas.microsoft.com/office/drawing/2014/main" xmlns="" id="{C91D6391-95E9-4D25-9128-249A0C35C4E6}"/>
              </a:ext>
            </a:extLst>
          </p:cNvPr>
          <p:cNvSpPr>
            <a:spLocks noGrp="1"/>
          </p:cNvSpPr>
          <p:nvPr>
            <p:ph sz="quarter" idx="23"/>
          </p:nvPr>
        </p:nvSpPr>
        <p:spPr>
          <a:xfrm>
            <a:off x="736600" y="1289050"/>
            <a:ext cx="10617200" cy="420452"/>
          </a:xfrm>
        </p:spPr>
        <p:txBody>
          <a:bodyPr/>
          <a:lstStyle/>
          <a:p>
            <a:pPr>
              <a:lnSpc>
                <a:spcPct val="100000"/>
              </a:lnSpc>
            </a:pPr>
            <a:r>
              <a:rPr lang="en-US" altLang="en-US" dirty="0"/>
              <a:t>Figure 1 shows the graphs of four such functions.</a:t>
            </a:r>
            <a:endParaRPr lang="en-IN" dirty="0"/>
          </a:p>
        </p:txBody>
      </p:sp>
      <p:sp>
        <p:nvSpPr>
          <p:cNvPr id="13" name="Content Placeholder 12">
            <a:extLst>
              <a:ext uri="{FF2B5EF4-FFF2-40B4-BE49-F238E27FC236}">
                <a16:creationId xmlns:a16="http://schemas.microsoft.com/office/drawing/2014/main" xmlns="" id="{BDA37D54-43C2-4932-8E93-7DA2DA68FA13}"/>
              </a:ext>
            </a:extLst>
          </p:cNvPr>
          <p:cNvSpPr>
            <a:spLocks noGrp="1"/>
          </p:cNvSpPr>
          <p:nvPr>
            <p:ph sz="quarter" idx="32"/>
          </p:nvPr>
        </p:nvSpPr>
        <p:spPr>
          <a:xfrm>
            <a:off x="736600" y="5771951"/>
            <a:ext cx="10617200" cy="333350"/>
          </a:xfrm>
        </p:spPr>
        <p:txBody>
          <a:bodyPr/>
          <a:lstStyle/>
          <a:p>
            <a:pPr algn="ctr"/>
            <a:r>
              <a:rPr lang="en-US" altLang="en-US" sz="1200" b="1" dirty="0"/>
              <a:t>Figure 1</a:t>
            </a:r>
          </a:p>
        </p:txBody>
      </p:sp>
      <p:sp>
        <p:nvSpPr>
          <p:cNvPr id="7" name="Content Placeholder 6">
            <a:extLst>
              <a:ext uri="{FF2B5EF4-FFF2-40B4-BE49-F238E27FC236}">
                <a16:creationId xmlns:a16="http://schemas.microsoft.com/office/drawing/2014/main" xmlns="" id="{973F71BB-A78D-4649-9515-CCC569876846}"/>
              </a:ext>
            </a:extLst>
          </p:cNvPr>
          <p:cNvSpPr>
            <a:spLocks noGrp="1"/>
          </p:cNvSpPr>
          <p:nvPr>
            <p:ph sz="quarter" idx="26"/>
          </p:nvPr>
        </p:nvSpPr>
        <p:spPr>
          <a:xfrm>
            <a:off x="736600" y="3437346"/>
            <a:ext cx="5150594" cy="331559"/>
          </a:xfrm>
        </p:spPr>
        <p:txBody>
          <a:bodyPr/>
          <a:lstStyle/>
          <a:p>
            <a:pPr algn="ctr"/>
            <a:r>
              <a:rPr lang="en-US" altLang="en-US" sz="1400" dirty="0"/>
              <a:t>(a)</a:t>
            </a:r>
          </a:p>
        </p:txBody>
      </p:sp>
      <p:pic>
        <p:nvPicPr>
          <p:cNvPr id="19" name="Content Placeholder 18" descr="A horizontal line is drawn on the first quadrant of the x y coordinate plane. Two vertical lines are dropped down from the horizontal line to the points (c _1, 0), and (c_2, 0) on the positive x-axis.">
            <a:extLst>
              <a:ext uri="{FF2B5EF4-FFF2-40B4-BE49-F238E27FC236}">
                <a16:creationId xmlns:a16="http://schemas.microsoft.com/office/drawing/2014/main" xmlns="" id="{E2459EC2-C424-4C91-8F58-72822F4D3D79}"/>
              </a:ext>
            </a:extLst>
          </p:cNvPr>
          <p:cNvPicPr>
            <a:picLocks noGrp="1" noChangeAspect="1"/>
          </p:cNvPicPr>
          <p:nvPr>
            <p:ph sz="quarter" idx="24"/>
          </p:nvPr>
        </p:nvPicPr>
        <p:blipFill>
          <a:blip r:embed="rId2"/>
          <a:stretch>
            <a:fillRect/>
          </a:stretch>
        </p:blipFill>
        <p:spPr>
          <a:xfrm>
            <a:off x="2487309" y="1752229"/>
            <a:ext cx="1898463" cy="1507136"/>
          </a:xfrm>
          <a:prstGeom prst="rect">
            <a:avLst/>
          </a:prstGeom>
        </p:spPr>
      </p:pic>
      <p:sp>
        <p:nvSpPr>
          <p:cNvPr id="8" name="Content Placeholder 7">
            <a:extLst>
              <a:ext uri="{FF2B5EF4-FFF2-40B4-BE49-F238E27FC236}">
                <a16:creationId xmlns:a16="http://schemas.microsoft.com/office/drawing/2014/main" xmlns="" id="{567765F1-C608-426D-98DD-4E381D55A981}"/>
              </a:ext>
            </a:extLst>
          </p:cNvPr>
          <p:cNvSpPr>
            <a:spLocks noGrp="1"/>
          </p:cNvSpPr>
          <p:nvPr>
            <p:ph sz="quarter" idx="27"/>
          </p:nvPr>
        </p:nvSpPr>
        <p:spPr>
          <a:xfrm>
            <a:off x="6089648" y="3437347"/>
            <a:ext cx="5359401" cy="331559"/>
          </a:xfrm>
        </p:spPr>
        <p:txBody>
          <a:bodyPr/>
          <a:lstStyle/>
          <a:p>
            <a:pPr algn="ctr"/>
            <a:r>
              <a:rPr lang="en-US" altLang="en-US" sz="1400" dirty="0"/>
              <a:t>(b)</a:t>
            </a:r>
          </a:p>
        </p:txBody>
      </p:sp>
      <p:pic>
        <p:nvPicPr>
          <p:cNvPr id="20" name="Content Placeholder 19" descr="A concave downward curve is graphed on the first quadrant of the x y coordinate plane. It enters from mid left of the window, goes up to the right and reaches the high point whose x-coordinate is c. Then it exits from the mid right of the window. A horizontal line passes through the high  point of the curve. A vertical line is dropped down from the high point of the curve to the point (c, 0) on the positive x-axis.">
            <a:extLst>
              <a:ext uri="{FF2B5EF4-FFF2-40B4-BE49-F238E27FC236}">
                <a16:creationId xmlns:a16="http://schemas.microsoft.com/office/drawing/2014/main" xmlns="" id="{186981A9-119B-4BA7-B018-CE057407B5F3}"/>
              </a:ext>
            </a:extLst>
          </p:cNvPr>
          <p:cNvPicPr>
            <a:picLocks noGrp="1" noChangeAspect="1"/>
          </p:cNvPicPr>
          <p:nvPr>
            <p:ph sz="quarter" idx="25"/>
          </p:nvPr>
        </p:nvPicPr>
        <p:blipFill>
          <a:blip r:embed="rId3"/>
          <a:stretch>
            <a:fillRect/>
          </a:stretch>
        </p:blipFill>
        <p:spPr>
          <a:xfrm>
            <a:off x="7781114" y="1784621"/>
            <a:ext cx="1867627" cy="1549515"/>
          </a:xfrm>
          <a:prstGeom prst="rect">
            <a:avLst/>
          </a:prstGeom>
        </p:spPr>
      </p:pic>
      <p:sp>
        <p:nvSpPr>
          <p:cNvPr id="11" name="Content Placeholder 10">
            <a:extLst>
              <a:ext uri="{FF2B5EF4-FFF2-40B4-BE49-F238E27FC236}">
                <a16:creationId xmlns:a16="http://schemas.microsoft.com/office/drawing/2014/main" xmlns="" id="{4FE39E1D-51CD-4032-BCAE-A5E97B7FFC77}"/>
              </a:ext>
            </a:extLst>
          </p:cNvPr>
          <p:cNvSpPr>
            <a:spLocks noGrp="1"/>
          </p:cNvSpPr>
          <p:nvPr>
            <p:ph sz="quarter" idx="30"/>
          </p:nvPr>
        </p:nvSpPr>
        <p:spPr>
          <a:xfrm>
            <a:off x="736600" y="5332396"/>
            <a:ext cx="5151016" cy="339086"/>
          </a:xfrm>
        </p:spPr>
        <p:txBody>
          <a:bodyPr/>
          <a:lstStyle/>
          <a:p>
            <a:pPr algn="ctr"/>
            <a:r>
              <a:rPr lang="en-US" altLang="en-US" sz="1400" dirty="0"/>
              <a:t>(c)</a:t>
            </a:r>
          </a:p>
        </p:txBody>
      </p:sp>
      <p:pic>
        <p:nvPicPr>
          <p:cNvPr id="21" name="Content Placeholder 20" descr="A curve is graphed on the first quadrant of the x y coordinate plane. It enters from the mid left of the window and goes up to the right to a high point and then goes down to a low point. It then goes up and exits from the mid right of the viewing window. Two horizontal lines are drawn on the curve. One passes through the high point of the curve and another one passes through the low point of the curve. Two vertical lines are dropped down from the high and low points of the curve to the points (c_1, 0) and (c_2, 0) respectively.">
            <a:extLst>
              <a:ext uri="{FF2B5EF4-FFF2-40B4-BE49-F238E27FC236}">
                <a16:creationId xmlns:a16="http://schemas.microsoft.com/office/drawing/2014/main" xmlns="" id="{B221D436-D33D-417F-8F6B-09EC2F4504AD}"/>
              </a:ext>
            </a:extLst>
          </p:cNvPr>
          <p:cNvPicPr>
            <a:picLocks noGrp="1" noChangeAspect="1"/>
          </p:cNvPicPr>
          <p:nvPr>
            <p:ph sz="quarter" idx="28"/>
          </p:nvPr>
        </p:nvPicPr>
        <p:blipFill>
          <a:blip r:embed="rId4"/>
          <a:stretch>
            <a:fillRect/>
          </a:stretch>
        </p:blipFill>
        <p:spPr>
          <a:xfrm>
            <a:off x="2451471" y="3690275"/>
            <a:ext cx="1898463" cy="1615031"/>
          </a:xfrm>
          <a:prstGeom prst="rect">
            <a:avLst/>
          </a:prstGeom>
        </p:spPr>
      </p:pic>
      <p:sp>
        <p:nvSpPr>
          <p:cNvPr id="12" name="Content Placeholder 11">
            <a:extLst>
              <a:ext uri="{FF2B5EF4-FFF2-40B4-BE49-F238E27FC236}">
                <a16:creationId xmlns:a16="http://schemas.microsoft.com/office/drawing/2014/main" xmlns="" id="{76FB3E69-BC7D-4400-A283-C0890D9FD052}"/>
              </a:ext>
            </a:extLst>
          </p:cNvPr>
          <p:cNvSpPr>
            <a:spLocks noGrp="1"/>
          </p:cNvSpPr>
          <p:nvPr>
            <p:ph sz="quarter" idx="31"/>
          </p:nvPr>
        </p:nvSpPr>
        <p:spPr>
          <a:xfrm>
            <a:off x="6096000" y="5331432"/>
            <a:ext cx="5353050" cy="335926"/>
          </a:xfrm>
        </p:spPr>
        <p:txBody>
          <a:bodyPr/>
          <a:lstStyle/>
          <a:p>
            <a:pPr algn="ctr"/>
            <a:r>
              <a:rPr lang="en-US" altLang="en-US" sz="1400" dirty="0"/>
              <a:t>(d)</a:t>
            </a:r>
          </a:p>
        </p:txBody>
      </p:sp>
      <p:pic>
        <p:nvPicPr>
          <p:cNvPr id="22" name="Content Placeholder 21" descr="A concave upward curve is graphed on the first quadrant of the x y coordinate plane. A horizontal line passes through the vertex of the curve. A vertical line is dropped down from the vertex of the curve to the point (c, 0).">
            <a:extLst>
              <a:ext uri="{FF2B5EF4-FFF2-40B4-BE49-F238E27FC236}">
                <a16:creationId xmlns:a16="http://schemas.microsoft.com/office/drawing/2014/main" xmlns="" id="{F2F31D6F-D296-4D4C-8D7E-5F77C06DDBC9}"/>
              </a:ext>
            </a:extLst>
          </p:cNvPr>
          <p:cNvPicPr>
            <a:picLocks noGrp="1" noChangeAspect="1"/>
          </p:cNvPicPr>
          <p:nvPr>
            <p:ph sz="quarter" idx="29"/>
          </p:nvPr>
        </p:nvPicPr>
        <p:blipFill>
          <a:blip r:embed="rId5"/>
          <a:stretch>
            <a:fillRect/>
          </a:stretch>
        </p:blipFill>
        <p:spPr>
          <a:xfrm>
            <a:off x="7806537" y="3745442"/>
            <a:ext cx="1924493" cy="1545017"/>
          </a:xfrm>
          <a:prstGeom prst="rect">
            <a:avLst/>
          </a:prstGeom>
        </p:spPr>
      </p:pic>
    </p:spTree>
    <p:extLst>
      <p:ext uri="{BB962C8B-B14F-4D97-AF65-F5344CB8AC3E}">
        <p14:creationId xmlns:p14="http://schemas.microsoft.com/office/powerpoint/2010/main" val="15665629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5BA96BD-D4E3-4581-848D-F91606C8D29D}"/>
              </a:ext>
            </a:extLst>
          </p:cNvPr>
          <p:cNvSpPr>
            <a:spLocks noGrp="1"/>
          </p:cNvSpPr>
          <p:nvPr>
            <p:ph type="title"/>
          </p:nvPr>
        </p:nvSpPr>
        <p:spPr>
          <a:xfrm>
            <a:off x="838200" y="384048"/>
            <a:ext cx="10515600" cy="672105"/>
          </a:xfrm>
        </p:spPr>
        <p:txBody>
          <a:bodyPr/>
          <a:lstStyle/>
          <a:p>
            <a:r>
              <a:rPr lang="en-US" dirty="0" err="1"/>
              <a:t>Rolle’s</a:t>
            </a:r>
            <a:r>
              <a:rPr lang="en-US" dirty="0"/>
              <a:t> Theorem </a:t>
            </a:r>
            <a:r>
              <a:rPr lang="en-US" altLang="en-US" b="0" dirty="0"/>
              <a:t>(3 of 3)</a:t>
            </a:r>
            <a:endParaRPr lang="en-IN" dirty="0"/>
          </a:p>
        </p:txBody>
      </p:sp>
      <p:sp>
        <p:nvSpPr>
          <p:cNvPr id="3" name="Text Placeholder 2">
            <a:extLst>
              <a:ext uri="{FF2B5EF4-FFF2-40B4-BE49-F238E27FC236}">
                <a16:creationId xmlns:a16="http://schemas.microsoft.com/office/drawing/2014/main" xmlns="" id="{0AB07CB1-F29F-4D89-B7EC-DF49C79AB604}"/>
              </a:ext>
            </a:extLst>
          </p:cNvPr>
          <p:cNvSpPr>
            <a:spLocks noGrp="1"/>
          </p:cNvSpPr>
          <p:nvPr>
            <p:ph type="body" sz="quarter" idx="15"/>
          </p:nvPr>
        </p:nvSpPr>
        <p:spPr>
          <a:xfrm>
            <a:off x="743576" y="1289684"/>
            <a:ext cx="10711543" cy="737516"/>
          </a:xfrm>
        </p:spPr>
        <p:txBody>
          <a:bodyPr/>
          <a:lstStyle/>
          <a:p>
            <a:pPr>
              <a:lnSpc>
                <a:spcPct val="100000"/>
              </a:lnSpc>
            </a:pPr>
            <a:r>
              <a:rPr lang="en-US" altLang="en-US" dirty="0"/>
              <a:t>In each case it appears that there is at least one point (</a:t>
            </a:r>
            <a:r>
              <a:rPr lang="en-US" altLang="en-US" i="1" dirty="0"/>
              <a:t>c</a:t>
            </a:r>
            <a:r>
              <a:rPr lang="en-US" altLang="en-US" dirty="0"/>
              <a:t>, </a:t>
            </a:r>
            <a:r>
              <a:rPr lang="en-US" altLang="en-US" i="1" dirty="0" smtClean="0"/>
              <a:t>f</a:t>
            </a:r>
            <a:r>
              <a:rPr lang="en-US" altLang="en-US" sz="400" i="1" dirty="0" smtClean="0"/>
              <a:t> </a:t>
            </a:r>
            <a:r>
              <a:rPr lang="en-US" altLang="en-US" dirty="0" smtClean="0"/>
              <a:t>(</a:t>
            </a:r>
            <a:r>
              <a:rPr lang="en-US" altLang="en-US" i="1" dirty="0"/>
              <a:t>c</a:t>
            </a:r>
            <a:r>
              <a:rPr lang="en-US" altLang="en-US" dirty="0"/>
              <a:t>)) on the graph where the tangent is horizontal and therefore</a:t>
            </a:r>
            <a:endParaRPr lang="en-US" altLang="en-US" b="1" dirty="0"/>
          </a:p>
        </p:txBody>
      </p:sp>
      <p:graphicFrame>
        <p:nvGraphicFramePr>
          <p:cNvPr id="7" name="Content Placeholder 6" descr="f prime (c) = 0."/>
          <p:cNvGraphicFramePr>
            <a:graphicFrameLocks noGrp="1" noChangeAspect="1"/>
          </p:cNvGraphicFramePr>
          <p:nvPr>
            <p:ph sz="quarter" idx="16"/>
            <p:extLst>
              <p:ext uri="{D42A27DB-BD31-4B8C-83A1-F6EECF244321}">
                <p14:modId xmlns:p14="http://schemas.microsoft.com/office/powerpoint/2010/main" val="3054535695"/>
              </p:ext>
            </p:extLst>
          </p:nvPr>
        </p:nvGraphicFramePr>
        <p:xfrm>
          <a:off x="6865938" y="1684565"/>
          <a:ext cx="1223962" cy="407988"/>
        </p:xfrm>
        <a:graphic>
          <a:graphicData uri="http://schemas.openxmlformats.org/presentationml/2006/ole">
            <mc:AlternateContent xmlns:mc="http://schemas.openxmlformats.org/markup-compatibility/2006">
              <mc:Choice xmlns:v="urn:schemas-microsoft-com:vml" Requires="v">
                <p:oleObj spid="_x0000_s551972" name="Equation" r:id="rId3" imgW="609480" imgH="203040" progId="Equation.DSMT4">
                  <p:embed/>
                </p:oleObj>
              </mc:Choice>
              <mc:Fallback>
                <p:oleObj name="Equation" r:id="rId3" imgW="609480" imgH="203040" progId="Equation.DSMT4">
                  <p:embed/>
                  <p:pic>
                    <p:nvPicPr>
                      <p:cNvPr id="0" name="Picture 16" descr="f prime (c) = 0"/>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65938" y="1684565"/>
                        <a:ext cx="1223962" cy="407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Content Placeholder 8"/>
          <p:cNvSpPr>
            <a:spLocks noGrp="1"/>
          </p:cNvSpPr>
          <p:nvPr>
            <p:ph sz="quarter" idx="17"/>
          </p:nvPr>
        </p:nvSpPr>
        <p:spPr>
          <a:xfrm>
            <a:off x="699589" y="2300663"/>
            <a:ext cx="5227216" cy="444296"/>
          </a:xfrm>
          <a:prstGeom prst="rect">
            <a:avLst/>
          </a:prstGeom>
        </p:spPr>
        <p:txBody>
          <a:bodyPr/>
          <a:lstStyle/>
          <a:p>
            <a:r>
              <a:rPr lang="en-US" altLang="en-US" sz="2400" dirty="0"/>
              <a:t>Thus Rolle’s Theorem is plausible.</a:t>
            </a:r>
            <a:endParaRPr lang="en-US" sz="2400" dirty="0"/>
          </a:p>
        </p:txBody>
      </p:sp>
    </p:spTree>
    <p:extLst>
      <p:ext uri="{BB962C8B-B14F-4D97-AF65-F5344CB8AC3E}">
        <p14:creationId xmlns:p14="http://schemas.microsoft.com/office/powerpoint/2010/main" val="2180940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D49B18F-E630-4A25-A446-3718D2985E7C}"/>
              </a:ext>
            </a:extLst>
          </p:cNvPr>
          <p:cNvSpPr>
            <a:spLocks noGrp="1"/>
          </p:cNvSpPr>
          <p:nvPr>
            <p:ph type="title"/>
          </p:nvPr>
        </p:nvSpPr>
        <p:spPr>
          <a:xfrm>
            <a:off x="838200" y="384048"/>
            <a:ext cx="10515600" cy="590686"/>
          </a:xfrm>
        </p:spPr>
        <p:txBody>
          <a:bodyPr/>
          <a:lstStyle/>
          <a:p>
            <a:r>
              <a:rPr lang="en-US" altLang="en-US" dirty="0"/>
              <a:t>Example 2 </a:t>
            </a:r>
            <a:endParaRPr lang="en-IN" dirty="0"/>
          </a:p>
        </p:txBody>
      </p:sp>
      <p:sp>
        <p:nvSpPr>
          <p:cNvPr id="3" name="Content Placeholder 2">
            <a:extLst>
              <a:ext uri="{FF2B5EF4-FFF2-40B4-BE49-F238E27FC236}">
                <a16:creationId xmlns:a16="http://schemas.microsoft.com/office/drawing/2014/main" xmlns="" id="{7F92AC6F-152A-4797-B341-0DCE1FCB09F4}"/>
              </a:ext>
            </a:extLst>
          </p:cNvPr>
          <p:cNvSpPr>
            <a:spLocks noGrp="1"/>
          </p:cNvSpPr>
          <p:nvPr>
            <p:ph sz="quarter" idx="23"/>
          </p:nvPr>
        </p:nvSpPr>
        <p:spPr>
          <a:xfrm>
            <a:off x="736600" y="1289050"/>
            <a:ext cx="3173919" cy="352427"/>
          </a:xfrm>
        </p:spPr>
        <p:txBody>
          <a:bodyPr/>
          <a:lstStyle/>
          <a:p>
            <a:pPr>
              <a:lnSpc>
                <a:spcPct val="100000"/>
              </a:lnSpc>
            </a:pPr>
            <a:r>
              <a:rPr lang="en-US" altLang="en-US" dirty="0"/>
              <a:t>Prove that the equation</a:t>
            </a:r>
            <a:endParaRPr lang="en-IN" dirty="0"/>
          </a:p>
        </p:txBody>
      </p:sp>
      <p:graphicFrame>
        <p:nvGraphicFramePr>
          <p:cNvPr id="12" name="Content Placeholder 11" descr="x^3 + x minus 1 = 0">
            <a:extLst>
              <a:ext uri="{FF2B5EF4-FFF2-40B4-BE49-F238E27FC236}">
                <a16:creationId xmlns:a16="http://schemas.microsoft.com/office/drawing/2014/main" xmlns="" id="{40B770B7-4A3A-4CD0-A9BE-C6E6737049DD}"/>
              </a:ext>
            </a:extLst>
          </p:cNvPr>
          <p:cNvGraphicFramePr>
            <a:graphicFrameLocks noGrp="1" noChangeAspect="1"/>
          </p:cNvGraphicFramePr>
          <p:nvPr>
            <p:ph sz="quarter" idx="24"/>
            <p:extLst>
              <p:ext uri="{D42A27DB-BD31-4B8C-83A1-F6EECF244321}">
                <p14:modId xmlns:p14="http://schemas.microsoft.com/office/powerpoint/2010/main" val="651269857"/>
              </p:ext>
            </p:extLst>
          </p:nvPr>
        </p:nvGraphicFramePr>
        <p:xfrm>
          <a:off x="3959225" y="1271089"/>
          <a:ext cx="1819275" cy="366713"/>
        </p:xfrm>
        <a:graphic>
          <a:graphicData uri="http://schemas.openxmlformats.org/presentationml/2006/ole">
            <mc:AlternateContent xmlns:mc="http://schemas.openxmlformats.org/markup-compatibility/2006">
              <mc:Choice xmlns:v="urn:schemas-microsoft-com:vml" Requires="v">
                <p:oleObj spid="_x0000_s542880" name="Equation" r:id="rId3" imgW="1701720" imgH="342720" progId="Equation.DSMT4">
                  <p:embed/>
                </p:oleObj>
              </mc:Choice>
              <mc:Fallback>
                <p:oleObj name="Equation" r:id="rId3" imgW="1701720" imgH="342720" progId="Equation.DSMT4">
                  <p:embed/>
                  <p:pic>
                    <p:nvPicPr>
                      <p:cNvPr id="0" name="Picture 120" descr="x^3 + x minus 1 = 0"/>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9225" y="1271089"/>
                        <a:ext cx="1819275" cy="366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Content Placeholder 4">
            <a:extLst>
              <a:ext uri="{FF2B5EF4-FFF2-40B4-BE49-F238E27FC236}">
                <a16:creationId xmlns:a16="http://schemas.microsoft.com/office/drawing/2014/main" xmlns="" id="{9A0E3D3B-8871-4401-9A21-50F34A6EB682}"/>
              </a:ext>
            </a:extLst>
          </p:cNvPr>
          <p:cNvSpPr>
            <a:spLocks noGrp="1"/>
          </p:cNvSpPr>
          <p:nvPr>
            <p:ph sz="quarter" idx="25"/>
          </p:nvPr>
        </p:nvSpPr>
        <p:spPr>
          <a:xfrm>
            <a:off x="5850109" y="1300601"/>
            <a:ext cx="5054597" cy="340875"/>
          </a:xfrm>
        </p:spPr>
        <p:txBody>
          <a:bodyPr/>
          <a:lstStyle/>
          <a:p>
            <a:pPr>
              <a:lnSpc>
                <a:spcPct val="100000"/>
              </a:lnSpc>
            </a:pPr>
            <a:r>
              <a:rPr lang="en-US" altLang="en-US" dirty="0"/>
              <a:t>has exactly one real </a:t>
            </a:r>
            <a:r>
              <a:rPr lang="en-US" dirty="0"/>
              <a:t>solution.</a:t>
            </a:r>
            <a:endParaRPr lang="en-IN" dirty="0"/>
          </a:p>
        </p:txBody>
      </p:sp>
      <p:sp>
        <p:nvSpPr>
          <p:cNvPr id="6" name="Content Placeholder 5">
            <a:extLst>
              <a:ext uri="{FF2B5EF4-FFF2-40B4-BE49-F238E27FC236}">
                <a16:creationId xmlns:a16="http://schemas.microsoft.com/office/drawing/2014/main" xmlns="" id="{E75775D7-303B-4543-AC3C-17FF1C793B00}"/>
              </a:ext>
            </a:extLst>
          </p:cNvPr>
          <p:cNvSpPr>
            <a:spLocks noGrp="1"/>
          </p:cNvSpPr>
          <p:nvPr>
            <p:ph sz="quarter" idx="26"/>
          </p:nvPr>
        </p:nvSpPr>
        <p:spPr>
          <a:xfrm>
            <a:off x="736600" y="1974716"/>
            <a:ext cx="10168106" cy="804998"/>
          </a:xfrm>
        </p:spPr>
        <p:txBody>
          <a:bodyPr/>
          <a:lstStyle/>
          <a:p>
            <a:r>
              <a:rPr lang="en-US" altLang="en-US" dirty="0">
                <a:solidFill>
                  <a:srgbClr val="0079C2"/>
                </a:solidFill>
              </a:rPr>
              <a:t>Solution:</a:t>
            </a:r>
          </a:p>
          <a:p>
            <a:r>
              <a:rPr lang="en-US" altLang="en-US" dirty="0"/>
              <a:t>First we use the Intermediate Value Theorem to show that a root exists. Let</a:t>
            </a:r>
            <a:endParaRPr lang="en-IN" dirty="0"/>
          </a:p>
        </p:txBody>
      </p:sp>
      <p:graphicFrame>
        <p:nvGraphicFramePr>
          <p:cNvPr id="14" name="Content Placeholder 13" descr="f(x) = x^3 + x minus 1">
            <a:extLst>
              <a:ext uri="{FF2B5EF4-FFF2-40B4-BE49-F238E27FC236}">
                <a16:creationId xmlns:a16="http://schemas.microsoft.com/office/drawing/2014/main" xmlns="" id="{B1B5D214-0419-4B66-8D1C-EAAD98E6AF68}"/>
              </a:ext>
            </a:extLst>
          </p:cNvPr>
          <p:cNvGraphicFramePr>
            <a:graphicFrameLocks noGrp="1" noChangeAspect="1"/>
          </p:cNvGraphicFramePr>
          <p:nvPr>
            <p:ph sz="quarter" idx="27"/>
            <p:extLst>
              <p:ext uri="{D42A27DB-BD31-4B8C-83A1-F6EECF244321}">
                <p14:modId xmlns:p14="http://schemas.microsoft.com/office/powerpoint/2010/main" val="662222578"/>
              </p:ext>
            </p:extLst>
          </p:nvPr>
        </p:nvGraphicFramePr>
        <p:xfrm>
          <a:off x="741363" y="2879725"/>
          <a:ext cx="2346325" cy="466725"/>
        </p:xfrm>
        <a:graphic>
          <a:graphicData uri="http://schemas.openxmlformats.org/presentationml/2006/ole">
            <mc:AlternateContent xmlns:mc="http://schemas.openxmlformats.org/markup-compatibility/2006">
              <mc:Choice xmlns:v="urn:schemas-microsoft-com:vml" Requires="v">
                <p:oleObj spid="_x0000_s542881" name="Equation" r:id="rId5" imgW="2234880" imgH="444240" progId="Equation.DSMT4">
                  <p:embed/>
                </p:oleObj>
              </mc:Choice>
              <mc:Fallback>
                <p:oleObj name="Equation" r:id="rId5" imgW="2234880" imgH="444240" progId="Equation.DSMT4">
                  <p:embed/>
                  <p:pic>
                    <p:nvPicPr>
                      <p:cNvPr id="0" name="Picture 121" descr="f(x) = x^3 + x minus 1"/>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1363" y="2879725"/>
                        <a:ext cx="2346325" cy="466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Content Placeholder 7">
            <a:extLst>
              <a:ext uri="{FF2B5EF4-FFF2-40B4-BE49-F238E27FC236}">
                <a16:creationId xmlns:a16="http://schemas.microsoft.com/office/drawing/2014/main" xmlns="" id="{687E7410-2427-4FD0-9B35-5C09AE8E1851}"/>
              </a:ext>
            </a:extLst>
          </p:cNvPr>
          <p:cNvSpPr>
            <a:spLocks noGrp="1"/>
          </p:cNvSpPr>
          <p:nvPr>
            <p:ph sz="quarter" idx="28"/>
          </p:nvPr>
        </p:nvSpPr>
        <p:spPr>
          <a:xfrm>
            <a:off x="3155220" y="2947913"/>
            <a:ext cx="5226780" cy="313716"/>
          </a:xfrm>
        </p:spPr>
        <p:txBody>
          <a:bodyPr/>
          <a:lstStyle/>
          <a:p>
            <a:r>
              <a:rPr lang="en-US" altLang="en-US" dirty="0"/>
              <a:t>Then </a:t>
            </a:r>
            <a:r>
              <a:rPr lang="en-US" altLang="en-US" i="1" dirty="0" smtClean="0"/>
              <a:t>f</a:t>
            </a:r>
            <a:r>
              <a:rPr lang="en-US" altLang="en-US" sz="400" i="1" dirty="0" smtClean="0"/>
              <a:t>  </a:t>
            </a:r>
            <a:r>
              <a:rPr lang="en-US" altLang="en-US" dirty="0"/>
              <a:t>(0)</a:t>
            </a:r>
            <a:r>
              <a:rPr lang="en-US" altLang="en-US" i="1" dirty="0"/>
              <a:t> </a:t>
            </a:r>
            <a:r>
              <a:rPr lang="en-US" altLang="en-US" dirty="0"/>
              <a:t>=</a:t>
            </a:r>
            <a:r>
              <a:rPr lang="en-US" altLang="en-US" i="1" dirty="0"/>
              <a:t> </a:t>
            </a:r>
            <a:r>
              <a:rPr lang="en-US" altLang="en-US" dirty="0"/>
              <a:t>−1 &lt; 0 and </a:t>
            </a:r>
            <a:r>
              <a:rPr lang="en-US" altLang="en-US" i="1" dirty="0"/>
              <a:t>f</a:t>
            </a:r>
            <a:r>
              <a:rPr lang="en-US" altLang="en-US" sz="400" i="1" dirty="0"/>
              <a:t> </a:t>
            </a:r>
            <a:r>
              <a:rPr lang="en-US" altLang="en-US" dirty="0" smtClean="0"/>
              <a:t>(</a:t>
            </a:r>
            <a:r>
              <a:rPr lang="en-US" altLang="en-US" dirty="0"/>
              <a:t>1)</a:t>
            </a:r>
            <a:r>
              <a:rPr lang="en-US" altLang="en-US" i="1" dirty="0"/>
              <a:t> </a:t>
            </a:r>
            <a:r>
              <a:rPr lang="en-US" altLang="en-US" dirty="0"/>
              <a:t>=</a:t>
            </a:r>
            <a:r>
              <a:rPr lang="en-US" altLang="en-US" i="1" dirty="0"/>
              <a:t> </a:t>
            </a:r>
            <a:r>
              <a:rPr lang="en-US" altLang="en-US" dirty="0"/>
              <a:t>1 &gt; 0.</a:t>
            </a:r>
            <a:endParaRPr lang="en-IN" dirty="0"/>
          </a:p>
        </p:txBody>
      </p:sp>
      <p:sp>
        <p:nvSpPr>
          <p:cNvPr id="9" name="Content Placeholder 8">
            <a:extLst>
              <a:ext uri="{FF2B5EF4-FFF2-40B4-BE49-F238E27FC236}">
                <a16:creationId xmlns:a16="http://schemas.microsoft.com/office/drawing/2014/main" xmlns="" id="{C2970FB4-B3B0-4680-9E73-285ADEA1AF40}"/>
              </a:ext>
            </a:extLst>
          </p:cNvPr>
          <p:cNvSpPr>
            <a:spLocks noGrp="1"/>
          </p:cNvSpPr>
          <p:nvPr>
            <p:ph sz="quarter" idx="29"/>
          </p:nvPr>
        </p:nvSpPr>
        <p:spPr>
          <a:xfrm>
            <a:off x="736600" y="3605441"/>
            <a:ext cx="10712450" cy="1281519"/>
          </a:xfrm>
        </p:spPr>
        <p:txBody>
          <a:bodyPr/>
          <a:lstStyle/>
          <a:p>
            <a:pPr>
              <a:lnSpc>
                <a:spcPct val="100000"/>
              </a:lnSpc>
              <a:spcAft>
                <a:spcPts val="600"/>
              </a:spcAft>
            </a:pPr>
            <a:r>
              <a:rPr lang="en-US" altLang="en-US" dirty="0"/>
              <a:t>Since </a:t>
            </a:r>
            <a:r>
              <a:rPr lang="en-US" altLang="en-US" i="1" dirty="0"/>
              <a:t>f </a:t>
            </a:r>
            <a:r>
              <a:rPr lang="en-US" altLang="en-US" dirty="0"/>
              <a:t>is a polynomial, it is continuous, so the Intermediate Value Theorem states that there is a number </a:t>
            </a:r>
            <a:r>
              <a:rPr lang="en-US" altLang="en-US" i="1" dirty="0"/>
              <a:t>c</a:t>
            </a:r>
            <a:r>
              <a:rPr lang="en-US" altLang="en-US" dirty="0"/>
              <a:t> between 0 and 1 such that </a:t>
            </a:r>
            <a:r>
              <a:rPr lang="en-US" altLang="en-US" i="1" dirty="0" smtClean="0"/>
              <a:t>f</a:t>
            </a:r>
            <a:r>
              <a:rPr lang="en-US" altLang="en-US" sz="400" i="1" dirty="0" smtClean="0"/>
              <a:t> </a:t>
            </a:r>
            <a:r>
              <a:rPr lang="en-US" altLang="en-US" dirty="0" smtClean="0"/>
              <a:t>(</a:t>
            </a:r>
            <a:r>
              <a:rPr lang="en-US" altLang="en-US" i="1" dirty="0"/>
              <a:t>c</a:t>
            </a:r>
            <a:r>
              <a:rPr lang="en-US" altLang="en-US" dirty="0"/>
              <a:t>) = 0.</a:t>
            </a:r>
          </a:p>
          <a:p>
            <a:pPr>
              <a:spcAft>
                <a:spcPts val="600"/>
              </a:spcAft>
            </a:pPr>
            <a:r>
              <a:rPr lang="en-US" altLang="en-US" dirty="0"/>
              <a:t>Thus the given equation has a root.</a:t>
            </a:r>
          </a:p>
        </p:txBody>
      </p:sp>
    </p:spTree>
    <p:extLst>
      <p:ext uri="{BB962C8B-B14F-4D97-AF65-F5344CB8AC3E}">
        <p14:creationId xmlns:p14="http://schemas.microsoft.com/office/powerpoint/2010/main" val="41494596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87EAA2C-8717-4005-AEDC-965C517A01E5}"/>
              </a:ext>
            </a:extLst>
          </p:cNvPr>
          <p:cNvSpPr>
            <a:spLocks noGrp="1"/>
          </p:cNvSpPr>
          <p:nvPr>
            <p:ph type="title"/>
          </p:nvPr>
        </p:nvSpPr>
        <p:spPr>
          <a:xfrm>
            <a:off x="838200" y="384048"/>
            <a:ext cx="10515600" cy="672105"/>
          </a:xfrm>
        </p:spPr>
        <p:txBody>
          <a:bodyPr/>
          <a:lstStyle/>
          <a:p>
            <a:r>
              <a:rPr lang="en-US" altLang="en-US" dirty="0"/>
              <a:t>Example 2 – Solution</a:t>
            </a:r>
            <a:r>
              <a:rPr lang="en-US" altLang="en-US" i="1" dirty="0"/>
              <a:t> </a:t>
            </a:r>
            <a:r>
              <a:rPr lang="en-US" altLang="en-US" b="0" dirty="0"/>
              <a:t>(1 of 2)</a:t>
            </a:r>
            <a:endParaRPr lang="en-IN" b="0" dirty="0"/>
          </a:p>
        </p:txBody>
      </p:sp>
      <p:sp>
        <p:nvSpPr>
          <p:cNvPr id="3" name="Text Placeholder 2">
            <a:extLst>
              <a:ext uri="{FF2B5EF4-FFF2-40B4-BE49-F238E27FC236}">
                <a16:creationId xmlns:a16="http://schemas.microsoft.com/office/drawing/2014/main" xmlns="" id="{6BE09727-C55F-4C19-95C0-20528D83A439}"/>
              </a:ext>
            </a:extLst>
          </p:cNvPr>
          <p:cNvSpPr>
            <a:spLocks noGrp="1"/>
          </p:cNvSpPr>
          <p:nvPr>
            <p:ph type="body" sz="quarter" idx="15"/>
          </p:nvPr>
        </p:nvSpPr>
        <p:spPr>
          <a:xfrm>
            <a:off x="743577" y="1289683"/>
            <a:ext cx="10220080" cy="2284553"/>
          </a:xfrm>
        </p:spPr>
        <p:txBody>
          <a:bodyPr/>
          <a:lstStyle/>
          <a:p>
            <a:pPr>
              <a:lnSpc>
                <a:spcPct val="100000"/>
              </a:lnSpc>
              <a:spcAft>
                <a:spcPts val="600"/>
              </a:spcAft>
            </a:pPr>
            <a:r>
              <a:rPr lang="en-US" altLang="en-US" dirty="0"/>
              <a:t>To show that the equation has no other real solution, we use Rolle’s Theorem and argue by contradiction.</a:t>
            </a:r>
          </a:p>
          <a:p>
            <a:pPr>
              <a:lnSpc>
                <a:spcPct val="100000"/>
              </a:lnSpc>
              <a:spcAft>
                <a:spcPts val="600"/>
              </a:spcAft>
            </a:pPr>
            <a:r>
              <a:rPr lang="en-US" altLang="en-US" dirty="0"/>
              <a:t>Suppose that it had two solutions </a:t>
            </a:r>
            <a:r>
              <a:rPr lang="en-US" altLang="en-US" i="1" dirty="0"/>
              <a:t>a</a:t>
            </a:r>
            <a:r>
              <a:rPr lang="en-US" altLang="en-US" dirty="0"/>
              <a:t> and </a:t>
            </a:r>
            <a:r>
              <a:rPr lang="en-US" altLang="en-US" i="1" dirty="0"/>
              <a:t>b</a:t>
            </a:r>
            <a:r>
              <a:rPr lang="en-US" altLang="en-US" dirty="0"/>
              <a:t>. Then </a:t>
            </a:r>
            <a:r>
              <a:rPr lang="en-US" altLang="en-US" i="1" dirty="0" smtClean="0"/>
              <a:t>f</a:t>
            </a:r>
            <a:r>
              <a:rPr lang="en-US" altLang="en-US" sz="400" i="1" dirty="0" smtClean="0"/>
              <a:t> </a:t>
            </a:r>
            <a:r>
              <a:rPr lang="en-US" altLang="en-US" dirty="0" smtClean="0"/>
              <a:t>(</a:t>
            </a:r>
            <a:r>
              <a:rPr lang="en-US" altLang="en-US" i="1" dirty="0" smtClean="0"/>
              <a:t>a</a:t>
            </a:r>
            <a:r>
              <a:rPr lang="en-US" altLang="en-US" dirty="0"/>
              <a:t>) = 0 = </a:t>
            </a:r>
            <a:r>
              <a:rPr lang="en-US" altLang="en-US" i="1" dirty="0" smtClean="0"/>
              <a:t>f</a:t>
            </a:r>
            <a:r>
              <a:rPr lang="en-US" altLang="en-US" sz="400" i="1" dirty="0" smtClean="0"/>
              <a:t> </a:t>
            </a:r>
            <a:r>
              <a:rPr lang="en-US" altLang="en-US" dirty="0" smtClean="0"/>
              <a:t>(</a:t>
            </a:r>
            <a:r>
              <a:rPr lang="en-US" altLang="en-US" i="1" dirty="0"/>
              <a:t>b</a:t>
            </a:r>
            <a:r>
              <a:rPr lang="en-US" altLang="en-US" dirty="0"/>
              <a:t>) and, since </a:t>
            </a:r>
            <a:r>
              <a:rPr lang="en-US" altLang="en-US" i="1" dirty="0"/>
              <a:t>f </a:t>
            </a:r>
            <a:r>
              <a:rPr lang="en-US" altLang="en-US" dirty="0"/>
              <a:t>is a polynomial, it is differentiable on (</a:t>
            </a:r>
            <a:r>
              <a:rPr lang="en-US" altLang="en-US" i="1" dirty="0"/>
              <a:t>a</a:t>
            </a:r>
            <a:r>
              <a:rPr lang="en-US" altLang="en-US" dirty="0"/>
              <a:t>, </a:t>
            </a:r>
            <a:r>
              <a:rPr lang="en-US" altLang="en-US" i="1" dirty="0"/>
              <a:t>b</a:t>
            </a:r>
            <a:r>
              <a:rPr lang="en-US" altLang="en-US" dirty="0"/>
              <a:t>) and continuous on [</a:t>
            </a:r>
            <a:r>
              <a:rPr lang="en-US" altLang="en-US" i="1" dirty="0"/>
              <a:t>a</a:t>
            </a:r>
            <a:r>
              <a:rPr lang="en-US" altLang="en-US" dirty="0"/>
              <a:t>, </a:t>
            </a:r>
            <a:r>
              <a:rPr lang="en-US" altLang="en-US" i="1" dirty="0"/>
              <a:t>b</a:t>
            </a:r>
            <a:r>
              <a:rPr lang="en-US" altLang="en-US" dirty="0"/>
              <a:t>].</a:t>
            </a:r>
          </a:p>
          <a:p>
            <a:pPr>
              <a:lnSpc>
                <a:spcPct val="100000"/>
              </a:lnSpc>
              <a:spcAft>
                <a:spcPts val="600"/>
              </a:spcAft>
            </a:pPr>
            <a:r>
              <a:rPr lang="en-US" altLang="en-US" dirty="0"/>
              <a:t>Thus, by Rolle’s Theorem, there is a number </a:t>
            </a:r>
            <a:r>
              <a:rPr lang="en-US" altLang="en-US" i="1" dirty="0"/>
              <a:t>c</a:t>
            </a:r>
            <a:r>
              <a:rPr lang="en-US" altLang="en-US" dirty="0"/>
              <a:t> between </a:t>
            </a:r>
            <a:r>
              <a:rPr lang="en-US" altLang="en-US" i="1" dirty="0"/>
              <a:t>a</a:t>
            </a:r>
            <a:r>
              <a:rPr lang="en-US" altLang="en-US" dirty="0"/>
              <a:t> and </a:t>
            </a:r>
            <a:r>
              <a:rPr lang="en-US" altLang="en-US" i="1" dirty="0"/>
              <a:t>b</a:t>
            </a:r>
            <a:r>
              <a:rPr lang="en-US" altLang="en-US" dirty="0"/>
              <a:t> such that </a:t>
            </a:r>
          </a:p>
        </p:txBody>
      </p:sp>
      <p:graphicFrame>
        <p:nvGraphicFramePr>
          <p:cNvPr id="6" name="Content Placeholder 5" descr="f prime (c) = 0."/>
          <p:cNvGraphicFramePr>
            <a:graphicFrameLocks noGrp="1" noChangeAspect="1"/>
          </p:cNvGraphicFramePr>
          <p:nvPr>
            <p:ph sz="quarter" idx="16"/>
            <p:extLst>
              <p:ext uri="{D42A27DB-BD31-4B8C-83A1-F6EECF244321}">
                <p14:modId xmlns:p14="http://schemas.microsoft.com/office/powerpoint/2010/main" val="2711701437"/>
              </p:ext>
            </p:extLst>
          </p:nvPr>
        </p:nvGraphicFramePr>
        <p:xfrm>
          <a:off x="742950" y="3574237"/>
          <a:ext cx="1176338" cy="392113"/>
        </p:xfrm>
        <a:graphic>
          <a:graphicData uri="http://schemas.openxmlformats.org/presentationml/2006/ole">
            <mc:AlternateContent xmlns:mc="http://schemas.openxmlformats.org/markup-compatibility/2006">
              <mc:Choice xmlns:v="urn:schemas-microsoft-com:vml" Requires="v">
                <p:oleObj spid="_x0000_s552997" name="Equation" r:id="rId3" imgW="609480" imgH="203040" progId="Equation.DSMT4">
                  <p:embed/>
                </p:oleObj>
              </mc:Choice>
              <mc:Fallback>
                <p:oleObj name="Equation" r:id="rId3" imgW="609480" imgH="203040" progId="Equation.DSMT4">
                  <p:embed/>
                  <p:pic>
                    <p:nvPicPr>
                      <p:cNvPr id="0" name="Picture 17" descr="f prime (c) = 0"/>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2950" y="3574237"/>
                        <a:ext cx="1176338" cy="392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721159933"/>
      </p:ext>
    </p:extLst>
  </p:cSld>
  <p:clrMapOvr>
    <a:masterClrMapping/>
  </p:clrMapOvr>
</p:sld>
</file>

<file path=ppt/theme/theme1.xml><?xml version="1.0" encoding="utf-8"?>
<a:theme xmlns:a="http://schemas.openxmlformats.org/drawingml/2006/main" name="1_Office Theme">
  <a:themeElements>
    <a:clrScheme name="Custom 1">
      <a:dk1>
        <a:srgbClr val="011892"/>
      </a:dk1>
      <a:lt1>
        <a:srgbClr val="FFFFFF"/>
      </a:lt1>
      <a:dk2>
        <a:srgbClr val="006198"/>
      </a:dk2>
      <a:lt2>
        <a:srgbClr val="E7E6E6"/>
      </a:lt2>
      <a:accent1>
        <a:srgbClr val="0098D4"/>
      </a:accent1>
      <a:accent2>
        <a:srgbClr val="00B7E6"/>
      </a:accent2>
      <a:accent3>
        <a:srgbClr val="81CFEC"/>
      </a:accent3>
      <a:accent4>
        <a:srgbClr val="E8255F"/>
      </a:accent4>
      <a:accent5>
        <a:srgbClr val="FF6300"/>
      </a:accent5>
      <a:accent6>
        <a:srgbClr val="F5B600"/>
      </a:accent6>
      <a:hlink>
        <a:srgbClr val="00B7E6"/>
      </a:hlink>
      <a:folHlink>
        <a:srgbClr val="0098D4"/>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effectLst/>
      </a:spPr>
      <a:bodyPr wrap="square" lIns="0" tIns="0" rIns="0" rtlCol="0" anchor="b">
        <a:spAutoFit/>
      </a:bodyPr>
      <a:lstStyle>
        <a:defPPr>
          <a:defRPr sz="2000" smtClean="0">
            <a:latin typeface="Open Sans" panose="020B0606030504020204" pitchFamily="34" charset="0"/>
            <a:ea typeface="Open Sans" panose="020B0606030504020204" pitchFamily="34" charset="0"/>
            <a:cs typeface="Open Sans" panose="020B0606030504020204" pitchFamily="34" charset="0"/>
          </a:defRPr>
        </a:defPPr>
      </a:lstStyle>
    </a:txDef>
  </a:objectDefaults>
  <a:extraClrSchemeLst/>
  <a:extLst>
    <a:ext uri="{05A4C25C-085E-4340-85A3-A5531E510DB2}">
      <thm15:themeFamily xmlns:thm15="http://schemas.microsoft.com/office/thememl/2012/main" xmlns="" name="Presentation1" id="{276F6C23-6457-4163-906F-9FD71B1D340C}" vid="{9A4A37B5-06EA-4573-8274-FD94E47E4E8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A5D52E595BC2A47A3DCA88123D2A30D" ma:contentTypeVersion="35" ma:contentTypeDescription="Create a new document." ma:contentTypeScope="" ma:versionID="4c660e2e17d3ab93da6a423d8c1d122d">
  <xsd:schema xmlns:xsd="http://www.w3.org/2001/XMLSchema" xmlns:xs="http://www.w3.org/2001/XMLSchema" xmlns:p="http://schemas.microsoft.com/office/2006/metadata/properties" xmlns:ns2="a4d2ff27-a226-42e2-a79e-c1ae662d212e" xmlns:ns3="f856fc18-c0f7-462c-a53d-fc2610d0c4c8" xmlns:ns4="a3520c62-91d1-4715-93cb-6b6cc6733a1f" targetNamespace="http://schemas.microsoft.com/office/2006/metadata/properties" ma:root="true" ma:fieldsID="59feb48a41e2f3269242cbc893d6fc9a" ns2:_="" ns3:_="" ns4:_="">
    <xsd:import namespace="a4d2ff27-a226-42e2-a79e-c1ae662d212e"/>
    <xsd:import namespace="f856fc18-c0f7-462c-a53d-fc2610d0c4c8"/>
    <xsd:import namespace="a3520c62-91d1-4715-93cb-6b6cc6733a1f"/>
    <xsd:element name="properties">
      <xsd:complexType>
        <xsd:sequence>
          <xsd:element name="documentManagement">
            <xsd:complexType>
              <xsd:all>
                <xsd:element ref="ns2:Description0" minOccurs="0"/>
                <xsd:element ref="ns3:Review_x0020_Notes" minOccurs="0"/>
                <xsd:element ref="ns3:Source_x0020_File_x0020_Only" minOccurs="0"/>
                <xsd:element ref="ns3:SPM_x0020_Definitions_x0020_Doc" minOccurs="0"/>
                <xsd:element ref="ns3:Also_x0020_on_x0020_Doc_x0020_Center" minOccurs="0"/>
                <xsd:element ref="ns3:E2E" minOccurs="0"/>
                <xsd:element ref="ns3:Function" minOccurs="0"/>
                <xsd:element ref="ns3:Topic2" minOccurs="0"/>
                <xsd:element ref="ns3:Sub_x002d_Topic2" minOccurs="0"/>
                <xsd:element ref="ns3:Current_x0020_Vrs_x002e__x0020_Date" minOccurs="0"/>
                <xsd:element ref="ns3:Owner" minOccurs="0"/>
                <xsd:element ref="ns3:Doc_x0020_Type2" minOccurs="0"/>
                <xsd:element ref="ns3:_x0031_e_x0020_Audience" minOccurs="0"/>
                <xsd:element ref="ns3:Product_x0020_Delivery_x0020_Format" minOccurs="0"/>
                <xsd:element ref="ns3:Product_x0020_Type_x0028_s_x0029_" minOccurs="0"/>
                <xsd:element ref="ns3:System_x0028_s_x0029_" minOccurs="0"/>
                <xsd:element ref="ns3:Software" minOccurs="0"/>
                <xsd:element ref="ns3:Screen" minOccurs="0"/>
                <xsd:element ref="ns3:Component_x0028_s_x0029_" minOccurs="0"/>
                <xsd:element ref="ns4:_dlc_DocIdUrl" minOccurs="0"/>
                <xsd:element ref="ns4:_dlc_DocId" minOccurs="0"/>
                <xsd:element ref="ns4:_dlc_DocIdPersistId" minOccurs="0"/>
                <xsd:element ref="ns3:Portfolio"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d2ff27-a226-42e2-a79e-c1ae662d212e" elementFormDefault="qualified">
    <xsd:import namespace="http://schemas.microsoft.com/office/2006/documentManagement/types"/>
    <xsd:import namespace="http://schemas.microsoft.com/office/infopath/2007/PartnerControls"/>
    <xsd:element name="Description0" ma:index="2" nillable="true" ma:displayName="Description" ma:internalName="Description0">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856fc18-c0f7-462c-a53d-fc2610d0c4c8" elementFormDefault="qualified">
    <xsd:import namespace="http://schemas.microsoft.com/office/2006/documentManagement/types"/>
    <xsd:import namespace="http://schemas.microsoft.com/office/infopath/2007/PartnerControls"/>
    <xsd:element name="Review_x0020_Notes" ma:index="3" nillable="true" ma:displayName="Review Notes" ma:internalName="Review_x0020_Notes">
      <xsd:simpleType>
        <xsd:restriction base="dms:Text">
          <xsd:maxLength value="255"/>
        </xsd:restriction>
      </xsd:simpleType>
    </xsd:element>
    <xsd:element name="Source_x0020_File_x0020_Only" ma:index="4" nillable="true" ma:displayName="Source File Only" ma:default="0" ma:internalName="Source_x0020_File_x0020_Only">
      <xsd:simpleType>
        <xsd:restriction base="dms:Boolean"/>
      </xsd:simpleType>
    </xsd:element>
    <xsd:element name="SPM_x0020_Definitions_x0020_Doc" ma:index="5" nillable="true" ma:displayName="SPM Definitions Doc" ma:default="0" ma:description="Documents that are referenced in scales vendor pricing definition documentation." ma:internalName="SPM_x0020_Definitions_x0020_Doc">
      <xsd:simpleType>
        <xsd:restriction base="dms:Boolean"/>
      </xsd:simpleType>
    </xsd:element>
    <xsd:element name="Also_x0020_on_x0020_Doc_x0020_Center" ma:index="6" nillable="true" ma:displayName="Shared Doc" ma:default="0" ma:internalName="Also_x0020_on_x0020_Doc_x0020_Center">
      <xsd:simpleType>
        <xsd:restriction base="dms:Boolean"/>
      </xsd:simpleType>
    </xsd:element>
    <xsd:element name="E2E" ma:index="7" nillable="true" ma:displayName="Outsourced Services" ma:default="0" ma:internalName="E2E">
      <xsd:simpleType>
        <xsd:restriction base="dms:Boolean"/>
      </xsd:simpleType>
    </xsd:element>
    <xsd:element name="Function" ma:index="8" nillable="true" ma:displayName="Function" ma:format="Dropdown" ma:internalName="Function">
      <xsd:simpleType>
        <xsd:restriction base="dms:Choice">
          <xsd:enumeration value="Product Setup"/>
          <xsd:enumeration value="Asset Selection"/>
          <xsd:enumeration value="Product Funding"/>
          <xsd:enumeration value="Content Authoring"/>
          <xsd:enumeration value="Content Development"/>
          <xsd:enumeration value="Content Design"/>
          <xsd:enumeration value="Content Clearance"/>
          <xsd:enumeration value="Content Production"/>
          <xsd:enumeration value="Project Management"/>
          <xsd:enumeration value="Content Finalization"/>
          <xsd:enumeration value="Product Closeout Activities"/>
          <xsd:enumeration value="Content Revision and Reprint"/>
          <xsd:enumeration value="General Reference"/>
        </xsd:restriction>
      </xsd:simpleType>
    </xsd:element>
    <xsd:element name="Topic2" ma:index="9" nillable="true" ma:displayName="Topic" ma:format="Dropdown" ma:internalName="Topic2">
      <xsd:simpleType>
        <xsd:restriction base="dms:Choice">
          <xsd:enumeration value="Managing Files"/>
          <xsd:enumeration value="Managing Quality and Compliance"/>
          <xsd:enumeration value="Managing Partners"/>
          <xsd:enumeration value="Managing Data"/>
          <xsd:enumeration value="Managing Budgets"/>
          <xsd:enumeration value="Managing Content Creation"/>
          <xsd:enumeration value="Other (Admin, Tools, Resources)"/>
        </xsd:restriction>
      </xsd:simpleType>
    </xsd:element>
    <xsd:element name="Sub_x002d_Topic2" ma:index="10" nillable="true" ma:displayName="Sub-Topic" ma:format="Dropdown" ma:internalName="Sub_x002d_Topic2">
      <xsd:simpleType>
        <xsd:restriction base="dms:Choice">
          <xsd:enumeration value="--MANAGING FILES--"/>
          <xsd:enumeration value="Archiving/File Sharing"/>
          <xsd:enumeration value="Automation"/>
          <xsd:enumeration value="Composition Standards"/>
          <xsd:enumeration value="File Approval"/>
          <xsd:enumeration value="File Certification"/>
          <xsd:enumeration value="File Delivery to Printer"/>
          <xsd:enumeration value="File Naming"/>
          <xsd:enumeration value="File Setup"/>
          <xsd:enumeration value="Format Conversion"/>
          <xsd:enumeration value="In-Prod Deliverables"/>
          <xsd:enumeration value="Page Proofs"/>
          <xsd:enumeration value="Print On Demand"/>
          <xsd:enumeration value="Printer Proofs"/>
          <xsd:enumeration value="Routing for Transmittal/Review"/>
          <xsd:enumeration value="Watermarking"/>
          <xsd:enumeration value="Word Downloads"/>
          <xsd:enumeration value="--MANAGING QUALITY &amp; COMPLIANCE--"/>
          <xsd:enumeration value="Alt text"/>
          <xsd:enumeration value="Assessments"/>
          <xsd:enumeration value="Branding"/>
          <xsd:enumeration value="Copyediting"/>
          <xsd:enumeration value="Copyright Lines and License Agreements"/>
          <xsd:enumeration value="Credit Line Placement"/>
          <xsd:enumeration value="CXX Processing"/>
          <xsd:enumeration value="CenDoc"/>
          <xsd:enumeration value="Design &amp; Semantic Coding"/>
          <xsd:enumeration value="Indexing"/>
          <xsd:enumeration value="Proofreading/QA"/>
          <xsd:enumeration value="Systems Testing"/>
          <xsd:enumeration value="--MANAGING PARTNERS--"/>
          <xsd:enumeration value="Author Communication"/>
          <xsd:enumeration value="Contact Lists"/>
          <xsd:enumeration value="Outsourced Services"/>
          <xsd:enumeration value="Escalation"/>
          <xsd:enumeration value="Project Team"/>
          <xsd:enumeration value="Vendor Assignments"/>
          <xsd:enumeration value="Vendor Communication"/>
          <xsd:enumeration value="Vendor Start Up"/>
          <xsd:enumeration value="Vendor Tracking"/>
          <xsd:enumeration value="--MANAGING DATA--"/>
          <xsd:enumeration value="Asset  Metadata"/>
          <xsd:enumeration value="Attachments"/>
          <xsd:enumeration value="Close-Out Materials"/>
          <xsd:enumeration value="Dashboard"/>
          <xsd:enumeration value="Data Integrity"/>
          <xsd:enumeration value="Meetings"/>
          <xsd:enumeration value="Order/Print Management"/>
          <xsd:enumeration value="Product Setup"/>
          <xsd:enumeration value="Schedules"/>
          <xsd:enumeration value="Specifications"/>
          <xsd:enumeration value="--MANAGING BUDGETS--"/>
          <xsd:enumeration value="Charge-Back Tracking"/>
          <xsd:enumeration value="Invoice Processing"/>
          <xsd:enumeration value="Plate &amp; Plate Wizard"/>
          <xsd:enumeration value="Purchase Orders"/>
          <xsd:enumeration value="Time Entry"/>
          <xsd:enumeration value="--MANAGING CONTENT CREATION--"/>
          <xsd:enumeration value="Approved Content Providers"/>
          <xsd:enumeration value="Art Manuscript / Logs"/>
          <xsd:enumeration value="Author Contract"/>
          <xsd:enumeration value="Content Authoring"/>
          <xsd:enumeration value="Content Design"/>
          <xsd:enumeration value="Content Development"/>
          <xsd:enumeration value="CXX Submission"/>
          <xsd:enumeration value="--OTHER: ADMIN/TOOLS/RESOURCES--"/>
          <xsd:enumeration value="Book Requests / Sample Copies"/>
          <xsd:enumeration value="Carts Request Form"/>
          <xsd:enumeration value="Codes &amp; Standard IDs"/>
          <xsd:enumeration value="Document Management *"/>
          <xsd:enumeration value="Other"/>
          <xsd:enumeration value="Shipping (Hardcopy)"/>
          <xsd:enumeration value="Tips &amp; Tricks *"/>
        </xsd:restriction>
      </xsd:simpleType>
    </xsd:element>
    <xsd:element name="Current_x0020_Vrs_x002e__x0020_Date" ma:index="11" nillable="true" ma:displayName="Current Vrs. Date" ma:format="DateOnly" ma:internalName="Current_x0020_Vrs_x002e__x0020_Date">
      <xsd:simpleType>
        <xsd:restriction base="dms:DateTime"/>
      </xsd:simpleType>
    </xsd:element>
    <xsd:element name="Owner" ma:index="12" nillable="true" ma:displayName="Owner" ma:description="Owner of this document" ma:list="UserInfo" ma:SearchPeopleOnly="false" ma:SharePointGroup="0" ma:internalName="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oc_x0020_Type2" ma:index="13" nillable="true" ma:displayName="Doc Type" ma:format="Dropdown" ma:internalName="Doc_x0020_Type2">
      <xsd:simpleType>
        <xsd:restriction base="dms:Choice">
          <xsd:enumeration value="Application File"/>
          <xsd:enumeration value="Calculator"/>
          <xsd:enumeration value="Cendoc Stylesheet"/>
          <xsd:enumeration value="Checklist/1-Pager"/>
          <xsd:enumeration value="Email Template"/>
          <xsd:enumeration value="Form"/>
          <xsd:enumeration value="Guidelines"/>
          <xsd:enumeration value="Non-PAL Stylesheet"/>
          <xsd:enumeration value="Presentation"/>
          <xsd:enumeration value="Process or Policy"/>
          <xsd:enumeration value="Reference FAQ"/>
          <xsd:enumeration value="Report"/>
          <xsd:enumeration value="Requirements (System)"/>
          <xsd:enumeration value="Sample / Example"/>
          <xsd:enumeration value="Style Guide"/>
          <xsd:enumeration value="Template"/>
          <xsd:enumeration value="User Guide/Manual"/>
          <xsd:enumeration value="Value List/Table"/>
          <xsd:enumeration value="Workflow"/>
        </xsd:restriction>
      </xsd:simpleType>
    </xsd:element>
    <xsd:element name="_x0031_e_x0020_Audience" ma:index="14" nillable="true" ma:displayName="Primary Audience" ma:internalName="_x0031_e_x0020_Audience">
      <xsd:complexType>
        <xsd:complexContent>
          <xsd:extension base="dms:MultiChoice">
            <xsd:sequence>
              <xsd:element name="Value" maxOccurs="unbounded" minOccurs="0" nillable="true">
                <xsd:simpleType>
                  <xsd:restriction base="dms:Choice">
                    <xsd:enumeration value="Content Development"/>
                    <xsd:enumeration value="Design"/>
                    <xsd:enumeration value="Digital Production"/>
                    <xsd:enumeration value="E2E Site Lead"/>
                    <xsd:enumeration value="Finance &amp; Metrics"/>
                    <xsd:enumeration value="Inventory"/>
                    <xsd:enumeration value="Manufacturing"/>
                    <xsd:enumeration value="Marketing / Sales"/>
                    <xsd:enumeration value="Media Development"/>
                    <xsd:enumeration value="Production"/>
                    <xsd:enumeration value="Product Management"/>
                    <xsd:enumeration value="R&amp;P Acquisitions"/>
                    <xsd:enumeration value="R&amp;P Clearance"/>
                    <xsd:enumeration value="Standards/Ops Only"/>
                    <xsd:enumeration value="Vendors (VIP)"/>
                  </xsd:restriction>
                </xsd:simpleType>
              </xsd:element>
            </xsd:sequence>
          </xsd:extension>
        </xsd:complexContent>
      </xsd:complexType>
    </xsd:element>
    <xsd:element name="Product_x0020_Delivery_x0020_Format" ma:index="15" nillable="true" ma:displayName="Product Delivery Format" ma:internalName="Product_x0020_Delivery_x0020_Format">
      <xsd:complexType>
        <xsd:complexContent>
          <xsd:extension base="dms:MultiChoice">
            <xsd:sequence>
              <xsd:element name="Value" maxOccurs="unbounded" minOccurs="0" nillable="true">
                <xsd:simpleType>
                  <xsd:restriction base="dms:Choice">
                    <xsd:enumeration value="Print"/>
                    <xsd:enumeration value="Manufactured Media"/>
                    <xsd:enumeration value="Online/Digital"/>
                  </xsd:restriction>
                </xsd:simpleType>
              </xsd:element>
            </xsd:sequence>
          </xsd:extension>
        </xsd:complexContent>
      </xsd:complexType>
    </xsd:element>
    <xsd:element name="Product_x0020_Type_x0028_s_x0029_" ma:index="16" nillable="true" ma:displayName="Product Type(s)" ma:default="None" ma:internalName="Product_x0020_Type_x0028_s_x0029_">
      <xsd:complexType>
        <xsd:complexContent>
          <xsd:extension base="dms:MultiChoice">
            <xsd:sequence>
              <xsd:element name="Value" maxOccurs="unbounded" minOccurs="0" nillable="true">
                <xsd:simpleType>
                  <xsd:restriction base="dms:Choice">
                    <xsd:enumeration value="None"/>
                    <xsd:enumeration value="Advantage Editions"/>
                    <xsd:enumeration value="Ancillaries - Digital"/>
                    <xsd:enumeration value="Ancillaries - Print"/>
                    <xsd:enumeration value="Annotated Editions"/>
                    <xsd:enumeration value="AP Editions"/>
                    <xsd:enumeration value="Custom"/>
                    <xsd:enumeration value="Digital Products (non-eBook)"/>
                    <xsd:enumeration value="eBook"/>
                    <xsd:enumeration value="K-12 Editions"/>
                    <xsd:enumeration value="K-12 HS Editions"/>
                    <xsd:enumeration value="Instructor Editions"/>
                    <xsd:enumeration value="International Editions"/>
                    <xsd:enumeration value="MindTap"/>
                    <xsd:enumeration value="National Geographic Learning"/>
                    <xsd:enumeration value="SimPub"/>
                    <xsd:enumeration value="Student/Base Editions"/>
                  </xsd:restriction>
                </xsd:simpleType>
              </xsd:element>
            </xsd:sequence>
          </xsd:extension>
        </xsd:complexContent>
      </xsd:complexType>
    </xsd:element>
    <xsd:element name="System_x0028_s_x0029_" ma:index="17" nillable="true" ma:displayName="System(s)" ma:default="None" ma:internalName="System_x0028_s_x0029_">
      <xsd:complexType>
        <xsd:complexContent>
          <xsd:extension base="dms:MultiChoice">
            <xsd:sequence>
              <xsd:element name="Value" maxOccurs="unbounded" minOccurs="0" nillable="true">
                <xsd:simpleType>
                  <xsd:restriction base="dms:Choice">
                    <xsd:enumeration value="None"/>
                    <xsd:enumeration value="Cardinal"/>
                    <xsd:enumeration value="CARTS"/>
                    <xsd:enumeration value="Compose"/>
                    <xsd:enumeration value="Docusphere"/>
                    <xsd:enumeration value="DropBox"/>
                    <xsd:enumeration value="E1"/>
                    <xsd:enumeration value="eProd"/>
                    <xsd:enumeration value="Geyser"/>
                    <xsd:enumeration value="Inside"/>
                    <xsd:enumeration value="Inside:ProdShare"/>
                    <xsd:enumeration value="IPS"/>
                    <xsd:enumeration value="JIRA"/>
                    <xsd:enumeration value="Mass Transit"/>
                    <xsd:enumeration value="ORCA"/>
                    <xsd:enumeration value="Printer Systems (JA/InSite/ePAC)"/>
                    <xsd:enumeration value="Rights Reporting Tool (RRT)"/>
                    <xsd:enumeration value="Rights Systems (RMS/CRS)"/>
                    <xsd:enumeration value="Telescope"/>
                  </xsd:restriction>
                </xsd:simpleType>
              </xsd:element>
            </xsd:sequence>
          </xsd:extension>
        </xsd:complexContent>
      </xsd:complexType>
    </xsd:element>
    <xsd:element name="Software" ma:index="18" nillable="true" ma:displayName="Software" ma:format="Dropdown" ma:internalName="Software">
      <xsd:simpleType>
        <xsd:restriction base="dms:Choice">
          <xsd:enumeration value="Adobe Acrobat"/>
          <xsd:enumeration value="Microsoft Visio"/>
          <xsd:enumeration value="PitStop"/>
        </xsd:restriction>
      </xsd:simpleType>
    </xsd:element>
    <xsd:element name="Screen" ma:index="19" nillable="true" ma:displayName="Screen" ma:format="Dropdown" ma:internalName="Screen">
      <xsd:simpleType>
        <xsd:restriction base="dms:Choice">
          <xsd:enumeration value="Attachments"/>
          <xsd:enumeration value="Dashboard(s)"/>
          <xsd:enumeration value="General/Multiple"/>
          <xsd:enumeration value="Main Setup"/>
          <xsd:enumeration value="MyTasks"/>
          <xsd:enumeration value="Narrative"/>
          <xsd:enumeration value="Plate"/>
          <xsd:enumeration value="Project Team"/>
          <xsd:enumeration value="Reprint Corrections"/>
          <xsd:enumeration value="Rights System View"/>
          <xsd:enumeration value="Routing"/>
          <xsd:enumeration value="Schedule"/>
          <xsd:enumeration value="Specifications"/>
          <xsd:enumeration value="Vendor Address Book"/>
          <xsd:enumeration value="Vendor Assignments"/>
        </xsd:restriction>
      </xsd:simpleType>
    </xsd:element>
    <xsd:element name="Component_x0028_s_x0029_" ma:index="20" nillable="true" ma:displayName="Component(s)" ma:default="None" ma:internalName="Component_x0028_s_x0029_">
      <xsd:complexType>
        <xsd:complexContent>
          <xsd:extension base="dms:MultiChoice">
            <xsd:sequence>
              <xsd:element name="Value" maxOccurs="unbounded" minOccurs="0" nillable="true">
                <xsd:simpleType>
                  <xsd:restriction base="dms:Choice">
                    <xsd:enumeration value="None"/>
                    <xsd:enumeration value="Book Covers"/>
                    <xsd:enumeration value="Book Endsheets"/>
                    <xsd:enumeration value="Book Inserts"/>
                    <xsd:enumeration value="Book Inside Covers"/>
                    <xsd:enumeration value="Book Interiors"/>
                    <xsd:enumeration value="Book Preface/FM/CR"/>
                    <xsd:enumeration value="CDs"/>
                    <xsd:enumeration value="DVDs"/>
                    <xsd:enumeration value="In-Book Ads"/>
                    <xsd:enumeration value="PACs"/>
                  </xsd:restriction>
                </xsd:simpleType>
              </xsd:element>
            </xsd:sequence>
          </xsd:extension>
        </xsd:complexContent>
      </xsd:complexType>
    </xsd:element>
    <xsd:element name="Portfolio" ma:index="30" nillable="true" ma:displayName="Portfolio" ma:hidden="true" ma:internalName="Portfolio" ma:readOnly="false">
      <xsd:complexType>
        <xsd:complexContent>
          <xsd:extension base="dms:MultiChoice">
            <xsd:sequence>
              <xsd:element name="Value" maxOccurs="unbounded" minOccurs="0" nillable="true">
                <xsd:simpleType>
                  <xsd:restriction base="dms:Choice">
                    <xsd:enumeration value="Higher Ed"/>
                    <xsd:enumeration value="NGL/International"/>
                    <xsd:enumeration value="School/Reference"/>
                  </xsd:restriction>
                </xsd:simple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a3520c62-91d1-4715-93cb-6b6cc6733a1f" elementFormDefault="qualified">
    <xsd:import namespace="http://schemas.microsoft.com/office/2006/documentManagement/types"/>
    <xsd:import namespace="http://schemas.microsoft.com/office/infopath/2007/PartnerControls"/>
    <xsd:element name="_dlc_DocIdUrl" ma:index="22"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 ma:index="23" nillable="true" ma:displayName="Document ID Value" ma:description="The value of the document ID assigned to this item." ma:internalName="_dlc_DocId" ma:readOnly="true">
      <xsd:simpleType>
        <xsd:restriction base="dms:Text"/>
      </xsd:simpleType>
    </xsd:element>
    <xsd:element name="_dlc_DocIdPersistId" ma:index="29"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5"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E2E xmlns="f856fc18-c0f7-462c-a53d-fc2610d0c4c8">false</E2E>
    <Review_x0020_Notes xmlns="f856fc18-c0f7-462c-a53d-fc2610d0c4c8" xsi:nil="true"/>
    <_x0031_e_x0020_Audience xmlns="f856fc18-c0f7-462c-a53d-fc2610d0c4c8"/>
    <Screen xmlns="f856fc18-c0f7-462c-a53d-fc2610d0c4c8" xsi:nil="true"/>
    <Also_x0020_on_x0020_Doc_x0020_Center xmlns="f856fc18-c0f7-462c-a53d-fc2610d0c4c8">false</Also_x0020_on_x0020_Doc_x0020_Center>
    <Sub_x002d_Topic2 xmlns="f856fc18-c0f7-462c-a53d-fc2610d0c4c8" xsi:nil="true"/>
    <Current_x0020_Vrs_x002e__x0020_Date xmlns="f856fc18-c0f7-462c-a53d-fc2610d0c4c8" xsi:nil="true"/>
    <Product_x0020_Delivery_x0020_Format xmlns="f856fc18-c0f7-462c-a53d-fc2610d0c4c8"/>
    <Topic2 xmlns="f856fc18-c0f7-462c-a53d-fc2610d0c4c8" xsi:nil="true"/>
    <Source_x0020_File_x0020_Only xmlns="f856fc18-c0f7-462c-a53d-fc2610d0c4c8">false</Source_x0020_File_x0020_Only>
    <Doc_x0020_Type2 xmlns="f856fc18-c0f7-462c-a53d-fc2610d0c4c8" xsi:nil="true"/>
    <Owner xmlns="f856fc18-c0f7-462c-a53d-fc2610d0c4c8">
      <UserInfo>
        <DisplayName/>
        <AccountId xsi:nil="true"/>
        <AccountType/>
      </UserInfo>
    </Owner>
    <Software xmlns="f856fc18-c0f7-462c-a53d-fc2610d0c4c8" xsi:nil="true"/>
    <System_x0028_s_x0029_ xmlns="f856fc18-c0f7-462c-a53d-fc2610d0c4c8">
      <Value>None</Value>
    </System_x0028_s_x0029_>
    <Description0 xmlns="a4d2ff27-a226-42e2-a79e-c1ae662d212e" xsi:nil="true"/>
    <Product_x0020_Type_x0028_s_x0029_ xmlns="f856fc18-c0f7-462c-a53d-fc2610d0c4c8">
      <Value>None</Value>
    </Product_x0020_Type_x0028_s_x0029_>
    <Component_x0028_s_x0029_ xmlns="f856fc18-c0f7-462c-a53d-fc2610d0c4c8">
      <Value>None</Value>
    </Component_x0028_s_x0029_>
    <Function xmlns="f856fc18-c0f7-462c-a53d-fc2610d0c4c8" xsi:nil="true"/>
    <Portfolio xmlns="f856fc18-c0f7-462c-a53d-fc2610d0c4c8"/>
    <SPM_x0020_Definitions_x0020_Doc xmlns="f856fc18-c0f7-462c-a53d-fc2610d0c4c8">false</SPM_x0020_Definitions_x0020_Doc>
  </documentManagement>
</p:properties>
</file>

<file path=customXml/item3.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75FD8AF-03B6-40B7-84F4-489ECF9A033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d2ff27-a226-42e2-a79e-c1ae662d212e"/>
    <ds:schemaRef ds:uri="f856fc18-c0f7-462c-a53d-fc2610d0c4c8"/>
    <ds:schemaRef ds:uri="a3520c62-91d1-4715-93cb-6b6cc6733a1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F60B298-C6B1-4CA0-A44C-8B6FAB39D879}">
  <ds:schemaRefs>
    <ds:schemaRef ds:uri="http://www.w3.org/XML/1998/namespace"/>
    <ds:schemaRef ds:uri="http://schemas.microsoft.com/office/2006/documentManagement/types"/>
    <ds:schemaRef ds:uri="http://purl.org/dc/dcmitype/"/>
    <ds:schemaRef ds:uri="http://purl.org/dc/elements/1.1/"/>
    <ds:schemaRef ds:uri="a4d2ff27-a226-42e2-a79e-c1ae662d212e"/>
    <ds:schemaRef ds:uri="http://purl.org/dc/terms/"/>
    <ds:schemaRef ds:uri="http://schemas.microsoft.com/office/infopath/2007/PartnerControls"/>
    <ds:schemaRef ds:uri="a3520c62-91d1-4715-93cb-6b6cc6733a1f"/>
    <ds:schemaRef ds:uri="http://schemas.openxmlformats.org/package/2006/metadata/core-properties"/>
    <ds:schemaRef ds:uri="f856fc18-c0f7-462c-a53d-fc2610d0c4c8"/>
    <ds:schemaRef ds:uri="http://schemas.microsoft.com/office/2006/metadata/properties"/>
  </ds:schemaRefs>
</ds:datastoreItem>
</file>

<file path=customXml/itemProps3.xml><?xml version="1.0" encoding="utf-8"?>
<ds:datastoreItem xmlns:ds="http://schemas.openxmlformats.org/officeDocument/2006/customXml" ds:itemID="{1FBD255F-1AB4-4B7F-97CA-248D24762D41}">
  <ds:schemaRefs>
    <ds:schemaRef ds:uri="http://schemas.microsoft.com/sharepoint/events"/>
  </ds:schemaRefs>
</ds:datastoreItem>
</file>

<file path=customXml/itemProps4.xml><?xml version="1.0" encoding="utf-8"?>
<ds:datastoreItem xmlns:ds="http://schemas.openxmlformats.org/officeDocument/2006/customXml" ds:itemID="{E32CFAA7-E308-4DCB-89CD-C84C20E9024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3781</TotalTime>
  <Words>1162</Words>
  <Application>Microsoft Office PowerPoint</Application>
  <PresentationFormat>Custom</PresentationFormat>
  <Paragraphs>112</Paragraphs>
  <Slides>22</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22</vt:i4>
      </vt:variant>
    </vt:vector>
  </HeadingPairs>
  <TitlesOfParts>
    <vt:vector size="24" baseType="lpstr">
      <vt:lpstr>1_Office Theme</vt:lpstr>
      <vt:lpstr>Equation</vt:lpstr>
      <vt:lpstr>4</vt:lpstr>
      <vt:lpstr>4.2</vt:lpstr>
      <vt:lpstr>The Mean Value Theorem (1 of 1) </vt:lpstr>
      <vt:lpstr>Rolle’s Theorem</vt:lpstr>
      <vt:lpstr>Rolle’s Theorem (1 of 3)</vt:lpstr>
      <vt:lpstr>Rolle’s Theorem (2 of 3)</vt:lpstr>
      <vt:lpstr>Rolle’s Theorem (3 of 3)</vt:lpstr>
      <vt:lpstr>Example 2 </vt:lpstr>
      <vt:lpstr>Example 2 – Solution (1 of 2)</vt:lpstr>
      <vt:lpstr>Example 2 – Solution (2 of 2)</vt:lpstr>
      <vt:lpstr>The Mean Value Theorem</vt:lpstr>
      <vt:lpstr>The Mean Value Theorem (1 of 6)</vt:lpstr>
      <vt:lpstr>The Mean Value Theorem (2 of 6)</vt:lpstr>
      <vt:lpstr>The Mean Value Theorem (3 of 6)</vt:lpstr>
      <vt:lpstr>The Mean Value Theorem (4 of 6)</vt:lpstr>
      <vt:lpstr>Example 3 (1 of 3)</vt:lpstr>
      <vt:lpstr>Example 3 (2 of 3)</vt:lpstr>
      <vt:lpstr>Example 3 (3 of 3)</vt:lpstr>
      <vt:lpstr>Example 5</vt:lpstr>
      <vt:lpstr>Example 5 – Solution</vt:lpstr>
      <vt:lpstr>The Mean Value Theorem (5 of 6)</vt:lpstr>
      <vt:lpstr>The Mean Value Theorem (6 of 6)</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Triola, Courtney A</dc:creator>
  <cp:lastModifiedBy>Harshita G. Khandagle</cp:lastModifiedBy>
  <cp:revision>1142</cp:revision>
  <cp:lastPrinted>2016-10-03T15:29:39Z</cp:lastPrinted>
  <dcterms:created xsi:type="dcterms:W3CDTF">2017-12-08T21:17:47Z</dcterms:created>
  <dcterms:modified xsi:type="dcterms:W3CDTF">2020-04-15T10:51:51Z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0x0101002A5D52E595BC2A47A3DCA88123D2A30D</vt:lpwstr>
  </property>
  <property fmtid="{D5CDD505-2E9C-101B-9397-08002B2CF9AE}" pid="3" name="Order">
    <vt:r8>112600</vt:r8>
  </property>
  <property fmtid="{D5CDD505-2E9C-101B-9397-08002B2CF9AE}" pid="4" name="Category">
    <vt:lpwstr>Accessibility</vt:lpwstr>
  </property>
  <property fmtid="{D5CDD505-2E9C-101B-9397-08002B2CF9AE}" pid="5" name="xd_Signature">
    <vt:bool>false</vt:bool>
  </property>
  <property fmtid="{D5CDD505-2E9C-101B-9397-08002B2CF9AE}" pid="6" name="xd_ProgID">
    <vt:lpwstr/>
  </property>
  <property fmtid="{D5CDD505-2E9C-101B-9397-08002B2CF9AE}" pid="7" name="Document Type">
    <vt:lpwstr>Template</vt:lpwstr>
  </property>
  <property fmtid="{D5CDD505-2E9C-101B-9397-08002B2CF9AE}" pid="8" name="_SourceUrl">
    <vt:lpwstr/>
  </property>
  <property fmtid="{D5CDD505-2E9C-101B-9397-08002B2CF9AE}" pid="9" name="_SharedFileIndex">
    <vt:lpwstr/>
  </property>
  <property fmtid="{D5CDD505-2E9C-101B-9397-08002B2CF9AE}" pid="10" name="Audience">
    <vt:lpwstr>Content Developer</vt:lpwstr>
  </property>
  <property fmtid="{D5CDD505-2E9C-101B-9397-08002B2CF9AE}" pid="11" name="Department">
    <vt:lpwstr>GPM Training</vt:lpwstr>
  </property>
  <property fmtid="{D5CDD505-2E9C-101B-9397-08002B2CF9AE}" pid="12" name="ComplianceAssetId">
    <vt:lpwstr/>
  </property>
  <property fmtid="{D5CDD505-2E9C-101B-9397-08002B2CF9AE}" pid="13" name="TemplateUrl">
    <vt:lpwstr/>
  </property>
  <property fmtid="{D5CDD505-2E9C-101B-9397-08002B2CF9AE}" pid="14" name="_dlc_DocIdItemGuid">
    <vt:lpwstr>8b70cda3-413b-4766-b009-7cf0a547d69e</vt:lpwstr>
  </property>
</Properties>
</file>