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3" r:id="rId6"/>
    <p:sldId id="267" r:id="rId7"/>
    <p:sldId id="268" r:id="rId8"/>
    <p:sldId id="275" r:id="rId9"/>
    <p:sldId id="277" r:id="rId10"/>
    <p:sldId id="278" r:id="rId11"/>
    <p:sldId id="279" r:id="rId12"/>
    <p:sldId id="281" r:id="rId13"/>
    <p:sldId id="282" r:id="rId14"/>
    <p:sldId id="283" r:id="rId15"/>
    <p:sldId id="284" r:id="rId16"/>
    <p:sldId id="285" r:id="rId17"/>
    <p:sldId id="259" r:id="rId18"/>
    <p:sldId id="260" r:id="rId19"/>
    <p:sldId id="262" r:id="rId20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18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2F2097E-91E8-4827-98DF-BF7276A2C3F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3A0FB12-1361-404C-A6C9-EB55A9FD6F3B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097E-91E8-4827-98DF-BF7276A2C3F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FB12-1361-404C-A6C9-EB55A9FD6F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097E-91E8-4827-98DF-BF7276A2C3F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FB12-1361-404C-A6C9-EB55A9FD6F3B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097E-91E8-4827-98DF-BF7276A2C3F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FB12-1361-404C-A6C9-EB55A9FD6F3B}" type="slidenum">
              <a:rPr lang="en-US" smtClean="0"/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097E-91E8-4827-98DF-BF7276A2C3F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FB12-1361-404C-A6C9-EB55A9FD6F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097E-91E8-4827-98DF-BF7276A2C3F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FB12-1361-404C-A6C9-EB55A9FD6F3B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097E-91E8-4827-98DF-BF7276A2C3F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FB12-1361-404C-A6C9-EB55A9FD6F3B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097E-91E8-4827-98DF-BF7276A2C3F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FB12-1361-404C-A6C9-EB55A9FD6F3B}" type="slidenum">
              <a:rPr lang="en-US" smtClean="0"/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097E-91E8-4827-98DF-BF7276A2C3F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FB12-1361-404C-A6C9-EB55A9FD6F3B}" type="slidenum">
              <a:rPr lang="en-US" smtClean="0"/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097E-91E8-4827-98DF-BF7276A2C3F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FB12-1361-404C-A6C9-EB55A9FD6F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097E-91E8-4827-98DF-BF7276A2C3F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FB12-1361-404C-A6C9-EB55A9FD6F3B}" type="slidenum">
              <a:rPr lang="en-US" smtClean="0"/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097E-91E8-4827-98DF-BF7276A2C3F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FB12-1361-404C-A6C9-EB55A9FD6F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097E-91E8-4827-98DF-BF7276A2C3F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FB12-1361-404C-A6C9-EB55A9FD6F3B}" type="slidenum">
              <a:rPr lang="en-US" smtClean="0"/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097E-91E8-4827-98DF-BF7276A2C3F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FB12-1361-404C-A6C9-EB55A9FD6F3B}" type="slidenum">
              <a:rPr lang="en-US" smtClean="0"/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097E-91E8-4827-98DF-BF7276A2C3F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FB12-1361-404C-A6C9-EB55A9FD6F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097E-91E8-4827-98DF-BF7276A2C3F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FB12-1361-404C-A6C9-EB55A9FD6F3B}" type="slidenum">
              <a:rPr lang="en-US" smtClean="0"/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097E-91E8-4827-98DF-BF7276A2C3F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FB12-1361-404C-A6C9-EB55A9FD6F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F2097E-91E8-4827-98DF-BF7276A2C3F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A0FB12-1361-404C-A6C9-EB55A9FD6F3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image" Target="../media/image13.png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4.xml"/><Relationship Id="rId5" Type="http://schemas.openxmlformats.org/officeDocument/2006/relationships/image" Target="../media/image18.png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image" Target="../media/image17.png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.xml"/><Relationship Id="rId2" Type="http://schemas.openxmlformats.org/officeDocument/2006/relationships/image" Target="../media/image19.png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tags" Target="../tags/tag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662212"/>
            <a:ext cx="6815669" cy="1844467"/>
          </a:xfrm>
        </p:spPr>
        <p:txBody>
          <a:bodyPr anchor="ctr">
            <a:noAutofit/>
          </a:bodyPr>
          <a:lstStyle/>
          <a:p>
            <a:r>
              <a:rPr lang="en-US" sz="4500" b="1" dirty="0" smtClean="0">
                <a:latin typeface="Comic Sans MS" panose="030F0702030302020204" pitchFamily="66" charset="0"/>
              </a:rPr>
              <a:t>Hangman Project</a:t>
            </a:r>
            <a:br>
              <a:rPr lang="en-US" sz="4500" b="1" dirty="0" smtClean="0">
                <a:latin typeface="Comic Sans MS" panose="030F0702030302020204" pitchFamily="66" charset="0"/>
              </a:rPr>
            </a:br>
            <a:r>
              <a:rPr lang="en-US" sz="2400" b="1" dirty="0" smtClean="0">
                <a:latin typeface="Comic Sans MS" panose="030F0702030302020204" pitchFamily="66" charset="0"/>
              </a:rPr>
              <a:t>by Group 16</a:t>
            </a:r>
            <a:endParaRPr lang="en-US" sz="2400" b="1" dirty="0" smtClean="0"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smtClean="0">
                <a:latin typeface="Bahnschrift" panose="020B0502040204020203" pitchFamily="34" charset="0"/>
              </a:rPr>
              <a:t>Members</a:t>
            </a:r>
            <a:r>
              <a:rPr lang="en-US" dirty="0" smtClean="0"/>
              <a:t>:- </a:t>
            </a:r>
            <a:r>
              <a:rPr lang="en-US" dirty="0" smtClean="0">
                <a:latin typeface="Bahnschrift SemiBold" panose="020B0502040204020203" pitchFamily="34" charset="0"/>
              </a:rPr>
              <a:t>Gimhani </a:t>
            </a:r>
            <a:r>
              <a:rPr lang="en-US" dirty="0" err="1" smtClean="0">
                <a:latin typeface="Bahnschrift SemiBold" panose="020B0502040204020203" pitchFamily="34" charset="0"/>
              </a:rPr>
              <a:t>Kaushalya</a:t>
            </a:r>
            <a:r>
              <a:rPr lang="en-US" dirty="0" smtClean="0">
                <a:latin typeface="Bahnschrift SemiBold" panose="020B0502040204020203" pitchFamily="34" charset="0"/>
              </a:rPr>
              <a:t> </a:t>
            </a:r>
            <a:r>
              <a:rPr lang="en-US" dirty="0" err="1" smtClean="0">
                <a:latin typeface="Bahnschrift SemiBold" panose="020B0502040204020203" pitchFamily="34" charset="0"/>
              </a:rPr>
              <a:t>Garusing</a:t>
            </a:r>
            <a:r>
              <a:rPr lang="en-US" dirty="0" smtClean="0">
                <a:latin typeface="Bahnschrift SemiBold" panose="020B0502040204020203" pitchFamily="34" charset="0"/>
              </a:rPr>
              <a:t> </a:t>
            </a:r>
            <a:r>
              <a:rPr lang="en-US" dirty="0" err="1" smtClean="0">
                <a:latin typeface="Bahnschrift SemiBold" panose="020B0502040204020203" pitchFamily="34" charset="0"/>
              </a:rPr>
              <a:t>Arachchige</a:t>
            </a:r>
            <a:endParaRPr lang="en-US" dirty="0" smtClean="0">
              <a:latin typeface="Bahnschrift SemiBold" panose="020B0502040204020203" pitchFamily="34" charset="0"/>
            </a:endParaRPr>
          </a:p>
          <a:p>
            <a:r>
              <a:rPr lang="en-US" dirty="0" err="1" smtClean="0">
                <a:latin typeface="Bahnschrift SemiBold" panose="020B0502040204020203" pitchFamily="34" charset="0"/>
              </a:rPr>
              <a:t>Xin</a:t>
            </a:r>
            <a:r>
              <a:rPr lang="en-US" dirty="0" smtClean="0">
                <a:latin typeface="Bahnschrift SemiBold" panose="020B0502040204020203" pitchFamily="34" charset="0"/>
              </a:rPr>
              <a:t> Yuan</a:t>
            </a:r>
            <a:endParaRPr lang="en-US" dirty="0" smtClean="0">
              <a:latin typeface="Bahnschrift SemiBold" panose="020B0502040204020203" pitchFamily="34" charset="0"/>
            </a:endParaRPr>
          </a:p>
          <a:p>
            <a:r>
              <a:rPr lang="en-US" dirty="0" err="1" smtClean="0">
                <a:latin typeface="Bahnschrift SemiBold" panose="020B0502040204020203" pitchFamily="34" charset="0"/>
              </a:rPr>
              <a:t>Mengyuan</a:t>
            </a:r>
            <a:r>
              <a:rPr lang="en-US" dirty="0" smtClean="0">
                <a:latin typeface="Bahnschrift SemiBold" panose="020B0502040204020203" pitchFamily="34" charset="0"/>
              </a:rPr>
              <a:t> Li</a:t>
            </a:r>
            <a:endParaRPr lang="en-US" dirty="0" smtClean="0">
              <a:latin typeface="Bahnschrift SemiBold" panose="020B0502040204020203" pitchFamily="34" charset="0"/>
            </a:endParaRPr>
          </a:p>
          <a:p>
            <a:r>
              <a:rPr lang="en-US" dirty="0" smtClean="0">
                <a:latin typeface="Bahnschrift SemiBold" panose="020B0502040204020203" pitchFamily="34" charset="0"/>
              </a:rPr>
              <a:t>Le </a:t>
            </a:r>
            <a:r>
              <a:rPr lang="en-US" dirty="0" err="1" smtClean="0">
                <a:latin typeface="Bahnschrift SemiBold" panose="020B0502040204020203" pitchFamily="34" charset="0"/>
              </a:rPr>
              <a:t>Phuoc</a:t>
            </a:r>
            <a:r>
              <a:rPr lang="en-US" dirty="0" smtClean="0">
                <a:latin typeface="Bahnschrift SemiBold" panose="020B0502040204020203" pitchFamily="34" charset="0"/>
              </a:rPr>
              <a:t> Hoang Dan</a:t>
            </a:r>
            <a:endParaRPr lang="en-US" dirty="0" smtClean="0">
              <a:latin typeface="Bahnschrift SemiBold" panose="020B0502040204020203" pitchFamily="34" charset="0"/>
            </a:endParaRPr>
          </a:p>
          <a:p>
            <a:r>
              <a:rPr lang="en-US" dirty="0" err="1" smtClean="0">
                <a:latin typeface="Bahnschrift SemiBold" panose="020B0502040204020203" pitchFamily="34" charset="0"/>
              </a:rPr>
              <a:t>Xiuru</a:t>
            </a:r>
            <a:r>
              <a:rPr lang="en-US" dirty="0" smtClean="0">
                <a:latin typeface="Bahnschrift SemiBold" panose="020B0502040204020203" pitchFamily="34" charset="0"/>
              </a:rPr>
              <a:t> Kang</a:t>
            </a:r>
            <a:endParaRPr lang="en-US" dirty="0"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marL="0" indent="0" fontAlgn="auto">
              <a:lnSpc>
                <a:spcPct val="120000"/>
              </a:lnSpc>
            </a:pPr>
            <a:r>
              <a:rPr lang="en-US" altLang="zh-CN" b="1"/>
              <a:t>Step 3</a:t>
            </a:r>
            <a:br>
              <a:rPr lang="en-US" altLang="zh-CN"/>
            </a:br>
            <a:r>
              <a:rPr lang="en-US" altLang="zh-CN" sz="2000"/>
              <a:t>Set the main game rule</a:t>
            </a:r>
            <a:endParaRPr lang="en-US" altLang="zh-CN" sz="200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95400" y="2455545"/>
            <a:ext cx="9601200" cy="586105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/>
              <a:t>If the player types in invalid amount of letters, or types in a number:</a:t>
            </a:r>
            <a:endParaRPr lang="en-US" altLang="zh-CN" sz="18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95400" y="3041650"/>
            <a:ext cx="9581515" cy="958215"/>
          </a:xfrm>
          <a:prstGeom prst="rect">
            <a:avLst/>
          </a:prstGeom>
        </p:spPr>
      </p:pic>
      <p:sp>
        <p:nvSpPr>
          <p:cNvPr id="6" name="内容占位符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295400" y="3999865"/>
            <a:ext cx="9601200" cy="1978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/>
              <a:t>If the player types a letter that is already in the word, and there are no such letter in the word anymore:</a:t>
            </a:r>
            <a:endParaRPr lang="en-US" altLang="zh-CN" sz="1800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95400" y="4965065"/>
            <a:ext cx="9600565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1295400" y="1089660"/>
            <a:ext cx="9601200" cy="586105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/>
              <a:t>If the player types in the wrong letter:</a:t>
            </a:r>
            <a:endParaRPr lang="en-US" altLang="zh-CN" sz="1800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95400" y="2017395"/>
            <a:ext cx="9586595" cy="35356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1295400" y="904875"/>
            <a:ext cx="9601200" cy="586105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/>
              <a:t>After 5 wrong trials:</a:t>
            </a:r>
            <a:endParaRPr lang="en-US" altLang="zh-CN" sz="1800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95400" y="1731010"/>
            <a:ext cx="9586595" cy="3911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marL="0" indent="0" fontAlgn="auto">
              <a:lnSpc>
                <a:spcPct val="120000"/>
              </a:lnSpc>
            </a:pPr>
            <a:r>
              <a:rPr lang="en-US" altLang="zh-CN" b="1"/>
              <a:t>Step 3</a:t>
            </a:r>
            <a:br>
              <a:rPr lang="en-US" altLang="zh-CN"/>
            </a:br>
            <a:r>
              <a:rPr lang="en-US" altLang="zh-CN" sz="2000"/>
              <a:t>Set the main game rule</a:t>
            </a:r>
            <a:endParaRPr lang="en-US" altLang="zh-CN" sz="2000">
              <a:sym typeface="+mn-ea"/>
            </a:endParaRPr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95400" y="3143250"/>
            <a:ext cx="9620885" cy="878205"/>
          </a:xfrm>
          <a:prstGeom prst="rect">
            <a:avLst/>
          </a:prstGeom>
        </p:spPr>
      </p:pic>
      <p:sp>
        <p:nvSpPr>
          <p:cNvPr id="10" name="内容占位符 9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1295400" y="4128770"/>
            <a:ext cx="9601200" cy="586105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/>
              <a:t>If the player haven’t guess all the letters:</a:t>
            </a:r>
            <a:endParaRPr lang="en-US" altLang="zh-CN" sz="1800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95400" y="4822190"/>
            <a:ext cx="9627870" cy="961390"/>
          </a:xfrm>
          <a:prstGeom prst="rect">
            <a:avLst/>
          </a:prstGeom>
        </p:spPr>
      </p:pic>
      <p:sp>
        <p:nvSpPr>
          <p:cNvPr id="12" name="内容占位符 9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1295400" y="2449830"/>
            <a:ext cx="9601200" cy="5861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/>
              <a:t>When the player guess all the letters correctly:</a:t>
            </a:r>
            <a:endParaRPr lang="en-US" altLang="zh-CN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marL="0" indent="0" fontAlgn="auto">
              <a:lnSpc>
                <a:spcPct val="120000"/>
              </a:lnSpc>
            </a:pPr>
            <a:r>
              <a:rPr lang="en-US" altLang="zh-CN" b="1"/>
              <a:t>Step 4</a:t>
            </a:r>
            <a:br>
              <a:rPr lang="en-US" altLang="zh-CN" b="1"/>
            </a:br>
            <a:r>
              <a:rPr lang="en-US" altLang="zh-CN" sz="2000"/>
              <a:t>Game Start ! (Finally)</a:t>
            </a:r>
            <a:endParaRPr lang="en-US" altLang="zh-CN" sz="2000"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95400" y="3723005"/>
            <a:ext cx="9527540" cy="1202690"/>
          </a:xfrm>
          <a:prstGeom prst="rect">
            <a:avLst/>
          </a:prstGeom>
        </p:spPr>
      </p:pic>
      <p:sp>
        <p:nvSpPr>
          <p:cNvPr id="4" name="内容占位符 9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258570" y="2842895"/>
            <a:ext cx="9601200" cy="5861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/>
              <a:t>Run the “def” codes we set before:</a:t>
            </a:r>
            <a:endParaRPr lang="en-US" altLang="zh-CN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/>
              <a:t>Step 5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1" y="2612177"/>
            <a:ext cx="9601196" cy="3318936"/>
          </a:xfrm>
        </p:spPr>
        <p:txBody>
          <a:bodyPr/>
          <a:p>
            <a:r>
              <a:rPr lang="en-US" altLang="zh-CN" sz="2000"/>
              <a:t>After the player finished the game, ask if he wants to play again</a:t>
            </a:r>
            <a:endParaRPr lang="en-US" altLang="zh-CN" sz="20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95400" y="3183255"/>
            <a:ext cx="9643745" cy="27476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24" y="83566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Bahnschrift SemiBold" panose="020B0502040204020203" pitchFamily="34" charset="0"/>
              </a:rPr>
              <a:t>Challengers that we faced.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time to gather all.</a:t>
            </a:r>
            <a:endParaRPr lang="en-US" dirty="0" smtClean="0"/>
          </a:p>
          <a:p>
            <a:r>
              <a:rPr lang="en-US" dirty="0" smtClean="0"/>
              <a:t>Finalize the work done by each person.</a:t>
            </a:r>
            <a:endParaRPr lang="en-US" dirty="0" smtClean="0"/>
          </a:p>
          <a:p>
            <a:r>
              <a:rPr lang="en-US" dirty="0" smtClean="0"/>
              <a:t>Communication problems.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7222" y="2651604"/>
            <a:ext cx="2619375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hnschrift SemiBold" panose="020B0502040204020203" pitchFamily="34" charset="0"/>
              </a:rPr>
              <a:t>How we overcome that challengers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“</a:t>
            </a:r>
            <a:r>
              <a:rPr lang="en-US" dirty="0" err="1" smtClean="0"/>
              <a:t>whatsApp</a:t>
            </a:r>
            <a:r>
              <a:rPr lang="en-US" dirty="0" smtClean="0"/>
              <a:t>” group.</a:t>
            </a:r>
            <a:endParaRPr lang="en-US" dirty="0" smtClean="0"/>
          </a:p>
          <a:p>
            <a:r>
              <a:rPr lang="en-US" dirty="0" smtClean="0"/>
              <a:t>Share Ideas of all members.</a:t>
            </a:r>
            <a:endParaRPr lang="en-US" dirty="0" smtClean="0"/>
          </a:p>
          <a:p>
            <a:r>
              <a:rPr lang="en-US" dirty="0" smtClean="0"/>
              <a:t>Communicate with each member.</a:t>
            </a:r>
            <a:endParaRPr lang="en-US" dirty="0" smtClean="0"/>
          </a:p>
          <a:p>
            <a:r>
              <a:rPr lang="en-US" dirty="0" smtClean="0"/>
              <a:t>Arrange Zoom meeting to finalize the project Work.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25093" y="2556932"/>
            <a:ext cx="2366322" cy="21078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2766695"/>
            <a:ext cx="10515600" cy="1325245"/>
          </a:xfrm>
        </p:spPr>
        <p:txBody>
          <a:bodyPr/>
          <a:lstStyle/>
          <a:p>
            <a:pPr algn="ctr"/>
            <a:r>
              <a:rPr lang="en-US" b="1" dirty="0" smtClean="0">
                <a:latin typeface="Arial Rounded MT Bold" panose="020F0704030504030204" pitchFamily="34" charset="0"/>
              </a:rPr>
              <a:t>Thank you for your Attention.</a:t>
            </a:r>
            <a:endParaRPr lang="en-US" b="1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37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88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88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88" fill="hold">
                                          <p:stCondLst>
                                            <p:cond delay="5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ahnschrift" panose="020B0502040204020203" pitchFamily="34" charset="0"/>
              </a:rPr>
              <a:t>Why We Select This project?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member Dan Le said “Having great knowledge about this types of project” and all other members are giving their consent on the topic.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79726" y="3619157"/>
            <a:ext cx="3048000" cy="2428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play now.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6636" y="2810669"/>
            <a:ext cx="4562475" cy="2381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178560" y="2224405"/>
            <a:ext cx="9870440" cy="1515110"/>
          </a:xfrm>
        </p:spPr>
        <p:txBody>
          <a:bodyPr>
            <a:noAutofit/>
          </a:bodyPr>
          <a:lstStyle/>
          <a:p>
            <a:r>
              <a:rPr lang="en-US" sz="5400" b="1"/>
              <a:t>How does the game works?</a:t>
            </a:r>
            <a:endParaRPr lang="en-US" sz="5400" b="1"/>
          </a:p>
        </p:txBody>
      </p:sp>
      <p:sp>
        <p:nvSpPr>
          <p:cNvPr id="3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177925" y="3739515"/>
            <a:ext cx="9871710" cy="6610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Steps of Creation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 1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295400" y="2557145"/>
            <a:ext cx="4800600" cy="3319145"/>
          </a:xfrm>
        </p:spPr>
        <p:txBody>
          <a:bodyPr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000"/>
              <a:t>Import modules</a:t>
            </a:r>
            <a:endParaRPr lang="en-US" altLang="zh-CN" sz="2000"/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000"/>
              <a:t>Print welcome words</a:t>
            </a:r>
            <a:endParaRPr lang="en-US" altLang="zh-CN" sz="2000"/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000"/>
              <a:t>Ask the player to type out their name</a:t>
            </a:r>
            <a:endParaRPr lang="en-US" altLang="zh-CN" sz="2000"/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000"/>
              <a:t>Game Start ......</a:t>
            </a:r>
            <a:endParaRPr lang="en-US" altLang="zh-CN" sz="200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92470" y="3164205"/>
            <a:ext cx="5196205" cy="17170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marL="0" indent="0" fontAlgn="auto">
              <a:lnSpc>
                <a:spcPct val="120000"/>
              </a:lnSpc>
            </a:pPr>
            <a:r>
              <a:rPr lang="en-US" altLang="zh-CN" b="1"/>
              <a:t>Step 2</a:t>
            </a:r>
            <a:br>
              <a:rPr lang="en-US" altLang="zh-CN"/>
            </a:br>
            <a:r>
              <a:rPr lang="en-US" altLang="zh-CN" sz="2000">
                <a:sym typeface="+mn-ea"/>
              </a:rPr>
              <a:t>Define values that we are going to need later</a:t>
            </a:r>
            <a:endParaRPr lang="en-US" altLang="zh-CN" sz="200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800">
                <a:sym typeface="+mn-ea"/>
              </a:rPr>
              <a:t>1. Set a word base</a:t>
            </a:r>
            <a:endParaRPr lang="en-US" altLang="zh-CN" sz="18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800">
                <a:sym typeface="+mn-ea"/>
              </a:rPr>
              <a:t>2. Choose a word from the word base</a:t>
            </a:r>
            <a:endParaRPr lang="en-US" altLang="zh-CN" sz="18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800">
                <a:sym typeface="+mn-ea"/>
              </a:rPr>
              <a:t>3. Turn the word into “_” with the same amount of letter</a:t>
            </a:r>
            <a:endParaRPr lang="en-US" altLang="zh-CN" sz="1800"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800"/>
              <a:t>4. Set a “count” value, for counting how many times the play fail</a:t>
            </a:r>
            <a:endParaRPr lang="en-US" altLang="zh-CN" sz="18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800"/>
              <a:t>5. Set a value that include the correct letter that the player already guessed</a:t>
            </a:r>
            <a:endParaRPr lang="en-US" altLang="zh-CN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r="30221"/>
          <a:stretch>
            <a:fillRect/>
          </a:stretch>
        </p:blipFill>
        <p:spPr>
          <a:xfrm>
            <a:off x="943610" y="1174750"/>
            <a:ext cx="10304780" cy="4508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marL="0" indent="0" fontAlgn="auto">
              <a:lnSpc>
                <a:spcPct val="120000"/>
              </a:lnSpc>
            </a:pPr>
            <a:r>
              <a:rPr lang="en-US" altLang="zh-CN" b="1"/>
              <a:t>Step 3</a:t>
            </a:r>
            <a:br>
              <a:rPr lang="en-US" altLang="zh-CN"/>
            </a:br>
            <a:r>
              <a:rPr lang="en-US" altLang="zh-CN" sz="2000"/>
              <a:t>Set the main game rule</a:t>
            </a:r>
            <a:endParaRPr lang="en-US" altLang="zh-CN" sz="200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/>
              <a:t>1. Set a limit number of trials </a:t>
            </a:r>
            <a:endParaRPr lang="en-US" altLang="zh-CN" sz="180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/>
              <a:t>2. Player can start guessing</a:t>
            </a:r>
            <a:endParaRPr lang="en-US" altLang="zh-CN" sz="18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95400" y="3982720"/>
            <a:ext cx="9558655" cy="10420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marL="0" indent="0" fontAlgn="auto">
              <a:lnSpc>
                <a:spcPct val="120000"/>
              </a:lnSpc>
            </a:pPr>
            <a:r>
              <a:rPr lang="en-US" altLang="zh-CN" b="1"/>
              <a:t>Step 3</a:t>
            </a:r>
            <a:br>
              <a:rPr lang="en-US" altLang="zh-CN"/>
            </a:br>
            <a:r>
              <a:rPr lang="en-US" altLang="zh-CN" sz="2000"/>
              <a:t>Set the main game rule</a:t>
            </a:r>
            <a:endParaRPr lang="en-US" altLang="zh-CN" sz="200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/>
              <a:t>If the player got the correct letter:</a:t>
            </a:r>
            <a:endParaRPr lang="en-US" altLang="zh-CN" sz="180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95400" y="3268345"/>
            <a:ext cx="9627870" cy="222186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PP_MARK_KEY" val="3d760f6a-6148-4057-935e-0e286947efec"/>
  <p:tag name="COMMONDATA" val="eyJoZGlkIjoiZmMyNWUzZTk0N2U0YWYzNDEwODkzM2EwZWYwOGY0Mjk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1728</Words>
  <Application>WPS 演示</Application>
  <PresentationFormat>Widescreen</PresentationFormat>
  <Paragraphs>85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宋体</vt:lpstr>
      <vt:lpstr>Wingdings</vt:lpstr>
      <vt:lpstr>Arial</vt:lpstr>
      <vt:lpstr>Comic Sans MS</vt:lpstr>
      <vt:lpstr>Bahnschrift</vt:lpstr>
      <vt:lpstr>Bahnschrift SemiBold</vt:lpstr>
      <vt:lpstr>Arial Rounded MT Bold</vt:lpstr>
      <vt:lpstr>Century Gothic</vt:lpstr>
      <vt:lpstr>微软雅黑</vt:lpstr>
      <vt:lpstr>Arial Unicode MS</vt:lpstr>
      <vt:lpstr>Calibri</vt:lpstr>
      <vt:lpstr>Organic</vt:lpstr>
      <vt:lpstr>Hangman Project by Group 16</vt:lpstr>
      <vt:lpstr>Why We Select This project?</vt:lpstr>
      <vt:lpstr>Our Project</vt:lpstr>
      <vt:lpstr>How does the game works?</vt:lpstr>
      <vt:lpstr>PowerPoint 演示文稿</vt:lpstr>
      <vt:lpstr>PowerPoint 演示文稿</vt:lpstr>
      <vt:lpstr>PowerPoint 演示文稿</vt:lpstr>
      <vt:lpstr>Step 2 Define values that we are going to need later</vt:lpstr>
      <vt:lpstr>Step 3 Set the main game rule</vt:lpstr>
      <vt:lpstr>Step 3 Set the main game rule</vt:lpstr>
      <vt:lpstr>Step 3 Set the main game rule</vt:lpstr>
      <vt:lpstr>PowerPoint 演示文稿</vt:lpstr>
      <vt:lpstr>Step 3 Set the main game rule</vt:lpstr>
      <vt:lpstr>Step 3 Set the main game rule</vt:lpstr>
      <vt:lpstr>PowerPoint 演示文稿</vt:lpstr>
      <vt:lpstr>Challengers that we faced.</vt:lpstr>
      <vt:lpstr>How we overcome that challengers</vt:lpstr>
      <vt:lpstr>Thank you for your Attention.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Hangman Project by Group 16</dc:title>
  <dc:creator>User</dc:creator>
  <cp:lastModifiedBy>辛愿</cp:lastModifiedBy>
  <cp:revision>12</cp:revision>
  <dcterms:created xsi:type="dcterms:W3CDTF">2023-03-12T05:42:00Z</dcterms:created>
  <dcterms:modified xsi:type="dcterms:W3CDTF">2023-03-12T12:26:11Z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D7DC9FB642D94E1AB2F00C88754ABB7F</vt:lpwstr>
  </property>
  <property fmtid="{D5CDD505-2E9C-101B-9397-08002B2CF9AE}" pid="3" name="KSOProductBuildVer">
    <vt:lpwstr>2052-11.1.0.13703</vt:lpwstr>
  </property>
</Properties>
</file>