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740"/>
  </p:normalViewPr>
  <p:slideViewPr>
    <p:cSldViewPr snapToGrid="0" snapToObjects="1">
      <p:cViewPr varScale="1">
        <p:scale>
          <a:sx n="86" d="100"/>
          <a:sy n="86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F2CAF-628F-AB43-A37F-15DEE07C2FC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884AD-8607-E244-8CED-7CD7923086E9}">
      <dgm:prSet phldrT="[Text]"/>
      <dgm:spPr/>
      <dgm:t>
        <a:bodyPr/>
        <a:lstStyle/>
        <a:p>
          <a:r>
            <a:rPr lang="en-US" dirty="0" smtClean="0"/>
            <a:t>adipose</a:t>
          </a:r>
          <a:endParaRPr lang="en-US" dirty="0"/>
        </a:p>
      </dgm:t>
    </dgm:pt>
    <dgm:pt modelId="{2DFE98F4-CBF5-544B-AF43-34EB21D53511}" type="parTrans" cxnId="{5D5B4FFB-0730-3643-A3FA-FC0E3B65E1AD}">
      <dgm:prSet/>
      <dgm:spPr/>
      <dgm:t>
        <a:bodyPr/>
        <a:lstStyle/>
        <a:p>
          <a:endParaRPr lang="en-US"/>
        </a:p>
      </dgm:t>
    </dgm:pt>
    <dgm:pt modelId="{18C1021F-4B26-9F45-8D7A-2E9C0BE2095E}" type="sibTrans" cxnId="{5D5B4FFB-0730-3643-A3FA-FC0E3B65E1AD}">
      <dgm:prSet/>
      <dgm:spPr/>
      <dgm:t>
        <a:bodyPr/>
        <a:lstStyle/>
        <a:p>
          <a:endParaRPr lang="en-US"/>
        </a:p>
      </dgm:t>
    </dgm:pt>
    <dgm:pt modelId="{CA31BD94-BB6E-064E-9331-A579D2DAF68E}">
      <dgm:prSet/>
      <dgm:spPr/>
      <dgm:t>
        <a:bodyPr/>
        <a:lstStyle/>
        <a:p>
          <a:r>
            <a:rPr lang="en-US" dirty="0" smtClean="0"/>
            <a:t>visceral adipose</a:t>
          </a:r>
          <a:endParaRPr lang="en-US" dirty="0"/>
        </a:p>
      </dgm:t>
    </dgm:pt>
    <dgm:pt modelId="{7C6DCD35-8744-3A4E-BCBA-9C5ED897B9BA}" type="parTrans" cxnId="{5B0BC54A-9588-304C-BED4-076376D76875}">
      <dgm:prSet/>
      <dgm:spPr/>
      <dgm:t>
        <a:bodyPr/>
        <a:lstStyle/>
        <a:p>
          <a:endParaRPr lang="en-US"/>
        </a:p>
      </dgm:t>
    </dgm:pt>
    <dgm:pt modelId="{66F796E4-09F8-1543-9DE0-BB6FB3769B0B}" type="sibTrans" cxnId="{5B0BC54A-9588-304C-BED4-076376D76875}">
      <dgm:prSet/>
      <dgm:spPr/>
      <dgm:t>
        <a:bodyPr/>
        <a:lstStyle/>
        <a:p>
          <a:endParaRPr lang="en-US"/>
        </a:p>
      </dgm:t>
    </dgm:pt>
    <dgm:pt modelId="{817E3904-AC2D-B848-A6D5-6084779988EE}">
      <dgm:prSet/>
      <dgm:spPr/>
      <dgm:t>
        <a:bodyPr/>
        <a:lstStyle/>
        <a:p>
          <a:r>
            <a:rPr lang="en-US" dirty="0" smtClean="0"/>
            <a:t>subcutaneous adipose</a:t>
          </a:r>
          <a:endParaRPr lang="en-US" dirty="0"/>
        </a:p>
      </dgm:t>
    </dgm:pt>
    <dgm:pt modelId="{C24840CB-9545-0448-A73A-910ECBCD58CB}" type="parTrans" cxnId="{C3D77A69-F993-964B-968A-C8B4F848D117}">
      <dgm:prSet/>
      <dgm:spPr/>
      <dgm:t>
        <a:bodyPr/>
        <a:lstStyle/>
        <a:p>
          <a:endParaRPr lang="en-US"/>
        </a:p>
      </dgm:t>
    </dgm:pt>
    <dgm:pt modelId="{06BD9483-F3C4-DE4E-9B99-721164A292B9}" type="sibTrans" cxnId="{C3D77A69-F993-964B-968A-C8B4F848D117}">
      <dgm:prSet/>
      <dgm:spPr/>
      <dgm:t>
        <a:bodyPr/>
        <a:lstStyle/>
        <a:p>
          <a:endParaRPr lang="en-US"/>
        </a:p>
      </dgm:t>
    </dgm:pt>
    <dgm:pt modelId="{5BCFA238-BA39-B843-B46B-7D15C6B916EA}">
      <dgm:prSet/>
      <dgm:spPr/>
      <dgm:t>
        <a:bodyPr/>
        <a:lstStyle/>
        <a:p>
          <a:r>
            <a:rPr lang="en-US" dirty="0" smtClean="0"/>
            <a:t>tissue sample ID</a:t>
          </a:r>
          <a:endParaRPr lang="en-US" dirty="0"/>
        </a:p>
      </dgm:t>
    </dgm:pt>
    <dgm:pt modelId="{D81A296C-E611-C942-9814-E4A6C10CCF27}" type="parTrans" cxnId="{0EBF3BB2-0052-3C4B-8316-6599269CDA49}">
      <dgm:prSet/>
      <dgm:spPr/>
      <dgm:t>
        <a:bodyPr/>
        <a:lstStyle/>
        <a:p>
          <a:endParaRPr lang="en-US"/>
        </a:p>
      </dgm:t>
    </dgm:pt>
    <dgm:pt modelId="{FAFF7967-563B-2D45-BD59-E3E2ECF95600}" type="sibTrans" cxnId="{0EBF3BB2-0052-3C4B-8316-6599269CDA49}">
      <dgm:prSet/>
      <dgm:spPr/>
      <dgm:t>
        <a:bodyPr/>
        <a:lstStyle/>
        <a:p>
          <a:endParaRPr lang="en-US"/>
        </a:p>
      </dgm:t>
    </dgm:pt>
    <dgm:pt modelId="{A2F62322-CE33-5B40-9306-85EE1729B412}">
      <dgm:prSet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9D6DE5EE-A2E4-F743-93CC-B841464DD6CF}" type="parTrans" cxnId="{2EE0012B-98BF-D942-94C6-92EEB87227CB}">
      <dgm:prSet/>
      <dgm:spPr/>
      <dgm:t>
        <a:bodyPr/>
        <a:lstStyle/>
        <a:p>
          <a:endParaRPr lang="en-US"/>
        </a:p>
      </dgm:t>
    </dgm:pt>
    <dgm:pt modelId="{079C8481-1371-8A43-81EC-D5D83F2E3943}" type="sibTrans" cxnId="{2EE0012B-98BF-D942-94C6-92EEB87227CB}">
      <dgm:prSet/>
      <dgm:spPr/>
      <dgm:t>
        <a:bodyPr/>
        <a:lstStyle/>
        <a:p>
          <a:endParaRPr lang="en-US"/>
        </a:p>
      </dgm:t>
    </dgm:pt>
    <dgm:pt modelId="{06B3AC4E-D34F-5843-91A4-34915891B7A2}">
      <dgm:prSet/>
      <dgm:spPr/>
      <dgm:t>
        <a:bodyPr/>
        <a:lstStyle/>
        <a:p>
          <a:r>
            <a:rPr lang="en-US" dirty="0" smtClean="0"/>
            <a:t>age group</a:t>
          </a:r>
          <a:endParaRPr lang="en-US" dirty="0"/>
        </a:p>
      </dgm:t>
    </dgm:pt>
    <dgm:pt modelId="{E9C27906-6171-A343-B5E2-1FC5F1A508FD}" type="parTrans" cxnId="{0AA4435A-63A0-E345-A834-56A74B355EEC}">
      <dgm:prSet/>
      <dgm:spPr/>
      <dgm:t>
        <a:bodyPr/>
        <a:lstStyle/>
        <a:p>
          <a:endParaRPr lang="en-US"/>
        </a:p>
      </dgm:t>
    </dgm:pt>
    <dgm:pt modelId="{0A0F08D3-106A-7F43-95CB-42611B66B0FF}" type="sibTrans" cxnId="{0AA4435A-63A0-E345-A834-56A74B355EEC}">
      <dgm:prSet/>
      <dgm:spPr/>
      <dgm:t>
        <a:bodyPr/>
        <a:lstStyle/>
        <a:p>
          <a:endParaRPr lang="en-US"/>
        </a:p>
      </dgm:t>
    </dgm:pt>
    <dgm:pt modelId="{9FE883B3-906E-D140-A9E3-8641F9195515}">
      <dgm:prSet/>
      <dgm:spPr/>
      <dgm:t>
        <a:bodyPr/>
        <a:lstStyle/>
        <a:p>
          <a:r>
            <a:rPr lang="en-US" dirty="0" smtClean="0"/>
            <a:t>hardy scale </a:t>
          </a:r>
          <a:endParaRPr lang="en-US" dirty="0"/>
        </a:p>
      </dgm:t>
    </dgm:pt>
    <dgm:pt modelId="{9F6D6FBF-CE51-AE43-9B66-BD1897BD75B0}" type="parTrans" cxnId="{77F06B9D-CD0A-0A42-AC37-F0B9AE8840AC}">
      <dgm:prSet/>
      <dgm:spPr/>
      <dgm:t>
        <a:bodyPr/>
        <a:lstStyle/>
        <a:p>
          <a:endParaRPr lang="en-US"/>
        </a:p>
      </dgm:t>
    </dgm:pt>
    <dgm:pt modelId="{C26FEF8A-81E5-1049-8930-F5E40B6D3358}" type="sibTrans" cxnId="{77F06B9D-CD0A-0A42-AC37-F0B9AE8840AC}">
      <dgm:prSet/>
      <dgm:spPr/>
      <dgm:t>
        <a:bodyPr/>
        <a:lstStyle/>
        <a:p>
          <a:endParaRPr lang="en-US"/>
        </a:p>
      </dgm:t>
    </dgm:pt>
    <dgm:pt modelId="{77A0212C-D940-5240-AE5C-F78A02414411}">
      <dgm:prSet/>
      <dgm:spPr/>
      <dgm:t>
        <a:bodyPr/>
        <a:lstStyle/>
        <a:p>
          <a:r>
            <a:rPr lang="en-US" dirty="0" smtClean="0"/>
            <a:t>tissue sample ID</a:t>
          </a:r>
          <a:endParaRPr lang="en-US" dirty="0"/>
        </a:p>
      </dgm:t>
    </dgm:pt>
    <dgm:pt modelId="{BEA85C82-9D6C-F947-86D8-38310D418D62}" type="parTrans" cxnId="{A041AB99-C80C-A94E-9AC3-2D278B61C241}">
      <dgm:prSet/>
      <dgm:spPr/>
      <dgm:t>
        <a:bodyPr/>
        <a:lstStyle/>
        <a:p>
          <a:endParaRPr lang="en-US"/>
        </a:p>
      </dgm:t>
    </dgm:pt>
    <dgm:pt modelId="{47A907C6-F6F9-F14A-B143-4AFE66F7D5DF}" type="sibTrans" cxnId="{A041AB99-C80C-A94E-9AC3-2D278B61C241}">
      <dgm:prSet/>
      <dgm:spPr/>
      <dgm:t>
        <a:bodyPr/>
        <a:lstStyle/>
        <a:p>
          <a:endParaRPr lang="en-US"/>
        </a:p>
      </dgm:t>
    </dgm:pt>
    <dgm:pt modelId="{70543543-8D28-9840-886B-E55189F231A5}">
      <dgm:prSet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2699B9C6-6673-FA46-9D56-81FC40AF8A20}" type="parTrans" cxnId="{36D8BA99-BD52-C842-8F15-13446E2F89FC}">
      <dgm:prSet/>
      <dgm:spPr/>
      <dgm:t>
        <a:bodyPr/>
        <a:lstStyle/>
        <a:p>
          <a:endParaRPr lang="en-US"/>
        </a:p>
      </dgm:t>
    </dgm:pt>
    <dgm:pt modelId="{ED2B499B-9E6C-1247-AA0A-A0DDDA916806}" type="sibTrans" cxnId="{36D8BA99-BD52-C842-8F15-13446E2F89FC}">
      <dgm:prSet/>
      <dgm:spPr/>
      <dgm:t>
        <a:bodyPr/>
        <a:lstStyle/>
        <a:p>
          <a:endParaRPr lang="en-US"/>
        </a:p>
      </dgm:t>
    </dgm:pt>
    <dgm:pt modelId="{B88EE9FF-E576-5344-9A07-4FFC082FAA7E}">
      <dgm:prSet/>
      <dgm:spPr/>
      <dgm:t>
        <a:bodyPr/>
        <a:lstStyle/>
        <a:p>
          <a:r>
            <a:rPr lang="en-US" dirty="0" smtClean="0"/>
            <a:t>age group</a:t>
          </a:r>
          <a:endParaRPr lang="en-US" dirty="0"/>
        </a:p>
      </dgm:t>
    </dgm:pt>
    <dgm:pt modelId="{1DA7CF2E-D9F1-6C47-8B69-8B07DB4D6A1D}" type="parTrans" cxnId="{503ACFE0-8C05-BB45-811C-E65BD71FAFA6}">
      <dgm:prSet/>
      <dgm:spPr/>
      <dgm:t>
        <a:bodyPr/>
        <a:lstStyle/>
        <a:p>
          <a:endParaRPr lang="en-US"/>
        </a:p>
      </dgm:t>
    </dgm:pt>
    <dgm:pt modelId="{8EBB7127-AE64-2B4A-9F99-D678CFC5DF8C}" type="sibTrans" cxnId="{503ACFE0-8C05-BB45-811C-E65BD71FAFA6}">
      <dgm:prSet/>
      <dgm:spPr/>
      <dgm:t>
        <a:bodyPr/>
        <a:lstStyle/>
        <a:p>
          <a:endParaRPr lang="en-US"/>
        </a:p>
      </dgm:t>
    </dgm:pt>
    <dgm:pt modelId="{2D50CE3D-57BA-8543-B0EC-D2A8D2EEB1EE}">
      <dgm:prSet/>
      <dgm:spPr/>
      <dgm:t>
        <a:bodyPr/>
        <a:lstStyle/>
        <a:p>
          <a:r>
            <a:rPr lang="en-US" dirty="0" smtClean="0"/>
            <a:t>hardy scale </a:t>
          </a:r>
          <a:endParaRPr lang="en-US" dirty="0"/>
        </a:p>
      </dgm:t>
    </dgm:pt>
    <dgm:pt modelId="{B11B574D-DFE4-B944-B1BF-BDAC15B94A69}" type="parTrans" cxnId="{6DF42C8C-0E67-0842-9844-0A44D11EB09C}">
      <dgm:prSet/>
      <dgm:spPr/>
      <dgm:t>
        <a:bodyPr/>
        <a:lstStyle/>
        <a:p>
          <a:endParaRPr lang="en-US"/>
        </a:p>
      </dgm:t>
    </dgm:pt>
    <dgm:pt modelId="{1D60F3F8-BCDF-114F-A6B9-3C9BAB95F265}" type="sibTrans" cxnId="{6DF42C8C-0E67-0842-9844-0A44D11EB09C}">
      <dgm:prSet/>
      <dgm:spPr/>
      <dgm:t>
        <a:bodyPr/>
        <a:lstStyle/>
        <a:p>
          <a:endParaRPr lang="en-US"/>
        </a:p>
      </dgm:t>
    </dgm:pt>
    <dgm:pt modelId="{9A714360-54FA-984A-9758-17398614D9C5}">
      <dgm:prSet/>
      <dgm:spPr/>
      <dgm:t>
        <a:bodyPr/>
        <a:lstStyle/>
        <a:p>
          <a:r>
            <a:rPr lang="en-US" dirty="0" smtClean="0"/>
            <a:t>gender </a:t>
          </a:r>
          <a:r>
            <a:rPr lang="en-US" altLang="zh-CN" dirty="0" smtClean="0"/>
            <a:t>possibility</a:t>
          </a:r>
          <a:endParaRPr lang="en-US" dirty="0"/>
        </a:p>
      </dgm:t>
    </dgm:pt>
    <dgm:pt modelId="{BB2EBC5A-B11F-AB4C-AF8B-CB1A6EA6E977}" type="parTrans" cxnId="{6E1FADC7-D369-7748-8BBE-99EFDC9A21BF}">
      <dgm:prSet/>
      <dgm:spPr/>
      <dgm:t>
        <a:bodyPr/>
        <a:lstStyle/>
        <a:p>
          <a:endParaRPr lang="en-US"/>
        </a:p>
      </dgm:t>
    </dgm:pt>
    <dgm:pt modelId="{AC6C6F31-3822-0648-A589-07CD8A73DBC3}" type="sibTrans" cxnId="{6E1FADC7-D369-7748-8BBE-99EFDC9A21BF}">
      <dgm:prSet/>
      <dgm:spPr/>
      <dgm:t>
        <a:bodyPr/>
        <a:lstStyle/>
        <a:p>
          <a:endParaRPr lang="en-US"/>
        </a:p>
      </dgm:t>
    </dgm:pt>
    <dgm:pt modelId="{3D25E546-BBB4-C64F-8CDF-4105D0DBAA31}">
      <dgm:prSet/>
      <dgm:spPr/>
      <dgm:t>
        <a:bodyPr/>
        <a:lstStyle/>
        <a:p>
          <a:r>
            <a:rPr lang="en-US" dirty="0" smtClean="0"/>
            <a:t>which group has high risk</a:t>
          </a:r>
          <a:endParaRPr lang="en-US" dirty="0"/>
        </a:p>
      </dgm:t>
    </dgm:pt>
    <dgm:pt modelId="{1D1ABD39-DD00-D445-8707-CA9D9F174E11}" type="parTrans" cxnId="{83E813C9-91E0-364A-96C9-19589D2F9656}">
      <dgm:prSet/>
      <dgm:spPr/>
      <dgm:t>
        <a:bodyPr/>
        <a:lstStyle/>
        <a:p>
          <a:endParaRPr lang="en-US"/>
        </a:p>
      </dgm:t>
    </dgm:pt>
    <dgm:pt modelId="{6C7CC3CC-A3AB-D04D-AAB2-7703E99A0BFC}" type="sibTrans" cxnId="{83E813C9-91E0-364A-96C9-19589D2F9656}">
      <dgm:prSet/>
      <dgm:spPr/>
      <dgm:t>
        <a:bodyPr/>
        <a:lstStyle/>
        <a:p>
          <a:endParaRPr lang="en-US"/>
        </a:p>
      </dgm:t>
    </dgm:pt>
    <dgm:pt modelId="{6EC12878-BB84-DD41-8C06-5AD95ACB7708}">
      <dgm:prSet/>
      <dgm:spPr/>
      <dgm:t>
        <a:bodyPr/>
        <a:lstStyle/>
        <a:p>
          <a:r>
            <a:rPr lang="en-US" dirty="0" smtClean="0"/>
            <a:t>how serious about this disease</a:t>
          </a:r>
          <a:endParaRPr lang="en-US" dirty="0"/>
        </a:p>
      </dgm:t>
    </dgm:pt>
    <dgm:pt modelId="{1B80F442-8FED-CA4B-86B3-226144F9B7C0}" type="parTrans" cxnId="{97E6658A-8AD7-804C-817F-C2CC18371131}">
      <dgm:prSet/>
      <dgm:spPr/>
      <dgm:t>
        <a:bodyPr/>
        <a:lstStyle/>
        <a:p>
          <a:endParaRPr lang="en-US"/>
        </a:p>
      </dgm:t>
    </dgm:pt>
    <dgm:pt modelId="{4DD15C2A-CAA1-6E41-A2B9-EB5A9BCBE992}" type="sibTrans" cxnId="{97E6658A-8AD7-804C-817F-C2CC18371131}">
      <dgm:prSet/>
      <dgm:spPr/>
      <dgm:t>
        <a:bodyPr/>
        <a:lstStyle/>
        <a:p>
          <a:endParaRPr lang="en-US"/>
        </a:p>
      </dgm:t>
    </dgm:pt>
    <dgm:pt modelId="{5C7BF2B5-2DCC-A248-82FE-C843B1AFE478}">
      <dgm:prSet/>
      <dgm:spPr/>
      <dgm:t>
        <a:bodyPr/>
        <a:lstStyle/>
        <a:p>
          <a:r>
            <a:rPr lang="en-US" dirty="0" smtClean="0"/>
            <a:t>gender possibility</a:t>
          </a:r>
          <a:endParaRPr lang="en-US" dirty="0"/>
        </a:p>
      </dgm:t>
    </dgm:pt>
    <dgm:pt modelId="{313E5F8B-8222-CC48-9901-A2C49526EAE6}" type="parTrans" cxnId="{25BD772E-49DD-F246-83C1-CE6B9754A33A}">
      <dgm:prSet/>
      <dgm:spPr/>
      <dgm:t>
        <a:bodyPr/>
        <a:lstStyle/>
        <a:p>
          <a:endParaRPr lang="en-US"/>
        </a:p>
      </dgm:t>
    </dgm:pt>
    <dgm:pt modelId="{E7AB0854-6DBB-A245-87EF-8191C202A22B}" type="sibTrans" cxnId="{25BD772E-49DD-F246-83C1-CE6B9754A33A}">
      <dgm:prSet/>
      <dgm:spPr/>
      <dgm:t>
        <a:bodyPr/>
        <a:lstStyle/>
        <a:p>
          <a:endParaRPr lang="en-US"/>
        </a:p>
      </dgm:t>
    </dgm:pt>
    <dgm:pt modelId="{F8ED7BCA-73E7-1140-997D-A3D04BEF9C27}">
      <dgm:prSet/>
      <dgm:spPr/>
      <dgm:t>
        <a:bodyPr/>
        <a:lstStyle/>
        <a:p>
          <a:r>
            <a:rPr lang="en-US" dirty="0" smtClean="0"/>
            <a:t>which group has high risk</a:t>
          </a:r>
          <a:endParaRPr lang="en-US" dirty="0"/>
        </a:p>
      </dgm:t>
    </dgm:pt>
    <dgm:pt modelId="{F3395C5C-7B6E-E243-A871-DA1C4C761F4E}" type="parTrans" cxnId="{600FE354-489D-5047-8F75-765A900E7537}">
      <dgm:prSet/>
      <dgm:spPr/>
      <dgm:t>
        <a:bodyPr/>
        <a:lstStyle/>
        <a:p>
          <a:endParaRPr lang="en-US"/>
        </a:p>
      </dgm:t>
    </dgm:pt>
    <dgm:pt modelId="{5C7F501A-84EF-CE42-9CCA-0D3A34F172B3}" type="sibTrans" cxnId="{600FE354-489D-5047-8F75-765A900E7537}">
      <dgm:prSet/>
      <dgm:spPr/>
      <dgm:t>
        <a:bodyPr/>
        <a:lstStyle/>
        <a:p>
          <a:endParaRPr lang="en-US"/>
        </a:p>
      </dgm:t>
    </dgm:pt>
    <dgm:pt modelId="{8FB46479-02F3-4F4D-BF58-665D49747EE2}">
      <dgm:prSet/>
      <dgm:spPr/>
      <dgm:t>
        <a:bodyPr/>
        <a:lstStyle/>
        <a:p>
          <a:r>
            <a:rPr lang="en-US" dirty="0" smtClean="0"/>
            <a:t>how serious </a:t>
          </a:r>
          <a:endParaRPr lang="en-US" dirty="0"/>
        </a:p>
      </dgm:t>
    </dgm:pt>
    <dgm:pt modelId="{3E1BD485-133A-BB44-B6F6-7AAF30977688}" type="parTrans" cxnId="{83E2E803-C702-534E-B5C7-3FF43AD7FC7F}">
      <dgm:prSet/>
      <dgm:spPr/>
      <dgm:t>
        <a:bodyPr/>
        <a:lstStyle/>
        <a:p>
          <a:endParaRPr lang="en-US"/>
        </a:p>
      </dgm:t>
    </dgm:pt>
    <dgm:pt modelId="{2D1B7935-37D2-6648-A753-DD3C5DF39437}" type="sibTrans" cxnId="{83E2E803-C702-534E-B5C7-3FF43AD7FC7F}">
      <dgm:prSet/>
      <dgm:spPr/>
      <dgm:t>
        <a:bodyPr/>
        <a:lstStyle/>
        <a:p>
          <a:endParaRPr lang="en-US"/>
        </a:p>
      </dgm:t>
    </dgm:pt>
    <dgm:pt modelId="{6CA39558-D7C2-D24E-8362-FECE446BA011}" type="pres">
      <dgm:prSet presAssocID="{491F2CAF-628F-AB43-A37F-15DEE07C2F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A75AD0-F3A5-0047-A598-F812DA7CDA33}" type="pres">
      <dgm:prSet presAssocID="{1BC884AD-8607-E244-8CED-7CD7923086E9}" presName="hierRoot1" presStyleCnt="0"/>
      <dgm:spPr/>
    </dgm:pt>
    <dgm:pt modelId="{696F6691-7BC6-B545-B83F-45344B62A810}" type="pres">
      <dgm:prSet presAssocID="{1BC884AD-8607-E244-8CED-7CD7923086E9}" presName="composite" presStyleCnt="0"/>
      <dgm:spPr/>
    </dgm:pt>
    <dgm:pt modelId="{D926A506-F198-CC4F-8834-BB1E377A119D}" type="pres">
      <dgm:prSet presAssocID="{1BC884AD-8607-E244-8CED-7CD7923086E9}" presName="background" presStyleLbl="node0" presStyleIdx="0" presStyleCnt="1"/>
      <dgm:spPr/>
    </dgm:pt>
    <dgm:pt modelId="{B3463935-0E1A-1149-86D8-E409BA1E0700}" type="pres">
      <dgm:prSet presAssocID="{1BC884AD-8607-E244-8CED-7CD7923086E9}" presName="text" presStyleLbl="fgAcc0" presStyleIdx="0" presStyleCnt="1" custLinFactNeighborX="429" custLinFactNeighborY="2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C5B87-4B51-7447-9DCD-64C59708B3CE}" type="pres">
      <dgm:prSet presAssocID="{1BC884AD-8607-E244-8CED-7CD7923086E9}" presName="hierChild2" presStyleCnt="0"/>
      <dgm:spPr/>
    </dgm:pt>
    <dgm:pt modelId="{310B8739-C963-4044-A199-FD81BE10D9E7}" type="pres">
      <dgm:prSet presAssocID="{7C6DCD35-8744-3A4E-BCBA-9C5ED897B9B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7BC71F0-AC96-1346-8DBC-C9ED40879A68}" type="pres">
      <dgm:prSet presAssocID="{CA31BD94-BB6E-064E-9331-A579D2DAF68E}" presName="hierRoot2" presStyleCnt="0"/>
      <dgm:spPr/>
    </dgm:pt>
    <dgm:pt modelId="{1C9ACCBC-C79C-344B-ADE5-F91C0B7296C3}" type="pres">
      <dgm:prSet presAssocID="{CA31BD94-BB6E-064E-9331-A579D2DAF68E}" presName="composite2" presStyleCnt="0"/>
      <dgm:spPr/>
    </dgm:pt>
    <dgm:pt modelId="{50AF3A86-E61F-BC41-9588-011185569412}" type="pres">
      <dgm:prSet presAssocID="{CA31BD94-BB6E-064E-9331-A579D2DAF68E}" presName="background2" presStyleLbl="node2" presStyleIdx="0" presStyleCnt="2"/>
      <dgm:spPr/>
    </dgm:pt>
    <dgm:pt modelId="{88BCC94D-093D-D948-B894-63CB54AFB462}" type="pres">
      <dgm:prSet presAssocID="{CA31BD94-BB6E-064E-9331-A579D2DAF68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C2E6F-E03D-064B-979D-9AD26C220044}" type="pres">
      <dgm:prSet presAssocID="{CA31BD94-BB6E-064E-9331-A579D2DAF68E}" presName="hierChild3" presStyleCnt="0"/>
      <dgm:spPr/>
    </dgm:pt>
    <dgm:pt modelId="{42790277-B352-164A-B839-8766FB5C07EB}" type="pres">
      <dgm:prSet presAssocID="{D81A296C-E611-C942-9814-E4A6C10CCF27}" presName="Name17" presStyleLbl="parChTrans1D3" presStyleIdx="0" presStyleCnt="8"/>
      <dgm:spPr/>
      <dgm:t>
        <a:bodyPr/>
        <a:lstStyle/>
        <a:p>
          <a:endParaRPr lang="en-US"/>
        </a:p>
      </dgm:t>
    </dgm:pt>
    <dgm:pt modelId="{30D6888D-47D3-8442-9499-04ED37818163}" type="pres">
      <dgm:prSet presAssocID="{5BCFA238-BA39-B843-B46B-7D15C6B916EA}" presName="hierRoot3" presStyleCnt="0"/>
      <dgm:spPr/>
    </dgm:pt>
    <dgm:pt modelId="{B0B4FA87-D4FD-A74D-B2CD-BC45375CAC6D}" type="pres">
      <dgm:prSet presAssocID="{5BCFA238-BA39-B843-B46B-7D15C6B916EA}" presName="composite3" presStyleCnt="0"/>
      <dgm:spPr/>
    </dgm:pt>
    <dgm:pt modelId="{754DCD59-D2EA-C24A-92B2-11861135357D}" type="pres">
      <dgm:prSet presAssocID="{5BCFA238-BA39-B843-B46B-7D15C6B916EA}" presName="background3" presStyleLbl="node3" presStyleIdx="0" presStyleCnt="8"/>
      <dgm:spPr/>
    </dgm:pt>
    <dgm:pt modelId="{8508766A-49D1-524E-916E-4341FC8DC822}" type="pres">
      <dgm:prSet presAssocID="{5BCFA238-BA39-B843-B46B-7D15C6B916EA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33DC0-329F-EC42-ACE4-C752D88B2FDF}" type="pres">
      <dgm:prSet presAssocID="{5BCFA238-BA39-B843-B46B-7D15C6B916EA}" presName="hierChild4" presStyleCnt="0"/>
      <dgm:spPr/>
    </dgm:pt>
    <dgm:pt modelId="{1F633DDE-DF76-7847-9DDD-80D3B5D7715E}" type="pres">
      <dgm:prSet presAssocID="{9D6DE5EE-A2E4-F743-93CC-B841464DD6CF}" presName="Name17" presStyleLbl="parChTrans1D3" presStyleIdx="1" presStyleCnt="8"/>
      <dgm:spPr/>
      <dgm:t>
        <a:bodyPr/>
        <a:lstStyle/>
        <a:p>
          <a:endParaRPr lang="en-US"/>
        </a:p>
      </dgm:t>
    </dgm:pt>
    <dgm:pt modelId="{C076BBAB-6233-3947-806F-7BC206DEDE28}" type="pres">
      <dgm:prSet presAssocID="{A2F62322-CE33-5B40-9306-85EE1729B412}" presName="hierRoot3" presStyleCnt="0"/>
      <dgm:spPr/>
    </dgm:pt>
    <dgm:pt modelId="{B3537A7B-B576-5B46-9D23-68B5B845E83E}" type="pres">
      <dgm:prSet presAssocID="{A2F62322-CE33-5B40-9306-85EE1729B412}" presName="composite3" presStyleCnt="0"/>
      <dgm:spPr/>
    </dgm:pt>
    <dgm:pt modelId="{880B7848-F94F-4F4D-8D35-AFA78B6679B8}" type="pres">
      <dgm:prSet presAssocID="{A2F62322-CE33-5B40-9306-85EE1729B412}" presName="background3" presStyleLbl="node3" presStyleIdx="1" presStyleCnt="8"/>
      <dgm:spPr/>
    </dgm:pt>
    <dgm:pt modelId="{11545C2C-A1E0-EA43-BFAA-132ACBD343CD}" type="pres">
      <dgm:prSet presAssocID="{A2F62322-CE33-5B40-9306-85EE1729B412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1519B-27D7-AC4A-A79C-267272E66543}" type="pres">
      <dgm:prSet presAssocID="{A2F62322-CE33-5B40-9306-85EE1729B412}" presName="hierChild4" presStyleCnt="0"/>
      <dgm:spPr/>
    </dgm:pt>
    <dgm:pt modelId="{A2D08966-2AD2-C24B-8EF9-EA783A652F03}" type="pres">
      <dgm:prSet presAssocID="{BB2EBC5A-B11F-AB4C-AF8B-CB1A6EA6E977}" presName="Name23" presStyleLbl="parChTrans1D4" presStyleIdx="0" presStyleCnt="6"/>
      <dgm:spPr/>
      <dgm:t>
        <a:bodyPr/>
        <a:lstStyle/>
        <a:p>
          <a:endParaRPr lang="en-US"/>
        </a:p>
      </dgm:t>
    </dgm:pt>
    <dgm:pt modelId="{90F9A151-D6A8-1D4C-A7CF-4A96D542B773}" type="pres">
      <dgm:prSet presAssocID="{9A714360-54FA-984A-9758-17398614D9C5}" presName="hierRoot4" presStyleCnt="0"/>
      <dgm:spPr/>
    </dgm:pt>
    <dgm:pt modelId="{3C1C116B-7AB7-BF47-81B5-4A5608142568}" type="pres">
      <dgm:prSet presAssocID="{9A714360-54FA-984A-9758-17398614D9C5}" presName="composite4" presStyleCnt="0"/>
      <dgm:spPr/>
    </dgm:pt>
    <dgm:pt modelId="{E9EE7307-0451-D941-A188-E159A5813A51}" type="pres">
      <dgm:prSet presAssocID="{9A714360-54FA-984A-9758-17398614D9C5}" presName="background4" presStyleLbl="node4" presStyleIdx="0" presStyleCnt="6"/>
      <dgm:spPr/>
    </dgm:pt>
    <dgm:pt modelId="{C47AE2BA-8471-904F-90FF-636829E8DBFD}" type="pres">
      <dgm:prSet presAssocID="{9A714360-54FA-984A-9758-17398614D9C5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8C0C4-A193-FB40-969D-E695F737491B}" type="pres">
      <dgm:prSet presAssocID="{9A714360-54FA-984A-9758-17398614D9C5}" presName="hierChild5" presStyleCnt="0"/>
      <dgm:spPr/>
    </dgm:pt>
    <dgm:pt modelId="{101109A9-E320-9C4B-A3E7-E57243DC1654}" type="pres">
      <dgm:prSet presAssocID="{E9C27906-6171-A343-B5E2-1FC5F1A508FD}" presName="Name17" presStyleLbl="parChTrans1D3" presStyleIdx="2" presStyleCnt="8"/>
      <dgm:spPr/>
      <dgm:t>
        <a:bodyPr/>
        <a:lstStyle/>
        <a:p>
          <a:endParaRPr lang="en-US"/>
        </a:p>
      </dgm:t>
    </dgm:pt>
    <dgm:pt modelId="{A4CF98CD-6A2F-4141-8E8B-E8722DC6BE5F}" type="pres">
      <dgm:prSet presAssocID="{06B3AC4E-D34F-5843-91A4-34915891B7A2}" presName="hierRoot3" presStyleCnt="0"/>
      <dgm:spPr/>
    </dgm:pt>
    <dgm:pt modelId="{3EEC7B57-052E-0D41-AF6F-2C9FA6F9A0EE}" type="pres">
      <dgm:prSet presAssocID="{06B3AC4E-D34F-5843-91A4-34915891B7A2}" presName="composite3" presStyleCnt="0"/>
      <dgm:spPr/>
    </dgm:pt>
    <dgm:pt modelId="{38CD8BAD-2CC3-6E40-9DA7-0CA64C0F16B9}" type="pres">
      <dgm:prSet presAssocID="{06B3AC4E-D34F-5843-91A4-34915891B7A2}" presName="background3" presStyleLbl="node3" presStyleIdx="2" presStyleCnt="8"/>
      <dgm:spPr/>
    </dgm:pt>
    <dgm:pt modelId="{F508A712-8001-5D41-95E3-FDF4A5B511AB}" type="pres">
      <dgm:prSet presAssocID="{06B3AC4E-D34F-5843-91A4-34915891B7A2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2B2C9-D4AD-3C46-9244-97A787ED3879}" type="pres">
      <dgm:prSet presAssocID="{06B3AC4E-D34F-5843-91A4-34915891B7A2}" presName="hierChild4" presStyleCnt="0"/>
      <dgm:spPr/>
    </dgm:pt>
    <dgm:pt modelId="{30CA31FC-6D9C-1B42-8CEA-5F5EE2FB36B8}" type="pres">
      <dgm:prSet presAssocID="{1D1ABD39-DD00-D445-8707-CA9D9F174E11}" presName="Name23" presStyleLbl="parChTrans1D4" presStyleIdx="1" presStyleCnt="6"/>
      <dgm:spPr/>
      <dgm:t>
        <a:bodyPr/>
        <a:lstStyle/>
        <a:p>
          <a:endParaRPr lang="en-US"/>
        </a:p>
      </dgm:t>
    </dgm:pt>
    <dgm:pt modelId="{9EC8D427-1256-BF43-AD68-9EFFEFCDD9DD}" type="pres">
      <dgm:prSet presAssocID="{3D25E546-BBB4-C64F-8CDF-4105D0DBAA31}" presName="hierRoot4" presStyleCnt="0"/>
      <dgm:spPr/>
    </dgm:pt>
    <dgm:pt modelId="{57DF7458-19CA-2E4D-9DF6-185B7E492AF9}" type="pres">
      <dgm:prSet presAssocID="{3D25E546-BBB4-C64F-8CDF-4105D0DBAA31}" presName="composite4" presStyleCnt="0"/>
      <dgm:spPr/>
    </dgm:pt>
    <dgm:pt modelId="{C8345F62-6548-1F4D-B311-62B221F74B82}" type="pres">
      <dgm:prSet presAssocID="{3D25E546-BBB4-C64F-8CDF-4105D0DBAA31}" presName="background4" presStyleLbl="node4" presStyleIdx="1" presStyleCnt="6"/>
      <dgm:spPr/>
    </dgm:pt>
    <dgm:pt modelId="{B64362B5-EDC1-8342-BCE2-80C7CE183392}" type="pres">
      <dgm:prSet presAssocID="{3D25E546-BBB4-C64F-8CDF-4105D0DBAA31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A0C95-5955-B047-840B-B67DB2A7ED61}" type="pres">
      <dgm:prSet presAssocID="{3D25E546-BBB4-C64F-8CDF-4105D0DBAA31}" presName="hierChild5" presStyleCnt="0"/>
      <dgm:spPr/>
    </dgm:pt>
    <dgm:pt modelId="{288B511E-E7E0-4349-99B0-2D62E1E90B68}" type="pres">
      <dgm:prSet presAssocID="{9F6D6FBF-CE51-AE43-9B66-BD1897BD75B0}" presName="Name17" presStyleLbl="parChTrans1D3" presStyleIdx="3" presStyleCnt="8"/>
      <dgm:spPr/>
      <dgm:t>
        <a:bodyPr/>
        <a:lstStyle/>
        <a:p>
          <a:endParaRPr lang="en-US"/>
        </a:p>
      </dgm:t>
    </dgm:pt>
    <dgm:pt modelId="{938E7384-6C09-E540-A79C-071F6038350B}" type="pres">
      <dgm:prSet presAssocID="{9FE883B3-906E-D140-A9E3-8641F9195515}" presName="hierRoot3" presStyleCnt="0"/>
      <dgm:spPr/>
    </dgm:pt>
    <dgm:pt modelId="{7FB34D57-B472-A94D-8DB6-2C247463C68C}" type="pres">
      <dgm:prSet presAssocID="{9FE883B3-906E-D140-A9E3-8641F9195515}" presName="composite3" presStyleCnt="0"/>
      <dgm:spPr/>
    </dgm:pt>
    <dgm:pt modelId="{18C44311-5150-D648-8DEB-D1F77FF4168B}" type="pres">
      <dgm:prSet presAssocID="{9FE883B3-906E-D140-A9E3-8641F9195515}" presName="background3" presStyleLbl="node3" presStyleIdx="3" presStyleCnt="8"/>
      <dgm:spPr/>
    </dgm:pt>
    <dgm:pt modelId="{56D7CFE0-4385-4549-A9E2-21090A9685D7}" type="pres">
      <dgm:prSet presAssocID="{9FE883B3-906E-D140-A9E3-8641F919551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4ECA1-8976-8F46-9991-CC6EEB38772A}" type="pres">
      <dgm:prSet presAssocID="{9FE883B3-906E-D140-A9E3-8641F9195515}" presName="hierChild4" presStyleCnt="0"/>
      <dgm:spPr/>
    </dgm:pt>
    <dgm:pt modelId="{95CE458C-0B67-4640-B55B-90EB06D0855A}" type="pres">
      <dgm:prSet presAssocID="{1B80F442-8FED-CA4B-86B3-226144F9B7C0}" presName="Name23" presStyleLbl="parChTrans1D4" presStyleIdx="2" presStyleCnt="6"/>
      <dgm:spPr/>
      <dgm:t>
        <a:bodyPr/>
        <a:lstStyle/>
        <a:p>
          <a:endParaRPr lang="en-US"/>
        </a:p>
      </dgm:t>
    </dgm:pt>
    <dgm:pt modelId="{83B932F8-5FD6-9E45-A91E-D1924F248A70}" type="pres">
      <dgm:prSet presAssocID="{6EC12878-BB84-DD41-8C06-5AD95ACB7708}" presName="hierRoot4" presStyleCnt="0"/>
      <dgm:spPr/>
    </dgm:pt>
    <dgm:pt modelId="{0F0962C0-EC51-C740-B92C-51328A49D143}" type="pres">
      <dgm:prSet presAssocID="{6EC12878-BB84-DD41-8C06-5AD95ACB7708}" presName="composite4" presStyleCnt="0"/>
      <dgm:spPr/>
    </dgm:pt>
    <dgm:pt modelId="{EF281BDA-5C2A-5D41-94CA-6606952C9B04}" type="pres">
      <dgm:prSet presAssocID="{6EC12878-BB84-DD41-8C06-5AD95ACB7708}" presName="background4" presStyleLbl="node4" presStyleIdx="2" presStyleCnt="6"/>
      <dgm:spPr/>
      <dgm:t>
        <a:bodyPr/>
        <a:lstStyle/>
        <a:p>
          <a:endParaRPr lang="en-US"/>
        </a:p>
      </dgm:t>
    </dgm:pt>
    <dgm:pt modelId="{8005E5AE-BA9A-F044-87E0-2F56240D3AE0}" type="pres">
      <dgm:prSet presAssocID="{6EC12878-BB84-DD41-8C06-5AD95ACB7708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5A06-9883-324B-8344-4C20A3BAC55C}" type="pres">
      <dgm:prSet presAssocID="{6EC12878-BB84-DD41-8C06-5AD95ACB7708}" presName="hierChild5" presStyleCnt="0"/>
      <dgm:spPr/>
    </dgm:pt>
    <dgm:pt modelId="{C826CFD9-757C-7F49-832F-D2F7F7C644BA}" type="pres">
      <dgm:prSet presAssocID="{C24840CB-9545-0448-A73A-910ECBCD58C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40804D-9B53-474E-B930-F5FC97F0BE7D}" type="pres">
      <dgm:prSet presAssocID="{817E3904-AC2D-B848-A6D5-6084779988EE}" presName="hierRoot2" presStyleCnt="0"/>
      <dgm:spPr/>
    </dgm:pt>
    <dgm:pt modelId="{9CDB6E91-D7E6-AC45-BE55-8682D1820B0F}" type="pres">
      <dgm:prSet presAssocID="{817E3904-AC2D-B848-A6D5-6084779988EE}" presName="composite2" presStyleCnt="0"/>
      <dgm:spPr/>
    </dgm:pt>
    <dgm:pt modelId="{CE5561D2-5EA2-B443-BCD0-E799FDB48623}" type="pres">
      <dgm:prSet presAssocID="{817E3904-AC2D-B848-A6D5-6084779988EE}" presName="background2" presStyleLbl="node2" presStyleIdx="1" presStyleCnt="2"/>
      <dgm:spPr/>
    </dgm:pt>
    <dgm:pt modelId="{8354F913-84AC-ED46-B3CE-B67076EB4EBA}" type="pres">
      <dgm:prSet presAssocID="{817E3904-AC2D-B848-A6D5-6084779988E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01804F-8A86-C34E-A439-F68E0C568B68}" type="pres">
      <dgm:prSet presAssocID="{817E3904-AC2D-B848-A6D5-6084779988EE}" presName="hierChild3" presStyleCnt="0"/>
      <dgm:spPr/>
    </dgm:pt>
    <dgm:pt modelId="{60358931-E587-DA44-9F5C-B2953EA36301}" type="pres">
      <dgm:prSet presAssocID="{BEA85C82-9D6C-F947-86D8-38310D418D62}" presName="Name17" presStyleLbl="parChTrans1D3" presStyleIdx="4" presStyleCnt="8"/>
      <dgm:spPr/>
      <dgm:t>
        <a:bodyPr/>
        <a:lstStyle/>
        <a:p>
          <a:endParaRPr lang="en-US"/>
        </a:p>
      </dgm:t>
    </dgm:pt>
    <dgm:pt modelId="{56C9FDAF-19D0-7A48-80C1-27F8D1ADA438}" type="pres">
      <dgm:prSet presAssocID="{77A0212C-D940-5240-AE5C-F78A02414411}" presName="hierRoot3" presStyleCnt="0"/>
      <dgm:spPr/>
    </dgm:pt>
    <dgm:pt modelId="{0441D052-7993-4D4E-B9C2-8A317CA81194}" type="pres">
      <dgm:prSet presAssocID="{77A0212C-D940-5240-AE5C-F78A02414411}" presName="composite3" presStyleCnt="0"/>
      <dgm:spPr/>
    </dgm:pt>
    <dgm:pt modelId="{8D24E468-A318-3342-A954-E72CAFC09601}" type="pres">
      <dgm:prSet presAssocID="{77A0212C-D940-5240-AE5C-F78A02414411}" presName="background3" presStyleLbl="node3" presStyleIdx="4" presStyleCnt="8"/>
      <dgm:spPr/>
    </dgm:pt>
    <dgm:pt modelId="{FF95A1E6-D8FD-1F4D-95B9-B752CEEC4843}" type="pres">
      <dgm:prSet presAssocID="{77A0212C-D940-5240-AE5C-F78A02414411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2DAA1-A258-3643-B027-8BC9C1C7BF86}" type="pres">
      <dgm:prSet presAssocID="{77A0212C-D940-5240-AE5C-F78A02414411}" presName="hierChild4" presStyleCnt="0"/>
      <dgm:spPr/>
    </dgm:pt>
    <dgm:pt modelId="{D29E347A-EA56-4246-A386-FA867537336F}" type="pres">
      <dgm:prSet presAssocID="{2699B9C6-6673-FA46-9D56-81FC40AF8A20}" presName="Name17" presStyleLbl="parChTrans1D3" presStyleIdx="5" presStyleCnt="8"/>
      <dgm:spPr/>
      <dgm:t>
        <a:bodyPr/>
        <a:lstStyle/>
        <a:p>
          <a:endParaRPr lang="en-US"/>
        </a:p>
      </dgm:t>
    </dgm:pt>
    <dgm:pt modelId="{4128C162-239E-B349-A580-F6C532AC8A78}" type="pres">
      <dgm:prSet presAssocID="{70543543-8D28-9840-886B-E55189F231A5}" presName="hierRoot3" presStyleCnt="0"/>
      <dgm:spPr/>
    </dgm:pt>
    <dgm:pt modelId="{D044C880-C241-3947-B824-D461DFE8092A}" type="pres">
      <dgm:prSet presAssocID="{70543543-8D28-9840-886B-E55189F231A5}" presName="composite3" presStyleCnt="0"/>
      <dgm:spPr/>
    </dgm:pt>
    <dgm:pt modelId="{71A937C1-6D25-2146-9610-CD7CC8BA97C6}" type="pres">
      <dgm:prSet presAssocID="{70543543-8D28-9840-886B-E55189F231A5}" presName="background3" presStyleLbl="node3" presStyleIdx="5" presStyleCnt="8"/>
      <dgm:spPr/>
    </dgm:pt>
    <dgm:pt modelId="{BE3319DE-64BA-1A47-A714-FE9949316810}" type="pres">
      <dgm:prSet presAssocID="{70543543-8D28-9840-886B-E55189F231A5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F86CB-2B29-AB45-B9B5-1473C0C89AF1}" type="pres">
      <dgm:prSet presAssocID="{70543543-8D28-9840-886B-E55189F231A5}" presName="hierChild4" presStyleCnt="0"/>
      <dgm:spPr/>
    </dgm:pt>
    <dgm:pt modelId="{A8843A04-CF20-E141-A06D-AA3C56B1BF8F}" type="pres">
      <dgm:prSet presAssocID="{313E5F8B-8222-CC48-9901-A2C49526EAE6}" presName="Name23" presStyleLbl="parChTrans1D4" presStyleIdx="3" presStyleCnt="6"/>
      <dgm:spPr/>
      <dgm:t>
        <a:bodyPr/>
        <a:lstStyle/>
        <a:p>
          <a:endParaRPr lang="en-US"/>
        </a:p>
      </dgm:t>
    </dgm:pt>
    <dgm:pt modelId="{59525BD9-2AC4-014E-B173-AA3567E1BD9E}" type="pres">
      <dgm:prSet presAssocID="{5C7BF2B5-2DCC-A248-82FE-C843B1AFE478}" presName="hierRoot4" presStyleCnt="0"/>
      <dgm:spPr/>
    </dgm:pt>
    <dgm:pt modelId="{55653536-31AB-3B49-BF27-1F359775E28D}" type="pres">
      <dgm:prSet presAssocID="{5C7BF2B5-2DCC-A248-82FE-C843B1AFE478}" presName="composite4" presStyleCnt="0"/>
      <dgm:spPr/>
    </dgm:pt>
    <dgm:pt modelId="{28E7DC6F-7AAC-5042-BBFF-5D8DF6AF6489}" type="pres">
      <dgm:prSet presAssocID="{5C7BF2B5-2DCC-A248-82FE-C843B1AFE478}" presName="background4" presStyleLbl="node4" presStyleIdx="3" presStyleCnt="6"/>
      <dgm:spPr/>
    </dgm:pt>
    <dgm:pt modelId="{B9451042-146E-E949-A3DD-97BC091C625F}" type="pres">
      <dgm:prSet presAssocID="{5C7BF2B5-2DCC-A248-82FE-C843B1AFE478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415AFD-717C-0D4D-9FD1-A9A51D6DC70C}" type="pres">
      <dgm:prSet presAssocID="{5C7BF2B5-2DCC-A248-82FE-C843B1AFE478}" presName="hierChild5" presStyleCnt="0"/>
      <dgm:spPr/>
    </dgm:pt>
    <dgm:pt modelId="{92FC7BB6-9DDF-4E4B-82EC-595D47DB8128}" type="pres">
      <dgm:prSet presAssocID="{1DA7CF2E-D9F1-6C47-8B69-8B07DB4D6A1D}" presName="Name17" presStyleLbl="parChTrans1D3" presStyleIdx="6" presStyleCnt="8"/>
      <dgm:spPr/>
      <dgm:t>
        <a:bodyPr/>
        <a:lstStyle/>
        <a:p>
          <a:endParaRPr lang="en-US"/>
        </a:p>
      </dgm:t>
    </dgm:pt>
    <dgm:pt modelId="{9C2735A3-54C1-5D49-8688-D6BA36B3C966}" type="pres">
      <dgm:prSet presAssocID="{B88EE9FF-E576-5344-9A07-4FFC082FAA7E}" presName="hierRoot3" presStyleCnt="0"/>
      <dgm:spPr/>
    </dgm:pt>
    <dgm:pt modelId="{BEDC53FA-BF60-E24C-B415-20A0646CDBDC}" type="pres">
      <dgm:prSet presAssocID="{B88EE9FF-E576-5344-9A07-4FFC082FAA7E}" presName="composite3" presStyleCnt="0"/>
      <dgm:spPr/>
    </dgm:pt>
    <dgm:pt modelId="{3D673551-4E3A-BD42-B7AF-200AE7C3F2D4}" type="pres">
      <dgm:prSet presAssocID="{B88EE9FF-E576-5344-9A07-4FFC082FAA7E}" presName="background3" presStyleLbl="node3" presStyleIdx="6" presStyleCnt="8"/>
      <dgm:spPr/>
    </dgm:pt>
    <dgm:pt modelId="{81EFD2B5-AFBE-ED44-A188-6DC087966617}" type="pres">
      <dgm:prSet presAssocID="{B88EE9FF-E576-5344-9A07-4FFC082FAA7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198E6-67F7-B84D-87A4-EBE464F96573}" type="pres">
      <dgm:prSet presAssocID="{B88EE9FF-E576-5344-9A07-4FFC082FAA7E}" presName="hierChild4" presStyleCnt="0"/>
      <dgm:spPr/>
    </dgm:pt>
    <dgm:pt modelId="{A3E8D074-DF79-0F49-B7E4-28A4D299A78A}" type="pres">
      <dgm:prSet presAssocID="{F3395C5C-7B6E-E243-A871-DA1C4C761F4E}" presName="Name23" presStyleLbl="parChTrans1D4" presStyleIdx="4" presStyleCnt="6"/>
      <dgm:spPr/>
      <dgm:t>
        <a:bodyPr/>
        <a:lstStyle/>
        <a:p>
          <a:endParaRPr lang="en-US"/>
        </a:p>
      </dgm:t>
    </dgm:pt>
    <dgm:pt modelId="{0DAAFB47-7BA2-0046-BD1A-EB70BD03E7CF}" type="pres">
      <dgm:prSet presAssocID="{F8ED7BCA-73E7-1140-997D-A3D04BEF9C27}" presName="hierRoot4" presStyleCnt="0"/>
      <dgm:spPr/>
    </dgm:pt>
    <dgm:pt modelId="{5C9EBBDB-A633-3449-BAE0-1856A9BDD2CF}" type="pres">
      <dgm:prSet presAssocID="{F8ED7BCA-73E7-1140-997D-A3D04BEF9C27}" presName="composite4" presStyleCnt="0"/>
      <dgm:spPr/>
    </dgm:pt>
    <dgm:pt modelId="{A4F3B311-D4CC-7D4A-9071-684FA6893327}" type="pres">
      <dgm:prSet presAssocID="{F8ED7BCA-73E7-1140-997D-A3D04BEF9C27}" presName="background4" presStyleLbl="node4" presStyleIdx="4" presStyleCnt="6"/>
      <dgm:spPr/>
    </dgm:pt>
    <dgm:pt modelId="{17B8D942-0BC6-7F4B-96E3-9866BC85E4E2}" type="pres">
      <dgm:prSet presAssocID="{F8ED7BCA-73E7-1140-997D-A3D04BEF9C2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04B07-15AE-1149-A6E9-4326D4C9F3D5}" type="pres">
      <dgm:prSet presAssocID="{F8ED7BCA-73E7-1140-997D-A3D04BEF9C27}" presName="hierChild5" presStyleCnt="0"/>
      <dgm:spPr/>
    </dgm:pt>
    <dgm:pt modelId="{C0B577EB-BFB4-9746-A526-F0FA60298A1D}" type="pres">
      <dgm:prSet presAssocID="{B11B574D-DFE4-B944-B1BF-BDAC15B94A69}" presName="Name17" presStyleLbl="parChTrans1D3" presStyleIdx="7" presStyleCnt="8"/>
      <dgm:spPr/>
      <dgm:t>
        <a:bodyPr/>
        <a:lstStyle/>
        <a:p>
          <a:endParaRPr lang="en-US"/>
        </a:p>
      </dgm:t>
    </dgm:pt>
    <dgm:pt modelId="{999C5353-6A99-CF4A-BC69-EEE57B60D529}" type="pres">
      <dgm:prSet presAssocID="{2D50CE3D-57BA-8543-B0EC-D2A8D2EEB1EE}" presName="hierRoot3" presStyleCnt="0"/>
      <dgm:spPr/>
    </dgm:pt>
    <dgm:pt modelId="{DF25FB80-8882-0F43-864D-771D5800ACC6}" type="pres">
      <dgm:prSet presAssocID="{2D50CE3D-57BA-8543-B0EC-D2A8D2EEB1EE}" presName="composite3" presStyleCnt="0"/>
      <dgm:spPr/>
    </dgm:pt>
    <dgm:pt modelId="{0AE9261B-CD86-B649-B308-ACFD38FCC14A}" type="pres">
      <dgm:prSet presAssocID="{2D50CE3D-57BA-8543-B0EC-D2A8D2EEB1EE}" presName="background3" presStyleLbl="node3" presStyleIdx="7" presStyleCnt="8"/>
      <dgm:spPr/>
    </dgm:pt>
    <dgm:pt modelId="{F527FB96-9BBF-734F-BB3A-EB1A9EC41245}" type="pres">
      <dgm:prSet presAssocID="{2D50CE3D-57BA-8543-B0EC-D2A8D2EEB1EE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22966-D2B3-3A42-BDC4-71053509E67F}" type="pres">
      <dgm:prSet presAssocID="{2D50CE3D-57BA-8543-B0EC-D2A8D2EEB1EE}" presName="hierChild4" presStyleCnt="0"/>
      <dgm:spPr/>
    </dgm:pt>
    <dgm:pt modelId="{F6D75460-DE07-824E-8B26-507AF3B91883}" type="pres">
      <dgm:prSet presAssocID="{3E1BD485-133A-BB44-B6F6-7AAF30977688}" presName="Name23" presStyleLbl="parChTrans1D4" presStyleIdx="5" presStyleCnt="6"/>
      <dgm:spPr/>
      <dgm:t>
        <a:bodyPr/>
        <a:lstStyle/>
        <a:p>
          <a:endParaRPr lang="en-US"/>
        </a:p>
      </dgm:t>
    </dgm:pt>
    <dgm:pt modelId="{31ED8543-A563-8A43-A432-36B49582F4F5}" type="pres">
      <dgm:prSet presAssocID="{8FB46479-02F3-4F4D-BF58-665D49747EE2}" presName="hierRoot4" presStyleCnt="0"/>
      <dgm:spPr/>
    </dgm:pt>
    <dgm:pt modelId="{D9500F33-34A1-7845-88CF-2C0FABB7A978}" type="pres">
      <dgm:prSet presAssocID="{8FB46479-02F3-4F4D-BF58-665D49747EE2}" presName="composite4" presStyleCnt="0"/>
      <dgm:spPr/>
    </dgm:pt>
    <dgm:pt modelId="{60435701-CC71-174B-B770-02AA5E18C277}" type="pres">
      <dgm:prSet presAssocID="{8FB46479-02F3-4F4D-BF58-665D49747EE2}" presName="background4" presStyleLbl="node4" presStyleIdx="5" presStyleCnt="6"/>
      <dgm:spPr/>
    </dgm:pt>
    <dgm:pt modelId="{BE93F184-1E88-2745-8354-4447CC0377A4}" type="pres">
      <dgm:prSet presAssocID="{8FB46479-02F3-4F4D-BF58-665D49747EE2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3283B-8EFA-E04B-8461-116B75B4872C}" type="pres">
      <dgm:prSet presAssocID="{8FB46479-02F3-4F4D-BF58-665D49747EE2}" presName="hierChild5" presStyleCnt="0"/>
      <dgm:spPr/>
    </dgm:pt>
  </dgm:ptLst>
  <dgm:cxnLst>
    <dgm:cxn modelId="{C3D77A69-F993-964B-968A-C8B4F848D117}" srcId="{1BC884AD-8607-E244-8CED-7CD7923086E9}" destId="{817E3904-AC2D-B848-A6D5-6084779988EE}" srcOrd="1" destOrd="0" parTransId="{C24840CB-9545-0448-A73A-910ECBCD58CB}" sibTransId="{06BD9483-F3C4-DE4E-9B99-721164A292B9}"/>
    <dgm:cxn modelId="{3FA27A04-AD70-004C-BF1D-D1B2F472A389}" type="presOf" srcId="{1DA7CF2E-D9F1-6C47-8B69-8B07DB4D6A1D}" destId="{92FC7BB6-9DDF-4E4B-82EC-595D47DB8128}" srcOrd="0" destOrd="0" presId="urn:microsoft.com/office/officeart/2005/8/layout/hierarchy1"/>
    <dgm:cxn modelId="{414FB320-6171-B64A-803C-3F30351BABF6}" type="presOf" srcId="{5C7BF2B5-2DCC-A248-82FE-C843B1AFE478}" destId="{B9451042-146E-E949-A3DD-97BC091C625F}" srcOrd="0" destOrd="0" presId="urn:microsoft.com/office/officeart/2005/8/layout/hierarchy1"/>
    <dgm:cxn modelId="{2EE0012B-98BF-D942-94C6-92EEB87227CB}" srcId="{CA31BD94-BB6E-064E-9331-A579D2DAF68E}" destId="{A2F62322-CE33-5B40-9306-85EE1729B412}" srcOrd="1" destOrd="0" parTransId="{9D6DE5EE-A2E4-F743-93CC-B841464DD6CF}" sibTransId="{079C8481-1371-8A43-81EC-D5D83F2E3943}"/>
    <dgm:cxn modelId="{01AC3CFC-635A-5B4A-8CB3-F65D0AB8027A}" type="presOf" srcId="{B11B574D-DFE4-B944-B1BF-BDAC15B94A69}" destId="{C0B577EB-BFB4-9746-A526-F0FA60298A1D}" srcOrd="0" destOrd="0" presId="urn:microsoft.com/office/officeart/2005/8/layout/hierarchy1"/>
    <dgm:cxn modelId="{B4980BF1-31E0-114F-B5EF-CE816AD9353D}" type="presOf" srcId="{9FE883B3-906E-D140-A9E3-8641F9195515}" destId="{56D7CFE0-4385-4549-A9E2-21090A9685D7}" srcOrd="0" destOrd="0" presId="urn:microsoft.com/office/officeart/2005/8/layout/hierarchy1"/>
    <dgm:cxn modelId="{97E6658A-8AD7-804C-817F-C2CC18371131}" srcId="{9FE883B3-906E-D140-A9E3-8641F9195515}" destId="{6EC12878-BB84-DD41-8C06-5AD95ACB7708}" srcOrd="0" destOrd="0" parTransId="{1B80F442-8FED-CA4B-86B3-226144F9B7C0}" sibTransId="{4DD15C2A-CAA1-6E41-A2B9-EB5A9BCBE992}"/>
    <dgm:cxn modelId="{8CC62FE2-B406-1340-9218-BB5E472F6B1E}" type="presOf" srcId="{5BCFA238-BA39-B843-B46B-7D15C6B916EA}" destId="{8508766A-49D1-524E-916E-4341FC8DC822}" srcOrd="0" destOrd="0" presId="urn:microsoft.com/office/officeart/2005/8/layout/hierarchy1"/>
    <dgm:cxn modelId="{50B5240C-EB23-244D-99DE-1DC85045CA07}" type="presOf" srcId="{2D50CE3D-57BA-8543-B0EC-D2A8D2EEB1EE}" destId="{F527FB96-9BBF-734F-BB3A-EB1A9EC41245}" srcOrd="0" destOrd="0" presId="urn:microsoft.com/office/officeart/2005/8/layout/hierarchy1"/>
    <dgm:cxn modelId="{810EB325-B7F7-3C45-ACCF-290CDF299BF0}" type="presOf" srcId="{D81A296C-E611-C942-9814-E4A6C10CCF27}" destId="{42790277-B352-164A-B839-8766FB5C07EB}" srcOrd="0" destOrd="0" presId="urn:microsoft.com/office/officeart/2005/8/layout/hierarchy1"/>
    <dgm:cxn modelId="{0A811903-D8DB-E146-8774-C9FA297726D8}" type="presOf" srcId="{C24840CB-9545-0448-A73A-910ECBCD58CB}" destId="{C826CFD9-757C-7F49-832F-D2F7F7C644BA}" srcOrd="0" destOrd="0" presId="urn:microsoft.com/office/officeart/2005/8/layout/hierarchy1"/>
    <dgm:cxn modelId="{36A8A38B-6D13-E74B-82DB-85FDDF331ED3}" type="presOf" srcId="{3D25E546-BBB4-C64F-8CDF-4105D0DBAA31}" destId="{B64362B5-EDC1-8342-BCE2-80C7CE183392}" srcOrd="0" destOrd="0" presId="urn:microsoft.com/office/officeart/2005/8/layout/hierarchy1"/>
    <dgm:cxn modelId="{B0237337-8069-C549-A221-F1E4FFFFE642}" type="presOf" srcId="{3E1BD485-133A-BB44-B6F6-7AAF30977688}" destId="{F6D75460-DE07-824E-8B26-507AF3B91883}" srcOrd="0" destOrd="0" presId="urn:microsoft.com/office/officeart/2005/8/layout/hierarchy1"/>
    <dgm:cxn modelId="{0EBF3BB2-0052-3C4B-8316-6599269CDA49}" srcId="{CA31BD94-BB6E-064E-9331-A579D2DAF68E}" destId="{5BCFA238-BA39-B843-B46B-7D15C6B916EA}" srcOrd="0" destOrd="0" parTransId="{D81A296C-E611-C942-9814-E4A6C10CCF27}" sibTransId="{FAFF7967-563B-2D45-BD59-E3E2ECF95600}"/>
    <dgm:cxn modelId="{A041AB99-C80C-A94E-9AC3-2D278B61C241}" srcId="{817E3904-AC2D-B848-A6D5-6084779988EE}" destId="{77A0212C-D940-5240-AE5C-F78A02414411}" srcOrd="0" destOrd="0" parTransId="{BEA85C82-9D6C-F947-86D8-38310D418D62}" sibTransId="{47A907C6-F6F9-F14A-B143-4AFE66F7D5DF}"/>
    <dgm:cxn modelId="{8069A551-1C20-8646-B245-055B60517C81}" type="presOf" srcId="{491F2CAF-628F-AB43-A37F-15DEE07C2FCC}" destId="{6CA39558-D7C2-D24E-8362-FECE446BA011}" srcOrd="0" destOrd="0" presId="urn:microsoft.com/office/officeart/2005/8/layout/hierarchy1"/>
    <dgm:cxn modelId="{7362CA00-26B0-5F44-9FEE-F31B8637CB26}" type="presOf" srcId="{313E5F8B-8222-CC48-9901-A2C49526EAE6}" destId="{A8843A04-CF20-E141-A06D-AA3C56B1BF8F}" srcOrd="0" destOrd="0" presId="urn:microsoft.com/office/officeart/2005/8/layout/hierarchy1"/>
    <dgm:cxn modelId="{AAB3FA89-FC07-1B44-B57C-335A085315B4}" type="presOf" srcId="{1BC884AD-8607-E244-8CED-7CD7923086E9}" destId="{B3463935-0E1A-1149-86D8-E409BA1E0700}" srcOrd="0" destOrd="0" presId="urn:microsoft.com/office/officeart/2005/8/layout/hierarchy1"/>
    <dgm:cxn modelId="{36D8BA99-BD52-C842-8F15-13446E2F89FC}" srcId="{817E3904-AC2D-B848-A6D5-6084779988EE}" destId="{70543543-8D28-9840-886B-E55189F231A5}" srcOrd="1" destOrd="0" parTransId="{2699B9C6-6673-FA46-9D56-81FC40AF8A20}" sibTransId="{ED2B499B-9E6C-1247-AA0A-A0DDDA916806}"/>
    <dgm:cxn modelId="{D6BE5A47-A25F-6942-80F6-B98D5226EBEA}" type="presOf" srcId="{A2F62322-CE33-5B40-9306-85EE1729B412}" destId="{11545C2C-A1E0-EA43-BFAA-132ACBD343CD}" srcOrd="0" destOrd="0" presId="urn:microsoft.com/office/officeart/2005/8/layout/hierarchy1"/>
    <dgm:cxn modelId="{6E1FADC7-D369-7748-8BBE-99EFDC9A21BF}" srcId="{A2F62322-CE33-5B40-9306-85EE1729B412}" destId="{9A714360-54FA-984A-9758-17398614D9C5}" srcOrd="0" destOrd="0" parTransId="{BB2EBC5A-B11F-AB4C-AF8B-CB1A6EA6E977}" sibTransId="{AC6C6F31-3822-0648-A589-07CD8A73DBC3}"/>
    <dgm:cxn modelId="{AB417A22-56DD-174F-8782-BAE31CD88390}" type="presOf" srcId="{9A714360-54FA-984A-9758-17398614D9C5}" destId="{C47AE2BA-8471-904F-90FF-636829E8DBFD}" srcOrd="0" destOrd="0" presId="urn:microsoft.com/office/officeart/2005/8/layout/hierarchy1"/>
    <dgm:cxn modelId="{399A435F-92FD-FA46-905A-0A63B6CCE733}" type="presOf" srcId="{1B80F442-8FED-CA4B-86B3-226144F9B7C0}" destId="{95CE458C-0B67-4640-B55B-90EB06D0855A}" srcOrd="0" destOrd="0" presId="urn:microsoft.com/office/officeart/2005/8/layout/hierarchy1"/>
    <dgm:cxn modelId="{503ACFE0-8C05-BB45-811C-E65BD71FAFA6}" srcId="{817E3904-AC2D-B848-A6D5-6084779988EE}" destId="{B88EE9FF-E576-5344-9A07-4FFC082FAA7E}" srcOrd="2" destOrd="0" parTransId="{1DA7CF2E-D9F1-6C47-8B69-8B07DB4D6A1D}" sibTransId="{8EBB7127-AE64-2B4A-9F99-D678CFC5DF8C}"/>
    <dgm:cxn modelId="{B7C2AD7E-0A74-C04E-B5C1-E62F68F2D597}" type="presOf" srcId="{BB2EBC5A-B11F-AB4C-AF8B-CB1A6EA6E977}" destId="{A2D08966-2AD2-C24B-8EF9-EA783A652F03}" srcOrd="0" destOrd="0" presId="urn:microsoft.com/office/officeart/2005/8/layout/hierarchy1"/>
    <dgm:cxn modelId="{FAF133CA-3157-EF4A-9000-FDC2656AEDAD}" type="presOf" srcId="{F3395C5C-7B6E-E243-A871-DA1C4C761F4E}" destId="{A3E8D074-DF79-0F49-B7E4-28A4D299A78A}" srcOrd="0" destOrd="0" presId="urn:microsoft.com/office/officeart/2005/8/layout/hierarchy1"/>
    <dgm:cxn modelId="{01294F2B-EB0E-EE4B-B931-7CCA0BB25D27}" type="presOf" srcId="{9F6D6FBF-CE51-AE43-9B66-BD1897BD75B0}" destId="{288B511E-E7E0-4349-99B0-2D62E1E90B68}" srcOrd="0" destOrd="0" presId="urn:microsoft.com/office/officeart/2005/8/layout/hierarchy1"/>
    <dgm:cxn modelId="{74434AE3-49AE-1D41-83FC-016DD7723118}" type="presOf" srcId="{06B3AC4E-D34F-5843-91A4-34915891B7A2}" destId="{F508A712-8001-5D41-95E3-FDF4A5B511AB}" srcOrd="0" destOrd="0" presId="urn:microsoft.com/office/officeart/2005/8/layout/hierarchy1"/>
    <dgm:cxn modelId="{082AA158-E145-FB4E-A848-22959A7C0F84}" type="presOf" srcId="{F8ED7BCA-73E7-1140-997D-A3D04BEF9C27}" destId="{17B8D942-0BC6-7F4B-96E3-9866BC85E4E2}" srcOrd="0" destOrd="0" presId="urn:microsoft.com/office/officeart/2005/8/layout/hierarchy1"/>
    <dgm:cxn modelId="{B842322B-8C27-3643-B96D-380A0782B004}" type="presOf" srcId="{1D1ABD39-DD00-D445-8707-CA9D9F174E11}" destId="{30CA31FC-6D9C-1B42-8CEA-5F5EE2FB36B8}" srcOrd="0" destOrd="0" presId="urn:microsoft.com/office/officeart/2005/8/layout/hierarchy1"/>
    <dgm:cxn modelId="{83E2E803-C702-534E-B5C7-3FF43AD7FC7F}" srcId="{2D50CE3D-57BA-8543-B0EC-D2A8D2EEB1EE}" destId="{8FB46479-02F3-4F4D-BF58-665D49747EE2}" srcOrd="0" destOrd="0" parTransId="{3E1BD485-133A-BB44-B6F6-7AAF30977688}" sibTransId="{2D1B7935-37D2-6648-A753-DD3C5DF39437}"/>
    <dgm:cxn modelId="{600FE354-489D-5047-8F75-765A900E7537}" srcId="{B88EE9FF-E576-5344-9A07-4FFC082FAA7E}" destId="{F8ED7BCA-73E7-1140-997D-A3D04BEF9C27}" srcOrd="0" destOrd="0" parTransId="{F3395C5C-7B6E-E243-A871-DA1C4C761F4E}" sibTransId="{5C7F501A-84EF-CE42-9CCA-0D3A34F172B3}"/>
    <dgm:cxn modelId="{77F06B9D-CD0A-0A42-AC37-F0B9AE8840AC}" srcId="{CA31BD94-BB6E-064E-9331-A579D2DAF68E}" destId="{9FE883B3-906E-D140-A9E3-8641F9195515}" srcOrd="3" destOrd="0" parTransId="{9F6D6FBF-CE51-AE43-9B66-BD1897BD75B0}" sibTransId="{C26FEF8A-81E5-1049-8930-F5E40B6D3358}"/>
    <dgm:cxn modelId="{07766AAB-9903-3146-921C-BC1C5300EBFF}" type="presOf" srcId="{6EC12878-BB84-DD41-8C06-5AD95ACB7708}" destId="{8005E5AE-BA9A-F044-87E0-2F56240D3AE0}" srcOrd="0" destOrd="0" presId="urn:microsoft.com/office/officeart/2005/8/layout/hierarchy1"/>
    <dgm:cxn modelId="{5758B610-E33F-EC49-BE5D-9ACBB122FABE}" type="presOf" srcId="{BEA85C82-9D6C-F947-86D8-38310D418D62}" destId="{60358931-E587-DA44-9F5C-B2953EA36301}" srcOrd="0" destOrd="0" presId="urn:microsoft.com/office/officeart/2005/8/layout/hierarchy1"/>
    <dgm:cxn modelId="{83E813C9-91E0-364A-96C9-19589D2F9656}" srcId="{06B3AC4E-D34F-5843-91A4-34915891B7A2}" destId="{3D25E546-BBB4-C64F-8CDF-4105D0DBAA31}" srcOrd="0" destOrd="0" parTransId="{1D1ABD39-DD00-D445-8707-CA9D9F174E11}" sibTransId="{6C7CC3CC-A3AB-D04D-AAB2-7703E99A0BFC}"/>
    <dgm:cxn modelId="{3C16E9B5-6062-0F49-A2F3-793A6DF29B9B}" type="presOf" srcId="{9D6DE5EE-A2E4-F743-93CC-B841464DD6CF}" destId="{1F633DDE-DF76-7847-9DDD-80D3B5D7715E}" srcOrd="0" destOrd="0" presId="urn:microsoft.com/office/officeart/2005/8/layout/hierarchy1"/>
    <dgm:cxn modelId="{5B0BC54A-9588-304C-BED4-076376D76875}" srcId="{1BC884AD-8607-E244-8CED-7CD7923086E9}" destId="{CA31BD94-BB6E-064E-9331-A579D2DAF68E}" srcOrd="0" destOrd="0" parTransId="{7C6DCD35-8744-3A4E-BCBA-9C5ED897B9BA}" sibTransId="{66F796E4-09F8-1543-9DE0-BB6FB3769B0B}"/>
    <dgm:cxn modelId="{1B252A49-B2A5-7E4F-ABE0-E7A8D1923BB6}" type="presOf" srcId="{817E3904-AC2D-B848-A6D5-6084779988EE}" destId="{8354F913-84AC-ED46-B3CE-B67076EB4EBA}" srcOrd="0" destOrd="0" presId="urn:microsoft.com/office/officeart/2005/8/layout/hierarchy1"/>
    <dgm:cxn modelId="{7ECDBDEB-D1A9-2D40-A897-EBFADC8B2ED1}" type="presOf" srcId="{E9C27906-6171-A343-B5E2-1FC5F1A508FD}" destId="{101109A9-E320-9C4B-A3E7-E57243DC1654}" srcOrd="0" destOrd="0" presId="urn:microsoft.com/office/officeart/2005/8/layout/hierarchy1"/>
    <dgm:cxn modelId="{3996F92C-7D87-2141-A7FF-A809D47CA9B4}" type="presOf" srcId="{77A0212C-D940-5240-AE5C-F78A02414411}" destId="{FF95A1E6-D8FD-1F4D-95B9-B752CEEC4843}" srcOrd="0" destOrd="0" presId="urn:microsoft.com/office/officeart/2005/8/layout/hierarchy1"/>
    <dgm:cxn modelId="{4302F0EA-F572-F245-8FC4-A0D200ECC136}" type="presOf" srcId="{8FB46479-02F3-4F4D-BF58-665D49747EE2}" destId="{BE93F184-1E88-2745-8354-4447CC0377A4}" srcOrd="0" destOrd="0" presId="urn:microsoft.com/office/officeart/2005/8/layout/hierarchy1"/>
    <dgm:cxn modelId="{0F283F83-8A21-6E4D-BF3C-B0271D2AFAE0}" type="presOf" srcId="{CA31BD94-BB6E-064E-9331-A579D2DAF68E}" destId="{88BCC94D-093D-D948-B894-63CB54AFB462}" srcOrd="0" destOrd="0" presId="urn:microsoft.com/office/officeart/2005/8/layout/hierarchy1"/>
    <dgm:cxn modelId="{5D5B4FFB-0730-3643-A3FA-FC0E3B65E1AD}" srcId="{491F2CAF-628F-AB43-A37F-15DEE07C2FCC}" destId="{1BC884AD-8607-E244-8CED-7CD7923086E9}" srcOrd="0" destOrd="0" parTransId="{2DFE98F4-CBF5-544B-AF43-34EB21D53511}" sibTransId="{18C1021F-4B26-9F45-8D7A-2E9C0BE2095E}"/>
    <dgm:cxn modelId="{32BBA6DD-F3AC-7F49-864E-B3BD8783C4D5}" type="presOf" srcId="{7C6DCD35-8744-3A4E-BCBA-9C5ED897B9BA}" destId="{310B8739-C963-4044-A199-FD81BE10D9E7}" srcOrd="0" destOrd="0" presId="urn:microsoft.com/office/officeart/2005/8/layout/hierarchy1"/>
    <dgm:cxn modelId="{6DF42C8C-0E67-0842-9844-0A44D11EB09C}" srcId="{817E3904-AC2D-B848-A6D5-6084779988EE}" destId="{2D50CE3D-57BA-8543-B0EC-D2A8D2EEB1EE}" srcOrd="3" destOrd="0" parTransId="{B11B574D-DFE4-B944-B1BF-BDAC15B94A69}" sibTransId="{1D60F3F8-BCDF-114F-A6B9-3C9BAB95F265}"/>
    <dgm:cxn modelId="{096E8FBC-4E30-F246-8562-3B9D8DD58177}" type="presOf" srcId="{B88EE9FF-E576-5344-9A07-4FFC082FAA7E}" destId="{81EFD2B5-AFBE-ED44-A188-6DC087966617}" srcOrd="0" destOrd="0" presId="urn:microsoft.com/office/officeart/2005/8/layout/hierarchy1"/>
    <dgm:cxn modelId="{25BD772E-49DD-F246-83C1-CE6B9754A33A}" srcId="{70543543-8D28-9840-886B-E55189F231A5}" destId="{5C7BF2B5-2DCC-A248-82FE-C843B1AFE478}" srcOrd="0" destOrd="0" parTransId="{313E5F8B-8222-CC48-9901-A2C49526EAE6}" sibTransId="{E7AB0854-6DBB-A245-87EF-8191C202A22B}"/>
    <dgm:cxn modelId="{0AA4435A-63A0-E345-A834-56A74B355EEC}" srcId="{CA31BD94-BB6E-064E-9331-A579D2DAF68E}" destId="{06B3AC4E-D34F-5843-91A4-34915891B7A2}" srcOrd="2" destOrd="0" parTransId="{E9C27906-6171-A343-B5E2-1FC5F1A508FD}" sibTransId="{0A0F08D3-106A-7F43-95CB-42611B66B0FF}"/>
    <dgm:cxn modelId="{7E0DB4FD-2B83-B245-9C30-5007B3CBF6C2}" type="presOf" srcId="{2699B9C6-6673-FA46-9D56-81FC40AF8A20}" destId="{D29E347A-EA56-4246-A386-FA867537336F}" srcOrd="0" destOrd="0" presId="urn:microsoft.com/office/officeart/2005/8/layout/hierarchy1"/>
    <dgm:cxn modelId="{928D52F6-B543-4E4D-BA2B-077FFA417374}" type="presOf" srcId="{70543543-8D28-9840-886B-E55189F231A5}" destId="{BE3319DE-64BA-1A47-A714-FE9949316810}" srcOrd="0" destOrd="0" presId="urn:microsoft.com/office/officeart/2005/8/layout/hierarchy1"/>
    <dgm:cxn modelId="{FCD7F7D4-E8C0-204D-9E66-CD2C394932CA}" type="presParOf" srcId="{6CA39558-D7C2-D24E-8362-FECE446BA011}" destId="{10A75AD0-F3A5-0047-A598-F812DA7CDA33}" srcOrd="0" destOrd="0" presId="urn:microsoft.com/office/officeart/2005/8/layout/hierarchy1"/>
    <dgm:cxn modelId="{49B375F0-94A5-5542-BB14-976291E81A7F}" type="presParOf" srcId="{10A75AD0-F3A5-0047-A598-F812DA7CDA33}" destId="{696F6691-7BC6-B545-B83F-45344B62A810}" srcOrd="0" destOrd="0" presId="urn:microsoft.com/office/officeart/2005/8/layout/hierarchy1"/>
    <dgm:cxn modelId="{41909FBE-D56C-D443-80CE-E95E61F14929}" type="presParOf" srcId="{696F6691-7BC6-B545-B83F-45344B62A810}" destId="{D926A506-F198-CC4F-8834-BB1E377A119D}" srcOrd="0" destOrd="0" presId="urn:microsoft.com/office/officeart/2005/8/layout/hierarchy1"/>
    <dgm:cxn modelId="{91908269-FDE1-4542-A26B-8F09998754C5}" type="presParOf" srcId="{696F6691-7BC6-B545-B83F-45344B62A810}" destId="{B3463935-0E1A-1149-86D8-E409BA1E0700}" srcOrd="1" destOrd="0" presId="urn:microsoft.com/office/officeart/2005/8/layout/hierarchy1"/>
    <dgm:cxn modelId="{D07D6A50-071C-ED41-8117-17E43D47EC87}" type="presParOf" srcId="{10A75AD0-F3A5-0047-A598-F812DA7CDA33}" destId="{070C5B87-4B51-7447-9DCD-64C59708B3CE}" srcOrd="1" destOrd="0" presId="urn:microsoft.com/office/officeart/2005/8/layout/hierarchy1"/>
    <dgm:cxn modelId="{A1EB0BC3-CDC1-EB4B-8AFA-BC372A4F533C}" type="presParOf" srcId="{070C5B87-4B51-7447-9DCD-64C59708B3CE}" destId="{310B8739-C963-4044-A199-FD81BE10D9E7}" srcOrd="0" destOrd="0" presId="urn:microsoft.com/office/officeart/2005/8/layout/hierarchy1"/>
    <dgm:cxn modelId="{9830AF5E-BF50-514B-997B-D71AB12E6BDD}" type="presParOf" srcId="{070C5B87-4B51-7447-9DCD-64C59708B3CE}" destId="{A7BC71F0-AC96-1346-8DBC-C9ED40879A68}" srcOrd="1" destOrd="0" presId="urn:microsoft.com/office/officeart/2005/8/layout/hierarchy1"/>
    <dgm:cxn modelId="{E326EB24-90DF-3044-B868-395C8E38C1C6}" type="presParOf" srcId="{A7BC71F0-AC96-1346-8DBC-C9ED40879A68}" destId="{1C9ACCBC-C79C-344B-ADE5-F91C0B7296C3}" srcOrd="0" destOrd="0" presId="urn:microsoft.com/office/officeart/2005/8/layout/hierarchy1"/>
    <dgm:cxn modelId="{24C12047-B339-E644-9452-1C4A0433399E}" type="presParOf" srcId="{1C9ACCBC-C79C-344B-ADE5-F91C0B7296C3}" destId="{50AF3A86-E61F-BC41-9588-011185569412}" srcOrd="0" destOrd="0" presId="urn:microsoft.com/office/officeart/2005/8/layout/hierarchy1"/>
    <dgm:cxn modelId="{5B1C3EB1-BBA9-0D47-A04E-A6785A01F0AF}" type="presParOf" srcId="{1C9ACCBC-C79C-344B-ADE5-F91C0B7296C3}" destId="{88BCC94D-093D-D948-B894-63CB54AFB462}" srcOrd="1" destOrd="0" presId="urn:microsoft.com/office/officeart/2005/8/layout/hierarchy1"/>
    <dgm:cxn modelId="{CF8D27D6-6ABB-144F-8215-8D479470CA53}" type="presParOf" srcId="{A7BC71F0-AC96-1346-8DBC-C9ED40879A68}" destId="{F39C2E6F-E03D-064B-979D-9AD26C220044}" srcOrd="1" destOrd="0" presId="urn:microsoft.com/office/officeart/2005/8/layout/hierarchy1"/>
    <dgm:cxn modelId="{D73D9ED8-7AD9-2846-8198-86782139ACDD}" type="presParOf" srcId="{F39C2E6F-E03D-064B-979D-9AD26C220044}" destId="{42790277-B352-164A-B839-8766FB5C07EB}" srcOrd="0" destOrd="0" presId="urn:microsoft.com/office/officeart/2005/8/layout/hierarchy1"/>
    <dgm:cxn modelId="{C926ED41-8EBC-5942-AB6E-B49CB8FFB0D1}" type="presParOf" srcId="{F39C2E6F-E03D-064B-979D-9AD26C220044}" destId="{30D6888D-47D3-8442-9499-04ED37818163}" srcOrd="1" destOrd="0" presId="urn:microsoft.com/office/officeart/2005/8/layout/hierarchy1"/>
    <dgm:cxn modelId="{29688347-3C28-A24C-B573-0207A423B868}" type="presParOf" srcId="{30D6888D-47D3-8442-9499-04ED37818163}" destId="{B0B4FA87-D4FD-A74D-B2CD-BC45375CAC6D}" srcOrd="0" destOrd="0" presId="urn:microsoft.com/office/officeart/2005/8/layout/hierarchy1"/>
    <dgm:cxn modelId="{C9A1C098-9B72-634D-A979-ACBA2AB997A8}" type="presParOf" srcId="{B0B4FA87-D4FD-A74D-B2CD-BC45375CAC6D}" destId="{754DCD59-D2EA-C24A-92B2-11861135357D}" srcOrd="0" destOrd="0" presId="urn:microsoft.com/office/officeart/2005/8/layout/hierarchy1"/>
    <dgm:cxn modelId="{9DE2A032-21EE-F245-BACD-4F5C8CE7B185}" type="presParOf" srcId="{B0B4FA87-D4FD-A74D-B2CD-BC45375CAC6D}" destId="{8508766A-49D1-524E-916E-4341FC8DC822}" srcOrd="1" destOrd="0" presId="urn:microsoft.com/office/officeart/2005/8/layout/hierarchy1"/>
    <dgm:cxn modelId="{DD9E154C-4842-A34D-B55F-EBBA486CE0A1}" type="presParOf" srcId="{30D6888D-47D3-8442-9499-04ED37818163}" destId="{40933DC0-329F-EC42-ACE4-C752D88B2FDF}" srcOrd="1" destOrd="0" presId="urn:microsoft.com/office/officeart/2005/8/layout/hierarchy1"/>
    <dgm:cxn modelId="{8C9F2EF4-C36D-C04C-9D6A-1B9AC5CCBA32}" type="presParOf" srcId="{F39C2E6F-E03D-064B-979D-9AD26C220044}" destId="{1F633DDE-DF76-7847-9DDD-80D3B5D7715E}" srcOrd="2" destOrd="0" presId="urn:microsoft.com/office/officeart/2005/8/layout/hierarchy1"/>
    <dgm:cxn modelId="{57024135-257C-214F-8A4B-6764F06F6D62}" type="presParOf" srcId="{F39C2E6F-E03D-064B-979D-9AD26C220044}" destId="{C076BBAB-6233-3947-806F-7BC206DEDE28}" srcOrd="3" destOrd="0" presId="urn:microsoft.com/office/officeart/2005/8/layout/hierarchy1"/>
    <dgm:cxn modelId="{B885D15D-AA8E-7243-A696-18CB8FC45B4F}" type="presParOf" srcId="{C076BBAB-6233-3947-806F-7BC206DEDE28}" destId="{B3537A7B-B576-5B46-9D23-68B5B845E83E}" srcOrd="0" destOrd="0" presId="urn:microsoft.com/office/officeart/2005/8/layout/hierarchy1"/>
    <dgm:cxn modelId="{566AD229-C414-974B-B272-A8E163B40D09}" type="presParOf" srcId="{B3537A7B-B576-5B46-9D23-68B5B845E83E}" destId="{880B7848-F94F-4F4D-8D35-AFA78B6679B8}" srcOrd="0" destOrd="0" presId="urn:microsoft.com/office/officeart/2005/8/layout/hierarchy1"/>
    <dgm:cxn modelId="{7E35A589-4CC7-C743-BD7B-C234F90CA02C}" type="presParOf" srcId="{B3537A7B-B576-5B46-9D23-68B5B845E83E}" destId="{11545C2C-A1E0-EA43-BFAA-132ACBD343CD}" srcOrd="1" destOrd="0" presId="urn:microsoft.com/office/officeart/2005/8/layout/hierarchy1"/>
    <dgm:cxn modelId="{8F4FB8E0-7D5D-394C-AA4B-7B09BF622046}" type="presParOf" srcId="{C076BBAB-6233-3947-806F-7BC206DEDE28}" destId="{DE61519B-27D7-AC4A-A79C-267272E66543}" srcOrd="1" destOrd="0" presId="urn:microsoft.com/office/officeart/2005/8/layout/hierarchy1"/>
    <dgm:cxn modelId="{CE37C4F3-95F0-0149-8C23-2A2CB260251D}" type="presParOf" srcId="{DE61519B-27D7-AC4A-A79C-267272E66543}" destId="{A2D08966-2AD2-C24B-8EF9-EA783A652F03}" srcOrd="0" destOrd="0" presId="urn:microsoft.com/office/officeart/2005/8/layout/hierarchy1"/>
    <dgm:cxn modelId="{F62D5726-83B5-DF49-99A4-D4657403CE06}" type="presParOf" srcId="{DE61519B-27D7-AC4A-A79C-267272E66543}" destId="{90F9A151-D6A8-1D4C-A7CF-4A96D542B773}" srcOrd="1" destOrd="0" presId="urn:microsoft.com/office/officeart/2005/8/layout/hierarchy1"/>
    <dgm:cxn modelId="{EAB0C51C-5A96-AE46-99E6-974E4202959E}" type="presParOf" srcId="{90F9A151-D6A8-1D4C-A7CF-4A96D542B773}" destId="{3C1C116B-7AB7-BF47-81B5-4A5608142568}" srcOrd="0" destOrd="0" presId="urn:microsoft.com/office/officeart/2005/8/layout/hierarchy1"/>
    <dgm:cxn modelId="{E19ED669-C35B-8D46-918E-5BD40C7F3011}" type="presParOf" srcId="{3C1C116B-7AB7-BF47-81B5-4A5608142568}" destId="{E9EE7307-0451-D941-A188-E159A5813A51}" srcOrd="0" destOrd="0" presId="urn:microsoft.com/office/officeart/2005/8/layout/hierarchy1"/>
    <dgm:cxn modelId="{BEB43136-DF74-E64F-9885-B15B39CEA14B}" type="presParOf" srcId="{3C1C116B-7AB7-BF47-81B5-4A5608142568}" destId="{C47AE2BA-8471-904F-90FF-636829E8DBFD}" srcOrd="1" destOrd="0" presId="urn:microsoft.com/office/officeart/2005/8/layout/hierarchy1"/>
    <dgm:cxn modelId="{88207828-263E-1E4F-82F7-36C1FEE8AA98}" type="presParOf" srcId="{90F9A151-D6A8-1D4C-A7CF-4A96D542B773}" destId="{56F8C0C4-A193-FB40-969D-E695F737491B}" srcOrd="1" destOrd="0" presId="urn:microsoft.com/office/officeart/2005/8/layout/hierarchy1"/>
    <dgm:cxn modelId="{8EE39C86-8909-9745-BEA3-4FA79837E56D}" type="presParOf" srcId="{F39C2E6F-E03D-064B-979D-9AD26C220044}" destId="{101109A9-E320-9C4B-A3E7-E57243DC1654}" srcOrd="4" destOrd="0" presId="urn:microsoft.com/office/officeart/2005/8/layout/hierarchy1"/>
    <dgm:cxn modelId="{4B27A522-C331-444E-8C60-F3205A7DA28D}" type="presParOf" srcId="{F39C2E6F-E03D-064B-979D-9AD26C220044}" destId="{A4CF98CD-6A2F-4141-8E8B-E8722DC6BE5F}" srcOrd="5" destOrd="0" presId="urn:microsoft.com/office/officeart/2005/8/layout/hierarchy1"/>
    <dgm:cxn modelId="{0F725A29-F265-5646-B26D-F8B3686566EA}" type="presParOf" srcId="{A4CF98CD-6A2F-4141-8E8B-E8722DC6BE5F}" destId="{3EEC7B57-052E-0D41-AF6F-2C9FA6F9A0EE}" srcOrd="0" destOrd="0" presId="urn:microsoft.com/office/officeart/2005/8/layout/hierarchy1"/>
    <dgm:cxn modelId="{364135AF-4B8E-4A4D-9763-7B779F98D674}" type="presParOf" srcId="{3EEC7B57-052E-0D41-AF6F-2C9FA6F9A0EE}" destId="{38CD8BAD-2CC3-6E40-9DA7-0CA64C0F16B9}" srcOrd="0" destOrd="0" presId="urn:microsoft.com/office/officeart/2005/8/layout/hierarchy1"/>
    <dgm:cxn modelId="{EA23BF46-9A76-1849-A5F5-2DCEF7DFB3D5}" type="presParOf" srcId="{3EEC7B57-052E-0D41-AF6F-2C9FA6F9A0EE}" destId="{F508A712-8001-5D41-95E3-FDF4A5B511AB}" srcOrd="1" destOrd="0" presId="urn:microsoft.com/office/officeart/2005/8/layout/hierarchy1"/>
    <dgm:cxn modelId="{49FD91F2-DF0E-2F47-8454-52E564BF80F7}" type="presParOf" srcId="{A4CF98CD-6A2F-4141-8E8B-E8722DC6BE5F}" destId="{92D2B2C9-D4AD-3C46-9244-97A787ED3879}" srcOrd="1" destOrd="0" presId="urn:microsoft.com/office/officeart/2005/8/layout/hierarchy1"/>
    <dgm:cxn modelId="{51F5A576-4EDB-1D4D-86A1-C65C72150F75}" type="presParOf" srcId="{92D2B2C9-D4AD-3C46-9244-97A787ED3879}" destId="{30CA31FC-6D9C-1B42-8CEA-5F5EE2FB36B8}" srcOrd="0" destOrd="0" presId="urn:microsoft.com/office/officeart/2005/8/layout/hierarchy1"/>
    <dgm:cxn modelId="{39CC2425-F0FC-744B-B955-1EFA79378245}" type="presParOf" srcId="{92D2B2C9-D4AD-3C46-9244-97A787ED3879}" destId="{9EC8D427-1256-BF43-AD68-9EFFEFCDD9DD}" srcOrd="1" destOrd="0" presId="urn:microsoft.com/office/officeart/2005/8/layout/hierarchy1"/>
    <dgm:cxn modelId="{A120BCA3-9ACE-3247-8843-1CA864B9C0E0}" type="presParOf" srcId="{9EC8D427-1256-BF43-AD68-9EFFEFCDD9DD}" destId="{57DF7458-19CA-2E4D-9DF6-185B7E492AF9}" srcOrd="0" destOrd="0" presId="urn:microsoft.com/office/officeart/2005/8/layout/hierarchy1"/>
    <dgm:cxn modelId="{2EF73DB1-4CD3-BB48-ADAA-2DCADBEDA48E}" type="presParOf" srcId="{57DF7458-19CA-2E4D-9DF6-185B7E492AF9}" destId="{C8345F62-6548-1F4D-B311-62B221F74B82}" srcOrd="0" destOrd="0" presId="urn:microsoft.com/office/officeart/2005/8/layout/hierarchy1"/>
    <dgm:cxn modelId="{C967A5AB-B700-5E4C-8C72-464DD1DD4E4B}" type="presParOf" srcId="{57DF7458-19CA-2E4D-9DF6-185B7E492AF9}" destId="{B64362B5-EDC1-8342-BCE2-80C7CE183392}" srcOrd="1" destOrd="0" presId="urn:microsoft.com/office/officeart/2005/8/layout/hierarchy1"/>
    <dgm:cxn modelId="{84E69F45-01F4-8449-B022-9A684F5C9A81}" type="presParOf" srcId="{9EC8D427-1256-BF43-AD68-9EFFEFCDD9DD}" destId="{342A0C95-5955-B047-840B-B67DB2A7ED61}" srcOrd="1" destOrd="0" presId="urn:microsoft.com/office/officeart/2005/8/layout/hierarchy1"/>
    <dgm:cxn modelId="{2D9771F0-1CB8-E949-8E8E-45A7673ABE77}" type="presParOf" srcId="{F39C2E6F-E03D-064B-979D-9AD26C220044}" destId="{288B511E-E7E0-4349-99B0-2D62E1E90B68}" srcOrd="6" destOrd="0" presId="urn:microsoft.com/office/officeart/2005/8/layout/hierarchy1"/>
    <dgm:cxn modelId="{59BB4E24-1FB2-5448-8F7A-FF4DE1C83D1E}" type="presParOf" srcId="{F39C2E6F-E03D-064B-979D-9AD26C220044}" destId="{938E7384-6C09-E540-A79C-071F6038350B}" srcOrd="7" destOrd="0" presId="urn:microsoft.com/office/officeart/2005/8/layout/hierarchy1"/>
    <dgm:cxn modelId="{34F287B0-D032-6443-B7EB-D07F24B0770A}" type="presParOf" srcId="{938E7384-6C09-E540-A79C-071F6038350B}" destId="{7FB34D57-B472-A94D-8DB6-2C247463C68C}" srcOrd="0" destOrd="0" presId="urn:microsoft.com/office/officeart/2005/8/layout/hierarchy1"/>
    <dgm:cxn modelId="{6243DCF3-78DC-0644-97B2-7481ABC3E2A4}" type="presParOf" srcId="{7FB34D57-B472-A94D-8DB6-2C247463C68C}" destId="{18C44311-5150-D648-8DEB-D1F77FF4168B}" srcOrd="0" destOrd="0" presId="urn:microsoft.com/office/officeart/2005/8/layout/hierarchy1"/>
    <dgm:cxn modelId="{49219DC2-7B57-284B-A4C2-B85B2CAB17FC}" type="presParOf" srcId="{7FB34D57-B472-A94D-8DB6-2C247463C68C}" destId="{56D7CFE0-4385-4549-A9E2-21090A9685D7}" srcOrd="1" destOrd="0" presId="urn:microsoft.com/office/officeart/2005/8/layout/hierarchy1"/>
    <dgm:cxn modelId="{109C07EB-01EC-7843-8D3A-C2D5DB146F0F}" type="presParOf" srcId="{938E7384-6C09-E540-A79C-071F6038350B}" destId="{E184ECA1-8976-8F46-9991-CC6EEB38772A}" srcOrd="1" destOrd="0" presId="urn:microsoft.com/office/officeart/2005/8/layout/hierarchy1"/>
    <dgm:cxn modelId="{238A8B9C-9BC2-9C4B-ADB7-EC164B2A31DE}" type="presParOf" srcId="{E184ECA1-8976-8F46-9991-CC6EEB38772A}" destId="{95CE458C-0B67-4640-B55B-90EB06D0855A}" srcOrd="0" destOrd="0" presId="urn:microsoft.com/office/officeart/2005/8/layout/hierarchy1"/>
    <dgm:cxn modelId="{C99B9E9E-5C8E-8145-8E05-996638451A52}" type="presParOf" srcId="{E184ECA1-8976-8F46-9991-CC6EEB38772A}" destId="{83B932F8-5FD6-9E45-A91E-D1924F248A70}" srcOrd="1" destOrd="0" presId="urn:microsoft.com/office/officeart/2005/8/layout/hierarchy1"/>
    <dgm:cxn modelId="{1B6F29DE-77E6-2F45-8F97-675639312A60}" type="presParOf" srcId="{83B932F8-5FD6-9E45-A91E-D1924F248A70}" destId="{0F0962C0-EC51-C740-B92C-51328A49D143}" srcOrd="0" destOrd="0" presId="urn:microsoft.com/office/officeart/2005/8/layout/hierarchy1"/>
    <dgm:cxn modelId="{39CFC3C9-8B10-394B-AE0E-3EC72B44090F}" type="presParOf" srcId="{0F0962C0-EC51-C740-B92C-51328A49D143}" destId="{EF281BDA-5C2A-5D41-94CA-6606952C9B04}" srcOrd="0" destOrd="0" presId="urn:microsoft.com/office/officeart/2005/8/layout/hierarchy1"/>
    <dgm:cxn modelId="{FC06C2CA-44ED-8A48-9BDE-82FBB5E03C12}" type="presParOf" srcId="{0F0962C0-EC51-C740-B92C-51328A49D143}" destId="{8005E5AE-BA9A-F044-87E0-2F56240D3AE0}" srcOrd="1" destOrd="0" presId="urn:microsoft.com/office/officeart/2005/8/layout/hierarchy1"/>
    <dgm:cxn modelId="{81318DAD-6F55-9C40-B2EF-BD2361245E1E}" type="presParOf" srcId="{83B932F8-5FD6-9E45-A91E-D1924F248A70}" destId="{097E5A06-9883-324B-8344-4C20A3BAC55C}" srcOrd="1" destOrd="0" presId="urn:microsoft.com/office/officeart/2005/8/layout/hierarchy1"/>
    <dgm:cxn modelId="{0FBA09A2-417E-DC4E-8702-68C84FCCACCE}" type="presParOf" srcId="{070C5B87-4B51-7447-9DCD-64C59708B3CE}" destId="{C826CFD9-757C-7F49-832F-D2F7F7C644BA}" srcOrd="2" destOrd="0" presId="urn:microsoft.com/office/officeart/2005/8/layout/hierarchy1"/>
    <dgm:cxn modelId="{620490B7-EE7A-C548-B7D4-30DB6357C026}" type="presParOf" srcId="{070C5B87-4B51-7447-9DCD-64C59708B3CE}" destId="{CC40804D-9B53-474E-B930-F5FC97F0BE7D}" srcOrd="3" destOrd="0" presId="urn:microsoft.com/office/officeart/2005/8/layout/hierarchy1"/>
    <dgm:cxn modelId="{1E24ECCF-CE52-A144-AC31-941532EA0585}" type="presParOf" srcId="{CC40804D-9B53-474E-B930-F5FC97F0BE7D}" destId="{9CDB6E91-D7E6-AC45-BE55-8682D1820B0F}" srcOrd="0" destOrd="0" presId="urn:microsoft.com/office/officeart/2005/8/layout/hierarchy1"/>
    <dgm:cxn modelId="{AF041636-71C1-8F4F-B2B1-DE53B669E872}" type="presParOf" srcId="{9CDB6E91-D7E6-AC45-BE55-8682D1820B0F}" destId="{CE5561D2-5EA2-B443-BCD0-E799FDB48623}" srcOrd="0" destOrd="0" presId="urn:microsoft.com/office/officeart/2005/8/layout/hierarchy1"/>
    <dgm:cxn modelId="{E267ED56-5A7A-1641-8165-390B24464B67}" type="presParOf" srcId="{9CDB6E91-D7E6-AC45-BE55-8682D1820B0F}" destId="{8354F913-84AC-ED46-B3CE-B67076EB4EBA}" srcOrd="1" destOrd="0" presId="urn:microsoft.com/office/officeart/2005/8/layout/hierarchy1"/>
    <dgm:cxn modelId="{31CDB2F4-50AD-B84A-8871-0DD935F5072C}" type="presParOf" srcId="{CC40804D-9B53-474E-B930-F5FC97F0BE7D}" destId="{1201804F-8A86-C34E-A439-F68E0C568B68}" srcOrd="1" destOrd="0" presId="urn:microsoft.com/office/officeart/2005/8/layout/hierarchy1"/>
    <dgm:cxn modelId="{70BF033F-921C-B645-8B44-0A1B8278851C}" type="presParOf" srcId="{1201804F-8A86-C34E-A439-F68E0C568B68}" destId="{60358931-E587-DA44-9F5C-B2953EA36301}" srcOrd="0" destOrd="0" presId="urn:microsoft.com/office/officeart/2005/8/layout/hierarchy1"/>
    <dgm:cxn modelId="{83FFFA4D-8563-974D-909A-9DA84D1C1047}" type="presParOf" srcId="{1201804F-8A86-C34E-A439-F68E0C568B68}" destId="{56C9FDAF-19D0-7A48-80C1-27F8D1ADA438}" srcOrd="1" destOrd="0" presId="urn:microsoft.com/office/officeart/2005/8/layout/hierarchy1"/>
    <dgm:cxn modelId="{6459F4EB-D336-0348-981A-D3CE1E60F61C}" type="presParOf" srcId="{56C9FDAF-19D0-7A48-80C1-27F8D1ADA438}" destId="{0441D052-7993-4D4E-B9C2-8A317CA81194}" srcOrd="0" destOrd="0" presId="urn:microsoft.com/office/officeart/2005/8/layout/hierarchy1"/>
    <dgm:cxn modelId="{2E29A26E-B54A-C142-8F2D-18B116B81E9C}" type="presParOf" srcId="{0441D052-7993-4D4E-B9C2-8A317CA81194}" destId="{8D24E468-A318-3342-A954-E72CAFC09601}" srcOrd="0" destOrd="0" presId="urn:microsoft.com/office/officeart/2005/8/layout/hierarchy1"/>
    <dgm:cxn modelId="{86F1E7D6-0491-0C47-8C94-B47929DEA464}" type="presParOf" srcId="{0441D052-7993-4D4E-B9C2-8A317CA81194}" destId="{FF95A1E6-D8FD-1F4D-95B9-B752CEEC4843}" srcOrd="1" destOrd="0" presId="urn:microsoft.com/office/officeart/2005/8/layout/hierarchy1"/>
    <dgm:cxn modelId="{2A67E505-B114-E144-AAEB-AF2EC2575A67}" type="presParOf" srcId="{56C9FDAF-19D0-7A48-80C1-27F8D1ADA438}" destId="{5DA2DAA1-A258-3643-B027-8BC9C1C7BF86}" srcOrd="1" destOrd="0" presId="urn:microsoft.com/office/officeart/2005/8/layout/hierarchy1"/>
    <dgm:cxn modelId="{2A8F7511-223B-E644-AA3B-F8B75DA6912B}" type="presParOf" srcId="{1201804F-8A86-C34E-A439-F68E0C568B68}" destId="{D29E347A-EA56-4246-A386-FA867537336F}" srcOrd="2" destOrd="0" presId="urn:microsoft.com/office/officeart/2005/8/layout/hierarchy1"/>
    <dgm:cxn modelId="{2693CCF6-7C1D-5740-897D-4E3B601B40B7}" type="presParOf" srcId="{1201804F-8A86-C34E-A439-F68E0C568B68}" destId="{4128C162-239E-B349-A580-F6C532AC8A78}" srcOrd="3" destOrd="0" presId="urn:microsoft.com/office/officeart/2005/8/layout/hierarchy1"/>
    <dgm:cxn modelId="{ACA92540-24D9-8640-85B4-58BD387EBA63}" type="presParOf" srcId="{4128C162-239E-B349-A580-F6C532AC8A78}" destId="{D044C880-C241-3947-B824-D461DFE8092A}" srcOrd="0" destOrd="0" presId="urn:microsoft.com/office/officeart/2005/8/layout/hierarchy1"/>
    <dgm:cxn modelId="{9F382038-45D7-CF42-8714-045AD3A0DE8E}" type="presParOf" srcId="{D044C880-C241-3947-B824-D461DFE8092A}" destId="{71A937C1-6D25-2146-9610-CD7CC8BA97C6}" srcOrd="0" destOrd="0" presId="urn:microsoft.com/office/officeart/2005/8/layout/hierarchy1"/>
    <dgm:cxn modelId="{E261B969-9EE2-EC43-A47C-6B9870F018CB}" type="presParOf" srcId="{D044C880-C241-3947-B824-D461DFE8092A}" destId="{BE3319DE-64BA-1A47-A714-FE9949316810}" srcOrd="1" destOrd="0" presId="urn:microsoft.com/office/officeart/2005/8/layout/hierarchy1"/>
    <dgm:cxn modelId="{0B1F78EA-C801-4A49-A0D2-F8BAD811E333}" type="presParOf" srcId="{4128C162-239E-B349-A580-F6C532AC8A78}" destId="{04AF86CB-2B29-AB45-B9B5-1473C0C89AF1}" srcOrd="1" destOrd="0" presId="urn:microsoft.com/office/officeart/2005/8/layout/hierarchy1"/>
    <dgm:cxn modelId="{A6D1F958-7D43-E640-AD20-FB2BAAFC1E71}" type="presParOf" srcId="{04AF86CB-2B29-AB45-B9B5-1473C0C89AF1}" destId="{A8843A04-CF20-E141-A06D-AA3C56B1BF8F}" srcOrd="0" destOrd="0" presId="urn:microsoft.com/office/officeart/2005/8/layout/hierarchy1"/>
    <dgm:cxn modelId="{C8EE459A-2246-3C43-8050-067B83D37049}" type="presParOf" srcId="{04AF86CB-2B29-AB45-B9B5-1473C0C89AF1}" destId="{59525BD9-2AC4-014E-B173-AA3567E1BD9E}" srcOrd="1" destOrd="0" presId="urn:microsoft.com/office/officeart/2005/8/layout/hierarchy1"/>
    <dgm:cxn modelId="{31D65982-69EE-8B44-B70A-BC99A0F6208A}" type="presParOf" srcId="{59525BD9-2AC4-014E-B173-AA3567E1BD9E}" destId="{55653536-31AB-3B49-BF27-1F359775E28D}" srcOrd="0" destOrd="0" presId="urn:microsoft.com/office/officeart/2005/8/layout/hierarchy1"/>
    <dgm:cxn modelId="{C5AACA81-A104-9941-9211-157DD1CB30AE}" type="presParOf" srcId="{55653536-31AB-3B49-BF27-1F359775E28D}" destId="{28E7DC6F-7AAC-5042-BBFF-5D8DF6AF6489}" srcOrd="0" destOrd="0" presId="urn:microsoft.com/office/officeart/2005/8/layout/hierarchy1"/>
    <dgm:cxn modelId="{4ADBDF77-E8CF-3E4F-9025-08381B68C5B1}" type="presParOf" srcId="{55653536-31AB-3B49-BF27-1F359775E28D}" destId="{B9451042-146E-E949-A3DD-97BC091C625F}" srcOrd="1" destOrd="0" presId="urn:microsoft.com/office/officeart/2005/8/layout/hierarchy1"/>
    <dgm:cxn modelId="{51377E7A-1651-584E-BDED-523B3E7C8F09}" type="presParOf" srcId="{59525BD9-2AC4-014E-B173-AA3567E1BD9E}" destId="{05415AFD-717C-0D4D-9FD1-A9A51D6DC70C}" srcOrd="1" destOrd="0" presId="urn:microsoft.com/office/officeart/2005/8/layout/hierarchy1"/>
    <dgm:cxn modelId="{51B6EBA6-5815-4B4A-B4B7-FE0566EC100C}" type="presParOf" srcId="{1201804F-8A86-C34E-A439-F68E0C568B68}" destId="{92FC7BB6-9DDF-4E4B-82EC-595D47DB8128}" srcOrd="4" destOrd="0" presId="urn:microsoft.com/office/officeart/2005/8/layout/hierarchy1"/>
    <dgm:cxn modelId="{30948572-3B22-3B42-96AF-0D231A8095CD}" type="presParOf" srcId="{1201804F-8A86-C34E-A439-F68E0C568B68}" destId="{9C2735A3-54C1-5D49-8688-D6BA36B3C966}" srcOrd="5" destOrd="0" presId="urn:microsoft.com/office/officeart/2005/8/layout/hierarchy1"/>
    <dgm:cxn modelId="{19DEF74D-D83E-0340-A2FD-09B00798D8F7}" type="presParOf" srcId="{9C2735A3-54C1-5D49-8688-D6BA36B3C966}" destId="{BEDC53FA-BF60-E24C-B415-20A0646CDBDC}" srcOrd="0" destOrd="0" presId="urn:microsoft.com/office/officeart/2005/8/layout/hierarchy1"/>
    <dgm:cxn modelId="{9E6723E3-7172-1D4F-A3F6-A0A54BE4C233}" type="presParOf" srcId="{BEDC53FA-BF60-E24C-B415-20A0646CDBDC}" destId="{3D673551-4E3A-BD42-B7AF-200AE7C3F2D4}" srcOrd="0" destOrd="0" presId="urn:microsoft.com/office/officeart/2005/8/layout/hierarchy1"/>
    <dgm:cxn modelId="{A67AEAB2-3709-B144-9123-119F65A93FD0}" type="presParOf" srcId="{BEDC53FA-BF60-E24C-B415-20A0646CDBDC}" destId="{81EFD2B5-AFBE-ED44-A188-6DC087966617}" srcOrd="1" destOrd="0" presId="urn:microsoft.com/office/officeart/2005/8/layout/hierarchy1"/>
    <dgm:cxn modelId="{B0E4B79A-EBDF-E547-BACC-939DEA1C6FBE}" type="presParOf" srcId="{9C2735A3-54C1-5D49-8688-D6BA36B3C966}" destId="{CCF198E6-67F7-B84D-87A4-EBE464F96573}" srcOrd="1" destOrd="0" presId="urn:microsoft.com/office/officeart/2005/8/layout/hierarchy1"/>
    <dgm:cxn modelId="{F3CD563C-913A-5141-B320-7AAEFB15F397}" type="presParOf" srcId="{CCF198E6-67F7-B84D-87A4-EBE464F96573}" destId="{A3E8D074-DF79-0F49-B7E4-28A4D299A78A}" srcOrd="0" destOrd="0" presId="urn:microsoft.com/office/officeart/2005/8/layout/hierarchy1"/>
    <dgm:cxn modelId="{EEA8E883-A498-B945-A8A7-4BEF23283CB2}" type="presParOf" srcId="{CCF198E6-67F7-B84D-87A4-EBE464F96573}" destId="{0DAAFB47-7BA2-0046-BD1A-EB70BD03E7CF}" srcOrd="1" destOrd="0" presId="urn:microsoft.com/office/officeart/2005/8/layout/hierarchy1"/>
    <dgm:cxn modelId="{2EE7C1A9-1676-F240-8D94-C6622193A86F}" type="presParOf" srcId="{0DAAFB47-7BA2-0046-BD1A-EB70BD03E7CF}" destId="{5C9EBBDB-A633-3449-BAE0-1856A9BDD2CF}" srcOrd="0" destOrd="0" presId="urn:microsoft.com/office/officeart/2005/8/layout/hierarchy1"/>
    <dgm:cxn modelId="{40103701-C2BC-2349-9DA2-F550588351B0}" type="presParOf" srcId="{5C9EBBDB-A633-3449-BAE0-1856A9BDD2CF}" destId="{A4F3B311-D4CC-7D4A-9071-684FA6893327}" srcOrd="0" destOrd="0" presId="urn:microsoft.com/office/officeart/2005/8/layout/hierarchy1"/>
    <dgm:cxn modelId="{E44A965D-B59D-C749-9F25-D4D9016E364F}" type="presParOf" srcId="{5C9EBBDB-A633-3449-BAE0-1856A9BDD2CF}" destId="{17B8D942-0BC6-7F4B-96E3-9866BC85E4E2}" srcOrd="1" destOrd="0" presId="urn:microsoft.com/office/officeart/2005/8/layout/hierarchy1"/>
    <dgm:cxn modelId="{17AAAF20-85F0-D648-A0E1-15112004E759}" type="presParOf" srcId="{0DAAFB47-7BA2-0046-BD1A-EB70BD03E7CF}" destId="{03E04B07-15AE-1149-A6E9-4326D4C9F3D5}" srcOrd="1" destOrd="0" presId="urn:microsoft.com/office/officeart/2005/8/layout/hierarchy1"/>
    <dgm:cxn modelId="{9F93E4B7-CE93-2549-A063-ABB59F22AC7E}" type="presParOf" srcId="{1201804F-8A86-C34E-A439-F68E0C568B68}" destId="{C0B577EB-BFB4-9746-A526-F0FA60298A1D}" srcOrd="6" destOrd="0" presId="urn:microsoft.com/office/officeart/2005/8/layout/hierarchy1"/>
    <dgm:cxn modelId="{D64111F9-14DE-7149-9C96-56587023862E}" type="presParOf" srcId="{1201804F-8A86-C34E-A439-F68E0C568B68}" destId="{999C5353-6A99-CF4A-BC69-EEE57B60D529}" srcOrd="7" destOrd="0" presId="urn:microsoft.com/office/officeart/2005/8/layout/hierarchy1"/>
    <dgm:cxn modelId="{EA8A5F83-0E5C-004C-AEAB-C315BD84BBD3}" type="presParOf" srcId="{999C5353-6A99-CF4A-BC69-EEE57B60D529}" destId="{DF25FB80-8882-0F43-864D-771D5800ACC6}" srcOrd="0" destOrd="0" presId="urn:microsoft.com/office/officeart/2005/8/layout/hierarchy1"/>
    <dgm:cxn modelId="{14067A3A-0B40-BB49-BDE5-02C22C6169BE}" type="presParOf" srcId="{DF25FB80-8882-0F43-864D-771D5800ACC6}" destId="{0AE9261B-CD86-B649-B308-ACFD38FCC14A}" srcOrd="0" destOrd="0" presId="urn:microsoft.com/office/officeart/2005/8/layout/hierarchy1"/>
    <dgm:cxn modelId="{8DCB5C1F-236F-8041-88F0-01494D896334}" type="presParOf" srcId="{DF25FB80-8882-0F43-864D-771D5800ACC6}" destId="{F527FB96-9BBF-734F-BB3A-EB1A9EC41245}" srcOrd="1" destOrd="0" presId="urn:microsoft.com/office/officeart/2005/8/layout/hierarchy1"/>
    <dgm:cxn modelId="{9BADDDAB-B623-C441-881E-1673449C2928}" type="presParOf" srcId="{999C5353-6A99-CF4A-BC69-EEE57B60D529}" destId="{90322966-D2B3-3A42-BDC4-71053509E67F}" srcOrd="1" destOrd="0" presId="urn:microsoft.com/office/officeart/2005/8/layout/hierarchy1"/>
    <dgm:cxn modelId="{53A8BE68-315E-0E48-856A-644F62C5BCF4}" type="presParOf" srcId="{90322966-D2B3-3A42-BDC4-71053509E67F}" destId="{F6D75460-DE07-824E-8B26-507AF3B91883}" srcOrd="0" destOrd="0" presId="urn:microsoft.com/office/officeart/2005/8/layout/hierarchy1"/>
    <dgm:cxn modelId="{60492070-AF26-6F46-BECE-544E59A56C56}" type="presParOf" srcId="{90322966-D2B3-3A42-BDC4-71053509E67F}" destId="{31ED8543-A563-8A43-A432-36B49582F4F5}" srcOrd="1" destOrd="0" presId="urn:microsoft.com/office/officeart/2005/8/layout/hierarchy1"/>
    <dgm:cxn modelId="{86113FDE-4720-E342-BA67-E3CBAD328413}" type="presParOf" srcId="{31ED8543-A563-8A43-A432-36B49582F4F5}" destId="{D9500F33-34A1-7845-88CF-2C0FABB7A978}" srcOrd="0" destOrd="0" presId="urn:microsoft.com/office/officeart/2005/8/layout/hierarchy1"/>
    <dgm:cxn modelId="{CEA0002D-D07A-8B4D-81F2-391BC78E3149}" type="presParOf" srcId="{D9500F33-34A1-7845-88CF-2C0FABB7A978}" destId="{60435701-CC71-174B-B770-02AA5E18C277}" srcOrd="0" destOrd="0" presId="urn:microsoft.com/office/officeart/2005/8/layout/hierarchy1"/>
    <dgm:cxn modelId="{F7DCC5F6-6097-674E-B93B-BD5C7B0B0237}" type="presParOf" srcId="{D9500F33-34A1-7845-88CF-2C0FABB7A978}" destId="{BE93F184-1E88-2745-8354-4447CC0377A4}" srcOrd="1" destOrd="0" presId="urn:microsoft.com/office/officeart/2005/8/layout/hierarchy1"/>
    <dgm:cxn modelId="{6F5C7AB0-2B64-004F-92E8-C59E3DE14132}" type="presParOf" srcId="{31ED8543-A563-8A43-A432-36B49582F4F5}" destId="{5C03283B-8EFA-E04B-8461-116B75B487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E3EF2-2120-2342-B495-47DA7D671705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64D39-BEAC-BF49-84EA-1DFD188432DC}">
      <dgm:prSet phldrT="[Text]"/>
      <dgm:spPr/>
      <dgm:t>
        <a:bodyPr/>
        <a:lstStyle/>
        <a:p>
          <a:r>
            <a:rPr lang="en-US" dirty="0" smtClean="0"/>
            <a:t>tissue </a:t>
          </a:r>
          <a:endParaRPr lang="en-US" dirty="0"/>
        </a:p>
      </dgm:t>
    </dgm:pt>
    <dgm:pt modelId="{4DB485C8-F4AF-7A48-A5B2-35FA39699836}" type="parTrans" cxnId="{45A87557-B040-2E49-B7B6-74DB7FAE2FF8}">
      <dgm:prSet/>
      <dgm:spPr/>
      <dgm:t>
        <a:bodyPr/>
        <a:lstStyle/>
        <a:p>
          <a:endParaRPr lang="en-US"/>
        </a:p>
      </dgm:t>
    </dgm:pt>
    <dgm:pt modelId="{B3D71C48-D112-B04A-8845-B416D11F287C}" type="sibTrans" cxnId="{45A87557-B040-2E49-B7B6-74DB7FAE2FF8}">
      <dgm:prSet/>
      <dgm:spPr/>
      <dgm:t>
        <a:bodyPr/>
        <a:lstStyle/>
        <a:p>
          <a:endParaRPr lang="en-US"/>
        </a:p>
      </dgm:t>
    </dgm:pt>
    <dgm:pt modelId="{BBD865A9-788E-974A-B1C8-E635B39985A9}" type="asst">
      <dgm:prSet phldrT="[Text]"/>
      <dgm:spPr/>
      <dgm:t>
        <a:bodyPr/>
        <a:lstStyle/>
        <a:p>
          <a:r>
            <a:rPr lang="en-US" dirty="0" smtClean="0"/>
            <a:t>using r create a slide bar that can choose different type of tissue</a:t>
          </a:r>
          <a:endParaRPr lang="en-US" dirty="0"/>
        </a:p>
      </dgm:t>
    </dgm:pt>
    <dgm:pt modelId="{42ED6307-AA73-DD4A-9131-D98E6DBFA9EA}" type="parTrans" cxnId="{63FC6E16-3C2D-D24C-913A-A4CEF1BB87C9}">
      <dgm:prSet/>
      <dgm:spPr/>
      <dgm:t>
        <a:bodyPr/>
        <a:lstStyle/>
        <a:p>
          <a:endParaRPr lang="en-US"/>
        </a:p>
      </dgm:t>
    </dgm:pt>
    <dgm:pt modelId="{6113158B-096A-1846-B069-F5F3A272F401}" type="sibTrans" cxnId="{63FC6E16-3C2D-D24C-913A-A4CEF1BB87C9}">
      <dgm:prSet/>
      <dgm:spPr/>
      <dgm:t>
        <a:bodyPr/>
        <a:lstStyle/>
        <a:p>
          <a:endParaRPr lang="en-US"/>
        </a:p>
      </dgm:t>
    </dgm:pt>
    <dgm:pt modelId="{5E6751DC-228E-2A47-B781-B0372E02D674}">
      <dgm:prSet phldrT="[Text]"/>
      <dgm:spPr/>
      <dgm:t>
        <a:bodyPr/>
        <a:lstStyle/>
        <a:p>
          <a:r>
            <a:rPr lang="en-US" b="0" i="0" u="none" dirty="0" smtClean="0"/>
            <a:t>Adipose-visceral(</a:t>
          </a:r>
          <a:r>
            <a:rPr lang="en-US" b="0" i="0" u="none" dirty="0" err="1" smtClean="0"/>
            <a:t>Omentum</a:t>
          </a:r>
          <a:r>
            <a:rPr lang="en-US" b="0" i="0" u="none" dirty="0" smtClean="0"/>
            <a:t>)</a:t>
          </a:r>
          <a:endParaRPr lang="en-US" dirty="0"/>
        </a:p>
      </dgm:t>
    </dgm:pt>
    <dgm:pt modelId="{0C058D59-D314-8C44-83E6-01B846A65193}" type="parTrans" cxnId="{455621FA-0D07-574B-B3F1-8C1ED865DF5B}">
      <dgm:prSet/>
      <dgm:spPr/>
      <dgm:t>
        <a:bodyPr/>
        <a:lstStyle/>
        <a:p>
          <a:endParaRPr lang="en-US"/>
        </a:p>
      </dgm:t>
    </dgm:pt>
    <dgm:pt modelId="{DD421EB8-B9F4-C948-B0AD-1D1EB67BB892}" type="sibTrans" cxnId="{455621FA-0D07-574B-B3F1-8C1ED865DF5B}">
      <dgm:prSet/>
      <dgm:spPr/>
      <dgm:t>
        <a:bodyPr/>
        <a:lstStyle/>
        <a:p>
          <a:endParaRPr lang="en-US"/>
        </a:p>
      </dgm:t>
    </dgm:pt>
    <dgm:pt modelId="{32B09B9D-9447-E241-BF12-266C75E77E7B}">
      <dgm:prSet phldrT="[Text]"/>
      <dgm:spPr/>
      <dgm:t>
        <a:bodyPr/>
        <a:lstStyle/>
        <a:p>
          <a:r>
            <a:rPr lang="en-US" b="0" i="0" u="none" dirty="0" smtClean="0"/>
            <a:t>Adrenal Gland </a:t>
          </a:r>
          <a:endParaRPr lang="en-US" dirty="0"/>
        </a:p>
      </dgm:t>
    </dgm:pt>
    <dgm:pt modelId="{7265E428-E13B-4544-B951-DE91360CC57D}" type="parTrans" cxnId="{0995B597-3E76-3B4B-BC6B-6C1A8E612C9F}">
      <dgm:prSet/>
      <dgm:spPr/>
      <dgm:t>
        <a:bodyPr/>
        <a:lstStyle/>
        <a:p>
          <a:endParaRPr lang="en-US"/>
        </a:p>
      </dgm:t>
    </dgm:pt>
    <dgm:pt modelId="{4A2649A9-72D1-FB45-B5A1-E38BED168759}" type="sibTrans" cxnId="{0995B597-3E76-3B4B-BC6B-6C1A8E612C9F}">
      <dgm:prSet/>
      <dgm:spPr/>
      <dgm:t>
        <a:bodyPr/>
        <a:lstStyle/>
        <a:p>
          <a:endParaRPr lang="en-US"/>
        </a:p>
      </dgm:t>
    </dgm:pt>
    <dgm:pt modelId="{40D85712-6E31-4544-B7CC-6E03C4CAD111}">
      <dgm:prSet phldrT="[Text]"/>
      <dgm:spPr/>
      <dgm:t>
        <a:bodyPr/>
        <a:lstStyle/>
        <a:p>
          <a:r>
            <a:rPr lang="en-US" b="0" i="0" u="none" dirty="0" smtClean="0"/>
            <a:t>Artery - Aorta </a:t>
          </a:r>
          <a:endParaRPr lang="en-US" dirty="0"/>
        </a:p>
      </dgm:t>
    </dgm:pt>
    <dgm:pt modelId="{B94EBC0E-3A5F-C549-BB18-7B32EA5F0AE0}" type="parTrans" cxnId="{D64A4A30-5C8C-C447-91EB-30809886EFF3}">
      <dgm:prSet/>
      <dgm:spPr/>
      <dgm:t>
        <a:bodyPr/>
        <a:lstStyle/>
        <a:p>
          <a:endParaRPr lang="en-US"/>
        </a:p>
      </dgm:t>
    </dgm:pt>
    <dgm:pt modelId="{C40A22FE-19E8-B444-B64B-C783DCC5BEB6}" type="sibTrans" cxnId="{D64A4A30-5C8C-C447-91EB-30809886EFF3}">
      <dgm:prSet/>
      <dgm:spPr/>
      <dgm:t>
        <a:bodyPr/>
        <a:lstStyle/>
        <a:p>
          <a:endParaRPr lang="en-US"/>
        </a:p>
      </dgm:t>
    </dgm:pt>
    <dgm:pt modelId="{9D0B3CC1-33F1-E84F-846F-83201699CE41}">
      <dgm:prSet/>
      <dgm:spPr/>
      <dgm:t>
        <a:bodyPr/>
        <a:lstStyle/>
        <a:p>
          <a:r>
            <a:rPr lang="en-US" b="0" i="0" u="none" smtClean="0"/>
            <a:t>adipose-subcutaneous</a:t>
          </a:r>
          <a:endParaRPr lang="en-US"/>
        </a:p>
      </dgm:t>
    </dgm:pt>
    <dgm:pt modelId="{0E063ABB-087D-EB4E-AF07-C77FA266B1F3}" type="parTrans" cxnId="{9C2E2EFC-D04D-7142-88D5-6F27681CEF6E}">
      <dgm:prSet/>
      <dgm:spPr/>
      <dgm:t>
        <a:bodyPr/>
        <a:lstStyle/>
        <a:p>
          <a:endParaRPr lang="en-US"/>
        </a:p>
      </dgm:t>
    </dgm:pt>
    <dgm:pt modelId="{DE5AAEE6-CAA2-2A41-8136-FE36CDC70DA8}" type="sibTrans" cxnId="{9C2E2EFC-D04D-7142-88D5-6F27681CEF6E}">
      <dgm:prSet/>
      <dgm:spPr/>
      <dgm:t>
        <a:bodyPr/>
        <a:lstStyle/>
        <a:p>
          <a:endParaRPr lang="en-US"/>
        </a:p>
      </dgm:t>
    </dgm:pt>
    <dgm:pt modelId="{26E21EFD-A2B8-CE44-994A-4F2C6BB5D226}">
      <dgm:prSet/>
      <dgm:spPr/>
      <dgm:t>
        <a:bodyPr/>
        <a:lstStyle/>
        <a:p>
          <a:r>
            <a:rPr lang="en-US" b="0" i="0" u="none" dirty="0" smtClean="0"/>
            <a:t>Artery - Coronary </a:t>
          </a:r>
          <a:endParaRPr lang="en-US" dirty="0"/>
        </a:p>
      </dgm:t>
    </dgm:pt>
    <dgm:pt modelId="{60DF2530-067C-8B40-91E1-788A085EF659}" type="parTrans" cxnId="{10B0C1CD-68B8-CF43-8A43-17B6342A054F}">
      <dgm:prSet/>
      <dgm:spPr/>
      <dgm:t>
        <a:bodyPr/>
        <a:lstStyle/>
        <a:p>
          <a:endParaRPr lang="en-US"/>
        </a:p>
      </dgm:t>
    </dgm:pt>
    <dgm:pt modelId="{90540290-B38D-304A-8C85-8E90F6C9AF50}" type="sibTrans" cxnId="{10B0C1CD-68B8-CF43-8A43-17B6342A054F}">
      <dgm:prSet/>
      <dgm:spPr/>
      <dgm:t>
        <a:bodyPr/>
        <a:lstStyle/>
        <a:p>
          <a:endParaRPr lang="en-US"/>
        </a:p>
      </dgm:t>
    </dgm:pt>
    <dgm:pt modelId="{CE82A5C9-FA17-C149-A854-B2391D258867}">
      <dgm:prSet/>
      <dgm:spPr/>
      <dgm:t>
        <a:bodyPr/>
        <a:lstStyle/>
        <a:p>
          <a:r>
            <a:rPr lang="en-US" b="0" i="0" u="none" dirty="0" smtClean="0"/>
            <a:t>Artery - </a:t>
          </a:r>
          <a:r>
            <a:rPr lang="en-US" b="0" i="0" u="none" dirty="0" err="1" smtClean="0"/>
            <a:t>Tibial</a:t>
          </a:r>
          <a:r>
            <a:rPr lang="en-US" b="0" i="0" u="none" dirty="0" smtClean="0"/>
            <a:t> </a:t>
          </a:r>
          <a:endParaRPr lang="en-US" dirty="0"/>
        </a:p>
      </dgm:t>
    </dgm:pt>
    <dgm:pt modelId="{57511DBD-B06A-6C4A-8FA6-75EA904973B3}" type="parTrans" cxnId="{A76297FA-3466-F44E-B624-123789BCD920}">
      <dgm:prSet/>
      <dgm:spPr/>
      <dgm:t>
        <a:bodyPr/>
        <a:lstStyle/>
        <a:p>
          <a:endParaRPr lang="en-US"/>
        </a:p>
      </dgm:t>
    </dgm:pt>
    <dgm:pt modelId="{A76A204B-DCE8-FC43-801F-3BB21764AC60}" type="sibTrans" cxnId="{A76297FA-3466-F44E-B624-123789BCD920}">
      <dgm:prSet/>
      <dgm:spPr/>
      <dgm:t>
        <a:bodyPr/>
        <a:lstStyle/>
        <a:p>
          <a:endParaRPr lang="en-US"/>
        </a:p>
      </dgm:t>
    </dgm:pt>
    <dgm:pt modelId="{E79206EE-0390-E24F-BA72-422D614755DF}" type="pres">
      <dgm:prSet presAssocID="{FA9E3EF2-2120-2342-B495-47DA7D6717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A697A4-9D43-C841-8D9F-1165F4B81D43}" type="pres">
      <dgm:prSet presAssocID="{22264D39-BEAC-BF49-84EA-1DFD188432DC}" presName="hierRoot1" presStyleCnt="0">
        <dgm:presLayoutVars>
          <dgm:hierBranch val="init"/>
        </dgm:presLayoutVars>
      </dgm:prSet>
      <dgm:spPr/>
    </dgm:pt>
    <dgm:pt modelId="{AE1F5BE1-78B4-C049-BBCF-6A6698BBB2DA}" type="pres">
      <dgm:prSet presAssocID="{22264D39-BEAC-BF49-84EA-1DFD188432DC}" presName="rootComposite1" presStyleCnt="0"/>
      <dgm:spPr/>
    </dgm:pt>
    <dgm:pt modelId="{CB90C417-6AAC-954D-A2B8-E114E28F2CB1}" type="pres">
      <dgm:prSet presAssocID="{22264D39-BEAC-BF49-84EA-1DFD188432DC}" presName="rootText1" presStyleLbl="node0" presStyleIdx="0" presStyleCnt="1">
        <dgm:presLayoutVars>
          <dgm:chMax/>
          <dgm:chPref val="3"/>
        </dgm:presLayoutVars>
      </dgm:prSet>
      <dgm:spPr/>
    </dgm:pt>
    <dgm:pt modelId="{0A3CB45A-CC6A-D34B-8DF6-1D6B41EDB71A}" type="pres">
      <dgm:prSet presAssocID="{22264D39-BEAC-BF49-84EA-1DFD188432DC}" presName="titleText1" presStyleLbl="fgAcc0" presStyleIdx="0" presStyleCnt="1">
        <dgm:presLayoutVars>
          <dgm:chMax val="0"/>
          <dgm:chPref val="0"/>
        </dgm:presLayoutVars>
      </dgm:prSet>
      <dgm:spPr/>
    </dgm:pt>
    <dgm:pt modelId="{6B19E349-05BD-D441-8F1F-FDE10F37A87A}" type="pres">
      <dgm:prSet presAssocID="{22264D39-BEAC-BF49-84EA-1DFD188432DC}" presName="rootConnector1" presStyleLbl="node1" presStyleIdx="0" presStyleCnt="6"/>
      <dgm:spPr/>
    </dgm:pt>
    <dgm:pt modelId="{5BED598D-47EB-1347-A666-5AE79FF08376}" type="pres">
      <dgm:prSet presAssocID="{22264D39-BEAC-BF49-84EA-1DFD188432DC}" presName="hierChild2" presStyleCnt="0"/>
      <dgm:spPr/>
    </dgm:pt>
    <dgm:pt modelId="{476583C3-C380-F647-9D1E-2A487AF0CCA0}" type="pres">
      <dgm:prSet presAssocID="{0C058D59-D314-8C44-83E6-01B846A65193}" presName="Name37" presStyleLbl="parChTrans1D2" presStyleIdx="0" presStyleCnt="7"/>
      <dgm:spPr/>
    </dgm:pt>
    <dgm:pt modelId="{0571036C-7F45-7B42-84D3-A776D4AC2882}" type="pres">
      <dgm:prSet presAssocID="{5E6751DC-228E-2A47-B781-B0372E02D674}" presName="hierRoot2" presStyleCnt="0">
        <dgm:presLayoutVars>
          <dgm:hierBranch val="init"/>
        </dgm:presLayoutVars>
      </dgm:prSet>
      <dgm:spPr/>
    </dgm:pt>
    <dgm:pt modelId="{9ABB8437-485F-B74E-9FA1-33A4A35CBB93}" type="pres">
      <dgm:prSet presAssocID="{5E6751DC-228E-2A47-B781-B0372E02D674}" presName="rootComposite" presStyleCnt="0"/>
      <dgm:spPr/>
    </dgm:pt>
    <dgm:pt modelId="{34322F01-C728-4F49-B3AC-CF8952929DC7}" type="pres">
      <dgm:prSet presAssocID="{5E6751DC-228E-2A47-B781-B0372E02D674}" presName="rootText" presStyleLbl="node1" presStyleIdx="0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3E0A220-7ACF-D646-8C13-165EE525E118}" type="pres">
      <dgm:prSet presAssocID="{5E6751DC-228E-2A47-B781-B0372E02D674}" presName="titleText2" presStyleLbl="fgAcc1" presStyleIdx="0" presStyleCnt="6">
        <dgm:presLayoutVars>
          <dgm:chMax val="0"/>
          <dgm:chPref val="0"/>
        </dgm:presLayoutVars>
      </dgm:prSet>
      <dgm:spPr/>
    </dgm:pt>
    <dgm:pt modelId="{09CDDE8B-7B0E-5043-BFCD-A48841EC2F70}" type="pres">
      <dgm:prSet presAssocID="{5E6751DC-228E-2A47-B781-B0372E02D674}" presName="rootConnector" presStyleLbl="node2" presStyleIdx="0" presStyleCnt="0"/>
      <dgm:spPr/>
    </dgm:pt>
    <dgm:pt modelId="{DED44E56-C96C-9D47-A20B-CF00A8627275}" type="pres">
      <dgm:prSet presAssocID="{5E6751DC-228E-2A47-B781-B0372E02D674}" presName="hierChild4" presStyleCnt="0"/>
      <dgm:spPr/>
    </dgm:pt>
    <dgm:pt modelId="{5825E95A-4CE3-8F4E-89F6-96DC013CF8C1}" type="pres">
      <dgm:prSet presAssocID="{5E6751DC-228E-2A47-B781-B0372E02D674}" presName="hierChild5" presStyleCnt="0"/>
      <dgm:spPr/>
    </dgm:pt>
    <dgm:pt modelId="{22B0C705-E73B-EA45-B4D3-44F9FFF5425C}" type="pres">
      <dgm:prSet presAssocID="{7265E428-E13B-4544-B951-DE91360CC57D}" presName="Name37" presStyleLbl="parChTrans1D2" presStyleIdx="1" presStyleCnt="7"/>
      <dgm:spPr/>
    </dgm:pt>
    <dgm:pt modelId="{D054EA91-B40E-D646-951E-F5A966E3EF70}" type="pres">
      <dgm:prSet presAssocID="{32B09B9D-9447-E241-BF12-266C75E77E7B}" presName="hierRoot2" presStyleCnt="0">
        <dgm:presLayoutVars>
          <dgm:hierBranch val="init"/>
        </dgm:presLayoutVars>
      </dgm:prSet>
      <dgm:spPr/>
    </dgm:pt>
    <dgm:pt modelId="{E8EBCFE4-5352-FC48-A12B-1FB9B3F69432}" type="pres">
      <dgm:prSet presAssocID="{32B09B9D-9447-E241-BF12-266C75E77E7B}" presName="rootComposite" presStyleCnt="0"/>
      <dgm:spPr/>
    </dgm:pt>
    <dgm:pt modelId="{0759BE30-0939-0847-8F69-04673A1B217A}" type="pres">
      <dgm:prSet presAssocID="{32B09B9D-9447-E241-BF12-266C75E77E7B}" presName="rootText" presStyleLbl="node1" presStyleIdx="1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8DF7A63-6C63-BF4B-8012-6D09C8342A87}" type="pres">
      <dgm:prSet presAssocID="{32B09B9D-9447-E241-BF12-266C75E77E7B}" presName="titleText2" presStyleLbl="fgAcc1" presStyleIdx="1" presStyleCnt="6">
        <dgm:presLayoutVars>
          <dgm:chMax val="0"/>
          <dgm:chPref val="0"/>
        </dgm:presLayoutVars>
      </dgm:prSet>
      <dgm:spPr/>
    </dgm:pt>
    <dgm:pt modelId="{AEAB2971-F452-9B4C-9704-E7810DC3BE37}" type="pres">
      <dgm:prSet presAssocID="{32B09B9D-9447-E241-BF12-266C75E77E7B}" presName="rootConnector" presStyleLbl="node2" presStyleIdx="0" presStyleCnt="0"/>
      <dgm:spPr/>
    </dgm:pt>
    <dgm:pt modelId="{7D9E6E60-8508-EC4B-B5C3-27CD14E33D78}" type="pres">
      <dgm:prSet presAssocID="{32B09B9D-9447-E241-BF12-266C75E77E7B}" presName="hierChild4" presStyleCnt="0"/>
      <dgm:spPr/>
    </dgm:pt>
    <dgm:pt modelId="{88FE25A8-1040-9644-B5BF-D81D3536D5E1}" type="pres">
      <dgm:prSet presAssocID="{32B09B9D-9447-E241-BF12-266C75E77E7B}" presName="hierChild5" presStyleCnt="0"/>
      <dgm:spPr/>
    </dgm:pt>
    <dgm:pt modelId="{08B009F2-0D2B-EA44-A0F5-574BA7FE4C60}" type="pres">
      <dgm:prSet presAssocID="{0E063ABB-087D-EB4E-AF07-C77FA266B1F3}" presName="Name37" presStyleLbl="parChTrans1D2" presStyleIdx="2" presStyleCnt="7"/>
      <dgm:spPr/>
    </dgm:pt>
    <dgm:pt modelId="{5CAA744A-8D87-3F44-80A8-E4455440C6FA}" type="pres">
      <dgm:prSet presAssocID="{9D0B3CC1-33F1-E84F-846F-83201699CE41}" presName="hierRoot2" presStyleCnt="0">
        <dgm:presLayoutVars>
          <dgm:hierBranch val="init"/>
        </dgm:presLayoutVars>
      </dgm:prSet>
      <dgm:spPr/>
    </dgm:pt>
    <dgm:pt modelId="{867A0AD1-664B-DF4B-9030-D3089FABF13F}" type="pres">
      <dgm:prSet presAssocID="{9D0B3CC1-33F1-E84F-846F-83201699CE41}" presName="rootComposite" presStyleCnt="0"/>
      <dgm:spPr/>
    </dgm:pt>
    <dgm:pt modelId="{4BE86956-E4CB-6149-8CFF-2F7C539587DB}" type="pres">
      <dgm:prSet presAssocID="{9D0B3CC1-33F1-E84F-846F-83201699CE41}" presName="rootText" presStyleLbl="node1" presStyleIdx="2" presStyleCnt="6">
        <dgm:presLayoutVars>
          <dgm:chMax/>
          <dgm:chPref val="3"/>
        </dgm:presLayoutVars>
      </dgm:prSet>
      <dgm:spPr/>
    </dgm:pt>
    <dgm:pt modelId="{C3F95473-A399-5F46-8C2B-365B78EFA7A8}" type="pres">
      <dgm:prSet presAssocID="{9D0B3CC1-33F1-E84F-846F-83201699CE41}" presName="titleText2" presStyleLbl="fgAcc1" presStyleIdx="2" presStyleCnt="6">
        <dgm:presLayoutVars>
          <dgm:chMax val="0"/>
          <dgm:chPref val="0"/>
        </dgm:presLayoutVars>
      </dgm:prSet>
      <dgm:spPr/>
    </dgm:pt>
    <dgm:pt modelId="{49478B41-7C68-074A-963B-7E0E23C56F5C}" type="pres">
      <dgm:prSet presAssocID="{9D0B3CC1-33F1-E84F-846F-83201699CE41}" presName="rootConnector" presStyleLbl="node2" presStyleIdx="0" presStyleCnt="0"/>
      <dgm:spPr/>
    </dgm:pt>
    <dgm:pt modelId="{9E58EDD4-0654-5947-8E7A-260CB1EF9A10}" type="pres">
      <dgm:prSet presAssocID="{9D0B3CC1-33F1-E84F-846F-83201699CE41}" presName="hierChild4" presStyleCnt="0"/>
      <dgm:spPr/>
    </dgm:pt>
    <dgm:pt modelId="{FBFE9347-C8A3-754D-94E7-9559362B7A26}" type="pres">
      <dgm:prSet presAssocID="{9D0B3CC1-33F1-E84F-846F-83201699CE41}" presName="hierChild5" presStyleCnt="0"/>
      <dgm:spPr/>
    </dgm:pt>
    <dgm:pt modelId="{EA93203A-4D00-6A44-8C32-74E8CA24D4D5}" type="pres">
      <dgm:prSet presAssocID="{B94EBC0E-3A5F-C549-BB18-7B32EA5F0AE0}" presName="Name37" presStyleLbl="parChTrans1D2" presStyleIdx="3" presStyleCnt="7"/>
      <dgm:spPr/>
    </dgm:pt>
    <dgm:pt modelId="{ABF8AFF1-4890-7C4C-A54E-38AC95F61F53}" type="pres">
      <dgm:prSet presAssocID="{40D85712-6E31-4544-B7CC-6E03C4CAD111}" presName="hierRoot2" presStyleCnt="0">
        <dgm:presLayoutVars>
          <dgm:hierBranch val="init"/>
        </dgm:presLayoutVars>
      </dgm:prSet>
      <dgm:spPr/>
    </dgm:pt>
    <dgm:pt modelId="{15692AB9-7D7F-284E-80DA-9E8FB4CE7433}" type="pres">
      <dgm:prSet presAssocID="{40D85712-6E31-4544-B7CC-6E03C4CAD111}" presName="rootComposite" presStyleCnt="0"/>
      <dgm:spPr/>
    </dgm:pt>
    <dgm:pt modelId="{DC39151B-0F54-2145-9EDC-A301D7289771}" type="pres">
      <dgm:prSet presAssocID="{40D85712-6E31-4544-B7CC-6E03C4CAD111}" presName="rootText" presStyleLbl="node1" presStyleIdx="3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0724364-772E-324F-98ED-5D0FDB988C35}" type="pres">
      <dgm:prSet presAssocID="{40D85712-6E31-4544-B7CC-6E03C4CAD111}" presName="titleText2" presStyleLbl="fgAcc1" presStyleIdx="3" presStyleCnt="6">
        <dgm:presLayoutVars>
          <dgm:chMax val="0"/>
          <dgm:chPref val="0"/>
        </dgm:presLayoutVars>
      </dgm:prSet>
      <dgm:spPr/>
    </dgm:pt>
    <dgm:pt modelId="{F828029C-D6E4-2E4D-8D26-94C93AA51CFA}" type="pres">
      <dgm:prSet presAssocID="{40D85712-6E31-4544-B7CC-6E03C4CAD111}" presName="rootConnector" presStyleLbl="node2" presStyleIdx="0" presStyleCnt="0"/>
      <dgm:spPr/>
    </dgm:pt>
    <dgm:pt modelId="{3B6CD458-4F31-824E-8E4E-9BDE8055A5EF}" type="pres">
      <dgm:prSet presAssocID="{40D85712-6E31-4544-B7CC-6E03C4CAD111}" presName="hierChild4" presStyleCnt="0"/>
      <dgm:spPr/>
    </dgm:pt>
    <dgm:pt modelId="{6251CF26-8ED6-7348-83F0-D9619A4EA102}" type="pres">
      <dgm:prSet presAssocID="{40D85712-6E31-4544-B7CC-6E03C4CAD111}" presName="hierChild5" presStyleCnt="0"/>
      <dgm:spPr/>
    </dgm:pt>
    <dgm:pt modelId="{4F1951B3-16A8-2C4D-89ED-D118C3F22D39}" type="pres">
      <dgm:prSet presAssocID="{60DF2530-067C-8B40-91E1-788A085EF659}" presName="Name37" presStyleLbl="parChTrans1D2" presStyleIdx="4" presStyleCnt="7"/>
      <dgm:spPr/>
    </dgm:pt>
    <dgm:pt modelId="{4DA668AD-0246-414D-89E5-8DD53B37FE06}" type="pres">
      <dgm:prSet presAssocID="{26E21EFD-A2B8-CE44-994A-4F2C6BB5D226}" presName="hierRoot2" presStyleCnt="0">
        <dgm:presLayoutVars>
          <dgm:hierBranch val="init"/>
        </dgm:presLayoutVars>
      </dgm:prSet>
      <dgm:spPr/>
    </dgm:pt>
    <dgm:pt modelId="{AF791D98-FB7B-AA4D-979F-0824558A7D73}" type="pres">
      <dgm:prSet presAssocID="{26E21EFD-A2B8-CE44-994A-4F2C6BB5D226}" presName="rootComposite" presStyleCnt="0"/>
      <dgm:spPr/>
    </dgm:pt>
    <dgm:pt modelId="{A79C6E65-0CED-CC4E-9457-588ED8F45C52}" type="pres">
      <dgm:prSet presAssocID="{26E21EFD-A2B8-CE44-994A-4F2C6BB5D226}" presName="rootText" presStyleLbl="node1" presStyleIdx="4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F70A3FA-C245-8545-B434-27DC4C5DFFDD}" type="pres">
      <dgm:prSet presAssocID="{26E21EFD-A2B8-CE44-994A-4F2C6BB5D226}" presName="titleText2" presStyleLbl="fgAcc1" presStyleIdx="4" presStyleCnt="6">
        <dgm:presLayoutVars>
          <dgm:chMax val="0"/>
          <dgm:chPref val="0"/>
        </dgm:presLayoutVars>
      </dgm:prSet>
      <dgm:spPr/>
    </dgm:pt>
    <dgm:pt modelId="{94325A3E-5339-6E4A-A1AF-21626923A7F1}" type="pres">
      <dgm:prSet presAssocID="{26E21EFD-A2B8-CE44-994A-4F2C6BB5D226}" presName="rootConnector" presStyleLbl="node2" presStyleIdx="0" presStyleCnt="0"/>
      <dgm:spPr/>
    </dgm:pt>
    <dgm:pt modelId="{794129B7-95E0-4448-8D9C-BB2118A4747E}" type="pres">
      <dgm:prSet presAssocID="{26E21EFD-A2B8-CE44-994A-4F2C6BB5D226}" presName="hierChild4" presStyleCnt="0"/>
      <dgm:spPr/>
    </dgm:pt>
    <dgm:pt modelId="{370563FE-2A74-EE46-AC04-3C9867C67E4B}" type="pres">
      <dgm:prSet presAssocID="{26E21EFD-A2B8-CE44-994A-4F2C6BB5D226}" presName="hierChild5" presStyleCnt="0"/>
      <dgm:spPr/>
    </dgm:pt>
    <dgm:pt modelId="{5AC7FD79-9C6C-E248-ADC6-57768D9621D6}" type="pres">
      <dgm:prSet presAssocID="{57511DBD-B06A-6C4A-8FA6-75EA904973B3}" presName="Name37" presStyleLbl="parChTrans1D2" presStyleIdx="5" presStyleCnt="7"/>
      <dgm:spPr/>
    </dgm:pt>
    <dgm:pt modelId="{E90CD637-2105-034E-A1EA-E90A037B3205}" type="pres">
      <dgm:prSet presAssocID="{CE82A5C9-FA17-C149-A854-B2391D258867}" presName="hierRoot2" presStyleCnt="0">
        <dgm:presLayoutVars>
          <dgm:hierBranch val="init"/>
        </dgm:presLayoutVars>
      </dgm:prSet>
      <dgm:spPr/>
    </dgm:pt>
    <dgm:pt modelId="{59DE59DB-97F6-5547-99A7-87A7054760DC}" type="pres">
      <dgm:prSet presAssocID="{CE82A5C9-FA17-C149-A854-B2391D258867}" presName="rootComposite" presStyleCnt="0"/>
      <dgm:spPr/>
    </dgm:pt>
    <dgm:pt modelId="{1BE52136-AE19-6F49-946C-E7831288E91B}" type="pres">
      <dgm:prSet presAssocID="{CE82A5C9-FA17-C149-A854-B2391D258867}" presName="rootText" presStyleLbl="node1" presStyleIdx="5" presStyleCnt="6">
        <dgm:presLayoutVars>
          <dgm:chMax/>
          <dgm:chPref val="3"/>
        </dgm:presLayoutVars>
      </dgm:prSet>
      <dgm:spPr/>
    </dgm:pt>
    <dgm:pt modelId="{F7E60B9F-1EBF-D446-90C0-BADD3CD38E91}" type="pres">
      <dgm:prSet presAssocID="{CE82A5C9-FA17-C149-A854-B2391D258867}" presName="titleText2" presStyleLbl="fgAcc1" presStyleIdx="5" presStyleCnt="6">
        <dgm:presLayoutVars>
          <dgm:chMax val="0"/>
          <dgm:chPref val="0"/>
        </dgm:presLayoutVars>
      </dgm:prSet>
      <dgm:spPr/>
    </dgm:pt>
    <dgm:pt modelId="{5A97FB22-B275-E64C-987E-DA74DCC558D9}" type="pres">
      <dgm:prSet presAssocID="{CE82A5C9-FA17-C149-A854-B2391D258867}" presName="rootConnector" presStyleLbl="node2" presStyleIdx="0" presStyleCnt="0"/>
      <dgm:spPr/>
    </dgm:pt>
    <dgm:pt modelId="{79C026F2-450D-794F-9E6F-FA110F26ACD1}" type="pres">
      <dgm:prSet presAssocID="{CE82A5C9-FA17-C149-A854-B2391D258867}" presName="hierChild4" presStyleCnt="0"/>
      <dgm:spPr/>
    </dgm:pt>
    <dgm:pt modelId="{05A7404F-68F4-094A-BA87-72818E599A72}" type="pres">
      <dgm:prSet presAssocID="{CE82A5C9-FA17-C149-A854-B2391D258867}" presName="hierChild5" presStyleCnt="0"/>
      <dgm:spPr/>
    </dgm:pt>
    <dgm:pt modelId="{D50AC72A-0452-FA48-86C3-CB88365AA137}" type="pres">
      <dgm:prSet presAssocID="{22264D39-BEAC-BF49-84EA-1DFD188432DC}" presName="hierChild3" presStyleCnt="0"/>
      <dgm:spPr/>
    </dgm:pt>
    <dgm:pt modelId="{6582C3F7-B3C7-0149-905E-00FB261CB3F5}" type="pres">
      <dgm:prSet presAssocID="{42ED6307-AA73-DD4A-9131-D98E6DBFA9EA}" presName="Name96" presStyleLbl="parChTrans1D2" presStyleIdx="6" presStyleCnt="7"/>
      <dgm:spPr/>
    </dgm:pt>
    <dgm:pt modelId="{1E282B3F-0D86-3543-A15C-CC0158FC8475}" type="pres">
      <dgm:prSet presAssocID="{BBD865A9-788E-974A-B1C8-E635B39985A9}" presName="hierRoot3" presStyleCnt="0">
        <dgm:presLayoutVars>
          <dgm:hierBranch val="init"/>
        </dgm:presLayoutVars>
      </dgm:prSet>
      <dgm:spPr/>
    </dgm:pt>
    <dgm:pt modelId="{1D778A65-C5E7-5B47-8963-5D74999C74D6}" type="pres">
      <dgm:prSet presAssocID="{BBD865A9-788E-974A-B1C8-E635B39985A9}" presName="rootComposite3" presStyleCnt="0"/>
      <dgm:spPr/>
    </dgm:pt>
    <dgm:pt modelId="{2672A666-F542-664C-AA60-D83959F9962B}" type="pres">
      <dgm:prSet presAssocID="{BBD865A9-788E-974A-B1C8-E635B39985A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9AC72-2C5B-F54A-A087-0091C5FE88EB}" type="pres">
      <dgm:prSet presAssocID="{BBD865A9-788E-974A-B1C8-E635B39985A9}" presName="titleText3" presStyleLbl="fgAcc2" presStyleIdx="0" presStyleCnt="1">
        <dgm:presLayoutVars>
          <dgm:chMax val="0"/>
          <dgm:chPref val="0"/>
        </dgm:presLayoutVars>
      </dgm:prSet>
      <dgm:spPr/>
    </dgm:pt>
    <dgm:pt modelId="{993F404B-ADC1-844E-B5E1-7515F0C53D01}" type="pres">
      <dgm:prSet presAssocID="{BBD865A9-788E-974A-B1C8-E635B39985A9}" presName="rootConnector3" presStyleLbl="asst1" presStyleIdx="0" presStyleCnt="1"/>
      <dgm:spPr/>
    </dgm:pt>
    <dgm:pt modelId="{07BA81EC-0166-7041-8546-A28DE4D83E1A}" type="pres">
      <dgm:prSet presAssocID="{BBD865A9-788E-974A-B1C8-E635B39985A9}" presName="hierChild6" presStyleCnt="0"/>
      <dgm:spPr/>
    </dgm:pt>
    <dgm:pt modelId="{3F2BB303-8FC8-CC42-A6E5-F946A4032AEC}" type="pres">
      <dgm:prSet presAssocID="{BBD865A9-788E-974A-B1C8-E635B39985A9}" presName="hierChild7" presStyleCnt="0"/>
      <dgm:spPr/>
    </dgm:pt>
  </dgm:ptLst>
  <dgm:cxnLst>
    <dgm:cxn modelId="{200CA13A-B7D5-2842-B58C-7EC2A955F952}" type="presOf" srcId="{9D0B3CC1-33F1-E84F-846F-83201699CE41}" destId="{49478B41-7C68-074A-963B-7E0E23C56F5C}" srcOrd="1" destOrd="0" presId="urn:microsoft.com/office/officeart/2008/layout/NameandTitleOrganizationalChart"/>
    <dgm:cxn modelId="{BFDAE9E0-88F3-0149-A823-C4791305C6DC}" type="presOf" srcId="{32B09B9D-9447-E241-BF12-266C75E77E7B}" destId="{0759BE30-0939-0847-8F69-04673A1B217A}" srcOrd="0" destOrd="0" presId="urn:microsoft.com/office/officeart/2008/layout/NameandTitleOrganizationalChart"/>
    <dgm:cxn modelId="{FA8F28F6-B868-C54C-A7E1-DA8C5C4CA6D0}" type="presOf" srcId="{DD421EB8-B9F4-C948-B0AD-1D1EB67BB892}" destId="{33E0A220-7ACF-D646-8C13-165EE525E118}" srcOrd="0" destOrd="0" presId="urn:microsoft.com/office/officeart/2008/layout/NameandTitleOrganizationalChart"/>
    <dgm:cxn modelId="{7F09732F-2872-FB40-A65C-D212FA883EDF}" type="presOf" srcId="{DE5AAEE6-CAA2-2A41-8136-FE36CDC70DA8}" destId="{C3F95473-A399-5F46-8C2B-365B78EFA7A8}" srcOrd="0" destOrd="0" presId="urn:microsoft.com/office/officeart/2008/layout/NameandTitleOrganizationalChart"/>
    <dgm:cxn modelId="{0FCC4424-3573-7E4F-93FA-346B47A99C35}" type="presOf" srcId="{CE82A5C9-FA17-C149-A854-B2391D258867}" destId="{1BE52136-AE19-6F49-946C-E7831288E91B}" srcOrd="0" destOrd="0" presId="urn:microsoft.com/office/officeart/2008/layout/NameandTitleOrganizationalChart"/>
    <dgm:cxn modelId="{45A87557-B040-2E49-B7B6-74DB7FAE2FF8}" srcId="{FA9E3EF2-2120-2342-B495-47DA7D671705}" destId="{22264D39-BEAC-BF49-84EA-1DFD188432DC}" srcOrd="0" destOrd="0" parTransId="{4DB485C8-F4AF-7A48-A5B2-35FA39699836}" sibTransId="{B3D71C48-D112-B04A-8845-B416D11F287C}"/>
    <dgm:cxn modelId="{10B0C1CD-68B8-CF43-8A43-17B6342A054F}" srcId="{22264D39-BEAC-BF49-84EA-1DFD188432DC}" destId="{26E21EFD-A2B8-CE44-994A-4F2C6BB5D226}" srcOrd="5" destOrd="0" parTransId="{60DF2530-067C-8B40-91E1-788A085EF659}" sibTransId="{90540290-B38D-304A-8C85-8E90F6C9AF50}"/>
    <dgm:cxn modelId="{3C1321E5-3A3D-3149-90F2-3BC16D2F1D92}" type="presOf" srcId="{BBD865A9-788E-974A-B1C8-E635B39985A9}" destId="{993F404B-ADC1-844E-B5E1-7515F0C53D01}" srcOrd="1" destOrd="0" presId="urn:microsoft.com/office/officeart/2008/layout/NameandTitleOrganizationalChart"/>
    <dgm:cxn modelId="{A76297FA-3466-F44E-B624-123789BCD920}" srcId="{22264D39-BEAC-BF49-84EA-1DFD188432DC}" destId="{CE82A5C9-FA17-C149-A854-B2391D258867}" srcOrd="6" destOrd="0" parTransId="{57511DBD-B06A-6C4A-8FA6-75EA904973B3}" sibTransId="{A76A204B-DCE8-FC43-801F-3BB21764AC60}"/>
    <dgm:cxn modelId="{9C2E2EFC-D04D-7142-88D5-6F27681CEF6E}" srcId="{22264D39-BEAC-BF49-84EA-1DFD188432DC}" destId="{9D0B3CC1-33F1-E84F-846F-83201699CE41}" srcOrd="3" destOrd="0" parTransId="{0E063ABB-087D-EB4E-AF07-C77FA266B1F3}" sibTransId="{DE5AAEE6-CAA2-2A41-8136-FE36CDC70DA8}"/>
    <dgm:cxn modelId="{8AAFD041-7223-F74A-AEC3-D1B18D6A965F}" type="presOf" srcId="{42ED6307-AA73-DD4A-9131-D98E6DBFA9EA}" destId="{6582C3F7-B3C7-0149-905E-00FB261CB3F5}" srcOrd="0" destOrd="0" presId="urn:microsoft.com/office/officeart/2008/layout/NameandTitleOrganizationalChart"/>
    <dgm:cxn modelId="{DF8E2FF3-9DDA-6A4C-99A8-DCB5B03E7311}" type="presOf" srcId="{7265E428-E13B-4544-B951-DE91360CC57D}" destId="{22B0C705-E73B-EA45-B4D3-44F9FFF5425C}" srcOrd="0" destOrd="0" presId="urn:microsoft.com/office/officeart/2008/layout/NameandTitleOrganizationalChart"/>
    <dgm:cxn modelId="{1633D461-7366-404D-A7D8-A3AA754088FE}" type="presOf" srcId="{60DF2530-067C-8B40-91E1-788A085EF659}" destId="{4F1951B3-16A8-2C4D-89ED-D118C3F22D39}" srcOrd="0" destOrd="0" presId="urn:microsoft.com/office/officeart/2008/layout/NameandTitleOrganizationalChart"/>
    <dgm:cxn modelId="{A47A3578-9A1E-8446-8F90-8C85F65AE978}" type="presOf" srcId="{A76A204B-DCE8-FC43-801F-3BB21764AC60}" destId="{F7E60B9F-1EBF-D446-90C0-BADD3CD38E91}" srcOrd="0" destOrd="0" presId="urn:microsoft.com/office/officeart/2008/layout/NameandTitleOrganizationalChart"/>
    <dgm:cxn modelId="{0995B597-3E76-3B4B-BC6B-6C1A8E612C9F}" srcId="{22264D39-BEAC-BF49-84EA-1DFD188432DC}" destId="{32B09B9D-9447-E241-BF12-266C75E77E7B}" srcOrd="2" destOrd="0" parTransId="{7265E428-E13B-4544-B951-DE91360CC57D}" sibTransId="{4A2649A9-72D1-FB45-B5A1-E38BED168759}"/>
    <dgm:cxn modelId="{D64A4A30-5C8C-C447-91EB-30809886EFF3}" srcId="{22264D39-BEAC-BF49-84EA-1DFD188432DC}" destId="{40D85712-6E31-4544-B7CC-6E03C4CAD111}" srcOrd="4" destOrd="0" parTransId="{B94EBC0E-3A5F-C549-BB18-7B32EA5F0AE0}" sibTransId="{C40A22FE-19E8-B444-B64B-C783DCC5BEB6}"/>
    <dgm:cxn modelId="{4998FFE6-1130-F144-83DD-3162CEEC1288}" type="presOf" srcId="{22264D39-BEAC-BF49-84EA-1DFD188432DC}" destId="{CB90C417-6AAC-954D-A2B8-E114E28F2CB1}" srcOrd="0" destOrd="0" presId="urn:microsoft.com/office/officeart/2008/layout/NameandTitleOrganizationalChart"/>
    <dgm:cxn modelId="{9D43B1A2-7D23-624E-A6EA-995C2C7268AE}" type="presOf" srcId="{4A2649A9-72D1-FB45-B5A1-E38BED168759}" destId="{E8DF7A63-6C63-BF4B-8012-6D09C8342A87}" srcOrd="0" destOrd="0" presId="urn:microsoft.com/office/officeart/2008/layout/NameandTitleOrganizationalChart"/>
    <dgm:cxn modelId="{57C2F2ED-4FFD-ED4B-AB97-F60FE1ECA118}" type="presOf" srcId="{9D0B3CC1-33F1-E84F-846F-83201699CE41}" destId="{4BE86956-E4CB-6149-8CFF-2F7C539587DB}" srcOrd="0" destOrd="0" presId="urn:microsoft.com/office/officeart/2008/layout/NameandTitleOrganizationalChart"/>
    <dgm:cxn modelId="{46F1796E-F0D4-A446-BF62-A3902525995C}" type="presOf" srcId="{26E21EFD-A2B8-CE44-994A-4F2C6BB5D226}" destId="{94325A3E-5339-6E4A-A1AF-21626923A7F1}" srcOrd="1" destOrd="0" presId="urn:microsoft.com/office/officeart/2008/layout/NameandTitleOrganizationalChart"/>
    <dgm:cxn modelId="{BAB9969C-F6D8-B446-B613-B5B4F2C475BD}" type="presOf" srcId="{B94EBC0E-3A5F-C549-BB18-7B32EA5F0AE0}" destId="{EA93203A-4D00-6A44-8C32-74E8CA24D4D5}" srcOrd="0" destOrd="0" presId="urn:microsoft.com/office/officeart/2008/layout/NameandTitleOrganizationalChart"/>
    <dgm:cxn modelId="{D3A9E5EF-1E9F-5E48-B999-005600B0E06D}" type="presOf" srcId="{32B09B9D-9447-E241-BF12-266C75E77E7B}" destId="{AEAB2971-F452-9B4C-9704-E7810DC3BE37}" srcOrd="1" destOrd="0" presId="urn:microsoft.com/office/officeart/2008/layout/NameandTitleOrganizationalChart"/>
    <dgm:cxn modelId="{FC492BB2-3412-F840-8645-BA6AE7298FBD}" type="presOf" srcId="{90540290-B38D-304A-8C85-8E90F6C9AF50}" destId="{8F70A3FA-C245-8545-B434-27DC4C5DFFDD}" srcOrd="0" destOrd="0" presId="urn:microsoft.com/office/officeart/2008/layout/NameandTitleOrganizationalChart"/>
    <dgm:cxn modelId="{BB0A62BA-0063-C44A-AE54-B0372B1C227D}" type="presOf" srcId="{CE82A5C9-FA17-C149-A854-B2391D258867}" destId="{5A97FB22-B275-E64C-987E-DA74DCC558D9}" srcOrd="1" destOrd="0" presId="urn:microsoft.com/office/officeart/2008/layout/NameandTitleOrganizationalChart"/>
    <dgm:cxn modelId="{18E70B4F-D482-024F-BED3-D9CA441AC14D}" type="presOf" srcId="{BBD865A9-788E-974A-B1C8-E635B39985A9}" destId="{2672A666-F542-664C-AA60-D83959F9962B}" srcOrd="0" destOrd="0" presId="urn:microsoft.com/office/officeart/2008/layout/NameandTitleOrganizationalChart"/>
    <dgm:cxn modelId="{61561F9C-FC0F-9C48-91CC-F6BEDE2B6D04}" type="presOf" srcId="{22264D39-BEAC-BF49-84EA-1DFD188432DC}" destId="{6B19E349-05BD-D441-8F1F-FDE10F37A87A}" srcOrd="1" destOrd="0" presId="urn:microsoft.com/office/officeart/2008/layout/NameandTitleOrganizationalChart"/>
    <dgm:cxn modelId="{C53D36C5-B618-6E4F-AC2E-3A86E7B3835A}" type="presOf" srcId="{C40A22FE-19E8-B444-B64B-C783DCC5BEB6}" destId="{20724364-772E-324F-98ED-5D0FDB988C35}" srcOrd="0" destOrd="0" presId="urn:microsoft.com/office/officeart/2008/layout/NameandTitleOrganizationalChart"/>
    <dgm:cxn modelId="{63FC6E16-3C2D-D24C-913A-A4CEF1BB87C9}" srcId="{22264D39-BEAC-BF49-84EA-1DFD188432DC}" destId="{BBD865A9-788E-974A-B1C8-E635B39985A9}" srcOrd="0" destOrd="0" parTransId="{42ED6307-AA73-DD4A-9131-D98E6DBFA9EA}" sibTransId="{6113158B-096A-1846-B069-F5F3A272F401}"/>
    <dgm:cxn modelId="{2524E8D3-567E-314A-9C95-FD2F213B98CB}" type="presOf" srcId="{5E6751DC-228E-2A47-B781-B0372E02D674}" destId="{09CDDE8B-7B0E-5043-BFCD-A48841EC2F70}" srcOrd="1" destOrd="0" presId="urn:microsoft.com/office/officeart/2008/layout/NameandTitleOrganizationalChart"/>
    <dgm:cxn modelId="{85D6811D-50F7-114F-8736-B66441E09EC2}" type="presOf" srcId="{0E063ABB-087D-EB4E-AF07-C77FA266B1F3}" destId="{08B009F2-0D2B-EA44-A0F5-574BA7FE4C60}" srcOrd="0" destOrd="0" presId="urn:microsoft.com/office/officeart/2008/layout/NameandTitleOrganizationalChart"/>
    <dgm:cxn modelId="{455621FA-0D07-574B-B3F1-8C1ED865DF5B}" srcId="{22264D39-BEAC-BF49-84EA-1DFD188432DC}" destId="{5E6751DC-228E-2A47-B781-B0372E02D674}" srcOrd="1" destOrd="0" parTransId="{0C058D59-D314-8C44-83E6-01B846A65193}" sibTransId="{DD421EB8-B9F4-C948-B0AD-1D1EB67BB892}"/>
    <dgm:cxn modelId="{493CC672-226C-C546-827A-2C9733C68D2E}" type="presOf" srcId="{FA9E3EF2-2120-2342-B495-47DA7D671705}" destId="{E79206EE-0390-E24F-BA72-422D614755DF}" srcOrd="0" destOrd="0" presId="urn:microsoft.com/office/officeart/2008/layout/NameandTitleOrganizationalChart"/>
    <dgm:cxn modelId="{1D4A7803-3555-314C-9073-A1B3AC6B4D07}" type="presOf" srcId="{40D85712-6E31-4544-B7CC-6E03C4CAD111}" destId="{DC39151B-0F54-2145-9EDC-A301D7289771}" srcOrd="0" destOrd="0" presId="urn:microsoft.com/office/officeart/2008/layout/NameandTitleOrganizationalChart"/>
    <dgm:cxn modelId="{500C0594-C32C-394A-A2E7-7E1006A6A24D}" type="presOf" srcId="{6113158B-096A-1846-B069-F5F3A272F401}" destId="{C1E9AC72-2C5B-F54A-A087-0091C5FE88EB}" srcOrd="0" destOrd="0" presId="urn:microsoft.com/office/officeart/2008/layout/NameandTitleOrganizationalChart"/>
    <dgm:cxn modelId="{5FCDC0EA-3E40-0D41-A92B-BFE25D037755}" type="presOf" srcId="{26E21EFD-A2B8-CE44-994A-4F2C6BB5D226}" destId="{A79C6E65-0CED-CC4E-9457-588ED8F45C52}" srcOrd="0" destOrd="0" presId="urn:microsoft.com/office/officeart/2008/layout/NameandTitleOrganizationalChart"/>
    <dgm:cxn modelId="{9DD2D5FE-478F-7145-9554-4DDBE4778890}" type="presOf" srcId="{0C058D59-D314-8C44-83E6-01B846A65193}" destId="{476583C3-C380-F647-9D1E-2A487AF0CCA0}" srcOrd="0" destOrd="0" presId="urn:microsoft.com/office/officeart/2008/layout/NameandTitleOrganizationalChart"/>
    <dgm:cxn modelId="{061928D8-CA4F-3C46-BAF2-0FE4F6E5BBE9}" type="presOf" srcId="{57511DBD-B06A-6C4A-8FA6-75EA904973B3}" destId="{5AC7FD79-9C6C-E248-ADC6-57768D9621D6}" srcOrd="0" destOrd="0" presId="urn:microsoft.com/office/officeart/2008/layout/NameandTitleOrganizationalChart"/>
    <dgm:cxn modelId="{EF72A94E-92A1-5648-BD28-E7042975B51D}" type="presOf" srcId="{B3D71C48-D112-B04A-8845-B416D11F287C}" destId="{0A3CB45A-CC6A-D34B-8DF6-1D6B41EDB71A}" srcOrd="0" destOrd="0" presId="urn:microsoft.com/office/officeart/2008/layout/NameandTitleOrganizationalChart"/>
    <dgm:cxn modelId="{5039808D-4436-6B4A-9C2E-F4586BEEBF81}" type="presOf" srcId="{40D85712-6E31-4544-B7CC-6E03C4CAD111}" destId="{F828029C-D6E4-2E4D-8D26-94C93AA51CFA}" srcOrd="1" destOrd="0" presId="urn:microsoft.com/office/officeart/2008/layout/NameandTitleOrganizationalChart"/>
    <dgm:cxn modelId="{5C69679C-C1B3-3C41-9F7C-0A7691D7B7F8}" type="presOf" srcId="{5E6751DC-228E-2A47-B781-B0372E02D674}" destId="{34322F01-C728-4F49-B3AC-CF8952929DC7}" srcOrd="0" destOrd="0" presId="urn:microsoft.com/office/officeart/2008/layout/NameandTitleOrganizationalChart"/>
    <dgm:cxn modelId="{09D7E047-6AEA-D745-8702-F56FFF1EAB0B}" type="presParOf" srcId="{E79206EE-0390-E24F-BA72-422D614755DF}" destId="{31A697A4-9D43-C841-8D9F-1165F4B81D43}" srcOrd="0" destOrd="0" presId="urn:microsoft.com/office/officeart/2008/layout/NameandTitleOrganizationalChart"/>
    <dgm:cxn modelId="{A5169115-2766-C740-90F0-4990BC04F7F0}" type="presParOf" srcId="{31A697A4-9D43-C841-8D9F-1165F4B81D43}" destId="{AE1F5BE1-78B4-C049-BBCF-6A6698BBB2DA}" srcOrd="0" destOrd="0" presId="urn:microsoft.com/office/officeart/2008/layout/NameandTitleOrganizationalChart"/>
    <dgm:cxn modelId="{FFB12F68-A52B-B045-9066-E96E261B3AFA}" type="presParOf" srcId="{AE1F5BE1-78B4-C049-BBCF-6A6698BBB2DA}" destId="{CB90C417-6AAC-954D-A2B8-E114E28F2CB1}" srcOrd="0" destOrd="0" presId="urn:microsoft.com/office/officeart/2008/layout/NameandTitleOrganizationalChart"/>
    <dgm:cxn modelId="{98493532-24CC-2247-9B80-B95D75C073A4}" type="presParOf" srcId="{AE1F5BE1-78B4-C049-BBCF-6A6698BBB2DA}" destId="{0A3CB45A-CC6A-D34B-8DF6-1D6B41EDB71A}" srcOrd="1" destOrd="0" presId="urn:microsoft.com/office/officeart/2008/layout/NameandTitleOrganizationalChart"/>
    <dgm:cxn modelId="{FA7FE4AF-361E-8945-A7EA-8E2BECCE18F1}" type="presParOf" srcId="{AE1F5BE1-78B4-C049-BBCF-6A6698BBB2DA}" destId="{6B19E349-05BD-D441-8F1F-FDE10F37A87A}" srcOrd="2" destOrd="0" presId="urn:microsoft.com/office/officeart/2008/layout/NameandTitleOrganizationalChart"/>
    <dgm:cxn modelId="{45A57562-CDE1-424C-ABA1-50B263FC468A}" type="presParOf" srcId="{31A697A4-9D43-C841-8D9F-1165F4B81D43}" destId="{5BED598D-47EB-1347-A666-5AE79FF08376}" srcOrd="1" destOrd="0" presId="urn:microsoft.com/office/officeart/2008/layout/NameandTitleOrganizationalChart"/>
    <dgm:cxn modelId="{75BF8CE9-5700-CF41-B862-6AEE423C0814}" type="presParOf" srcId="{5BED598D-47EB-1347-A666-5AE79FF08376}" destId="{476583C3-C380-F647-9D1E-2A487AF0CCA0}" srcOrd="0" destOrd="0" presId="urn:microsoft.com/office/officeart/2008/layout/NameandTitleOrganizationalChart"/>
    <dgm:cxn modelId="{26687C08-CDCB-E540-8E2C-6049C758C7C7}" type="presParOf" srcId="{5BED598D-47EB-1347-A666-5AE79FF08376}" destId="{0571036C-7F45-7B42-84D3-A776D4AC2882}" srcOrd="1" destOrd="0" presId="urn:microsoft.com/office/officeart/2008/layout/NameandTitleOrganizationalChart"/>
    <dgm:cxn modelId="{9AD72836-80B2-A34F-B5CC-21A6E6C77ED9}" type="presParOf" srcId="{0571036C-7F45-7B42-84D3-A776D4AC2882}" destId="{9ABB8437-485F-B74E-9FA1-33A4A35CBB93}" srcOrd="0" destOrd="0" presId="urn:microsoft.com/office/officeart/2008/layout/NameandTitleOrganizationalChart"/>
    <dgm:cxn modelId="{A6D41B98-2A8F-764D-9E70-AE9E0E2608FE}" type="presParOf" srcId="{9ABB8437-485F-B74E-9FA1-33A4A35CBB93}" destId="{34322F01-C728-4F49-B3AC-CF8952929DC7}" srcOrd="0" destOrd="0" presId="urn:microsoft.com/office/officeart/2008/layout/NameandTitleOrganizationalChart"/>
    <dgm:cxn modelId="{F1331AAD-4924-9847-96D2-F39BCDCDFEFE}" type="presParOf" srcId="{9ABB8437-485F-B74E-9FA1-33A4A35CBB93}" destId="{33E0A220-7ACF-D646-8C13-165EE525E118}" srcOrd="1" destOrd="0" presId="urn:microsoft.com/office/officeart/2008/layout/NameandTitleOrganizationalChart"/>
    <dgm:cxn modelId="{7A43FF75-3AA1-EC48-A3B8-1BBC82635BD9}" type="presParOf" srcId="{9ABB8437-485F-B74E-9FA1-33A4A35CBB93}" destId="{09CDDE8B-7B0E-5043-BFCD-A48841EC2F70}" srcOrd="2" destOrd="0" presId="urn:microsoft.com/office/officeart/2008/layout/NameandTitleOrganizationalChart"/>
    <dgm:cxn modelId="{167F769A-9F33-AA43-A35F-CD4A0A59253F}" type="presParOf" srcId="{0571036C-7F45-7B42-84D3-A776D4AC2882}" destId="{DED44E56-C96C-9D47-A20B-CF00A8627275}" srcOrd="1" destOrd="0" presId="urn:microsoft.com/office/officeart/2008/layout/NameandTitleOrganizationalChart"/>
    <dgm:cxn modelId="{02A45696-8308-AE41-91CC-44E481DD1413}" type="presParOf" srcId="{0571036C-7F45-7B42-84D3-A776D4AC2882}" destId="{5825E95A-4CE3-8F4E-89F6-96DC013CF8C1}" srcOrd="2" destOrd="0" presId="urn:microsoft.com/office/officeart/2008/layout/NameandTitleOrganizationalChart"/>
    <dgm:cxn modelId="{875164FB-3927-D744-8244-6167E282E5B9}" type="presParOf" srcId="{5BED598D-47EB-1347-A666-5AE79FF08376}" destId="{22B0C705-E73B-EA45-B4D3-44F9FFF5425C}" srcOrd="2" destOrd="0" presId="urn:microsoft.com/office/officeart/2008/layout/NameandTitleOrganizationalChart"/>
    <dgm:cxn modelId="{9B117090-1E19-0944-AE60-4E8010EF2D25}" type="presParOf" srcId="{5BED598D-47EB-1347-A666-5AE79FF08376}" destId="{D054EA91-B40E-D646-951E-F5A966E3EF70}" srcOrd="3" destOrd="0" presId="urn:microsoft.com/office/officeart/2008/layout/NameandTitleOrganizationalChart"/>
    <dgm:cxn modelId="{33046061-F66A-7B42-B219-0DEF57E9CDE9}" type="presParOf" srcId="{D054EA91-B40E-D646-951E-F5A966E3EF70}" destId="{E8EBCFE4-5352-FC48-A12B-1FB9B3F69432}" srcOrd="0" destOrd="0" presId="urn:microsoft.com/office/officeart/2008/layout/NameandTitleOrganizationalChart"/>
    <dgm:cxn modelId="{591FBECF-8241-5142-93DB-633692A36B0B}" type="presParOf" srcId="{E8EBCFE4-5352-FC48-A12B-1FB9B3F69432}" destId="{0759BE30-0939-0847-8F69-04673A1B217A}" srcOrd="0" destOrd="0" presId="urn:microsoft.com/office/officeart/2008/layout/NameandTitleOrganizationalChart"/>
    <dgm:cxn modelId="{A08CE87B-5D6B-8342-B41B-BE1CD896CA77}" type="presParOf" srcId="{E8EBCFE4-5352-FC48-A12B-1FB9B3F69432}" destId="{E8DF7A63-6C63-BF4B-8012-6D09C8342A87}" srcOrd="1" destOrd="0" presId="urn:microsoft.com/office/officeart/2008/layout/NameandTitleOrganizationalChart"/>
    <dgm:cxn modelId="{F28A368E-E8DA-F74A-926C-E49334751034}" type="presParOf" srcId="{E8EBCFE4-5352-FC48-A12B-1FB9B3F69432}" destId="{AEAB2971-F452-9B4C-9704-E7810DC3BE37}" srcOrd="2" destOrd="0" presId="urn:microsoft.com/office/officeart/2008/layout/NameandTitleOrganizationalChart"/>
    <dgm:cxn modelId="{20A59079-4111-E540-BD74-1B109918FA17}" type="presParOf" srcId="{D054EA91-B40E-D646-951E-F5A966E3EF70}" destId="{7D9E6E60-8508-EC4B-B5C3-27CD14E33D78}" srcOrd="1" destOrd="0" presId="urn:microsoft.com/office/officeart/2008/layout/NameandTitleOrganizationalChart"/>
    <dgm:cxn modelId="{DD50F823-DEE3-5644-8569-CEB81845D0EB}" type="presParOf" srcId="{D054EA91-B40E-D646-951E-F5A966E3EF70}" destId="{88FE25A8-1040-9644-B5BF-D81D3536D5E1}" srcOrd="2" destOrd="0" presId="urn:microsoft.com/office/officeart/2008/layout/NameandTitleOrganizationalChart"/>
    <dgm:cxn modelId="{BEEC6FE5-71F1-6A45-99E5-8EDE418D26AB}" type="presParOf" srcId="{5BED598D-47EB-1347-A666-5AE79FF08376}" destId="{08B009F2-0D2B-EA44-A0F5-574BA7FE4C60}" srcOrd="4" destOrd="0" presId="urn:microsoft.com/office/officeart/2008/layout/NameandTitleOrganizationalChart"/>
    <dgm:cxn modelId="{F4FB2808-8B8F-0A40-854F-4975BEDD0731}" type="presParOf" srcId="{5BED598D-47EB-1347-A666-5AE79FF08376}" destId="{5CAA744A-8D87-3F44-80A8-E4455440C6FA}" srcOrd="5" destOrd="0" presId="urn:microsoft.com/office/officeart/2008/layout/NameandTitleOrganizationalChart"/>
    <dgm:cxn modelId="{DB4837D4-6298-ED44-B27E-45511AD06457}" type="presParOf" srcId="{5CAA744A-8D87-3F44-80A8-E4455440C6FA}" destId="{867A0AD1-664B-DF4B-9030-D3089FABF13F}" srcOrd="0" destOrd="0" presId="urn:microsoft.com/office/officeart/2008/layout/NameandTitleOrganizationalChart"/>
    <dgm:cxn modelId="{37E3155D-23DE-0C45-A1F1-0A2FCE2E28F5}" type="presParOf" srcId="{867A0AD1-664B-DF4B-9030-D3089FABF13F}" destId="{4BE86956-E4CB-6149-8CFF-2F7C539587DB}" srcOrd="0" destOrd="0" presId="urn:microsoft.com/office/officeart/2008/layout/NameandTitleOrganizationalChart"/>
    <dgm:cxn modelId="{BCD6A1A4-C90C-4249-AAE3-331E21AE0A0A}" type="presParOf" srcId="{867A0AD1-664B-DF4B-9030-D3089FABF13F}" destId="{C3F95473-A399-5F46-8C2B-365B78EFA7A8}" srcOrd="1" destOrd="0" presId="urn:microsoft.com/office/officeart/2008/layout/NameandTitleOrganizationalChart"/>
    <dgm:cxn modelId="{BAF14FCC-7BA1-4147-A245-4270BCCB8A27}" type="presParOf" srcId="{867A0AD1-664B-DF4B-9030-D3089FABF13F}" destId="{49478B41-7C68-074A-963B-7E0E23C56F5C}" srcOrd="2" destOrd="0" presId="urn:microsoft.com/office/officeart/2008/layout/NameandTitleOrganizationalChart"/>
    <dgm:cxn modelId="{EA5DD114-8540-B949-8CA5-0F0FFB0EBC04}" type="presParOf" srcId="{5CAA744A-8D87-3F44-80A8-E4455440C6FA}" destId="{9E58EDD4-0654-5947-8E7A-260CB1EF9A10}" srcOrd="1" destOrd="0" presId="urn:microsoft.com/office/officeart/2008/layout/NameandTitleOrganizationalChart"/>
    <dgm:cxn modelId="{417BF28A-4005-834B-A722-9F44730F8E91}" type="presParOf" srcId="{5CAA744A-8D87-3F44-80A8-E4455440C6FA}" destId="{FBFE9347-C8A3-754D-94E7-9559362B7A26}" srcOrd="2" destOrd="0" presId="urn:microsoft.com/office/officeart/2008/layout/NameandTitleOrganizationalChart"/>
    <dgm:cxn modelId="{DE0A2D65-0B2B-A149-AD2E-474BA5D4CB43}" type="presParOf" srcId="{5BED598D-47EB-1347-A666-5AE79FF08376}" destId="{EA93203A-4D00-6A44-8C32-74E8CA24D4D5}" srcOrd="6" destOrd="0" presId="urn:microsoft.com/office/officeart/2008/layout/NameandTitleOrganizationalChart"/>
    <dgm:cxn modelId="{C01A4722-4C72-1543-9BA4-33E9C00BAC53}" type="presParOf" srcId="{5BED598D-47EB-1347-A666-5AE79FF08376}" destId="{ABF8AFF1-4890-7C4C-A54E-38AC95F61F53}" srcOrd="7" destOrd="0" presId="urn:microsoft.com/office/officeart/2008/layout/NameandTitleOrganizationalChart"/>
    <dgm:cxn modelId="{9F533AF0-A1F6-164E-8467-1CEA91C42227}" type="presParOf" srcId="{ABF8AFF1-4890-7C4C-A54E-38AC95F61F53}" destId="{15692AB9-7D7F-284E-80DA-9E8FB4CE7433}" srcOrd="0" destOrd="0" presId="urn:microsoft.com/office/officeart/2008/layout/NameandTitleOrganizationalChart"/>
    <dgm:cxn modelId="{DF42851D-33EC-5E4C-BDCF-F84FEAA683B6}" type="presParOf" srcId="{15692AB9-7D7F-284E-80DA-9E8FB4CE7433}" destId="{DC39151B-0F54-2145-9EDC-A301D7289771}" srcOrd="0" destOrd="0" presId="urn:microsoft.com/office/officeart/2008/layout/NameandTitleOrganizationalChart"/>
    <dgm:cxn modelId="{0BC2D048-B905-D442-AF77-AFD434A403F4}" type="presParOf" srcId="{15692AB9-7D7F-284E-80DA-9E8FB4CE7433}" destId="{20724364-772E-324F-98ED-5D0FDB988C35}" srcOrd="1" destOrd="0" presId="urn:microsoft.com/office/officeart/2008/layout/NameandTitleOrganizationalChart"/>
    <dgm:cxn modelId="{C7D77EE3-2236-2142-A809-CD9AD87BB453}" type="presParOf" srcId="{15692AB9-7D7F-284E-80DA-9E8FB4CE7433}" destId="{F828029C-D6E4-2E4D-8D26-94C93AA51CFA}" srcOrd="2" destOrd="0" presId="urn:microsoft.com/office/officeart/2008/layout/NameandTitleOrganizationalChart"/>
    <dgm:cxn modelId="{81847DC0-6FB6-444A-9E53-013F81FD8134}" type="presParOf" srcId="{ABF8AFF1-4890-7C4C-A54E-38AC95F61F53}" destId="{3B6CD458-4F31-824E-8E4E-9BDE8055A5EF}" srcOrd="1" destOrd="0" presId="urn:microsoft.com/office/officeart/2008/layout/NameandTitleOrganizationalChart"/>
    <dgm:cxn modelId="{3EE1DE24-0FF1-7340-9D66-28170EF7EED5}" type="presParOf" srcId="{ABF8AFF1-4890-7C4C-A54E-38AC95F61F53}" destId="{6251CF26-8ED6-7348-83F0-D9619A4EA102}" srcOrd="2" destOrd="0" presId="urn:microsoft.com/office/officeart/2008/layout/NameandTitleOrganizationalChart"/>
    <dgm:cxn modelId="{465C3A06-5811-2640-A6D2-B7E00FC702B5}" type="presParOf" srcId="{5BED598D-47EB-1347-A666-5AE79FF08376}" destId="{4F1951B3-16A8-2C4D-89ED-D118C3F22D39}" srcOrd="8" destOrd="0" presId="urn:microsoft.com/office/officeart/2008/layout/NameandTitleOrganizationalChart"/>
    <dgm:cxn modelId="{54D5A3B6-00B2-DC4F-B433-08041D9D56DB}" type="presParOf" srcId="{5BED598D-47EB-1347-A666-5AE79FF08376}" destId="{4DA668AD-0246-414D-89E5-8DD53B37FE06}" srcOrd="9" destOrd="0" presId="urn:microsoft.com/office/officeart/2008/layout/NameandTitleOrganizationalChart"/>
    <dgm:cxn modelId="{44150C43-27E3-824D-83E3-0A5F328997B7}" type="presParOf" srcId="{4DA668AD-0246-414D-89E5-8DD53B37FE06}" destId="{AF791D98-FB7B-AA4D-979F-0824558A7D73}" srcOrd="0" destOrd="0" presId="urn:microsoft.com/office/officeart/2008/layout/NameandTitleOrganizationalChart"/>
    <dgm:cxn modelId="{82559885-85B3-CA4D-8A52-75F6D12D24AB}" type="presParOf" srcId="{AF791D98-FB7B-AA4D-979F-0824558A7D73}" destId="{A79C6E65-0CED-CC4E-9457-588ED8F45C52}" srcOrd="0" destOrd="0" presId="urn:microsoft.com/office/officeart/2008/layout/NameandTitleOrganizationalChart"/>
    <dgm:cxn modelId="{387AB0CC-19DB-4944-8F31-FBA16399B711}" type="presParOf" srcId="{AF791D98-FB7B-AA4D-979F-0824558A7D73}" destId="{8F70A3FA-C245-8545-B434-27DC4C5DFFDD}" srcOrd="1" destOrd="0" presId="urn:microsoft.com/office/officeart/2008/layout/NameandTitleOrganizationalChart"/>
    <dgm:cxn modelId="{9AA678AD-D803-AC48-A2B7-66A165D94DDE}" type="presParOf" srcId="{AF791D98-FB7B-AA4D-979F-0824558A7D73}" destId="{94325A3E-5339-6E4A-A1AF-21626923A7F1}" srcOrd="2" destOrd="0" presId="urn:microsoft.com/office/officeart/2008/layout/NameandTitleOrganizationalChart"/>
    <dgm:cxn modelId="{1CFF908C-6FE0-1045-931C-2F874A5400F2}" type="presParOf" srcId="{4DA668AD-0246-414D-89E5-8DD53B37FE06}" destId="{794129B7-95E0-4448-8D9C-BB2118A4747E}" srcOrd="1" destOrd="0" presId="urn:microsoft.com/office/officeart/2008/layout/NameandTitleOrganizationalChart"/>
    <dgm:cxn modelId="{3E9FF5FC-06FE-A947-BE00-3864B05E42F2}" type="presParOf" srcId="{4DA668AD-0246-414D-89E5-8DD53B37FE06}" destId="{370563FE-2A74-EE46-AC04-3C9867C67E4B}" srcOrd="2" destOrd="0" presId="urn:microsoft.com/office/officeart/2008/layout/NameandTitleOrganizationalChart"/>
    <dgm:cxn modelId="{51A8B61B-FD75-DD47-8376-C5DC2956E117}" type="presParOf" srcId="{5BED598D-47EB-1347-A666-5AE79FF08376}" destId="{5AC7FD79-9C6C-E248-ADC6-57768D9621D6}" srcOrd="10" destOrd="0" presId="urn:microsoft.com/office/officeart/2008/layout/NameandTitleOrganizationalChart"/>
    <dgm:cxn modelId="{470D7B50-32A5-784A-8E55-472583DC9B97}" type="presParOf" srcId="{5BED598D-47EB-1347-A666-5AE79FF08376}" destId="{E90CD637-2105-034E-A1EA-E90A037B3205}" srcOrd="11" destOrd="0" presId="urn:microsoft.com/office/officeart/2008/layout/NameandTitleOrganizationalChart"/>
    <dgm:cxn modelId="{FC2C4DDB-C3FA-8448-9AC8-813D5858367D}" type="presParOf" srcId="{E90CD637-2105-034E-A1EA-E90A037B3205}" destId="{59DE59DB-97F6-5547-99A7-87A7054760DC}" srcOrd="0" destOrd="0" presId="urn:microsoft.com/office/officeart/2008/layout/NameandTitleOrganizationalChart"/>
    <dgm:cxn modelId="{BA290C2C-EBCC-EF4F-A930-8C43F430CC79}" type="presParOf" srcId="{59DE59DB-97F6-5547-99A7-87A7054760DC}" destId="{1BE52136-AE19-6F49-946C-E7831288E91B}" srcOrd="0" destOrd="0" presId="urn:microsoft.com/office/officeart/2008/layout/NameandTitleOrganizationalChart"/>
    <dgm:cxn modelId="{CA6F5E68-1487-B545-B792-2C2F2701D6CC}" type="presParOf" srcId="{59DE59DB-97F6-5547-99A7-87A7054760DC}" destId="{F7E60B9F-1EBF-D446-90C0-BADD3CD38E91}" srcOrd="1" destOrd="0" presId="urn:microsoft.com/office/officeart/2008/layout/NameandTitleOrganizationalChart"/>
    <dgm:cxn modelId="{CD9AAA87-B8B3-0B44-90ED-6CEDF9EE4B8C}" type="presParOf" srcId="{59DE59DB-97F6-5547-99A7-87A7054760DC}" destId="{5A97FB22-B275-E64C-987E-DA74DCC558D9}" srcOrd="2" destOrd="0" presId="urn:microsoft.com/office/officeart/2008/layout/NameandTitleOrganizationalChart"/>
    <dgm:cxn modelId="{1DC6E8EB-4C1E-BA47-9BFA-5C465A229364}" type="presParOf" srcId="{E90CD637-2105-034E-A1EA-E90A037B3205}" destId="{79C026F2-450D-794F-9E6F-FA110F26ACD1}" srcOrd="1" destOrd="0" presId="urn:microsoft.com/office/officeart/2008/layout/NameandTitleOrganizationalChart"/>
    <dgm:cxn modelId="{F4D68E79-011E-3A4D-8318-074E637FEEB7}" type="presParOf" srcId="{E90CD637-2105-034E-A1EA-E90A037B3205}" destId="{05A7404F-68F4-094A-BA87-72818E599A72}" srcOrd="2" destOrd="0" presId="urn:microsoft.com/office/officeart/2008/layout/NameandTitleOrganizationalChart"/>
    <dgm:cxn modelId="{651A3A69-AD1F-EE42-97D6-DBFFEB5CA272}" type="presParOf" srcId="{31A697A4-9D43-C841-8D9F-1165F4B81D43}" destId="{D50AC72A-0452-FA48-86C3-CB88365AA137}" srcOrd="2" destOrd="0" presId="urn:microsoft.com/office/officeart/2008/layout/NameandTitleOrganizationalChart"/>
    <dgm:cxn modelId="{3CFEBE2B-23CB-2642-883B-24B8A2D2907C}" type="presParOf" srcId="{D50AC72A-0452-FA48-86C3-CB88365AA137}" destId="{6582C3F7-B3C7-0149-905E-00FB261CB3F5}" srcOrd="0" destOrd="0" presId="urn:microsoft.com/office/officeart/2008/layout/NameandTitleOrganizationalChart"/>
    <dgm:cxn modelId="{FF12E1B5-C8EC-844E-B2EE-617A460AF2EA}" type="presParOf" srcId="{D50AC72A-0452-FA48-86C3-CB88365AA137}" destId="{1E282B3F-0D86-3543-A15C-CC0158FC8475}" srcOrd="1" destOrd="0" presId="urn:microsoft.com/office/officeart/2008/layout/NameandTitleOrganizationalChart"/>
    <dgm:cxn modelId="{346887E8-DAA2-3140-AE32-6EB66ADD081A}" type="presParOf" srcId="{1E282B3F-0D86-3543-A15C-CC0158FC8475}" destId="{1D778A65-C5E7-5B47-8963-5D74999C74D6}" srcOrd="0" destOrd="0" presId="urn:microsoft.com/office/officeart/2008/layout/NameandTitleOrganizationalChart"/>
    <dgm:cxn modelId="{13F26CB5-A69B-2C4E-A2DC-B4FC04B9E295}" type="presParOf" srcId="{1D778A65-C5E7-5B47-8963-5D74999C74D6}" destId="{2672A666-F542-664C-AA60-D83959F9962B}" srcOrd="0" destOrd="0" presId="urn:microsoft.com/office/officeart/2008/layout/NameandTitleOrganizationalChart"/>
    <dgm:cxn modelId="{82B2C48E-2A09-6148-AB32-763329C50D47}" type="presParOf" srcId="{1D778A65-C5E7-5B47-8963-5D74999C74D6}" destId="{C1E9AC72-2C5B-F54A-A087-0091C5FE88EB}" srcOrd="1" destOrd="0" presId="urn:microsoft.com/office/officeart/2008/layout/NameandTitleOrganizationalChart"/>
    <dgm:cxn modelId="{0BA2D7A2-E762-5E4D-9B8E-4BA8115B218C}" type="presParOf" srcId="{1D778A65-C5E7-5B47-8963-5D74999C74D6}" destId="{993F404B-ADC1-844E-B5E1-7515F0C53D01}" srcOrd="2" destOrd="0" presId="urn:microsoft.com/office/officeart/2008/layout/NameandTitleOrganizationalChart"/>
    <dgm:cxn modelId="{41F85B42-D1E9-FF48-9037-894A630E2DC0}" type="presParOf" srcId="{1E282B3F-0D86-3543-A15C-CC0158FC8475}" destId="{07BA81EC-0166-7041-8546-A28DE4D83E1A}" srcOrd="1" destOrd="0" presId="urn:microsoft.com/office/officeart/2008/layout/NameandTitleOrganizationalChart"/>
    <dgm:cxn modelId="{FB8750E1-293E-734C-A78E-B31C82FCF044}" type="presParOf" srcId="{1E282B3F-0D86-3543-A15C-CC0158FC8475}" destId="{3F2BB303-8FC8-CC42-A6E5-F946A4032AE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30701-2646-6F40-A6C4-F3874DCC6CE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6B066-2AAB-4449-9D25-91CF52E4CBF4}">
      <dgm:prSet phldrT="[Text]"/>
      <dgm:spPr/>
      <dgm:t>
        <a:bodyPr/>
        <a:lstStyle/>
        <a:p>
          <a:r>
            <a:rPr lang="en-US" dirty="0" smtClean="0"/>
            <a:t>Tissue </a:t>
          </a:r>
          <a:r>
            <a:rPr lang="en-US" dirty="0" err="1" smtClean="0"/>
            <a:t>genocode</a:t>
          </a:r>
          <a:r>
            <a:rPr lang="en-US" dirty="0" smtClean="0"/>
            <a:t> ID</a:t>
          </a:r>
          <a:endParaRPr lang="en-US" dirty="0"/>
        </a:p>
      </dgm:t>
    </dgm:pt>
    <dgm:pt modelId="{086D632A-4CB2-094C-A972-044A1AFB95AA}" type="parTrans" cxnId="{4A8456AF-CC11-3945-94DC-3B7EB9201C5A}">
      <dgm:prSet/>
      <dgm:spPr/>
      <dgm:t>
        <a:bodyPr/>
        <a:lstStyle/>
        <a:p>
          <a:endParaRPr lang="en-US"/>
        </a:p>
      </dgm:t>
    </dgm:pt>
    <dgm:pt modelId="{A455A641-2B37-A446-BA71-A0F937770ED0}" type="sibTrans" cxnId="{4A8456AF-CC11-3945-94DC-3B7EB9201C5A}">
      <dgm:prSet/>
      <dgm:spPr/>
      <dgm:t>
        <a:bodyPr/>
        <a:lstStyle/>
        <a:p>
          <a:endParaRPr lang="en-US"/>
        </a:p>
      </dgm:t>
    </dgm:pt>
    <dgm:pt modelId="{6BBBF672-5E0D-B64F-B1AF-0266B113D798}" type="asst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ggplot</a:t>
          </a:r>
          <a:r>
            <a:rPr lang="en-US" dirty="0" smtClean="0"/>
            <a:t> library to create a bar chart to comparing different gene expression in different tissue </a:t>
          </a:r>
          <a:endParaRPr lang="en-US" dirty="0"/>
        </a:p>
      </dgm:t>
    </dgm:pt>
    <dgm:pt modelId="{99C04153-85CD-6C44-80DF-B38230268967}" type="parTrans" cxnId="{04E6FC43-47A1-4148-B714-2D24910D34E4}">
      <dgm:prSet/>
      <dgm:spPr/>
      <dgm:t>
        <a:bodyPr/>
        <a:lstStyle/>
        <a:p>
          <a:endParaRPr lang="en-US"/>
        </a:p>
      </dgm:t>
    </dgm:pt>
    <dgm:pt modelId="{D1F65538-5EC9-4740-92C8-C942D2260EB8}" type="sibTrans" cxnId="{04E6FC43-47A1-4148-B714-2D24910D34E4}">
      <dgm:prSet/>
      <dgm:spPr/>
      <dgm:t>
        <a:bodyPr/>
        <a:lstStyle/>
        <a:p>
          <a:endParaRPr lang="en-US"/>
        </a:p>
      </dgm:t>
    </dgm:pt>
    <dgm:pt modelId="{833CD096-9A14-F24E-BFFC-482742CB6D72}">
      <dgm:prSet phldrT="[Text]" phldr="1"/>
      <dgm:spPr/>
      <dgm:t>
        <a:bodyPr/>
        <a:lstStyle/>
        <a:p>
          <a:endParaRPr lang="en-US"/>
        </a:p>
      </dgm:t>
    </dgm:pt>
    <dgm:pt modelId="{AED1CF98-B8E6-6042-BFF9-192246401AF8}" type="parTrans" cxnId="{AA223D73-02CA-5146-AA21-91740E01BCA3}">
      <dgm:prSet/>
      <dgm:spPr/>
      <dgm:t>
        <a:bodyPr/>
        <a:lstStyle/>
        <a:p>
          <a:endParaRPr lang="en-US"/>
        </a:p>
      </dgm:t>
    </dgm:pt>
    <dgm:pt modelId="{9B56F035-D131-0F4F-9419-1707D9DF949A}" type="sibTrans" cxnId="{AA223D73-02CA-5146-AA21-91740E01BCA3}">
      <dgm:prSet/>
      <dgm:spPr/>
      <dgm:t>
        <a:bodyPr/>
        <a:lstStyle/>
        <a:p>
          <a:endParaRPr lang="en-US"/>
        </a:p>
      </dgm:t>
    </dgm:pt>
    <dgm:pt modelId="{8BC4D664-3324-0345-9793-525B58185B98}">
      <dgm:prSet phldrT="[Text]" phldr="1"/>
      <dgm:spPr/>
      <dgm:t>
        <a:bodyPr/>
        <a:lstStyle/>
        <a:p>
          <a:endParaRPr lang="en-US"/>
        </a:p>
      </dgm:t>
    </dgm:pt>
    <dgm:pt modelId="{F8AA8A24-E856-FA44-9074-10AD98554ABF}" type="parTrans" cxnId="{36A68DE4-C08F-FA4E-AB83-88AFC4951793}">
      <dgm:prSet/>
      <dgm:spPr/>
      <dgm:t>
        <a:bodyPr/>
        <a:lstStyle/>
        <a:p>
          <a:endParaRPr lang="en-US"/>
        </a:p>
      </dgm:t>
    </dgm:pt>
    <dgm:pt modelId="{A8C8E951-5D70-9544-ABF4-86FB3EA290FE}" type="sibTrans" cxnId="{36A68DE4-C08F-FA4E-AB83-88AFC4951793}">
      <dgm:prSet/>
      <dgm:spPr/>
      <dgm:t>
        <a:bodyPr/>
        <a:lstStyle/>
        <a:p>
          <a:endParaRPr lang="en-US"/>
        </a:p>
      </dgm:t>
    </dgm:pt>
    <dgm:pt modelId="{4056DD68-A312-E246-AB00-BD41D368B7FA}">
      <dgm:prSet phldrT="[Text]" phldr="1"/>
      <dgm:spPr/>
      <dgm:t>
        <a:bodyPr/>
        <a:lstStyle/>
        <a:p>
          <a:endParaRPr lang="en-US"/>
        </a:p>
      </dgm:t>
    </dgm:pt>
    <dgm:pt modelId="{B06967BD-6CA8-F14D-9B6B-C2E29F226AAC}" type="parTrans" cxnId="{27B1AD0E-C4BA-0A45-B965-FD3224D00D5F}">
      <dgm:prSet/>
      <dgm:spPr/>
      <dgm:t>
        <a:bodyPr/>
        <a:lstStyle/>
        <a:p>
          <a:endParaRPr lang="en-US"/>
        </a:p>
      </dgm:t>
    </dgm:pt>
    <dgm:pt modelId="{729CAE54-FF28-8840-89E4-A5BBDBCAB375}" type="sibTrans" cxnId="{27B1AD0E-C4BA-0A45-B965-FD3224D00D5F}">
      <dgm:prSet/>
      <dgm:spPr/>
      <dgm:t>
        <a:bodyPr/>
        <a:lstStyle/>
        <a:p>
          <a:endParaRPr lang="en-US"/>
        </a:p>
      </dgm:t>
    </dgm:pt>
    <dgm:pt modelId="{0B11E020-DB5F-C949-8E6A-9B71893019B7}" type="pres">
      <dgm:prSet presAssocID="{BB930701-2646-6F40-A6C4-F3874DCC6C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E99806-FE3D-6347-BBCD-F2EE517C02D8}" type="pres">
      <dgm:prSet presAssocID="{3D86B066-2AAB-4449-9D25-91CF52E4CBF4}" presName="hierRoot1" presStyleCnt="0">
        <dgm:presLayoutVars>
          <dgm:hierBranch val="init"/>
        </dgm:presLayoutVars>
      </dgm:prSet>
      <dgm:spPr/>
    </dgm:pt>
    <dgm:pt modelId="{DF48F45C-9264-A942-B4F2-7CB32A46AA83}" type="pres">
      <dgm:prSet presAssocID="{3D86B066-2AAB-4449-9D25-91CF52E4CBF4}" presName="rootComposite1" presStyleCnt="0"/>
      <dgm:spPr/>
    </dgm:pt>
    <dgm:pt modelId="{D3E0DCA4-02F8-E44E-BD13-8EF734FDDA7D}" type="pres">
      <dgm:prSet presAssocID="{3D86B066-2AAB-4449-9D25-91CF52E4CB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1D7C-96A4-3C4B-95AE-DCFEA75524EB}" type="pres">
      <dgm:prSet presAssocID="{3D86B066-2AAB-4449-9D25-91CF52E4CBF4}" presName="rootConnector1" presStyleLbl="node1" presStyleIdx="0" presStyleCnt="0"/>
      <dgm:spPr/>
    </dgm:pt>
    <dgm:pt modelId="{3A85E1BB-8D8D-934A-92E7-429A4C3FDF1E}" type="pres">
      <dgm:prSet presAssocID="{3D86B066-2AAB-4449-9D25-91CF52E4CBF4}" presName="hierChild2" presStyleCnt="0"/>
      <dgm:spPr/>
    </dgm:pt>
    <dgm:pt modelId="{BB060510-B70B-6D4B-84A4-F1E30235B2D4}" type="pres">
      <dgm:prSet presAssocID="{AED1CF98-B8E6-6042-BFF9-192246401AF8}" presName="Name37" presStyleLbl="parChTrans1D2" presStyleIdx="0" presStyleCnt="4"/>
      <dgm:spPr/>
    </dgm:pt>
    <dgm:pt modelId="{CEEAB8C0-2534-D942-8DEC-4BD6857A90B1}" type="pres">
      <dgm:prSet presAssocID="{833CD096-9A14-F24E-BFFC-482742CB6D72}" presName="hierRoot2" presStyleCnt="0">
        <dgm:presLayoutVars>
          <dgm:hierBranch val="init"/>
        </dgm:presLayoutVars>
      </dgm:prSet>
      <dgm:spPr/>
    </dgm:pt>
    <dgm:pt modelId="{594004D2-7341-D044-AF6A-DAC6D65E1537}" type="pres">
      <dgm:prSet presAssocID="{833CD096-9A14-F24E-BFFC-482742CB6D72}" presName="rootComposite" presStyleCnt="0"/>
      <dgm:spPr/>
    </dgm:pt>
    <dgm:pt modelId="{6F786505-3C06-FC46-809E-40B83ED13A73}" type="pres">
      <dgm:prSet presAssocID="{833CD096-9A14-F24E-BFFC-482742CB6D72}" presName="rootText" presStyleLbl="node2" presStyleIdx="0" presStyleCnt="3">
        <dgm:presLayoutVars>
          <dgm:chPref val="3"/>
        </dgm:presLayoutVars>
      </dgm:prSet>
      <dgm:spPr/>
    </dgm:pt>
    <dgm:pt modelId="{BD228D83-F4A6-0347-954D-6EB3922DC45F}" type="pres">
      <dgm:prSet presAssocID="{833CD096-9A14-F24E-BFFC-482742CB6D72}" presName="rootConnector" presStyleLbl="node2" presStyleIdx="0" presStyleCnt="3"/>
      <dgm:spPr/>
    </dgm:pt>
    <dgm:pt modelId="{48698211-3947-5948-AF50-DFA5F09D440E}" type="pres">
      <dgm:prSet presAssocID="{833CD096-9A14-F24E-BFFC-482742CB6D72}" presName="hierChild4" presStyleCnt="0"/>
      <dgm:spPr/>
    </dgm:pt>
    <dgm:pt modelId="{4C6BED54-79C7-2842-B646-1DBB20F664A0}" type="pres">
      <dgm:prSet presAssocID="{833CD096-9A14-F24E-BFFC-482742CB6D72}" presName="hierChild5" presStyleCnt="0"/>
      <dgm:spPr/>
    </dgm:pt>
    <dgm:pt modelId="{D514F9F9-19F0-444F-9AD4-9DC41418D441}" type="pres">
      <dgm:prSet presAssocID="{F8AA8A24-E856-FA44-9074-10AD98554ABF}" presName="Name37" presStyleLbl="parChTrans1D2" presStyleIdx="1" presStyleCnt="4"/>
      <dgm:spPr/>
    </dgm:pt>
    <dgm:pt modelId="{688490ED-1951-CC45-9768-133DCEBBE597}" type="pres">
      <dgm:prSet presAssocID="{8BC4D664-3324-0345-9793-525B58185B98}" presName="hierRoot2" presStyleCnt="0">
        <dgm:presLayoutVars>
          <dgm:hierBranch val="init"/>
        </dgm:presLayoutVars>
      </dgm:prSet>
      <dgm:spPr/>
    </dgm:pt>
    <dgm:pt modelId="{A730D593-AA40-B641-A6CD-2D75B158A737}" type="pres">
      <dgm:prSet presAssocID="{8BC4D664-3324-0345-9793-525B58185B98}" presName="rootComposite" presStyleCnt="0"/>
      <dgm:spPr/>
    </dgm:pt>
    <dgm:pt modelId="{3D18144E-80A8-6546-9DAD-532AF44BB79E}" type="pres">
      <dgm:prSet presAssocID="{8BC4D664-3324-0345-9793-525B58185B98}" presName="rootText" presStyleLbl="node2" presStyleIdx="1" presStyleCnt="3">
        <dgm:presLayoutVars>
          <dgm:chPref val="3"/>
        </dgm:presLayoutVars>
      </dgm:prSet>
      <dgm:spPr/>
    </dgm:pt>
    <dgm:pt modelId="{81166012-DDFB-F946-97FD-49E0D9B2FC02}" type="pres">
      <dgm:prSet presAssocID="{8BC4D664-3324-0345-9793-525B58185B98}" presName="rootConnector" presStyleLbl="node2" presStyleIdx="1" presStyleCnt="3"/>
      <dgm:spPr/>
    </dgm:pt>
    <dgm:pt modelId="{290735C7-ABEA-B04D-8327-EA28BD27AF75}" type="pres">
      <dgm:prSet presAssocID="{8BC4D664-3324-0345-9793-525B58185B98}" presName="hierChild4" presStyleCnt="0"/>
      <dgm:spPr/>
    </dgm:pt>
    <dgm:pt modelId="{A4F79C0C-4E9F-D948-9DEB-571B3553B541}" type="pres">
      <dgm:prSet presAssocID="{8BC4D664-3324-0345-9793-525B58185B98}" presName="hierChild5" presStyleCnt="0"/>
      <dgm:spPr/>
    </dgm:pt>
    <dgm:pt modelId="{6F89F809-F285-6040-963B-66CD0C13ECF9}" type="pres">
      <dgm:prSet presAssocID="{B06967BD-6CA8-F14D-9B6B-C2E29F226AAC}" presName="Name37" presStyleLbl="parChTrans1D2" presStyleIdx="2" presStyleCnt="4"/>
      <dgm:spPr/>
    </dgm:pt>
    <dgm:pt modelId="{561853B8-9C36-5740-BAD3-52EB26ABDC76}" type="pres">
      <dgm:prSet presAssocID="{4056DD68-A312-E246-AB00-BD41D368B7FA}" presName="hierRoot2" presStyleCnt="0">
        <dgm:presLayoutVars>
          <dgm:hierBranch val="init"/>
        </dgm:presLayoutVars>
      </dgm:prSet>
      <dgm:spPr/>
    </dgm:pt>
    <dgm:pt modelId="{77B05DAA-EB4E-ED49-9566-2B18C188F868}" type="pres">
      <dgm:prSet presAssocID="{4056DD68-A312-E246-AB00-BD41D368B7FA}" presName="rootComposite" presStyleCnt="0"/>
      <dgm:spPr/>
    </dgm:pt>
    <dgm:pt modelId="{762FD95D-81D5-5449-A40B-5A041B7F8D24}" type="pres">
      <dgm:prSet presAssocID="{4056DD68-A312-E246-AB00-BD41D368B7FA}" presName="rootText" presStyleLbl="node2" presStyleIdx="2" presStyleCnt="3">
        <dgm:presLayoutVars>
          <dgm:chPref val="3"/>
        </dgm:presLayoutVars>
      </dgm:prSet>
      <dgm:spPr/>
    </dgm:pt>
    <dgm:pt modelId="{B213CA26-1761-7444-855C-45AAC15D1E9A}" type="pres">
      <dgm:prSet presAssocID="{4056DD68-A312-E246-AB00-BD41D368B7FA}" presName="rootConnector" presStyleLbl="node2" presStyleIdx="2" presStyleCnt="3"/>
      <dgm:spPr/>
    </dgm:pt>
    <dgm:pt modelId="{E22B6CB3-D41E-344F-B06D-D90ECF9E9969}" type="pres">
      <dgm:prSet presAssocID="{4056DD68-A312-E246-AB00-BD41D368B7FA}" presName="hierChild4" presStyleCnt="0"/>
      <dgm:spPr/>
    </dgm:pt>
    <dgm:pt modelId="{E690352F-EC91-5D42-A6E7-77615BC94CD5}" type="pres">
      <dgm:prSet presAssocID="{4056DD68-A312-E246-AB00-BD41D368B7FA}" presName="hierChild5" presStyleCnt="0"/>
      <dgm:spPr/>
    </dgm:pt>
    <dgm:pt modelId="{33D207DA-5FC4-7F45-BF1F-A48080A8377F}" type="pres">
      <dgm:prSet presAssocID="{3D86B066-2AAB-4449-9D25-91CF52E4CBF4}" presName="hierChild3" presStyleCnt="0"/>
      <dgm:spPr/>
    </dgm:pt>
    <dgm:pt modelId="{C0DA505B-CB61-3447-BCBE-2734F0F5E800}" type="pres">
      <dgm:prSet presAssocID="{99C04153-85CD-6C44-80DF-B38230268967}" presName="Name111" presStyleLbl="parChTrans1D2" presStyleIdx="3" presStyleCnt="4"/>
      <dgm:spPr/>
    </dgm:pt>
    <dgm:pt modelId="{1C4EDB4D-7C75-0B44-A922-274A542CD00A}" type="pres">
      <dgm:prSet presAssocID="{6BBBF672-5E0D-B64F-B1AF-0266B113D798}" presName="hierRoot3" presStyleCnt="0">
        <dgm:presLayoutVars>
          <dgm:hierBranch val="init"/>
        </dgm:presLayoutVars>
      </dgm:prSet>
      <dgm:spPr/>
    </dgm:pt>
    <dgm:pt modelId="{E45F7305-E802-4F48-A330-96BCABD57ED4}" type="pres">
      <dgm:prSet presAssocID="{6BBBF672-5E0D-B64F-B1AF-0266B113D798}" presName="rootComposite3" presStyleCnt="0"/>
      <dgm:spPr/>
    </dgm:pt>
    <dgm:pt modelId="{C930A862-65D8-3B46-815F-5566EBB2D8F9}" type="pres">
      <dgm:prSet presAssocID="{6BBBF672-5E0D-B64F-B1AF-0266B113D798}" presName="rootText3" presStyleLbl="asst1" presStyleIdx="0" presStyleCnt="1" custScaleX="26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6B887-8F2E-7F4A-BF59-7896209E0A5D}" type="pres">
      <dgm:prSet presAssocID="{6BBBF672-5E0D-B64F-B1AF-0266B113D798}" presName="rootConnector3" presStyleLbl="asst1" presStyleIdx="0" presStyleCnt="1"/>
      <dgm:spPr/>
    </dgm:pt>
    <dgm:pt modelId="{E30965EA-1501-1F41-BC6A-F91424ACD3B0}" type="pres">
      <dgm:prSet presAssocID="{6BBBF672-5E0D-B64F-B1AF-0266B113D798}" presName="hierChild6" presStyleCnt="0"/>
      <dgm:spPr/>
    </dgm:pt>
    <dgm:pt modelId="{A62C4A5C-8342-444C-8ACE-DD0584E17ED1}" type="pres">
      <dgm:prSet presAssocID="{6BBBF672-5E0D-B64F-B1AF-0266B113D798}" presName="hierChild7" presStyleCnt="0"/>
      <dgm:spPr/>
    </dgm:pt>
  </dgm:ptLst>
  <dgm:cxnLst>
    <dgm:cxn modelId="{45A1CA71-AE0F-2E46-A07D-A7417D41CA69}" type="presOf" srcId="{6BBBF672-5E0D-B64F-B1AF-0266B113D798}" destId="{4F16B887-8F2E-7F4A-BF59-7896209E0A5D}" srcOrd="1" destOrd="0" presId="urn:microsoft.com/office/officeart/2005/8/layout/orgChart1"/>
    <dgm:cxn modelId="{43F9B679-2F5C-B841-B433-98696BD1E24F}" type="presOf" srcId="{F8AA8A24-E856-FA44-9074-10AD98554ABF}" destId="{D514F9F9-19F0-444F-9AD4-9DC41418D441}" srcOrd="0" destOrd="0" presId="urn:microsoft.com/office/officeart/2005/8/layout/orgChart1"/>
    <dgm:cxn modelId="{27B1AD0E-C4BA-0A45-B965-FD3224D00D5F}" srcId="{3D86B066-2AAB-4449-9D25-91CF52E4CBF4}" destId="{4056DD68-A312-E246-AB00-BD41D368B7FA}" srcOrd="3" destOrd="0" parTransId="{B06967BD-6CA8-F14D-9B6B-C2E29F226AAC}" sibTransId="{729CAE54-FF28-8840-89E4-A5BBDBCAB375}"/>
    <dgm:cxn modelId="{02FC540C-ACE4-824B-BC21-62215E69BCE4}" type="presOf" srcId="{4056DD68-A312-E246-AB00-BD41D368B7FA}" destId="{B213CA26-1761-7444-855C-45AAC15D1E9A}" srcOrd="1" destOrd="0" presId="urn:microsoft.com/office/officeart/2005/8/layout/orgChart1"/>
    <dgm:cxn modelId="{68934D7B-7CC0-3B46-8EB5-9E5A09E2FAF3}" type="presOf" srcId="{833CD096-9A14-F24E-BFFC-482742CB6D72}" destId="{BD228D83-F4A6-0347-954D-6EB3922DC45F}" srcOrd="1" destOrd="0" presId="urn:microsoft.com/office/officeart/2005/8/layout/orgChart1"/>
    <dgm:cxn modelId="{04E6FC43-47A1-4148-B714-2D24910D34E4}" srcId="{3D86B066-2AAB-4449-9D25-91CF52E4CBF4}" destId="{6BBBF672-5E0D-B64F-B1AF-0266B113D798}" srcOrd="0" destOrd="0" parTransId="{99C04153-85CD-6C44-80DF-B38230268967}" sibTransId="{D1F65538-5EC9-4740-92C8-C942D2260EB8}"/>
    <dgm:cxn modelId="{011CCE39-DA7D-3245-9D97-A063CCBA6214}" type="presOf" srcId="{833CD096-9A14-F24E-BFFC-482742CB6D72}" destId="{6F786505-3C06-FC46-809E-40B83ED13A73}" srcOrd="0" destOrd="0" presId="urn:microsoft.com/office/officeart/2005/8/layout/orgChart1"/>
    <dgm:cxn modelId="{4A8456AF-CC11-3945-94DC-3B7EB9201C5A}" srcId="{BB930701-2646-6F40-A6C4-F3874DCC6CE5}" destId="{3D86B066-2AAB-4449-9D25-91CF52E4CBF4}" srcOrd="0" destOrd="0" parTransId="{086D632A-4CB2-094C-A972-044A1AFB95AA}" sibTransId="{A455A641-2B37-A446-BA71-A0F937770ED0}"/>
    <dgm:cxn modelId="{E2C486FA-434E-804C-AD31-29FF489B0491}" type="presOf" srcId="{6BBBF672-5E0D-B64F-B1AF-0266B113D798}" destId="{C930A862-65D8-3B46-815F-5566EBB2D8F9}" srcOrd="0" destOrd="0" presId="urn:microsoft.com/office/officeart/2005/8/layout/orgChart1"/>
    <dgm:cxn modelId="{97DE968F-E7F1-F44D-A56D-77A30C3A809A}" type="presOf" srcId="{99C04153-85CD-6C44-80DF-B38230268967}" destId="{C0DA505B-CB61-3447-BCBE-2734F0F5E800}" srcOrd="0" destOrd="0" presId="urn:microsoft.com/office/officeart/2005/8/layout/orgChart1"/>
    <dgm:cxn modelId="{0453AACD-3263-BB42-8038-B540663EB0E5}" type="presOf" srcId="{8BC4D664-3324-0345-9793-525B58185B98}" destId="{3D18144E-80A8-6546-9DAD-532AF44BB79E}" srcOrd="0" destOrd="0" presId="urn:microsoft.com/office/officeart/2005/8/layout/orgChart1"/>
    <dgm:cxn modelId="{36A68DE4-C08F-FA4E-AB83-88AFC4951793}" srcId="{3D86B066-2AAB-4449-9D25-91CF52E4CBF4}" destId="{8BC4D664-3324-0345-9793-525B58185B98}" srcOrd="2" destOrd="0" parTransId="{F8AA8A24-E856-FA44-9074-10AD98554ABF}" sibTransId="{A8C8E951-5D70-9544-ABF4-86FB3EA290FE}"/>
    <dgm:cxn modelId="{FE0A003D-B4B5-874E-ACF9-E8A0344EFE1A}" type="presOf" srcId="{3D86B066-2AAB-4449-9D25-91CF52E4CBF4}" destId="{D3E0DCA4-02F8-E44E-BD13-8EF734FDDA7D}" srcOrd="0" destOrd="0" presId="urn:microsoft.com/office/officeart/2005/8/layout/orgChart1"/>
    <dgm:cxn modelId="{7054E122-559D-9E40-96D4-2D8FD8BFE341}" type="presOf" srcId="{BB930701-2646-6F40-A6C4-F3874DCC6CE5}" destId="{0B11E020-DB5F-C949-8E6A-9B71893019B7}" srcOrd="0" destOrd="0" presId="urn:microsoft.com/office/officeart/2005/8/layout/orgChart1"/>
    <dgm:cxn modelId="{CCBAD9CD-F657-E24C-80DE-0DD25B1CF0BD}" type="presOf" srcId="{8BC4D664-3324-0345-9793-525B58185B98}" destId="{81166012-DDFB-F946-97FD-49E0D9B2FC02}" srcOrd="1" destOrd="0" presId="urn:microsoft.com/office/officeart/2005/8/layout/orgChart1"/>
    <dgm:cxn modelId="{73DB1D04-34AB-1443-AEDC-02975377E357}" type="presOf" srcId="{4056DD68-A312-E246-AB00-BD41D368B7FA}" destId="{762FD95D-81D5-5449-A40B-5A041B7F8D24}" srcOrd="0" destOrd="0" presId="urn:microsoft.com/office/officeart/2005/8/layout/orgChart1"/>
    <dgm:cxn modelId="{654228EC-A373-D744-85AF-36EA9442DB68}" type="presOf" srcId="{AED1CF98-B8E6-6042-BFF9-192246401AF8}" destId="{BB060510-B70B-6D4B-84A4-F1E30235B2D4}" srcOrd="0" destOrd="0" presId="urn:microsoft.com/office/officeart/2005/8/layout/orgChart1"/>
    <dgm:cxn modelId="{12F8F3F9-03FC-384B-A375-98AEF031592F}" type="presOf" srcId="{3D86B066-2AAB-4449-9D25-91CF52E4CBF4}" destId="{F9AB1D7C-96A4-3C4B-95AE-DCFEA75524EB}" srcOrd="1" destOrd="0" presId="urn:microsoft.com/office/officeart/2005/8/layout/orgChart1"/>
    <dgm:cxn modelId="{AA223D73-02CA-5146-AA21-91740E01BCA3}" srcId="{3D86B066-2AAB-4449-9D25-91CF52E4CBF4}" destId="{833CD096-9A14-F24E-BFFC-482742CB6D72}" srcOrd="1" destOrd="0" parTransId="{AED1CF98-B8E6-6042-BFF9-192246401AF8}" sibTransId="{9B56F035-D131-0F4F-9419-1707D9DF949A}"/>
    <dgm:cxn modelId="{C168FF1E-D170-3D43-8A78-2E9BC411832F}" type="presOf" srcId="{B06967BD-6CA8-F14D-9B6B-C2E29F226AAC}" destId="{6F89F809-F285-6040-963B-66CD0C13ECF9}" srcOrd="0" destOrd="0" presId="urn:microsoft.com/office/officeart/2005/8/layout/orgChart1"/>
    <dgm:cxn modelId="{B2FE5443-8FD7-6542-90FF-0AF1B829F675}" type="presParOf" srcId="{0B11E020-DB5F-C949-8E6A-9B71893019B7}" destId="{0CE99806-FE3D-6347-BBCD-F2EE517C02D8}" srcOrd="0" destOrd="0" presId="urn:microsoft.com/office/officeart/2005/8/layout/orgChart1"/>
    <dgm:cxn modelId="{B0024040-268D-D443-97E4-ECC572420795}" type="presParOf" srcId="{0CE99806-FE3D-6347-BBCD-F2EE517C02D8}" destId="{DF48F45C-9264-A942-B4F2-7CB32A46AA83}" srcOrd="0" destOrd="0" presId="urn:microsoft.com/office/officeart/2005/8/layout/orgChart1"/>
    <dgm:cxn modelId="{20482425-F477-B74E-AA5D-11BDF0042594}" type="presParOf" srcId="{DF48F45C-9264-A942-B4F2-7CB32A46AA83}" destId="{D3E0DCA4-02F8-E44E-BD13-8EF734FDDA7D}" srcOrd="0" destOrd="0" presId="urn:microsoft.com/office/officeart/2005/8/layout/orgChart1"/>
    <dgm:cxn modelId="{35581504-78ED-BD42-B4A3-4350F9FA24F2}" type="presParOf" srcId="{DF48F45C-9264-A942-B4F2-7CB32A46AA83}" destId="{F9AB1D7C-96A4-3C4B-95AE-DCFEA75524EB}" srcOrd="1" destOrd="0" presId="urn:microsoft.com/office/officeart/2005/8/layout/orgChart1"/>
    <dgm:cxn modelId="{7227C43C-3629-284A-85A2-A7773A29EDED}" type="presParOf" srcId="{0CE99806-FE3D-6347-BBCD-F2EE517C02D8}" destId="{3A85E1BB-8D8D-934A-92E7-429A4C3FDF1E}" srcOrd="1" destOrd="0" presId="urn:microsoft.com/office/officeart/2005/8/layout/orgChart1"/>
    <dgm:cxn modelId="{4CF9AEA5-94A6-A248-B198-366915A51E52}" type="presParOf" srcId="{3A85E1BB-8D8D-934A-92E7-429A4C3FDF1E}" destId="{BB060510-B70B-6D4B-84A4-F1E30235B2D4}" srcOrd="0" destOrd="0" presId="urn:microsoft.com/office/officeart/2005/8/layout/orgChart1"/>
    <dgm:cxn modelId="{074B85E3-F4B9-8B47-BEA1-8ADC6171A551}" type="presParOf" srcId="{3A85E1BB-8D8D-934A-92E7-429A4C3FDF1E}" destId="{CEEAB8C0-2534-D942-8DEC-4BD6857A90B1}" srcOrd="1" destOrd="0" presId="urn:microsoft.com/office/officeart/2005/8/layout/orgChart1"/>
    <dgm:cxn modelId="{813D2A21-8EA7-2040-BE7B-0366ADAE822D}" type="presParOf" srcId="{CEEAB8C0-2534-D942-8DEC-4BD6857A90B1}" destId="{594004D2-7341-D044-AF6A-DAC6D65E1537}" srcOrd="0" destOrd="0" presId="urn:microsoft.com/office/officeart/2005/8/layout/orgChart1"/>
    <dgm:cxn modelId="{8FCA4C07-95DF-6341-968B-51239C5021D8}" type="presParOf" srcId="{594004D2-7341-D044-AF6A-DAC6D65E1537}" destId="{6F786505-3C06-FC46-809E-40B83ED13A73}" srcOrd="0" destOrd="0" presId="urn:microsoft.com/office/officeart/2005/8/layout/orgChart1"/>
    <dgm:cxn modelId="{2F5BE218-BCAB-5946-B473-211F3DC15E50}" type="presParOf" srcId="{594004D2-7341-D044-AF6A-DAC6D65E1537}" destId="{BD228D83-F4A6-0347-954D-6EB3922DC45F}" srcOrd="1" destOrd="0" presId="urn:microsoft.com/office/officeart/2005/8/layout/orgChart1"/>
    <dgm:cxn modelId="{23B885B9-14B6-6541-A1C4-2A89F5EA5D2D}" type="presParOf" srcId="{CEEAB8C0-2534-D942-8DEC-4BD6857A90B1}" destId="{48698211-3947-5948-AF50-DFA5F09D440E}" srcOrd="1" destOrd="0" presId="urn:microsoft.com/office/officeart/2005/8/layout/orgChart1"/>
    <dgm:cxn modelId="{8502BF08-4488-2449-B6BA-40763C028A51}" type="presParOf" srcId="{CEEAB8C0-2534-D942-8DEC-4BD6857A90B1}" destId="{4C6BED54-79C7-2842-B646-1DBB20F664A0}" srcOrd="2" destOrd="0" presId="urn:microsoft.com/office/officeart/2005/8/layout/orgChart1"/>
    <dgm:cxn modelId="{BDC85151-EFD5-D34A-AB28-5D5C29EEE29C}" type="presParOf" srcId="{3A85E1BB-8D8D-934A-92E7-429A4C3FDF1E}" destId="{D514F9F9-19F0-444F-9AD4-9DC41418D441}" srcOrd="2" destOrd="0" presId="urn:microsoft.com/office/officeart/2005/8/layout/orgChart1"/>
    <dgm:cxn modelId="{2704A3F6-75FD-E346-81FE-78738C28FE11}" type="presParOf" srcId="{3A85E1BB-8D8D-934A-92E7-429A4C3FDF1E}" destId="{688490ED-1951-CC45-9768-133DCEBBE597}" srcOrd="3" destOrd="0" presId="urn:microsoft.com/office/officeart/2005/8/layout/orgChart1"/>
    <dgm:cxn modelId="{E0E54941-298F-3B4E-9931-5F0061F6E818}" type="presParOf" srcId="{688490ED-1951-CC45-9768-133DCEBBE597}" destId="{A730D593-AA40-B641-A6CD-2D75B158A737}" srcOrd="0" destOrd="0" presId="urn:microsoft.com/office/officeart/2005/8/layout/orgChart1"/>
    <dgm:cxn modelId="{150AE25A-09CF-C743-A27B-DE67BB42824F}" type="presParOf" srcId="{A730D593-AA40-B641-A6CD-2D75B158A737}" destId="{3D18144E-80A8-6546-9DAD-532AF44BB79E}" srcOrd="0" destOrd="0" presId="urn:microsoft.com/office/officeart/2005/8/layout/orgChart1"/>
    <dgm:cxn modelId="{2424F494-EA32-764A-85E0-A7576DE0F8F3}" type="presParOf" srcId="{A730D593-AA40-B641-A6CD-2D75B158A737}" destId="{81166012-DDFB-F946-97FD-49E0D9B2FC02}" srcOrd="1" destOrd="0" presId="urn:microsoft.com/office/officeart/2005/8/layout/orgChart1"/>
    <dgm:cxn modelId="{03BA9EAC-30A8-4E4B-A42F-0D49502C26A2}" type="presParOf" srcId="{688490ED-1951-CC45-9768-133DCEBBE597}" destId="{290735C7-ABEA-B04D-8327-EA28BD27AF75}" srcOrd="1" destOrd="0" presId="urn:microsoft.com/office/officeart/2005/8/layout/orgChart1"/>
    <dgm:cxn modelId="{1E70B6CC-C55B-1B4E-944B-7C861435A41E}" type="presParOf" srcId="{688490ED-1951-CC45-9768-133DCEBBE597}" destId="{A4F79C0C-4E9F-D948-9DEB-571B3553B541}" srcOrd="2" destOrd="0" presId="urn:microsoft.com/office/officeart/2005/8/layout/orgChart1"/>
    <dgm:cxn modelId="{6E03F1FC-CB76-5B4F-BCBE-D07644EC4311}" type="presParOf" srcId="{3A85E1BB-8D8D-934A-92E7-429A4C3FDF1E}" destId="{6F89F809-F285-6040-963B-66CD0C13ECF9}" srcOrd="4" destOrd="0" presId="urn:microsoft.com/office/officeart/2005/8/layout/orgChart1"/>
    <dgm:cxn modelId="{D07F62BE-65E9-6442-B529-0E05AEC31F2B}" type="presParOf" srcId="{3A85E1BB-8D8D-934A-92E7-429A4C3FDF1E}" destId="{561853B8-9C36-5740-BAD3-52EB26ABDC76}" srcOrd="5" destOrd="0" presId="urn:microsoft.com/office/officeart/2005/8/layout/orgChart1"/>
    <dgm:cxn modelId="{32E36A52-5896-8447-AA7D-405827276C3A}" type="presParOf" srcId="{561853B8-9C36-5740-BAD3-52EB26ABDC76}" destId="{77B05DAA-EB4E-ED49-9566-2B18C188F868}" srcOrd="0" destOrd="0" presId="urn:microsoft.com/office/officeart/2005/8/layout/orgChart1"/>
    <dgm:cxn modelId="{5C35FC4E-8C5A-594F-A67C-B27F8C1F7755}" type="presParOf" srcId="{77B05DAA-EB4E-ED49-9566-2B18C188F868}" destId="{762FD95D-81D5-5449-A40B-5A041B7F8D24}" srcOrd="0" destOrd="0" presId="urn:microsoft.com/office/officeart/2005/8/layout/orgChart1"/>
    <dgm:cxn modelId="{407AEA26-54B3-AC4B-8C63-E47330683738}" type="presParOf" srcId="{77B05DAA-EB4E-ED49-9566-2B18C188F868}" destId="{B213CA26-1761-7444-855C-45AAC15D1E9A}" srcOrd="1" destOrd="0" presId="urn:microsoft.com/office/officeart/2005/8/layout/orgChart1"/>
    <dgm:cxn modelId="{5095CBA9-D424-D14C-BAA3-1B44897F50FF}" type="presParOf" srcId="{561853B8-9C36-5740-BAD3-52EB26ABDC76}" destId="{E22B6CB3-D41E-344F-B06D-D90ECF9E9969}" srcOrd="1" destOrd="0" presId="urn:microsoft.com/office/officeart/2005/8/layout/orgChart1"/>
    <dgm:cxn modelId="{DC9A3A2C-196E-204E-9F8C-155F636C89A0}" type="presParOf" srcId="{561853B8-9C36-5740-BAD3-52EB26ABDC76}" destId="{E690352F-EC91-5D42-A6E7-77615BC94CD5}" srcOrd="2" destOrd="0" presId="urn:microsoft.com/office/officeart/2005/8/layout/orgChart1"/>
    <dgm:cxn modelId="{32FB88DE-117F-924E-84A2-3B431E4C977B}" type="presParOf" srcId="{0CE99806-FE3D-6347-BBCD-F2EE517C02D8}" destId="{33D207DA-5FC4-7F45-BF1F-A48080A8377F}" srcOrd="2" destOrd="0" presId="urn:microsoft.com/office/officeart/2005/8/layout/orgChart1"/>
    <dgm:cxn modelId="{F044AE4F-DE66-844B-94E6-ECEEA4B5A01C}" type="presParOf" srcId="{33D207DA-5FC4-7F45-BF1F-A48080A8377F}" destId="{C0DA505B-CB61-3447-BCBE-2734F0F5E800}" srcOrd="0" destOrd="0" presId="urn:microsoft.com/office/officeart/2005/8/layout/orgChart1"/>
    <dgm:cxn modelId="{D43F778D-1A80-5E48-B12A-D5BA9B42F260}" type="presParOf" srcId="{33D207DA-5FC4-7F45-BF1F-A48080A8377F}" destId="{1C4EDB4D-7C75-0B44-A922-274A542CD00A}" srcOrd="1" destOrd="0" presId="urn:microsoft.com/office/officeart/2005/8/layout/orgChart1"/>
    <dgm:cxn modelId="{965585A8-238D-8F48-98D7-39D22E6765D0}" type="presParOf" srcId="{1C4EDB4D-7C75-0B44-A922-274A542CD00A}" destId="{E45F7305-E802-4F48-A330-96BCABD57ED4}" srcOrd="0" destOrd="0" presId="urn:microsoft.com/office/officeart/2005/8/layout/orgChart1"/>
    <dgm:cxn modelId="{40A458CC-67F2-484E-8C2D-C38DBA864365}" type="presParOf" srcId="{E45F7305-E802-4F48-A330-96BCABD57ED4}" destId="{C930A862-65D8-3B46-815F-5566EBB2D8F9}" srcOrd="0" destOrd="0" presId="urn:microsoft.com/office/officeart/2005/8/layout/orgChart1"/>
    <dgm:cxn modelId="{C50CF6C5-B89A-2244-8A2B-803E1949763E}" type="presParOf" srcId="{E45F7305-E802-4F48-A330-96BCABD57ED4}" destId="{4F16B887-8F2E-7F4A-BF59-7896209E0A5D}" srcOrd="1" destOrd="0" presId="urn:microsoft.com/office/officeart/2005/8/layout/orgChart1"/>
    <dgm:cxn modelId="{07A4984D-C316-F74D-8817-CC595531044D}" type="presParOf" srcId="{1C4EDB4D-7C75-0B44-A922-274A542CD00A}" destId="{E30965EA-1501-1F41-BC6A-F91424ACD3B0}" srcOrd="1" destOrd="0" presId="urn:microsoft.com/office/officeart/2005/8/layout/orgChart1"/>
    <dgm:cxn modelId="{B23A4248-C434-2442-920B-F280C8BD9A14}" type="presParOf" srcId="{1C4EDB4D-7C75-0B44-A922-274A542CD00A}" destId="{A62C4A5C-8342-444C-8ACE-DD0584E17E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75460-DE07-824E-8B26-507AF3B91883}">
      <dsp:nvSpPr>
        <dsp:cNvPr id="0" name=""/>
        <dsp:cNvSpPr/>
      </dsp:nvSpPr>
      <dsp:spPr>
        <a:xfrm>
          <a:off x="8550340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577EB-BFB4-9746-A526-F0FA60298A1D}">
      <dsp:nvSpPr>
        <dsp:cNvPr id="0" name=""/>
        <dsp:cNvSpPr/>
      </dsp:nvSpPr>
      <dsp:spPr>
        <a:xfrm>
          <a:off x="6856355" y="2169005"/>
          <a:ext cx="1739705" cy="27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72"/>
              </a:lnTo>
              <a:lnTo>
                <a:pt x="1739705" y="188072"/>
              </a:lnTo>
              <a:lnTo>
                <a:pt x="1739705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D074-DF79-0F49-B7E4-28A4D299A78A}">
      <dsp:nvSpPr>
        <dsp:cNvPr id="0" name=""/>
        <dsp:cNvSpPr/>
      </dsp:nvSpPr>
      <dsp:spPr>
        <a:xfrm>
          <a:off x="7390537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C7BB6-9DDF-4E4B-82EC-595D47DB8128}">
      <dsp:nvSpPr>
        <dsp:cNvPr id="0" name=""/>
        <dsp:cNvSpPr/>
      </dsp:nvSpPr>
      <dsp:spPr>
        <a:xfrm>
          <a:off x="6856355" y="2169005"/>
          <a:ext cx="579901" cy="27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72"/>
              </a:lnTo>
              <a:lnTo>
                <a:pt x="579901" y="188072"/>
              </a:lnTo>
              <a:lnTo>
                <a:pt x="579901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43A04-CF20-E141-A06D-AA3C56B1BF8F}">
      <dsp:nvSpPr>
        <dsp:cNvPr id="0" name=""/>
        <dsp:cNvSpPr/>
      </dsp:nvSpPr>
      <dsp:spPr>
        <a:xfrm>
          <a:off x="6230733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E347A-EA56-4246-A386-FA867537336F}">
      <dsp:nvSpPr>
        <dsp:cNvPr id="0" name=""/>
        <dsp:cNvSpPr/>
      </dsp:nvSpPr>
      <dsp:spPr>
        <a:xfrm>
          <a:off x="6276453" y="2169005"/>
          <a:ext cx="579901" cy="275980"/>
        </a:xfrm>
        <a:custGeom>
          <a:avLst/>
          <a:gdLst/>
          <a:ahLst/>
          <a:cxnLst/>
          <a:rect l="0" t="0" r="0" b="0"/>
          <a:pathLst>
            <a:path>
              <a:moveTo>
                <a:pt x="579901" y="0"/>
              </a:moveTo>
              <a:lnTo>
                <a:pt x="579901" y="188072"/>
              </a:lnTo>
              <a:lnTo>
                <a:pt x="0" y="188072"/>
              </a:lnTo>
              <a:lnTo>
                <a:pt x="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58931-E587-DA44-9F5C-B2953EA36301}">
      <dsp:nvSpPr>
        <dsp:cNvPr id="0" name=""/>
        <dsp:cNvSpPr/>
      </dsp:nvSpPr>
      <dsp:spPr>
        <a:xfrm>
          <a:off x="5116649" y="2169005"/>
          <a:ext cx="1739705" cy="275980"/>
        </a:xfrm>
        <a:custGeom>
          <a:avLst/>
          <a:gdLst/>
          <a:ahLst/>
          <a:cxnLst/>
          <a:rect l="0" t="0" r="0" b="0"/>
          <a:pathLst>
            <a:path>
              <a:moveTo>
                <a:pt x="1739705" y="0"/>
              </a:moveTo>
              <a:lnTo>
                <a:pt x="1739705" y="188072"/>
              </a:lnTo>
              <a:lnTo>
                <a:pt x="0" y="188072"/>
              </a:lnTo>
              <a:lnTo>
                <a:pt x="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6CFD9-757C-7F49-832F-D2F7F7C644BA}">
      <dsp:nvSpPr>
        <dsp:cNvPr id="0" name=""/>
        <dsp:cNvSpPr/>
      </dsp:nvSpPr>
      <dsp:spPr>
        <a:xfrm>
          <a:off x="4540818" y="1306741"/>
          <a:ext cx="2315536" cy="25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85"/>
              </a:lnTo>
              <a:lnTo>
                <a:pt x="2315536" y="171785"/>
              </a:lnTo>
              <a:lnTo>
                <a:pt x="2315536" y="25969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E458C-0B67-4640-B55B-90EB06D0855A}">
      <dsp:nvSpPr>
        <dsp:cNvPr id="0" name=""/>
        <dsp:cNvSpPr/>
      </dsp:nvSpPr>
      <dsp:spPr>
        <a:xfrm>
          <a:off x="3911125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B511E-E7E0-4349-99B0-2D62E1E90B68}">
      <dsp:nvSpPr>
        <dsp:cNvPr id="0" name=""/>
        <dsp:cNvSpPr/>
      </dsp:nvSpPr>
      <dsp:spPr>
        <a:xfrm>
          <a:off x="2217140" y="2169005"/>
          <a:ext cx="1739705" cy="27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72"/>
              </a:lnTo>
              <a:lnTo>
                <a:pt x="1739705" y="188072"/>
              </a:lnTo>
              <a:lnTo>
                <a:pt x="1739705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A31FC-6D9C-1B42-8CEA-5F5EE2FB36B8}">
      <dsp:nvSpPr>
        <dsp:cNvPr id="0" name=""/>
        <dsp:cNvSpPr/>
      </dsp:nvSpPr>
      <dsp:spPr>
        <a:xfrm>
          <a:off x="2751321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109A9-E320-9C4B-A3E7-E57243DC1654}">
      <dsp:nvSpPr>
        <dsp:cNvPr id="0" name=""/>
        <dsp:cNvSpPr/>
      </dsp:nvSpPr>
      <dsp:spPr>
        <a:xfrm>
          <a:off x="2217140" y="2169005"/>
          <a:ext cx="579901" cy="27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72"/>
              </a:lnTo>
              <a:lnTo>
                <a:pt x="579901" y="188072"/>
              </a:lnTo>
              <a:lnTo>
                <a:pt x="579901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08966-2AD2-C24B-8EF9-EA783A652F03}">
      <dsp:nvSpPr>
        <dsp:cNvPr id="0" name=""/>
        <dsp:cNvSpPr/>
      </dsp:nvSpPr>
      <dsp:spPr>
        <a:xfrm>
          <a:off x="1591518" y="3047556"/>
          <a:ext cx="91440" cy="27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33DDE-DF76-7847-9DDD-80D3B5D7715E}">
      <dsp:nvSpPr>
        <dsp:cNvPr id="0" name=""/>
        <dsp:cNvSpPr/>
      </dsp:nvSpPr>
      <dsp:spPr>
        <a:xfrm>
          <a:off x="1637238" y="2169005"/>
          <a:ext cx="579901" cy="275980"/>
        </a:xfrm>
        <a:custGeom>
          <a:avLst/>
          <a:gdLst/>
          <a:ahLst/>
          <a:cxnLst/>
          <a:rect l="0" t="0" r="0" b="0"/>
          <a:pathLst>
            <a:path>
              <a:moveTo>
                <a:pt x="579901" y="0"/>
              </a:moveTo>
              <a:lnTo>
                <a:pt x="579901" y="188072"/>
              </a:lnTo>
              <a:lnTo>
                <a:pt x="0" y="188072"/>
              </a:lnTo>
              <a:lnTo>
                <a:pt x="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90277-B352-164A-B839-8766FB5C07EB}">
      <dsp:nvSpPr>
        <dsp:cNvPr id="0" name=""/>
        <dsp:cNvSpPr/>
      </dsp:nvSpPr>
      <dsp:spPr>
        <a:xfrm>
          <a:off x="477434" y="2169005"/>
          <a:ext cx="1739705" cy="275980"/>
        </a:xfrm>
        <a:custGeom>
          <a:avLst/>
          <a:gdLst/>
          <a:ahLst/>
          <a:cxnLst/>
          <a:rect l="0" t="0" r="0" b="0"/>
          <a:pathLst>
            <a:path>
              <a:moveTo>
                <a:pt x="1739705" y="0"/>
              </a:moveTo>
              <a:lnTo>
                <a:pt x="1739705" y="188072"/>
              </a:lnTo>
              <a:lnTo>
                <a:pt x="0" y="188072"/>
              </a:lnTo>
              <a:lnTo>
                <a:pt x="0" y="275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B8739-C963-4044-A199-FD81BE10D9E7}">
      <dsp:nvSpPr>
        <dsp:cNvPr id="0" name=""/>
        <dsp:cNvSpPr/>
      </dsp:nvSpPr>
      <dsp:spPr>
        <a:xfrm>
          <a:off x="2217140" y="1306741"/>
          <a:ext cx="2323678" cy="259693"/>
        </a:xfrm>
        <a:custGeom>
          <a:avLst/>
          <a:gdLst/>
          <a:ahLst/>
          <a:cxnLst/>
          <a:rect l="0" t="0" r="0" b="0"/>
          <a:pathLst>
            <a:path>
              <a:moveTo>
                <a:pt x="2323678" y="0"/>
              </a:moveTo>
              <a:lnTo>
                <a:pt x="2323678" y="171785"/>
              </a:lnTo>
              <a:lnTo>
                <a:pt x="0" y="171785"/>
              </a:lnTo>
              <a:lnTo>
                <a:pt x="0" y="25969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6A506-F198-CC4F-8834-BB1E377A119D}">
      <dsp:nvSpPr>
        <dsp:cNvPr id="0" name=""/>
        <dsp:cNvSpPr/>
      </dsp:nvSpPr>
      <dsp:spPr>
        <a:xfrm>
          <a:off x="4066353" y="704170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463935-0E1A-1149-86D8-E409BA1E0700}">
      <dsp:nvSpPr>
        <dsp:cNvPr id="0" name=""/>
        <dsp:cNvSpPr/>
      </dsp:nvSpPr>
      <dsp:spPr>
        <a:xfrm>
          <a:off x="4171790" y="804335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adipose</a:t>
          </a:r>
          <a:endParaRPr lang="en-US" sz="1100" kern="1200" dirty="0"/>
        </a:p>
      </dsp:txBody>
      <dsp:txXfrm>
        <a:off x="4189439" y="821984"/>
        <a:ext cx="913632" cy="567272"/>
      </dsp:txXfrm>
    </dsp:sp>
    <dsp:sp modelId="{50AF3A86-E61F-BC41-9588-011185569412}">
      <dsp:nvSpPr>
        <dsp:cNvPr id="0" name=""/>
        <dsp:cNvSpPr/>
      </dsp:nvSpPr>
      <dsp:spPr>
        <a:xfrm>
          <a:off x="1742674" y="1566434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BCC94D-093D-D948-B894-63CB54AFB462}">
      <dsp:nvSpPr>
        <dsp:cNvPr id="0" name=""/>
        <dsp:cNvSpPr/>
      </dsp:nvSpPr>
      <dsp:spPr>
        <a:xfrm>
          <a:off x="1848111" y="1666599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visceral adipose</a:t>
          </a:r>
          <a:endParaRPr lang="en-US" sz="1100" kern="1200" dirty="0"/>
        </a:p>
      </dsp:txBody>
      <dsp:txXfrm>
        <a:off x="1865760" y="1684248"/>
        <a:ext cx="913632" cy="567272"/>
      </dsp:txXfrm>
    </dsp:sp>
    <dsp:sp modelId="{754DCD59-D2EA-C24A-92B2-11861135357D}">
      <dsp:nvSpPr>
        <dsp:cNvPr id="0" name=""/>
        <dsp:cNvSpPr/>
      </dsp:nvSpPr>
      <dsp:spPr>
        <a:xfrm>
          <a:off x="2969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8766A-49D1-524E-916E-4341FC8DC822}">
      <dsp:nvSpPr>
        <dsp:cNvPr id="0" name=""/>
        <dsp:cNvSpPr/>
      </dsp:nvSpPr>
      <dsp:spPr>
        <a:xfrm>
          <a:off x="108405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tissue sample ID</a:t>
          </a:r>
          <a:endParaRPr lang="en-US" sz="1100" kern="1200" dirty="0"/>
        </a:p>
      </dsp:txBody>
      <dsp:txXfrm>
        <a:off x="126054" y="2562799"/>
        <a:ext cx="913632" cy="567272"/>
      </dsp:txXfrm>
    </dsp:sp>
    <dsp:sp modelId="{880B7848-F94F-4F4D-8D35-AFA78B6679B8}">
      <dsp:nvSpPr>
        <dsp:cNvPr id="0" name=""/>
        <dsp:cNvSpPr/>
      </dsp:nvSpPr>
      <dsp:spPr>
        <a:xfrm>
          <a:off x="1162773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45C2C-A1E0-EA43-BFAA-132ACBD343CD}">
      <dsp:nvSpPr>
        <dsp:cNvPr id="0" name=""/>
        <dsp:cNvSpPr/>
      </dsp:nvSpPr>
      <dsp:spPr>
        <a:xfrm>
          <a:off x="1268209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gender</a:t>
          </a:r>
          <a:endParaRPr lang="en-US" sz="1100" kern="1200" dirty="0"/>
        </a:p>
      </dsp:txBody>
      <dsp:txXfrm>
        <a:off x="1285858" y="2562799"/>
        <a:ext cx="913632" cy="567272"/>
      </dsp:txXfrm>
    </dsp:sp>
    <dsp:sp modelId="{E9EE7307-0451-D941-A188-E159A5813A51}">
      <dsp:nvSpPr>
        <dsp:cNvPr id="0" name=""/>
        <dsp:cNvSpPr/>
      </dsp:nvSpPr>
      <dsp:spPr>
        <a:xfrm>
          <a:off x="1162773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AE2BA-8471-904F-90FF-636829E8DBFD}">
      <dsp:nvSpPr>
        <dsp:cNvPr id="0" name=""/>
        <dsp:cNvSpPr/>
      </dsp:nvSpPr>
      <dsp:spPr>
        <a:xfrm>
          <a:off x="1268209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gender </a:t>
          </a:r>
          <a:r>
            <a:rPr lang="en-US" altLang="zh-CN" sz="1100" kern="1200" dirty="0" smtClean="0"/>
            <a:t>possibility</a:t>
          </a:r>
          <a:endParaRPr lang="en-US" sz="1100" kern="1200" dirty="0"/>
        </a:p>
      </dsp:txBody>
      <dsp:txXfrm>
        <a:off x="1285858" y="3441351"/>
        <a:ext cx="913632" cy="567272"/>
      </dsp:txXfrm>
    </dsp:sp>
    <dsp:sp modelId="{38CD8BAD-2CC3-6E40-9DA7-0CA64C0F16B9}">
      <dsp:nvSpPr>
        <dsp:cNvPr id="0" name=""/>
        <dsp:cNvSpPr/>
      </dsp:nvSpPr>
      <dsp:spPr>
        <a:xfrm>
          <a:off x="2322576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08A712-8001-5D41-95E3-FDF4A5B511AB}">
      <dsp:nvSpPr>
        <dsp:cNvPr id="0" name=""/>
        <dsp:cNvSpPr/>
      </dsp:nvSpPr>
      <dsp:spPr>
        <a:xfrm>
          <a:off x="2428013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age group</a:t>
          </a:r>
          <a:endParaRPr lang="en-US" sz="1100" kern="1200" dirty="0"/>
        </a:p>
      </dsp:txBody>
      <dsp:txXfrm>
        <a:off x="2445662" y="2562799"/>
        <a:ext cx="913632" cy="567272"/>
      </dsp:txXfrm>
    </dsp:sp>
    <dsp:sp modelId="{C8345F62-6548-1F4D-B311-62B221F74B82}">
      <dsp:nvSpPr>
        <dsp:cNvPr id="0" name=""/>
        <dsp:cNvSpPr/>
      </dsp:nvSpPr>
      <dsp:spPr>
        <a:xfrm>
          <a:off x="2322576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4362B5-EDC1-8342-BCE2-80C7CE183392}">
      <dsp:nvSpPr>
        <dsp:cNvPr id="0" name=""/>
        <dsp:cNvSpPr/>
      </dsp:nvSpPr>
      <dsp:spPr>
        <a:xfrm>
          <a:off x="2428013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which group has high risk</a:t>
          </a:r>
          <a:endParaRPr lang="en-US" sz="1100" kern="1200" dirty="0"/>
        </a:p>
      </dsp:txBody>
      <dsp:txXfrm>
        <a:off x="2445662" y="3441351"/>
        <a:ext cx="913632" cy="567272"/>
      </dsp:txXfrm>
    </dsp:sp>
    <dsp:sp modelId="{18C44311-5150-D648-8DEB-D1F77FF4168B}">
      <dsp:nvSpPr>
        <dsp:cNvPr id="0" name=""/>
        <dsp:cNvSpPr/>
      </dsp:nvSpPr>
      <dsp:spPr>
        <a:xfrm>
          <a:off x="3482380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7CFE0-4385-4549-A9E2-21090A9685D7}">
      <dsp:nvSpPr>
        <dsp:cNvPr id="0" name=""/>
        <dsp:cNvSpPr/>
      </dsp:nvSpPr>
      <dsp:spPr>
        <a:xfrm>
          <a:off x="3587817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hardy scale </a:t>
          </a:r>
          <a:endParaRPr lang="en-US" sz="1100" kern="1200" dirty="0"/>
        </a:p>
      </dsp:txBody>
      <dsp:txXfrm>
        <a:off x="3605466" y="2562799"/>
        <a:ext cx="913632" cy="567272"/>
      </dsp:txXfrm>
    </dsp:sp>
    <dsp:sp modelId="{EF281BDA-5C2A-5D41-94CA-6606952C9B04}">
      <dsp:nvSpPr>
        <dsp:cNvPr id="0" name=""/>
        <dsp:cNvSpPr/>
      </dsp:nvSpPr>
      <dsp:spPr>
        <a:xfrm>
          <a:off x="3482380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5E5AE-BA9A-F044-87E0-2F56240D3AE0}">
      <dsp:nvSpPr>
        <dsp:cNvPr id="0" name=""/>
        <dsp:cNvSpPr/>
      </dsp:nvSpPr>
      <dsp:spPr>
        <a:xfrm>
          <a:off x="3587817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how serious about this disease</a:t>
          </a:r>
          <a:endParaRPr lang="en-US" sz="1100" kern="1200" dirty="0"/>
        </a:p>
      </dsp:txBody>
      <dsp:txXfrm>
        <a:off x="3605466" y="3441351"/>
        <a:ext cx="913632" cy="567272"/>
      </dsp:txXfrm>
    </dsp:sp>
    <dsp:sp modelId="{CE5561D2-5EA2-B443-BCD0-E799FDB48623}">
      <dsp:nvSpPr>
        <dsp:cNvPr id="0" name=""/>
        <dsp:cNvSpPr/>
      </dsp:nvSpPr>
      <dsp:spPr>
        <a:xfrm>
          <a:off x="6381890" y="1566434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4F913-84AC-ED46-B3CE-B67076EB4EBA}">
      <dsp:nvSpPr>
        <dsp:cNvPr id="0" name=""/>
        <dsp:cNvSpPr/>
      </dsp:nvSpPr>
      <dsp:spPr>
        <a:xfrm>
          <a:off x="6487326" y="1666599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subcutaneous adipose</a:t>
          </a:r>
          <a:endParaRPr lang="en-US" sz="1100" kern="1200" dirty="0"/>
        </a:p>
      </dsp:txBody>
      <dsp:txXfrm>
        <a:off x="6504975" y="1684248"/>
        <a:ext cx="913632" cy="567272"/>
      </dsp:txXfrm>
    </dsp:sp>
    <dsp:sp modelId="{8D24E468-A318-3342-A954-E72CAFC09601}">
      <dsp:nvSpPr>
        <dsp:cNvPr id="0" name=""/>
        <dsp:cNvSpPr/>
      </dsp:nvSpPr>
      <dsp:spPr>
        <a:xfrm>
          <a:off x="4642184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95A1E6-D8FD-1F4D-95B9-B752CEEC4843}">
      <dsp:nvSpPr>
        <dsp:cNvPr id="0" name=""/>
        <dsp:cNvSpPr/>
      </dsp:nvSpPr>
      <dsp:spPr>
        <a:xfrm>
          <a:off x="4747621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tissue sample ID</a:t>
          </a:r>
          <a:endParaRPr lang="en-US" sz="1100" kern="1200" dirty="0"/>
        </a:p>
      </dsp:txBody>
      <dsp:txXfrm>
        <a:off x="4765270" y="2562799"/>
        <a:ext cx="913632" cy="567272"/>
      </dsp:txXfrm>
    </dsp:sp>
    <dsp:sp modelId="{71A937C1-6D25-2146-9610-CD7CC8BA97C6}">
      <dsp:nvSpPr>
        <dsp:cNvPr id="0" name=""/>
        <dsp:cNvSpPr/>
      </dsp:nvSpPr>
      <dsp:spPr>
        <a:xfrm>
          <a:off x="5801988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319DE-64BA-1A47-A714-FE9949316810}">
      <dsp:nvSpPr>
        <dsp:cNvPr id="0" name=""/>
        <dsp:cNvSpPr/>
      </dsp:nvSpPr>
      <dsp:spPr>
        <a:xfrm>
          <a:off x="5907424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gender</a:t>
          </a:r>
          <a:endParaRPr lang="en-US" sz="1100" kern="1200" dirty="0"/>
        </a:p>
      </dsp:txBody>
      <dsp:txXfrm>
        <a:off x="5925073" y="2562799"/>
        <a:ext cx="913632" cy="567272"/>
      </dsp:txXfrm>
    </dsp:sp>
    <dsp:sp modelId="{28E7DC6F-7AAC-5042-BBFF-5D8DF6AF6489}">
      <dsp:nvSpPr>
        <dsp:cNvPr id="0" name=""/>
        <dsp:cNvSpPr/>
      </dsp:nvSpPr>
      <dsp:spPr>
        <a:xfrm>
          <a:off x="5801988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451042-146E-E949-A3DD-97BC091C625F}">
      <dsp:nvSpPr>
        <dsp:cNvPr id="0" name=""/>
        <dsp:cNvSpPr/>
      </dsp:nvSpPr>
      <dsp:spPr>
        <a:xfrm>
          <a:off x="5907424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gender possibility</a:t>
          </a:r>
          <a:endParaRPr lang="en-US" sz="1100" kern="1200" dirty="0"/>
        </a:p>
      </dsp:txBody>
      <dsp:txXfrm>
        <a:off x="5925073" y="3441351"/>
        <a:ext cx="913632" cy="567272"/>
      </dsp:txXfrm>
    </dsp:sp>
    <dsp:sp modelId="{3D673551-4E3A-BD42-B7AF-200AE7C3F2D4}">
      <dsp:nvSpPr>
        <dsp:cNvPr id="0" name=""/>
        <dsp:cNvSpPr/>
      </dsp:nvSpPr>
      <dsp:spPr>
        <a:xfrm>
          <a:off x="6961791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FD2B5-AFBE-ED44-A188-6DC087966617}">
      <dsp:nvSpPr>
        <dsp:cNvPr id="0" name=""/>
        <dsp:cNvSpPr/>
      </dsp:nvSpPr>
      <dsp:spPr>
        <a:xfrm>
          <a:off x="7067228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age group</a:t>
          </a:r>
          <a:endParaRPr lang="en-US" sz="1100" kern="1200" dirty="0"/>
        </a:p>
      </dsp:txBody>
      <dsp:txXfrm>
        <a:off x="7084877" y="2562799"/>
        <a:ext cx="913632" cy="567272"/>
      </dsp:txXfrm>
    </dsp:sp>
    <dsp:sp modelId="{A4F3B311-D4CC-7D4A-9071-684FA6893327}">
      <dsp:nvSpPr>
        <dsp:cNvPr id="0" name=""/>
        <dsp:cNvSpPr/>
      </dsp:nvSpPr>
      <dsp:spPr>
        <a:xfrm>
          <a:off x="6961791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D942-0BC6-7F4B-96E3-9866BC85E4E2}">
      <dsp:nvSpPr>
        <dsp:cNvPr id="0" name=""/>
        <dsp:cNvSpPr/>
      </dsp:nvSpPr>
      <dsp:spPr>
        <a:xfrm>
          <a:off x="7067228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which group has high risk</a:t>
          </a:r>
          <a:endParaRPr lang="en-US" sz="1100" kern="1200" dirty="0"/>
        </a:p>
      </dsp:txBody>
      <dsp:txXfrm>
        <a:off x="7084877" y="3441351"/>
        <a:ext cx="913632" cy="567272"/>
      </dsp:txXfrm>
    </dsp:sp>
    <dsp:sp modelId="{0AE9261B-CD86-B649-B308-ACFD38FCC14A}">
      <dsp:nvSpPr>
        <dsp:cNvPr id="0" name=""/>
        <dsp:cNvSpPr/>
      </dsp:nvSpPr>
      <dsp:spPr>
        <a:xfrm>
          <a:off x="8121595" y="2444985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7FB96-9BBF-734F-BB3A-EB1A9EC41245}">
      <dsp:nvSpPr>
        <dsp:cNvPr id="0" name=""/>
        <dsp:cNvSpPr/>
      </dsp:nvSpPr>
      <dsp:spPr>
        <a:xfrm>
          <a:off x="8227032" y="2545150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hardy scale </a:t>
          </a:r>
          <a:endParaRPr lang="en-US" sz="1100" kern="1200" dirty="0"/>
        </a:p>
      </dsp:txBody>
      <dsp:txXfrm>
        <a:off x="8244681" y="2562799"/>
        <a:ext cx="913632" cy="567272"/>
      </dsp:txXfrm>
    </dsp:sp>
    <dsp:sp modelId="{60435701-CC71-174B-B770-02AA5E18C277}">
      <dsp:nvSpPr>
        <dsp:cNvPr id="0" name=""/>
        <dsp:cNvSpPr/>
      </dsp:nvSpPr>
      <dsp:spPr>
        <a:xfrm>
          <a:off x="8121595" y="3323537"/>
          <a:ext cx="948930" cy="602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3F184-1E88-2745-8354-4447CC0377A4}">
      <dsp:nvSpPr>
        <dsp:cNvPr id="0" name=""/>
        <dsp:cNvSpPr/>
      </dsp:nvSpPr>
      <dsp:spPr>
        <a:xfrm>
          <a:off x="8227032" y="3423702"/>
          <a:ext cx="948930" cy="602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how serious </a:t>
          </a:r>
          <a:endParaRPr lang="en-US" sz="1100" kern="1200" dirty="0"/>
        </a:p>
      </dsp:txBody>
      <dsp:txXfrm>
        <a:off x="8244681" y="3441351"/>
        <a:ext cx="913632" cy="567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2C3F7-B3C7-0149-905E-00FB261CB3F5}">
      <dsp:nvSpPr>
        <dsp:cNvPr id="0" name=""/>
        <dsp:cNvSpPr/>
      </dsp:nvSpPr>
      <dsp:spPr>
        <a:xfrm>
          <a:off x="5309534" y="1187647"/>
          <a:ext cx="241178" cy="787915"/>
        </a:xfrm>
        <a:custGeom>
          <a:avLst/>
          <a:gdLst/>
          <a:ahLst/>
          <a:cxnLst/>
          <a:rect l="0" t="0" r="0" b="0"/>
          <a:pathLst>
            <a:path>
              <a:moveTo>
                <a:pt x="241178" y="0"/>
              </a:moveTo>
              <a:lnTo>
                <a:pt x="241178" y="787915"/>
              </a:lnTo>
              <a:lnTo>
                <a:pt x="0" y="7879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7FD79-9C6C-E248-ADC6-57768D9621D6}">
      <dsp:nvSpPr>
        <dsp:cNvPr id="0" name=""/>
        <dsp:cNvSpPr/>
      </dsp:nvSpPr>
      <dsp:spPr>
        <a:xfrm>
          <a:off x="5550713" y="1187647"/>
          <a:ext cx="4735814" cy="1575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250"/>
              </a:lnTo>
              <a:lnTo>
                <a:pt x="4735814" y="1405250"/>
              </a:lnTo>
              <a:lnTo>
                <a:pt x="4735814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951B3-16A8-2C4D-89ED-D118C3F22D39}">
      <dsp:nvSpPr>
        <dsp:cNvPr id="0" name=""/>
        <dsp:cNvSpPr/>
      </dsp:nvSpPr>
      <dsp:spPr>
        <a:xfrm>
          <a:off x="5550713" y="1187647"/>
          <a:ext cx="2841488" cy="1575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250"/>
              </a:lnTo>
              <a:lnTo>
                <a:pt x="2841488" y="1405250"/>
              </a:lnTo>
              <a:lnTo>
                <a:pt x="2841488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3203A-4D00-6A44-8C32-74E8CA24D4D5}">
      <dsp:nvSpPr>
        <dsp:cNvPr id="0" name=""/>
        <dsp:cNvSpPr/>
      </dsp:nvSpPr>
      <dsp:spPr>
        <a:xfrm>
          <a:off x="5550713" y="1187647"/>
          <a:ext cx="947162" cy="1575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250"/>
              </a:lnTo>
              <a:lnTo>
                <a:pt x="947162" y="1405250"/>
              </a:lnTo>
              <a:lnTo>
                <a:pt x="947162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009F2-0D2B-EA44-A0F5-574BA7FE4C60}">
      <dsp:nvSpPr>
        <dsp:cNvPr id="0" name=""/>
        <dsp:cNvSpPr/>
      </dsp:nvSpPr>
      <dsp:spPr>
        <a:xfrm>
          <a:off x="4603550" y="1187647"/>
          <a:ext cx="947162" cy="1575830"/>
        </a:xfrm>
        <a:custGeom>
          <a:avLst/>
          <a:gdLst/>
          <a:ahLst/>
          <a:cxnLst/>
          <a:rect l="0" t="0" r="0" b="0"/>
          <a:pathLst>
            <a:path>
              <a:moveTo>
                <a:pt x="947162" y="0"/>
              </a:moveTo>
              <a:lnTo>
                <a:pt x="947162" y="1405250"/>
              </a:lnTo>
              <a:lnTo>
                <a:pt x="0" y="1405250"/>
              </a:lnTo>
              <a:lnTo>
                <a:pt x="0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0C705-E73B-EA45-B4D3-44F9FFF5425C}">
      <dsp:nvSpPr>
        <dsp:cNvPr id="0" name=""/>
        <dsp:cNvSpPr/>
      </dsp:nvSpPr>
      <dsp:spPr>
        <a:xfrm>
          <a:off x="2709224" y="1187647"/>
          <a:ext cx="2841488" cy="1575830"/>
        </a:xfrm>
        <a:custGeom>
          <a:avLst/>
          <a:gdLst/>
          <a:ahLst/>
          <a:cxnLst/>
          <a:rect l="0" t="0" r="0" b="0"/>
          <a:pathLst>
            <a:path>
              <a:moveTo>
                <a:pt x="2841488" y="0"/>
              </a:moveTo>
              <a:lnTo>
                <a:pt x="2841488" y="1405250"/>
              </a:lnTo>
              <a:lnTo>
                <a:pt x="0" y="1405250"/>
              </a:lnTo>
              <a:lnTo>
                <a:pt x="0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83C3-C380-F647-9D1E-2A487AF0CCA0}">
      <dsp:nvSpPr>
        <dsp:cNvPr id="0" name=""/>
        <dsp:cNvSpPr/>
      </dsp:nvSpPr>
      <dsp:spPr>
        <a:xfrm>
          <a:off x="814898" y="1187647"/>
          <a:ext cx="4735814" cy="1575830"/>
        </a:xfrm>
        <a:custGeom>
          <a:avLst/>
          <a:gdLst/>
          <a:ahLst/>
          <a:cxnLst/>
          <a:rect l="0" t="0" r="0" b="0"/>
          <a:pathLst>
            <a:path>
              <a:moveTo>
                <a:pt x="4735814" y="0"/>
              </a:moveTo>
              <a:lnTo>
                <a:pt x="4735814" y="1405250"/>
              </a:lnTo>
              <a:lnTo>
                <a:pt x="0" y="1405250"/>
              </a:lnTo>
              <a:lnTo>
                <a:pt x="0" y="15758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0C417-6AAC-954D-A2B8-E114E28F2CB1}">
      <dsp:nvSpPr>
        <dsp:cNvPr id="0" name=""/>
        <dsp:cNvSpPr/>
      </dsp:nvSpPr>
      <dsp:spPr>
        <a:xfrm>
          <a:off x="4844728" y="456592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tissue </a:t>
          </a:r>
          <a:endParaRPr lang="en-US" sz="1100" kern="1200" dirty="0"/>
        </a:p>
      </dsp:txBody>
      <dsp:txXfrm>
        <a:off x="4844728" y="456592"/>
        <a:ext cx="1411969" cy="731055"/>
      </dsp:txXfrm>
    </dsp:sp>
    <dsp:sp modelId="{0A3CB45A-CC6A-D34B-8DF6-1D6B41EDB71A}">
      <dsp:nvSpPr>
        <dsp:cNvPr id="0" name=""/>
        <dsp:cNvSpPr/>
      </dsp:nvSpPr>
      <dsp:spPr>
        <a:xfrm>
          <a:off x="5127122" y="1025190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27122" y="1025190"/>
        <a:ext cx="1270772" cy="243685"/>
      </dsp:txXfrm>
    </dsp:sp>
    <dsp:sp modelId="{34322F01-C728-4F49-B3AC-CF8952929DC7}">
      <dsp:nvSpPr>
        <dsp:cNvPr id="0" name=""/>
        <dsp:cNvSpPr/>
      </dsp:nvSpPr>
      <dsp:spPr>
        <a:xfrm>
          <a:off x="108914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Adipose-visceral(</a:t>
          </a:r>
          <a:r>
            <a:rPr lang="en-US" sz="1100" b="0" i="0" u="none" kern="1200" dirty="0" err="1" smtClean="0"/>
            <a:t>Omentum</a:t>
          </a:r>
          <a:r>
            <a:rPr lang="en-US" sz="1100" b="0" i="0" u="none" kern="1200" dirty="0" smtClean="0"/>
            <a:t>)</a:t>
          </a:r>
          <a:endParaRPr lang="en-US" sz="1100" kern="1200" dirty="0"/>
        </a:p>
      </dsp:txBody>
      <dsp:txXfrm>
        <a:off x="108914" y="2763477"/>
        <a:ext cx="1411969" cy="731055"/>
      </dsp:txXfrm>
    </dsp:sp>
    <dsp:sp modelId="{33E0A220-7ACF-D646-8C13-165EE525E118}">
      <dsp:nvSpPr>
        <dsp:cNvPr id="0" name=""/>
        <dsp:cNvSpPr/>
      </dsp:nvSpPr>
      <dsp:spPr>
        <a:xfrm>
          <a:off x="391308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308" y="3332076"/>
        <a:ext cx="1270772" cy="243685"/>
      </dsp:txXfrm>
    </dsp:sp>
    <dsp:sp modelId="{0759BE30-0939-0847-8F69-04673A1B217A}">
      <dsp:nvSpPr>
        <dsp:cNvPr id="0" name=""/>
        <dsp:cNvSpPr/>
      </dsp:nvSpPr>
      <dsp:spPr>
        <a:xfrm>
          <a:off x="2003239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Adrenal Gland </a:t>
          </a:r>
          <a:endParaRPr lang="en-US" sz="1100" kern="1200" dirty="0"/>
        </a:p>
      </dsp:txBody>
      <dsp:txXfrm>
        <a:off x="2003239" y="2763477"/>
        <a:ext cx="1411969" cy="731055"/>
      </dsp:txXfrm>
    </dsp:sp>
    <dsp:sp modelId="{E8DF7A63-6C63-BF4B-8012-6D09C8342A87}">
      <dsp:nvSpPr>
        <dsp:cNvPr id="0" name=""/>
        <dsp:cNvSpPr/>
      </dsp:nvSpPr>
      <dsp:spPr>
        <a:xfrm>
          <a:off x="2285633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85633" y="3332076"/>
        <a:ext cx="1270772" cy="243685"/>
      </dsp:txXfrm>
    </dsp:sp>
    <dsp:sp modelId="{4BE86956-E4CB-6149-8CFF-2F7C539587DB}">
      <dsp:nvSpPr>
        <dsp:cNvPr id="0" name=""/>
        <dsp:cNvSpPr/>
      </dsp:nvSpPr>
      <dsp:spPr>
        <a:xfrm>
          <a:off x="3897565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smtClean="0"/>
            <a:t>adipose-subcutaneous</a:t>
          </a:r>
          <a:endParaRPr lang="en-US" sz="1100" kern="1200"/>
        </a:p>
      </dsp:txBody>
      <dsp:txXfrm>
        <a:off x="3897565" y="2763477"/>
        <a:ext cx="1411969" cy="731055"/>
      </dsp:txXfrm>
    </dsp:sp>
    <dsp:sp modelId="{C3F95473-A399-5F46-8C2B-365B78EFA7A8}">
      <dsp:nvSpPr>
        <dsp:cNvPr id="0" name=""/>
        <dsp:cNvSpPr/>
      </dsp:nvSpPr>
      <dsp:spPr>
        <a:xfrm>
          <a:off x="4179959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79959" y="3332076"/>
        <a:ext cx="1270772" cy="243685"/>
      </dsp:txXfrm>
    </dsp:sp>
    <dsp:sp modelId="{DC39151B-0F54-2145-9EDC-A301D7289771}">
      <dsp:nvSpPr>
        <dsp:cNvPr id="0" name=""/>
        <dsp:cNvSpPr/>
      </dsp:nvSpPr>
      <dsp:spPr>
        <a:xfrm>
          <a:off x="5791891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Artery - Aorta </a:t>
          </a:r>
          <a:endParaRPr lang="en-US" sz="1100" kern="1200" dirty="0"/>
        </a:p>
      </dsp:txBody>
      <dsp:txXfrm>
        <a:off x="5791891" y="2763477"/>
        <a:ext cx="1411969" cy="731055"/>
      </dsp:txXfrm>
    </dsp:sp>
    <dsp:sp modelId="{20724364-772E-324F-98ED-5D0FDB988C35}">
      <dsp:nvSpPr>
        <dsp:cNvPr id="0" name=""/>
        <dsp:cNvSpPr/>
      </dsp:nvSpPr>
      <dsp:spPr>
        <a:xfrm>
          <a:off x="6074284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74284" y="3332076"/>
        <a:ext cx="1270772" cy="243685"/>
      </dsp:txXfrm>
    </dsp:sp>
    <dsp:sp modelId="{A79C6E65-0CED-CC4E-9457-588ED8F45C52}">
      <dsp:nvSpPr>
        <dsp:cNvPr id="0" name=""/>
        <dsp:cNvSpPr/>
      </dsp:nvSpPr>
      <dsp:spPr>
        <a:xfrm>
          <a:off x="7686216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Artery - Coronary </a:t>
          </a:r>
          <a:endParaRPr lang="en-US" sz="1100" kern="1200" dirty="0"/>
        </a:p>
      </dsp:txBody>
      <dsp:txXfrm>
        <a:off x="7686216" y="2763477"/>
        <a:ext cx="1411969" cy="731055"/>
      </dsp:txXfrm>
    </dsp:sp>
    <dsp:sp modelId="{8F70A3FA-C245-8545-B434-27DC4C5DFFDD}">
      <dsp:nvSpPr>
        <dsp:cNvPr id="0" name=""/>
        <dsp:cNvSpPr/>
      </dsp:nvSpPr>
      <dsp:spPr>
        <a:xfrm>
          <a:off x="7968610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968610" y="3332076"/>
        <a:ext cx="1270772" cy="243685"/>
      </dsp:txXfrm>
    </dsp:sp>
    <dsp:sp modelId="{1BE52136-AE19-6F49-946C-E7831288E91B}">
      <dsp:nvSpPr>
        <dsp:cNvPr id="0" name=""/>
        <dsp:cNvSpPr/>
      </dsp:nvSpPr>
      <dsp:spPr>
        <a:xfrm>
          <a:off x="9580542" y="2763477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Artery - </a:t>
          </a:r>
          <a:r>
            <a:rPr lang="en-US" sz="1100" b="0" i="0" u="none" kern="1200" dirty="0" err="1" smtClean="0"/>
            <a:t>Tibial</a:t>
          </a:r>
          <a:r>
            <a:rPr lang="en-US" sz="1100" b="0" i="0" u="none" kern="1200" dirty="0" smtClean="0"/>
            <a:t> </a:t>
          </a:r>
          <a:endParaRPr lang="en-US" sz="1100" kern="1200" dirty="0"/>
        </a:p>
      </dsp:txBody>
      <dsp:txXfrm>
        <a:off x="9580542" y="2763477"/>
        <a:ext cx="1411969" cy="731055"/>
      </dsp:txXfrm>
    </dsp:sp>
    <dsp:sp modelId="{F7E60B9F-1EBF-D446-90C0-BADD3CD38E91}">
      <dsp:nvSpPr>
        <dsp:cNvPr id="0" name=""/>
        <dsp:cNvSpPr/>
      </dsp:nvSpPr>
      <dsp:spPr>
        <a:xfrm>
          <a:off x="9862936" y="3332076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862936" y="3332076"/>
        <a:ext cx="1270772" cy="243685"/>
      </dsp:txXfrm>
    </dsp:sp>
    <dsp:sp modelId="{2672A666-F542-664C-AA60-D83959F9962B}">
      <dsp:nvSpPr>
        <dsp:cNvPr id="0" name=""/>
        <dsp:cNvSpPr/>
      </dsp:nvSpPr>
      <dsp:spPr>
        <a:xfrm>
          <a:off x="3897565" y="1610035"/>
          <a:ext cx="1411969" cy="73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031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using r create a slide bar that can choose different type of tissue</a:t>
          </a:r>
          <a:endParaRPr lang="en-US" sz="1100" kern="1200" dirty="0"/>
        </a:p>
      </dsp:txBody>
      <dsp:txXfrm>
        <a:off x="3897565" y="1610035"/>
        <a:ext cx="1411969" cy="731055"/>
      </dsp:txXfrm>
    </dsp:sp>
    <dsp:sp modelId="{C1E9AC72-2C5B-F54A-A087-0091C5FE88EB}">
      <dsp:nvSpPr>
        <dsp:cNvPr id="0" name=""/>
        <dsp:cNvSpPr/>
      </dsp:nvSpPr>
      <dsp:spPr>
        <a:xfrm>
          <a:off x="4179959" y="2178633"/>
          <a:ext cx="1270772" cy="243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179959" y="2178633"/>
        <a:ext cx="1270772" cy="243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A505B-CB61-3447-BCBE-2734F0F5E800}">
      <dsp:nvSpPr>
        <dsp:cNvPr id="0" name=""/>
        <dsp:cNvSpPr/>
      </dsp:nvSpPr>
      <dsp:spPr>
        <a:xfrm>
          <a:off x="6602294" y="759382"/>
          <a:ext cx="159419" cy="698410"/>
        </a:xfrm>
        <a:custGeom>
          <a:avLst/>
          <a:gdLst/>
          <a:ahLst/>
          <a:cxnLst/>
          <a:rect l="0" t="0" r="0" b="0"/>
          <a:pathLst>
            <a:path>
              <a:moveTo>
                <a:pt x="159419" y="0"/>
              </a:moveTo>
              <a:lnTo>
                <a:pt x="159419" y="698410"/>
              </a:lnTo>
              <a:lnTo>
                <a:pt x="0" y="69841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9F809-F285-6040-963B-66CD0C13ECF9}">
      <dsp:nvSpPr>
        <dsp:cNvPr id="0" name=""/>
        <dsp:cNvSpPr/>
      </dsp:nvSpPr>
      <dsp:spPr>
        <a:xfrm>
          <a:off x="6761714" y="759382"/>
          <a:ext cx="1837124" cy="1396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402"/>
              </a:lnTo>
              <a:lnTo>
                <a:pt x="1837124" y="1237402"/>
              </a:lnTo>
              <a:lnTo>
                <a:pt x="1837124" y="1396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4F9F9-19F0-444F-9AD4-9DC41418D441}">
      <dsp:nvSpPr>
        <dsp:cNvPr id="0" name=""/>
        <dsp:cNvSpPr/>
      </dsp:nvSpPr>
      <dsp:spPr>
        <a:xfrm>
          <a:off x="6715994" y="759382"/>
          <a:ext cx="91440" cy="1396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6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60510-B70B-6D4B-84A4-F1E30235B2D4}">
      <dsp:nvSpPr>
        <dsp:cNvPr id="0" name=""/>
        <dsp:cNvSpPr/>
      </dsp:nvSpPr>
      <dsp:spPr>
        <a:xfrm>
          <a:off x="4924590" y="759382"/>
          <a:ext cx="1837124" cy="1396821"/>
        </a:xfrm>
        <a:custGeom>
          <a:avLst/>
          <a:gdLst/>
          <a:ahLst/>
          <a:cxnLst/>
          <a:rect l="0" t="0" r="0" b="0"/>
          <a:pathLst>
            <a:path>
              <a:moveTo>
                <a:pt x="1837124" y="0"/>
              </a:moveTo>
              <a:lnTo>
                <a:pt x="1837124" y="1237402"/>
              </a:lnTo>
              <a:lnTo>
                <a:pt x="0" y="1237402"/>
              </a:lnTo>
              <a:lnTo>
                <a:pt x="0" y="1396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0DCA4-02F8-E44E-BD13-8EF734FDDA7D}">
      <dsp:nvSpPr>
        <dsp:cNvPr id="0" name=""/>
        <dsp:cNvSpPr/>
      </dsp:nvSpPr>
      <dsp:spPr>
        <a:xfrm>
          <a:off x="6002572" y="240"/>
          <a:ext cx="1518284" cy="75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Tissue </a:t>
          </a:r>
          <a:r>
            <a:rPr lang="en-US" sz="1700" kern="1200" dirty="0" err="1" smtClean="0"/>
            <a:t>genocode</a:t>
          </a:r>
          <a:r>
            <a:rPr lang="en-US" sz="1700" kern="1200" dirty="0" smtClean="0"/>
            <a:t> ID</a:t>
          </a:r>
          <a:endParaRPr lang="en-US" sz="1700" kern="1200" dirty="0"/>
        </a:p>
      </dsp:txBody>
      <dsp:txXfrm>
        <a:off x="6002572" y="240"/>
        <a:ext cx="1518284" cy="759142"/>
      </dsp:txXfrm>
    </dsp:sp>
    <dsp:sp modelId="{6F786505-3C06-FC46-809E-40B83ED13A73}">
      <dsp:nvSpPr>
        <dsp:cNvPr id="0" name=""/>
        <dsp:cNvSpPr/>
      </dsp:nvSpPr>
      <dsp:spPr>
        <a:xfrm>
          <a:off x="4165447" y="2156204"/>
          <a:ext cx="1518284" cy="75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65447" y="2156204"/>
        <a:ext cx="1518284" cy="759142"/>
      </dsp:txXfrm>
    </dsp:sp>
    <dsp:sp modelId="{3D18144E-80A8-6546-9DAD-532AF44BB79E}">
      <dsp:nvSpPr>
        <dsp:cNvPr id="0" name=""/>
        <dsp:cNvSpPr/>
      </dsp:nvSpPr>
      <dsp:spPr>
        <a:xfrm>
          <a:off x="6002572" y="2156204"/>
          <a:ext cx="1518284" cy="75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002572" y="2156204"/>
        <a:ext cx="1518284" cy="759142"/>
      </dsp:txXfrm>
    </dsp:sp>
    <dsp:sp modelId="{762FD95D-81D5-5449-A40B-5A041B7F8D24}">
      <dsp:nvSpPr>
        <dsp:cNvPr id="0" name=""/>
        <dsp:cNvSpPr/>
      </dsp:nvSpPr>
      <dsp:spPr>
        <a:xfrm>
          <a:off x="7839696" y="2156204"/>
          <a:ext cx="1518284" cy="75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839696" y="2156204"/>
        <a:ext cx="1518284" cy="759142"/>
      </dsp:txXfrm>
    </dsp:sp>
    <dsp:sp modelId="{C930A862-65D8-3B46-815F-5566EBB2D8F9}">
      <dsp:nvSpPr>
        <dsp:cNvPr id="0" name=""/>
        <dsp:cNvSpPr/>
      </dsp:nvSpPr>
      <dsp:spPr>
        <a:xfrm>
          <a:off x="2544208" y="1078222"/>
          <a:ext cx="4058086" cy="75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 </a:t>
          </a:r>
          <a:r>
            <a:rPr lang="en-US" sz="1700" kern="1200" dirty="0" err="1" smtClean="0"/>
            <a:t>ggplot</a:t>
          </a:r>
          <a:r>
            <a:rPr lang="en-US" sz="1700" kern="1200" dirty="0" smtClean="0"/>
            <a:t> library to create a bar chart to comparing different gene expression in different tissue </a:t>
          </a:r>
          <a:endParaRPr lang="en-US" sz="1700" kern="1200" dirty="0"/>
        </a:p>
      </dsp:txBody>
      <dsp:txXfrm>
        <a:off x="2544208" y="1078222"/>
        <a:ext cx="4058086" cy="75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2524-E3DE-F544-8948-C66088EE66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915B-50BD-AD4B-B864-6380EFCE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459537"/>
              </p:ext>
            </p:extLst>
          </p:nvPr>
        </p:nvGraphicFramePr>
        <p:xfrm>
          <a:off x="27415" y="-246066"/>
          <a:ext cx="9178932" cy="471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8624455" y="2982191"/>
            <a:ext cx="976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590808" y="2669416"/>
            <a:ext cx="2063241" cy="92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78337" y="2637049"/>
            <a:ext cx="205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Using </a:t>
            </a:r>
            <a:r>
              <a:rPr lang="en-US" sz="1200" b="1" dirty="0" err="1" smtClean="0">
                <a:solidFill>
                  <a:schemeClr val="bg1"/>
                </a:solidFill>
              </a:rPr>
              <a:t>ggplot</a:t>
            </a:r>
            <a:r>
              <a:rPr lang="en-US" sz="1200" b="1" dirty="0" smtClean="0">
                <a:solidFill>
                  <a:schemeClr val="bg1"/>
                </a:solidFill>
              </a:rPr>
              <a:t> library show the density of different group in this step . Make PCA and use </a:t>
            </a:r>
            <a:r>
              <a:rPr lang="en-US" sz="1200" b="1" dirty="0" err="1" smtClean="0">
                <a:solidFill>
                  <a:schemeClr val="bg1"/>
                </a:solidFill>
              </a:rPr>
              <a:t>dplyr</a:t>
            </a:r>
            <a:r>
              <a:rPr lang="en-US" sz="1200" b="1" dirty="0" smtClean="0">
                <a:solidFill>
                  <a:schemeClr val="bg1"/>
                </a:solidFill>
              </a:rPr>
              <a:t> library to make an 3D graph to show relationship.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21941" y="4234345"/>
            <a:ext cx="948930" cy="60257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/>
          <p:cNvGrpSpPr/>
          <p:nvPr/>
        </p:nvGrpSpPr>
        <p:grpSpPr>
          <a:xfrm>
            <a:off x="2206000" y="4337387"/>
            <a:ext cx="966579" cy="593914"/>
            <a:chOff x="3570168" y="3423702"/>
            <a:chExt cx="966579" cy="602570"/>
          </a:xfrm>
        </p:grpSpPr>
        <p:sp>
          <p:nvSpPr>
            <p:cNvPr id="14" name="Rounded Rectangle 13"/>
            <p:cNvSpPr/>
            <p:nvPr/>
          </p:nvSpPr>
          <p:spPr>
            <a:xfrm>
              <a:off x="3587817" y="3423702"/>
              <a:ext cx="948930" cy="60257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570168" y="3459000"/>
              <a:ext cx="913632" cy="567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Comparing with each other</a:t>
              </a:r>
              <a:endParaRPr lang="en-US" sz="1100" kern="12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724891" y="3927764"/>
            <a:ext cx="4623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38455" y="3792682"/>
            <a:ext cx="10390" cy="13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24891" y="3792682"/>
            <a:ext cx="0" cy="13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40463" y="4540927"/>
            <a:ext cx="948930" cy="60257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Group 33"/>
          <p:cNvGrpSpPr/>
          <p:nvPr/>
        </p:nvGrpSpPr>
        <p:grpSpPr>
          <a:xfrm>
            <a:off x="3590686" y="4644810"/>
            <a:ext cx="948930" cy="602570"/>
            <a:chOff x="3587817" y="3423702"/>
            <a:chExt cx="948930" cy="602570"/>
          </a:xfrm>
        </p:grpSpPr>
        <p:sp>
          <p:nvSpPr>
            <p:cNvPr id="35" name="Rounded Rectangle 34"/>
            <p:cNvSpPr/>
            <p:nvPr/>
          </p:nvSpPr>
          <p:spPr>
            <a:xfrm>
              <a:off x="3587817" y="3423702"/>
              <a:ext cx="948930" cy="60257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605466" y="3441351"/>
              <a:ext cx="913632" cy="567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Comparing with each other</a:t>
              </a:r>
              <a:endParaRPr lang="en-US" sz="11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917264" y="4746860"/>
            <a:ext cx="948930" cy="60257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Group 37"/>
          <p:cNvGrpSpPr/>
          <p:nvPr/>
        </p:nvGrpSpPr>
        <p:grpSpPr>
          <a:xfrm>
            <a:off x="5021119" y="4836915"/>
            <a:ext cx="948930" cy="602570"/>
            <a:chOff x="3587817" y="3423702"/>
            <a:chExt cx="948930" cy="602570"/>
          </a:xfrm>
        </p:grpSpPr>
        <p:sp>
          <p:nvSpPr>
            <p:cNvPr id="39" name="Rounded Rectangle 38"/>
            <p:cNvSpPr/>
            <p:nvPr/>
          </p:nvSpPr>
          <p:spPr>
            <a:xfrm>
              <a:off x="3587817" y="3423702"/>
              <a:ext cx="948930" cy="60257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3605466" y="3441351"/>
              <a:ext cx="913632" cy="567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Comparing with each other</a:t>
              </a:r>
              <a:endParaRPr lang="en-US" sz="1100" kern="1200" dirty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3023755" y="4062845"/>
            <a:ext cx="4447309" cy="3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34145" y="3775033"/>
            <a:ext cx="0" cy="33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71064" y="3792682"/>
            <a:ext cx="0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78038" y="3792681"/>
            <a:ext cx="0" cy="4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624455" y="3775033"/>
            <a:ext cx="0" cy="50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35435" y="3927764"/>
            <a:ext cx="0" cy="29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78038" y="4275961"/>
            <a:ext cx="45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38155" y="4094018"/>
            <a:ext cx="0" cy="44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68191" y="4275961"/>
            <a:ext cx="0" cy="46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0975" y="4447664"/>
            <a:ext cx="1746753" cy="81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8173" y="4523574"/>
            <a:ext cx="173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Using arsenal library to comparing these two datasets.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268191" y="4644810"/>
            <a:ext cx="1412784" cy="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443978"/>
              </p:ext>
            </p:extLst>
          </p:nvPr>
        </p:nvGraphicFramePr>
        <p:xfrm>
          <a:off x="749508" y="-224851"/>
          <a:ext cx="11242623" cy="403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6250504"/>
              </p:ext>
            </p:extLst>
          </p:nvPr>
        </p:nvGraphicFramePr>
        <p:xfrm>
          <a:off x="-449705" y="3942413"/>
          <a:ext cx="11902190" cy="291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342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0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138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Xiuwen Li</dc:creator>
  <cp:lastModifiedBy>Xiuwen Li</cp:lastModifiedBy>
  <cp:revision>8</cp:revision>
  <dcterms:created xsi:type="dcterms:W3CDTF">2018-11-05T18:18:49Z</dcterms:created>
  <dcterms:modified xsi:type="dcterms:W3CDTF">2018-11-07T02:24:11Z</dcterms:modified>
</cp:coreProperties>
</file>