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69" r:id="rId6"/>
    <p:sldId id="264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67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37887B19-F53D-4BD7-9222-3E7F0FAF0826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8D8BECF-B51D-4F69-A4D2-B460B91F3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434A424-850E-4718-B7E9-624FA5B96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6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DCCB80E-6BD6-4CD7-A264-A5A956D4DD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5FCCA335-7914-4FD9-8F58-7115715F6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C3853D-7FF2-466F-ABFC-F4D315C345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337904-0B9E-4176-9C06-8DAC328C06DE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861FDE1-7B29-4CA4-90DD-E06D26DC49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54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DBF766B-A79A-47E3-A8A4-F20D3785D3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5D48B74-1623-4CF1-A84F-46B2BC73C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9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D8A316-5B60-4558-8ABF-CD2AA4BBB5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FB88157-DD58-478C-AE64-6676DEBA1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B617167-14B9-4E1B-8626-65F9446BE7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D88C70D-6027-48FC-86EC-5C3A896408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/>
          </p:cNvSpPr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>
            <a:prstTxWarp prst="textNoShape">
              <a:avLst/>
            </a:prstTxWarp>
          </a:bodyPr>
          <a:lstStyle>
            <a:lvl1pPr algn="ctr" eaLnBrk="1">
              <a:defRPr sz="1200">
                <a:ea typeface="SimSun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419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10369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C6F9-E852-44A4-AA8B-5018A968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878"/>
            <a:ext cx="9144000" cy="1835990"/>
          </a:xfrm>
        </p:spPr>
        <p:txBody>
          <a:bodyPr/>
          <a:lstStyle/>
          <a:p>
            <a:r>
              <a:rPr lang="zh-CN" altLang="en-US" dirty="0"/>
              <a:t>学期项目展示</a:t>
            </a:r>
            <a:br>
              <a:rPr lang="en-IN" dirty="0"/>
            </a:br>
            <a:r>
              <a:rPr lang="zh-CN" altLang="en-US" sz="4400" dirty="0">
                <a:solidFill>
                  <a:srgbClr val="C00000"/>
                </a:solidFill>
              </a:rPr>
              <a:t>项目名称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608F-FF45-4EB2-96C1-07269BF30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95" y="3401366"/>
            <a:ext cx="4572000" cy="21335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开发团队</a:t>
            </a:r>
            <a:r>
              <a:rPr lang="en-IN" dirty="0"/>
              <a:t>:</a:t>
            </a:r>
          </a:p>
          <a:p>
            <a:pPr>
              <a:spcBef>
                <a:spcPts val="0"/>
              </a:spcBef>
            </a:pPr>
            <a:r>
              <a:rPr lang="zh-CN" altLang="en-US" sz="2000" dirty="0"/>
              <a:t>刘海洋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石阳</a:t>
            </a:r>
            <a:endParaRPr lang="en-US" altLang="zh-C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60D39B-68FF-4506-A192-1D2E59A59F0B}"/>
              </a:ext>
            </a:extLst>
          </p:cNvPr>
          <p:cNvSpPr txBox="1">
            <a:spLocks/>
          </p:cNvSpPr>
          <p:nvPr/>
        </p:nvSpPr>
        <p:spPr bwMode="auto">
          <a:xfrm>
            <a:off x="1861452" y="3626372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>
            <a:lvl1pPr marL="0" indent="0" algn="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技术应用</a:t>
            </a:r>
            <a:r>
              <a:rPr lang="en-IN" dirty="0"/>
              <a:t>: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JS</a:t>
            </a:r>
            <a:r>
              <a:rPr lang="en-US" altLang="zh-CN" sz="2000" dirty="0"/>
              <a:t>P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jstl</a:t>
            </a:r>
            <a:r>
              <a:rPr lang="zh-CN" altLang="en-US" sz="2000" dirty="0"/>
              <a:t>、</a:t>
            </a:r>
            <a:r>
              <a:rPr lang="en-US" altLang="zh-CN" sz="2000" dirty="0"/>
              <a:t>el</a:t>
            </a:r>
          </a:p>
          <a:p>
            <a:pPr algn="l">
              <a:spcBef>
                <a:spcPts val="0"/>
              </a:spcBef>
            </a:pPr>
            <a:r>
              <a:rPr lang="en-US" altLang="zh-CN" sz="2000" dirty="0" err="1"/>
              <a:t>SpringMVC</a:t>
            </a:r>
            <a:endParaRPr lang="en-US" altLang="zh-CN" sz="2000" dirty="0"/>
          </a:p>
          <a:p>
            <a:pPr algn="l">
              <a:spcBef>
                <a:spcPts val="0"/>
              </a:spcBef>
            </a:pPr>
            <a:r>
              <a:rPr lang="en-US" altLang="zh-CN" sz="2000" dirty="0"/>
              <a:t>Spring</a:t>
            </a:r>
            <a:endParaRPr lang="en-IN" sz="2000" dirty="0"/>
          </a:p>
          <a:p>
            <a:pPr algn="l">
              <a:spcBef>
                <a:spcPts val="0"/>
              </a:spcBef>
            </a:pPr>
            <a:r>
              <a:rPr lang="en-US" altLang="zh-CN" sz="2000" dirty="0"/>
              <a:t>JDBC</a:t>
            </a:r>
            <a:endParaRPr lang="en-IN" sz="2000" dirty="0"/>
          </a:p>
          <a:p>
            <a:pPr algn="l">
              <a:spcBef>
                <a:spcPts val="0"/>
              </a:spcBef>
            </a:pPr>
            <a:endParaRPr lang="en-IN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6081705-DED6-4DBA-A70C-71C2664EE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231775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BB3F7-D1A7-4DB5-9B6E-1EC274296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E97CDD-467B-4B81-B67C-07F2F43D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36209"/>
            <a:ext cx="1130966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1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7" y="231775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4EC2C-86E1-4024-8EC0-589ECCDA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A3051-8B39-4411-B27E-A1BFF585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" y="1394945"/>
            <a:ext cx="11902068" cy="513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4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818" y="-129665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BC8551-D892-45EB-B6D7-A638728FA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8" y="1935187"/>
            <a:ext cx="11925851" cy="4112797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F25A0F-8D1E-45A2-AEE5-01A151D8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55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818" y="-129665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CBA871B-BB4F-40EC-B513-284840F86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427" y="3166947"/>
            <a:ext cx="9531082" cy="22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0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818" y="-129665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12434-3A67-4A24-957B-DCDC885F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F6AF20-9711-47A4-8AF3-2ED76453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90" y="1516565"/>
            <a:ext cx="11882268" cy="490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6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818" y="-129665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3216F9D-653A-4411-8DD8-13D37B06A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692" y="1795347"/>
            <a:ext cx="10217894" cy="41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5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818" y="-129665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A385396-3BA9-4076-A864-5C4BE6079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52" y="1331145"/>
            <a:ext cx="11079495" cy="50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4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818" y="-129665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F7BA7-9230-4384-97DC-EBE6F9D0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D48B70-801C-4111-BD9D-6566C6B5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8" y="1475606"/>
            <a:ext cx="11069803" cy="538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4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C9530-21E0-499C-8BFC-27CE5FC8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购物车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EB96733-519F-4F05-AD78-AA54C9151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123" y="2653991"/>
            <a:ext cx="9083952" cy="34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2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33E0-6781-4F4B-B990-DD48F558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遇到的挑战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AB8C-FC44-4B3C-B2C5-5F5CB1FC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购物车模块的建立（是否需要建立数据库表）</a:t>
            </a:r>
            <a:endParaRPr lang="en-US" altLang="zh-CN" dirty="0"/>
          </a:p>
          <a:p>
            <a:r>
              <a:rPr lang="zh-CN" altLang="en-US" dirty="0"/>
              <a:t>订单模块查询（遍历查询所有订单）</a:t>
            </a:r>
            <a:endParaRPr lang="en-US" altLang="zh-CN" dirty="0"/>
          </a:p>
          <a:p>
            <a:r>
              <a:rPr lang="zh-CN" altLang="en-US" dirty="0"/>
              <a:t>添加商品（图片上传方式）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16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AC07-C34C-412A-8A64-AF2AAE46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目录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607C-4673-4CB9-AC49-CC156E0A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数据库搭建及连接</a:t>
            </a:r>
            <a:endParaRPr lang="en-US" altLang="zh-CN" dirty="0"/>
          </a:p>
          <a:p>
            <a:r>
              <a:rPr lang="zh-CN" altLang="en-US" dirty="0"/>
              <a:t>前端页面设计</a:t>
            </a:r>
            <a:endParaRPr lang="en-US" altLang="zh-CN" dirty="0"/>
          </a:p>
          <a:p>
            <a:r>
              <a:rPr lang="zh-CN" altLang="en-US" dirty="0"/>
              <a:t>后台部分：用户操作（注册登录、购物车、购买商品）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管理员操作（管理商品分类、添加商品、删除商品，管理订单）</a:t>
            </a:r>
            <a:endParaRPr lang="en-US" altLang="zh-C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75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304E6E89-EA94-461E-9E91-9E396359F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4" y="1177261"/>
            <a:ext cx="5818632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4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1A092B-428A-463A-9C1E-2B4C632FAEFF}"/>
              </a:ext>
            </a:extLst>
          </p:cNvPr>
          <p:cNvSpPr/>
          <p:nvPr/>
        </p:nvSpPr>
        <p:spPr>
          <a:xfrm>
            <a:off x="4294065" y="2705725"/>
            <a:ext cx="36038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zh-CN" altLang="en-US" sz="8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谢谢</a:t>
            </a:r>
            <a:r>
              <a:rPr lang="zh-CN" alt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！</a:t>
            </a:r>
            <a:endParaRPr lang="en-US" sz="8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961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FD6D-F218-4F98-9428-6140C8C4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5D12-8CD6-4AFA-A630-AA0A931E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  <a:endParaRPr lang="en-US" altLang="zh-CN" dirty="0"/>
          </a:p>
          <a:p>
            <a:r>
              <a:rPr lang="zh-CN" altLang="zh-CN" dirty="0"/>
              <a:t>该平台是一个类似于天猫的在线产品展示和销售平台。</a:t>
            </a:r>
            <a:r>
              <a:rPr lang="zh-CN" altLang="en-US" dirty="0"/>
              <a:t>管理员</a:t>
            </a:r>
            <a:r>
              <a:rPr lang="zh-CN" altLang="zh-CN" dirty="0"/>
              <a:t>可以</a:t>
            </a:r>
            <a:r>
              <a:rPr lang="zh-CN" altLang="en-US" dirty="0"/>
              <a:t>管理商品分类、</a:t>
            </a:r>
            <a:r>
              <a:rPr lang="zh-CN" altLang="zh-CN" dirty="0"/>
              <a:t>发布商品</a:t>
            </a:r>
            <a:r>
              <a:rPr lang="zh-CN" altLang="en-US" dirty="0"/>
              <a:t>、管理订单</a:t>
            </a:r>
            <a:endParaRPr lang="en-US" altLang="zh-CN" dirty="0"/>
          </a:p>
          <a:p>
            <a:r>
              <a:rPr lang="zh-CN" altLang="zh-CN" dirty="0"/>
              <a:t>普通用户可以</a:t>
            </a:r>
            <a:r>
              <a:rPr lang="zh-CN" altLang="en-US" dirty="0"/>
              <a:t>添加购物车、</a:t>
            </a:r>
            <a:r>
              <a:rPr lang="zh-CN" altLang="zh-CN" dirty="0"/>
              <a:t>购买商品</a:t>
            </a:r>
            <a:r>
              <a:rPr lang="zh-CN" altLang="en-US" dirty="0"/>
              <a:t>、查看个人订单</a:t>
            </a:r>
            <a:r>
              <a:rPr lang="zh-CN" altLang="zh-CN" dirty="0"/>
              <a:t>。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01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4F6F-5EF3-4F06-B020-5E7008B6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32" y="912523"/>
            <a:ext cx="7804944" cy="1033180"/>
          </a:xfrm>
        </p:spPr>
        <p:txBody>
          <a:bodyPr/>
          <a:lstStyle/>
          <a:p>
            <a:r>
              <a:rPr lang="zh-CN" altLang="en-US" dirty="0"/>
              <a:t>开发跟进</a:t>
            </a:r>
            <a:r>
              <a:rPr lang="en-IN" dirty="0"/>
              <a:t> – SDLC(</a:t>
            </a:r>
            <a:r>
              <a:rPr lang="zh-CN" altLang="en-US" sz="2800" dirty="0"/>
              <a:t>软件开发生命周期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295B5D-B00C-4135-9E50-C13ED75A2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300922"/>
              </p:ext>
            </p:extLst>
          </p:nvPr>
        </p:nvGraphicFramePr>
        <p:xfrm>
          <a:off x="609600" y="2261636"/>
          <a:ext cx="10744200" cy="3779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55371">
                  <a:extLst>
                    <a:ext uri="{9D8B030D-6E8A-4147-A177-3AD203B41FA5}">
                      <a16:colId xmlns:a16="http://schemas.microsoft.com/office/drawing/2014/main" val="4276289445"/>
                    </a:ext>
                  </a:extLst>
                </a:gridCol>
                <a:gridCol w="2068286">
                  <a:extLst>
                    <a:ext uri="{9D8B030D-6E8A-4147-A177-3AD203B41FA5}">
                      <a16:colId xmlns:a16="http://schemas.microsoft.com/office/drawing/2014/main" val="3727699942"/>
                    </a:ext>
                  </a:extLst>
                </a:gridCol>
                <a:gridCol w="1839686">
                  <a:extLst>
                    <a:ext uri="{9D8B030D-6E8A-4147-A177-3AD203B41FA5}">
                      <a16:colId xmlns:a16="http://schemas.microsoft.com/office/drawing/2014/main" val="4285062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858611038"/>
                    </a:ext>
                  </a:extLst>
                </a:gridCol>
                <a:gridCol w="2699657">
                  <a:extLst>
                    <a:ext uri="{9D8B030D-6E8A-4147-A177-3AD203B41FA5}">
                      <a16:colId xmlns:a16="http://schemas.microsoft.com/office/drawing/2014/main" val="2374819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Phase / Task / Module</a:t>
                      </a:r>
                    </a:p>
                    <a:p>
                      <a:pPr algn="ctr"/>
                      <a:r>
                        <a:rPr lang="zh-CN" altLang="en-US" sz="1400" dirty="0"/>
                        <a:t>阶段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任务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模块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Assigned To</a:t>
                      </a:r>
                    </a:p>
                    <a:p>
                      <a:pPr algn="ctr"/>
                      <a:r>
                        <a:rPr lang="zh-CN" altLang="en-US" sz="1400" dirty="0"/>
                        <a:t>分配给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Due Date</a:t>
                      </a:r>
                    </a:p>
                    <a:p>
                      <a:pPr algn="ctr"/>
                      <a:r>
                        <a:rPr lang="zh-CN" altLang="en-US" sz="1400" dirty="0"/>
                        <a:t>预定完成日期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Outcome / Status</a:t>
                      </a:r>
                    </a:p>
                    <a:p>
                      <a:pPr algn="ctr"/>
                      <a:r>
                        <a:rPr lang="zh-CN" altLang="en-US" sz="1400" dirty="0"/>
                        <a:t>结果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状态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Comments / Remarks</a:t>
                      </a:r>
                    </a:p>
                    <a:p>
                      <a:pPr algn="ctr"/>
                      <a:r>
                        <a:rPr lang="zh-CN" altLang="en-US" sz="1400" dirty="0"/>
                        <a:t>备注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4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 </a:t>
                      </a:r>
                      <a:r>
                        <a:rPr lang="zh-CN" altLang="en-US" sz="1400" dirty="0"/>
                        <a:t>管理员登录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刘海洋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已完成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4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用户登录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石阳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已完成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8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管理商品分类、商品查询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删除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2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用户注册登录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订单模块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购物车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查询模块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2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4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1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3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9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37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5645-F46D-434E-88E5-7A7AE6CC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32" y="640854"/>
            <a:ext cx="7804944" cy="1518444"/>
          </a:xfrm>
        </p:spPr>
        <p:txBody>
          <a:bodyPr/>
          <a:lstStyle/>
          <a:p>
            <a:r>
              <a:rPr lang="zh-CN" altLang="en-US" dirty="0"/>
              <a:t>数据库关系图</a:t>
            </a:r>
            <a:endParaRPr lang="en-I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8CDAB8-824D-4340-899A-0C8EA68DD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94" y="2159298"/>
            <a:ext cx="2345428" cy="18551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1FA9CEE-73F0-4EC9-92DE-33CC937A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622" y="1780943"/>
            <a:ext cx="2390775" cy="247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CAE1C8-36AE-44B0-973E-F462B1149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809" y="2067488"/>
            <a:ext cx="2990850" cy="3143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96D3A3C-E9A2-4257-85F3-F19A6DA54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2292648"/>
            <a:ext cx="3743325" cy="533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9127CC5-3B86-4142-9B4F-FACD3D8B4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5883" y="2959398"/>
            <a:ext cx="6848475" cy="24765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D2B66C8-C913-4739-9A2B-9F5C5B3424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798" y="3646270"/>
            <a:ext cx="8010525" cy="228600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13DC5B5-7BCF-4679-9F53-476F5055E708}"/>
              </a:ext>
            </a:extLst>
          </p:cNvPr>
          <p:cNvCxnSpPr/>
          <p:nvPr/>
        </p:nvCxnSpPr>
        <p:spPr bwMode="auto">
          <a:xfrm flipV="1">
            <a:off x="1590677" y="3805791"/>
            <a:ext cx="896045" cy="38417"/>
          </a:xfrm>
          <a:prstGeom prst="straightConnector1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882157D7-7715-4AB8-989A-1FFB1D7CC5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5722" y="3277164"/>
            <a:ext cx="8486775" cy="3048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A4A09EF-4AC0-4746-BDE9-C0C203ACE552}"/>
              </a:ext>
            </a:extLst>
          </p:cNvPr>
          <p:cNvCxnSpPr>
            <a:endCxn id="22" idx="1"/>
          </p:cNvCxnSpPr>
          <p:nvPr/>
        </p:nvCxnSpPr>
        <p:spPr bwMode="auto">
          <a:xfrm flipV="1">
            <a:off x="1983008" y="3083223"/>
            <a:ext cx="2432875" cy="123825"/>
          </a:xfrm>
          <a:prstGeom prst="straightConnector1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16B8937-7B3E-4C19-93AF-B14E042E00C0}"/>
              </a:ext>
            </a:extLst>
          </p:cNvPr>
          <p:cNvCxnSpPr/>
          <p:nvPr/>
        </p:nvCxnSpPr>
        <p:spPr bwMode="auto">
          <a:xfrm>
            <a:off x="2063265" y="3429000"/>
            <a:ext cx="981018" cy="0"/>
          </a:xfrm>
          <a:prstGeom prst="straightConnector1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86372C9-16D5-41A4-BC8F-DD5171D83C98}"/>
              </a:ext>
            </a:extLst>
          </p:cNvPr>
          <p:cNvCxnSpPr/>
          <p:nvPr/>
        </p:nvCxnSpPr>
        <p:spPr bwMode="auto">
          <a:xfrm flipV="1">
            <a:off x="2063265" y="2720898"/>
            <a:ext cx="2965935" cy="238500"/>
          </a:xfrm>
          <a:prstGeom prst="straightConnector1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ECE4699-36D4-49F1-B038-26E9D09D1A88}"/>
              </a:ext>
            </a:extLst>
          </p:cNvPr>
          <p:cNvCxnSpPr/>
          <p:nvPr/>
        </p:nvCxnSpPr>
        <p:spPr bwMode="auto">
          <a:xfrm flipV="1">
            <a:off x="2063265" y="2292648"/>
            <a:ext cx="3143544" cy="316737"/>
          </a:xfrm>
          <a:prstGeom prst="straightConnector1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EF93EF-3827-4318-9472-D9CD88D9A1A7}"/>
              </a:ext>
            </a:extLst>
          </p:cNvPr>
          <p:cNvCxnSpPr/>
          <p:nvPr/>
        </p:nvCxnSpPr>
        <p:spPr bwMode="auto">
          <a:xfrm flipV="1">
            <a:off x="1784195" y="1862254"/>
            <a:ext cx="2631688" cy="297044"/>
          </a:xfrm>
          <a:prstGeom prst="straightConnector1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34069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CC8F-7A71-4A26-9E98-A1350BB1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231775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9AB30B-82A1-4ADA-9EB9-7575ECEC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418" y="1438507"/>
            <a:ext cx="10925606" cy="518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275" y="349306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16F45-E6B3-43D0-9C40-3BB8E119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489A2D-62B9-4834-BC62-778A5839B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5" y="2233529"/>
            <a:ext cx="11876049" cy="373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1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31" y="102563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266B6-F145-4307-B4DD-ECB0A130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73463C-D854-4716-BD30-ED0B3CC4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7" y="1421499"/>
            <a:ext cx="11143785" cy="49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7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32" y="102563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D60ACD-1EBD-4EE5-B752-19BA2424C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066" y="1215483"/>
            <a:ext cx="11245159" cy="491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9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Big Data v2.potx" id="{9C375FE3-222F-4AF7-B617-B54A143379D0}" vid="{D6C00BBA-7528-4C11-9820-E5A600D732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269</Words>
  <Application>Microsoft Office PowerPoint</Application>
  <PresentationFormat>宽屏</PresentationFormat>
  <Paragraphs>60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Helvetica Light</vt:lpstr>
      <vt:lpstr>Lantinghei SC Heavy</vt:lpstr>
      <vt:lpstr>Arial</vt:lpstr>
      <vt:lpstr>White</vt:lpstr>
      <vt:lpstr>学期项目展示 项目名称</vt:lpstr>
      <vt:lpstr>目录</vt:lpstr>
      <vt:lpstr>项目概述</vt:lpstr>
      <vt:lpstr>开发跟进 – SDLC(软件开发生命周期)</vt:lpstr>
      <vt:lpstr>数据库关系图</vt:lpstr>
      <vt:lpstr>功能展示截图</vt:lpstr>
      <vt:lpstr>功能展示截图</vt:lpstr>
      <vt:lpstr>功能展示截图</vt:lpstr>
      <vt:lpstr>功能展示截图</vt:lpstr>
      <vt:lpstr>功能展示截图</vt:lpstr>
      <vt:lpstr>功能展示截图</vt:lpstr>
      <vt:lpstr>功能展示截图</vt:lpstr>
      <vt:lpstr>功能展示截图</vt:lpstr>
      <vt:lpstr>功能展示截图</vt:lpstr>
      <vt:lpstr>功能展示截图</vt:lpstr>
      <vt:lpstr>功能展示截图</vt:lpstr>
      <vt:lpstr>功能展示截图</vt:lpstr>
      <vt:lpstr>购物车</vt:lpstr>
      <vt:lpstr>遇到的挑战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石 阳</cp:lastModifiedBy>
  <cp:revision>73</cp:revision>
  <dcterms:created xsi:type="dcterms:W3CDTF">2018-12-12T03:00:50Z</dcterms:created>
  <dcterms:modified xsi:type="dcterms:W3CDTF">2020-01-08T02:34:05Z</dcterms:modified>
</cp:coreProperties>
</file>