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684" r:id="rId3"/>
  </p:sldMasterIdLst>
  <p:notesMasterIdLst>
    <p:notesMasterId r:id="rId9"/>
  </p:notesMasterIdLst>
  <p:sldIdLst>
    <p:sldId id="256" r:id="rId4"/>
    <p:sldId id="309" r:id="rId5"/>
    <p:sldId id="308" r:id="rId6"/>
    <p:sldId id="311" r:id="rId7"/>
    <p:sldId id="31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21" autoAdjust="0"/>
  </p:normalViewPr>
  <p:slideViewPr>
    <p:cSldViewPr>
      <p:cViewPr varScale="1">
        <p:scale>
          <a:sx n="113" d="100"/>
          <a:sy n="113" d="100"/>
        </p:scale>
        <p:origin x="-158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E0F23-7647-4B36-9C97-19CCD522EF7A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69DCB-FF39-4F68-98DD-2F5951AA3D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6748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551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162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014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915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147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814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3672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85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56" y="719756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94" y="6457807"/>
            <a:ext cx="1123132" cy="22714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2016/2/5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" y="44624"/>
            <a:ext cx="430724" cy="43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539259" y="446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i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4038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3161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11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063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56" y="719756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94" y="6457807"/>
            <a:ext cx="1123132" cy="22714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2016/2/5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" y="44624"/>
            <a:ext cx="430724" cy="43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539259" y="446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i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04448" y="64412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196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19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9685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3984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693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743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618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245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413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112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406159"/>
            <a:ext cx="3574257" cy="45184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406159"/>
            <a:ext cx="9146380" cy="45184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6512" y="6485577"/>
            <a:ext cx="1123132" cy="227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539056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82464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C88B-86D0-4C5A-8106-4E1D2EEFBB48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CB47-DC5A-497A-8E18-9628600860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60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406159"/>
            <a:ext cx="3574257" cy="45184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406159"/>
            <a:ext cx="9146380" cy="45184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6512" y="6485577"/>
            <a:ext cx="1123132" cy="227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2016/2/5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539056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82464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758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800"/>
        </a:spcBef>
        <a:buFont typeface="Arial" pitchFamily="34" charset="0"/>
        <a:buNone/>
        <a:defRPr sz="24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173736" indent="-173736" algn="l" defTabSz="914400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402336" indent="-164592" algn="l" defTabSz="914400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630936" indent="-164592" algn="l" defTabSz="914400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859536" indent="-173736" algn="l" defTabSz="914400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9912" y="116632"/>
            <a:ext cx="3367276" cy="5760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课程介绍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7336" y="6425952"/>
            <a:ext cx="5976664" cy="432048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  <a:endParaRPr lang="en-US" altLang="zh-CN" sz="1800" i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33802" y="146299"/>
            <a:ext cx="2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5589240"/>
            <a:ext cx="37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任课教师：张亚明老师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5589240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联系方式：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13909271400</a:t>
            </a:r>
          </a:p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邮箱：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22068319@qq.com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132856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、课程的性质及任务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、课程内容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、课程学习方法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52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9912" y="116632"/>
            <a:ext cx="3367276" cy="5760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课程介绍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7336" y="6425952"/>
            <a:ext cx="5976664" cy="432048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  <a:endParaRPr lang="en-US" altLang="zh-CN" sz="1800" i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33802" y="146299"/>
            <a:ext cx="2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5589240"/>
            <a:ext cx="37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任课教师：张亚明老师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5589240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联系方式：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13909271400</a:t>
            </a:r>
          </a:p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邮箱：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22068319@qq.com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844824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 smtClean="0"/>
              <a:t> </a:t>
            </a:r>
            <a:r>
              <a:rPr lang="en-US" altLang="zh-CN" sz="3200" dirty="0" smtClean="0"/>
              <a:t>    </a:t>
            </a:r>
            <a:r>
              <a:rPr lang="en-US" altLang="zh-CN" sz="3200" dirty="0" smtClean="0"/>
              <a:t>   </a:t>
            </a:r>
            <a:r>
              <a:rPr lang="zh-CN" altLang="zh-CN" sz="3200" dirty="0" smtClean="0"/>
              <a:t>课程</a:t>
            </a:r>
            <a:r>
              <a:rPr lang="zh-CN" altLang="zh-CN" sz="3200" dirty="0" smtClean="0"/>
              <a:t>的性质是计算机科学中一门</a:t>
            </a:r>
            <a:r>
              <a:rPr lang="zh-CN" altLang="zh-CN" sz="3200" dirty="0" smtClean="0"/>
              <a:t>综合性的专业</a:t>
            </a:r>
            <a:r>
              <a:rPr lang="zh-CN" altLang="zh-CN" sz="3200" dirty="0" smtClean="0"/>
              <a:t>基础课程，是介于数学、计算机硬件和计算机软件三者之间的一门核心</a:t>
            </a:r>
            <a:r>
              <a:rPr lang="zh-CN" altLang="zh-CN" sz="3200" dirty="0" smtClean="0"/>
              <a:t>课程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是</a:t>
            </a:r>
            <a:r>
              <a:rPr lang="zh-CN" altLang="zh-CN" sz="3200" dirty="0" smtClean="0"/>
              <a:t>编程的必备基础。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52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9912" y="116632"/>
            <a:ext cx="3367276" cy="5760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课程介绍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7336" y="6425952"/>
            <a:ext cx="5976664" cy="432048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  <a:endParaRPr lang="en-US" altLang="zh-CN" sz="1800" i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33802" y="146299"/>
            <a:ext cx="2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5589240"/>
            <a:ext cx="37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任课教师：张亚明老师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5589240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联系方式：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13909271400</a:t>
            </a:r>
          </a:p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邮箱：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22068319@qq.com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844824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课程内容：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 smtClean="0"/>
              <a:t>    </a:t>
            </a:r>
            <a:r>
              <a:rPr lang="zh-CN" altLang="en-US" sz="2800" dirty="0" smtClean="0"/>
              <a:t>数据结构涵盖数据线性表、栈、队列、串、数组和广义表、树、图等内容，算法部分涵盖查找、排序、递推、枚举、递归、贪心、数值、实用算法等内容。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52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9912" y="116632"/>
            <a:ext cx="3367276" cy="5760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课程介绍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7336" y="6425952"/>
            <a:ext cx="5976664" cy="432048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  <a:endParaRPr lang="en-US" altLang="zh-CN" sz="1800" i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33802" y="146299"/>
            <a:ext cx="2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5589240"/>
            <a:ext cx="37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任课教师：张亚明老师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5589240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联系方式：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13909271400</a:t>
            </a:r>
          </a:p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邮箱：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22068319@qq.com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844824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</a:t>
            </a:r>
            <a:r>
              <a:rPr lang="zh-CN" altLang="zh-CN" sz="3200" dirty="0" smtClean="0"/>
              <a:t>课程的任务是学会分析研究计算机加工的数据结构的特性</a:t>
            </a:r>
            <a:r>
              <a:rPr lang="en-US" altLang="zh-CN" sz="3200" dirty="0" smtClean="0"/>
              <a:t>;</a:t>
            </a:r>
            <a:r>
              <a:rPr lang="zh-CN" altLang="zh-CN" sz="3200" dirty="0" smtClean="0"/>
              <a:t>培养数据抽象的能力</a:t>
            </a:r>
            <a:r>
              <a:rPr lang="en-US" altLang="zh-CN" sz="3200" dirty="0" smtClean="0"/>
              <a:t>;</a:t>
            </a:r>
            <a:r>
              <a:rPr lang="zh-CN" altLang="zh-CN" sz="3200" dirty="0" smtClean="0"/>
              <a:t>训练学生进行复杂程序设计的技能和培养良好程序设计的习惯</a:t>
            </a:r>
            <a:r>
              <a:rPr lang="en-US" altLang="zh-CN" sz="3200" dirty="0" smtClean="0"/>
              <a:t>;</a:t>
            </a:r>
            <a:r>
              <a:rPr lang="zh-CN" altLang="zh-CN" sz="3200" dirty="0" smtClean="0"/>
              <a:t>初步掌握算法的时间分析和空间分析的技术。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52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9912" y="116632"/>
            <a:ext cx="3367276" cy="5760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课程介绍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7336" y="6425952"/>
            <a:ext cx="5976664" cy="432048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  <a:endParaRPr lang="en-US" altLang="zh-CN" sz="1800" i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33802" y="146299"/>
            <a:ext cx="2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5589240"/>
            <a:ext cx="37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任课教师：张亚明老师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5589240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联系方式：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13909271400</a:t>
            </a:r>
          </a:p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邮箱：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22068319@qq.com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79928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 </a:t>
            </a:r>
            <a:r>
              <a:rPr lang="zh-CN" altLang="zh-CN" sz="3200" dirty="0" smtClean="0"/>
              <a:t>课程的</a:t>
            </a:r>
            <a:r>
              <a:rPr lang="zh-CN" altLang="en-US" sz="3200" dirty="0" smtClean="0"/>
              <a:t>学习方法：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2800" dirty="0" smtClean="0"/>
              <a:t>1</a:t>
            </a:r>
            <a:r>
              <a:rPr lang="zh-CN" altLang="zh-CN" sz="2800" dirty="0" smtClean="0"/>
              <a:t>．明确</a:t>
            </a:r>
            <a:r>
              <a:rPr lang="zh-CN" altLang="en-US" sz="2800" dirty="0" smtClean="0"/>
              <a:t>课程</a:t>
            </a:r>
            <a:r>
              <a:rPr lang="zh-CN" altLang="zh-CN" sz="2800" dirty="0" smtClean="0"/>
              <a:t>的重要性，树立学好</a:t>
            </a:r>
            <a:r>
              <a:rPr lang="zh-CN" altLang="en-US" sz="2800" dirty="0" smtClean="0"/>
              <a:t>课程</a:t>
            </a:r>
            <a:r>
              <a:rPr lang="zh-CN" altLang="zh-CN" sz="2800" dirty="0" smtClean="0"/>
              <a:t>的信心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zh-CN" sz="2800" dirty="0" smtClean="0"/>
              <a:t>．熟练掌握程序设计语言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zh-CN" sz="2800" dirty="0" smtClean="0"/>
              <a:t>．结合生活实际，变抽象为具体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zh-CN" sz="2800" dirty="0" smtClean="0"/>
              <a:t>．多思考，多上机实践</a:t>
            </a:r>
          </a:p>
        </p:txBody>
      </p:sp>
    </p:spTree>
    <p:extLst>
      <p:ext uri="{BB962C8B-B14F-4D97-AF65-F5344CB8AC3E}">
        <p14:creationId xmlns="" xmlns:p14="http://schemas.microsoft.com/office/powerpoint/2010/main" val="9552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795</TotalTime>
  <Words>299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角度</vt:lpstr>
      <vt:lpstr>自定义设计方案</vt:lpstr>
      <vt:lpstr>1_角度</vt:lpstr>
      <vt:lpstr>课程介绍</vt:lpstr>
      <vt:lpstr>课程介绍</vt:lpstr>
      <vt:lpstr>课程介绍</vt:lpstr>
      <vt:lpstr>课程介绍</vt:lpstr>
      <vt:lpstr>课程介绍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  算法设计</dc:title>
  <dc:creator>Admin</dc:creator>
  <cp:lastModifiedBy>ZHANG</cp:lastModifiedBy>
  <cp:revision>96</cp:revision>
  <dcterms:created xsi:type="dcterms:W3CDTF">2016-02-05T04:04:20Z</dcterms:created>
  <dcterms:modified xsi:type="dcterms:W3CDTF">2022-09-04T14:03:49Z</dcterms:modified>
</cp:coreProperties>
</file>