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FF"/>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75" d="100"/>
          <a:sy n="75" d="100"/>
        </p:scale>
        <p:origin x="-714" y="-96"/>
      </p:cViewPr>
      <p:guideLst>
        <p:guide orient="horz" pos="2160"/>
        <p:guide pos="2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34818" name="任意多边形 34817"/>
          <p:cNvSpPr/>
          <p:nvPr/>
        </p:nvSpPr>
        <p:spPr>
          <a:xfrm>
            <a:off x="20638" y="12700"/>
            <a:ext cx="8896350" cy="6780213"/>
          </a:xfrm>
          <a:custGeom>
            <a:avLst/>
            <a:gdLst/>
            <a:ahLst/>
            <a:cxnLst/>
            <a:pathLst>
              <a:path w="3985" h="3619">
                <a:moveTo>
                  <a:pt x="2822" y="0"/>
                </a:moveTo>
                <a:lnTo>
                  <a:pt x="0" y="975"/>
                </a:lnTo>
                <a:lnTo>
                  <a:pt x="2169" y="3619"/>
                </a:lnTo>
                <a:lnTo>
                  <a:pt x="3985" y="1125"/>
                </a:lnTo>
                <a:lnTo>
                  <a:pt x="2822" y="0"/>
                </a:lnTo>
                <a:lnTo>
                  <a:pt x="2822" y="0"/>
                </a:lnTo>
                <a:close/>
              </a:path>
            </a:pathLst>
          </a:custGeom>
          <a:solidFill>
            <a:schemeClr val="accent1"/>
          </a:solidFill>
          <a:ln w="9525">
            <a:noFill/>
          </a:ln>
        </p:spPr>
        <p:txBody>
          <a:bodyPr/>
          <a:p>
            <a:endParaRPr lang="zh-CN" altLang="en-US"/>
          </a:p>
        </p:txBody>
      </p:sp>
      <p:sp>
        <p:nvSpPr>
          <p:cNvPr id="34819" name="标题 34818"/>
          <p:cNvSpPr>
            <a:spLocks noGrp="1"/>
          </p:cNvSpPr>
          <p:nvPr>
            <p:ph type="ctrTitle"/>
          </p:nvPr>
        </p:nvSpPr>
        <p:spPr>
          <a:xfrm>
            <a:off x="1371600" y="1511300"/>
            <a:ext cx="6400800" cy="2273300"/>
          </a:xfrm>
          <a:prstGeom prst="rect">
            <a:avLst/>
          </a:prstGeom>
          <a:noFill/>
          <a:ln w="9525">
            <a:noFill/>
          </a:ln>
          <a:effectLst>
            <a:outerShdw dist="45791" dir="2021404" algn="ctr" rotWithShape="0">
              <a:schemeClr val="bg2"/>
            </a:outerShdw>
          </a:effectLst>
        </p:spPr>
        <p:txBody>
          <a:bodyPr anchor="b"/>
          <a:lstStyle>
            <a:lvl1pPr lvl="0">
              <a:defRPr>
                <a:solidFill>
                  <a:schemeClr val="tx2"/>
                </a:solidFill>
                <a:effectLst>
                  <a:outerShdw blurRad="38100" dist="38100" dir="2700000">
                    <a:srgbClr val="C0C0C0"/>
                  </a:outerShdw>
                </a:effectLst>
              </a:defRPr>
            </a:lvl1pPr>
          </a:lstStyle>
          <a:p>
            <a:pPr lvl="0"/>
            <a:r>
              <a:rPr lang="zh-CN" altLang="en-US" dirty="0"/>
              <a:t>单击此处编辑母版标题样式</a:t>
            </a:r>
            <a:endParaRPr lang="zh-CN" altLang="en-US" dirty="0"/>
          </a:p>
        </p:txBody>
      </p:sp>
      <p:sp>
        <p:nvSpPr>
          <p:cNvPr id="34820" name="副标题 34819"/>
          <p:cNvSpPr>
            <a:spLocks noGrp="1"/>
          </p:cNvSpPr>
          <p:nvPr>
            <p:ph type="subTitle" idx="1"/>
          </p:nvPr>
        </p:nvSpPr>
        <p:spPr>
          <a:xfrm>
            <a:off x="1549400" y="4051300"/>
            <a:ext cx="6032500" cy="1003300"/>
          </a:xfrm>
          <a:prstGeom prst="rect">
            <a:avLst/>
          </a:prstGeom>
          <a:noFill/>
          <a:ln w="9525">
            <a:noFill/>
          </a:ln>
        </p:spPr>
        <p:txBody>
          <a:bodyPr anchor="t"/>
          <a:lstStyle>
            <a:lvl1pPr marL="0" lvl="0" indent="0" algn="ctr">
              <a:buNone/>
              <a:defRPr sz="2800">
                <a:effectLst>
                  <a:outerShdw blurRad="38100" dist="38100" dir="2700000">
                    <a:srgbClr val="C0C0C0"/>
                  </a:outerShdw>
                </a:effectLst>
              </a:defRPr>
            </a:lvl1pPr>
            <a:lvl2pPr marL="457200" lvl="1" indent="0" algn="ctr">
              <a:buNone/>
              <a:defRPr sz="2800">
                <a:effectLst>
                  <a:outerShdw blurRad="38100" dist="38100" dir="2700000">
                    <a:srgbClr val="C0C0C0"/>
                  </a:outerShdw>
                </a:effectLst>
              </a:defRPr>
            </a:lvl2pPr>
            <a:lvl3pPr marL="914400" lvl="2" indent="0" algn="ctr">
              <a:buNone/>
              <a:defRPr sz="2800">
                <a:effectLst>
                  <a:outerShdw blurRad="38100" dist="38100" dir="2700000">
                    <a:srgbClr val="C0C0C0"/>
                  </a:outerShdw>
                </a:effectLst>
              </a:defRPr>
            </a:lvl3pPr>
            <a:lvl4pPr marL="1371600" lvl="3" indent="0" algn="ctr">
              <a:buNone/>
              <a:defRPr sz="2800">
                <a:effectLst>
                  <a:outerShdw blurRad="38100" dist="38100" dir="2700000">
                    <a:srgbClr val="C0C0C0"/>
                  </a:outerShdw>
                </a:effectLst>
              </a:defRPr>
            </a:lvl4pPr>
            <a:lvl5pPr marL="1828800" lvl="4" indent="0" algn="ctr">
              <a:buNone/>
              <a:defRPr sz="2800">
                <a:effectLst>
                  <a:outerShdw blurRad="38100" dist="38100" dir="2700000">
                    <a:srgbClr val="C0C0C0"/>
                  </a:outerShdw>
                </a:effectLst>
              </a:defRPr>
            </a:lvl5pPr>
          </a:lstStyle>
          <a:p>
            <a:pPr lvl="0"/>
            <a:r>
              <a:rPr lang="zh-CN" altLang="en-US" dirty="0"/>
              <a:t>单击此处编辑母版副标题样式</a:t>
            </a:r>
            <a:endParaRPr lang="zh-CN" altLang="en-US" dirty="0"/>
          </a:p>
        </p:txBody>
      </p:sp>
      <p:sp>
        <p:nvSpPr>
          <p:cNvPr id="34821" name="日期占位符 34820"/>
          <p:cNvSpPr>
            <a:spLocks noGrp="1"/>
          </p:cNvSpPr>
          <p:nvPr>
            <p:ph type="dt" sz="half" idx="2"/>
          </p:nvPr>
        </p:nvSpPr>
        <p:spPr>
          <a:xfrm>
            <a:off x="685800" y="6248400"/>
            <a:ext cx="1905000" cy="457200"/>
          </a:xfrm>
          <a:prstGeom prst="rect">
            <a:avLst/>
          </a:prstGeom>
          <a:noFill/>
          <a:ln w="9525">
            <a:noFill/>
          </a:ln>
        </p:spPr>
        <p:txBody>
          <a:bodyPr anchor="t"/>
          <a:lstStyle>
            <a:lvl1pPr>
              <a:defRPr sz="1400">
                <a:latin typeface="Comic Sans MS" panose="030F0702030302020204" pitchFamily="66" charset="0"/>
              </a:defRPr>
            </a:lvl1pPr>
          </a:lstStyle>
          <a:p>
            <a:pPr>
              <a:buClr>
                <a:schemeClr val="bg1"/>
              </a:buClr>
            </a:pPr>
            <a:endParaRPr lang="zh-CN" altLang="en-US" dirty="0"/>
          </a:p>
        </p:txBody>
      </p:sp>
      <p:sp>
        <p:nvSpPr>
          <p:cNvPr id="34822" name="页脚占位符 34821"/>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a:latin typeface="Comic Sans MS" panose="030F0702030302020204" pitchFamily="66" charset="0"/>
              </a:defRPr>
            </a:lvl1pPr>
          </a:lstStyle>
          <a:p>
            <a:pPr>
              <a:buClr>
                <a:schemeClr val="bg1"/>
              </a:buClr>
            </a:pPr>
            <a:endParaRPr lang="zh-CN" altLang="en-US" dirty="0"/>
          </a:p>
        </p:txBody>
      </p:sp>
      <p:sp>
        <p:nvSpPr>
          <p:cNvPr id="34823" name="灯片编号占位符 34822"/>
          <p:cNvSpPr>
            <a:spLocks noGrp="1"/>
          </p:cNvSpPr>
          <p:nvPr>
            <p:ph type="sldNum" sz="quarter" idx="4"/>
          </p:nvPr>
        </p:nvSpPr>
        <p:spPr>
          <a:xfrm>
            <a:off x="6553200" y="6248400"/>
            <a:ext cx="1905000" cy="457200"/>
          </a:xfrm>
          <a:prstGeom prst="rect">
            <a:avLst/>
          </a:prstGeom>
          <a:noFill/>
          <a:ln w="9525">
            <a:noFill/>
          </a:ln>
        </p:spPr>
        <p:txBody>
          <a:bodyPr anchor="t"/>
          <a:lstStyle>
            <a:lvl1pPr algn="r">
              <a:defRPr sz="1400">
                <a:latin typeface="Comic Sans MS" panose="030F0702030302020204" pitchFamily="66" charset="0"/>
              </a:defRPr>
            </a:lvl1pPr>
          </a:lstStyle>
          <a:p>
            <a:pPr>
              <a:buClr>
                <a:schemeClr val="bg1"/>
              </a:buClr>
            </a:pPr>
            <a:fld id="{9A0DB2DC-4C9A-4742-B13C-FB6460FD3503}" type="slidenum">
              <a:rPr lang="zh-CN" altLang="en-US" dirty="0"/>
            </a:fld>
            <a:endParaRPr lang="zh-CN" altLang="en-US" dirty="0"/>
          </a:p>
        </p:txBody>
      </p:sp>
      <p:grpSp>
        <p:nvGrpSpPr>
          <p:cNvPr id="34824" name="组合 34823"/>
          <p:cNvGrpSpPr/>
          <p:nvPr/>
        </p:nvGrpSpPr>
        <p:grpSpPr>
          <a:xfrm>
            <a:off x="195263" y="234950"/>
            <a:ext cx="3787775" cy="1778000"/>
            <a:chOff x="123" y="148"/>
            <a:chExt cx="2386" cy="1120"/>
          </a:xfrm>
        </p:grpSpPr>
        <p:sp>
          <p:nvSpPr>
            <p:cNvPr id="34825" name="任意多边形 34824"/>
            <p:cNvSpPr/>
            <p:nvPr userDrawn="1"/>
          </p:nvSpPr>
          <p:spPr>
            <a:xfrm>
              <a:off x="177" y="177"/>
              <a:ext cx="2250" cy="1017"/>
            </a:xfrm>
            <a:custGeom>
              <a:avLst/>
              <a:gdLst/>
              <a:ahLst/>
              <a:cxnLst/>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ln>
          </p:spPr>
          <p:txBody>
            <a:bodyPr/>
            <a:p>
              <a:endParaRPr lang="zh-CN" altLang="en-US"/>
            </a:p>
          </p:txBody>
        </p:sp>
        <p:sp>
          <p:nvSpPr>
            <p:cNvPr id="34826" name="任意多边形 34825"/>
            <p:cNvSpPr/>
            <p:nvPr userDrawn="1"/>
          </p:nvSpPr>
          <p:spPr>
            <a:xfrm>
              <a:off x="166" y="261"/>
              <a:ext cx="2244" cy="1007"/>
            </a:xfrm>
            <a:custGeom>
              <a:avLst/>
              <a:gdLst/>
              <a:ahLst/>
              <a:cxnLst/>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ln>
          </p:spPr>
          <p:txBody>
            <a:bodyPr/>
            <a:p>
              <a:endParaRPr lang="zh-CN" altLang="en-US"/>
            </a:p>
          </p:txBody>
        </p:sp>
        <p:sp>
          <p:nvSpPr>
            <p:cNvPr id="34827" name="任意多边形 34826"/>
            <p:cNvSpPr/>
            <p:nvPr userDrawn="1"/>
          </p:nvSpPr>
          <p:spPr>
            <a:xfrm>
              <a:off x="474" y="344"/>
              <a:ext cx="1488" cy="919"/>
            </a:xfrm>
            <a:custGeom>
              <a:avLst/>
              <a:gdLst/>
              <a:ahLst/>
              <a:cxnLst/>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ln>
          </p:spPr>
          <p:txBody>
            <a:bodyPr/>
            <a:p>
              <a:endParaRPr lang="zh-CN" altLang="en-US"/>
            </a:p>
          </p:txBody>
        </p:sp>
        <p:grpSp>
          <p:nvGrpSpPr>
            <p:cNvPr id="34828" name="组合 34827"/>
            <p:cNvGrpSpPr/>
            <p:nvPr userDrawn="1"/>
          </p:nvGrpSpPr>
          <p:grpSpPr>
            <a:xfrm>
              <a:off x="123" y="148"/>
              <a:ext cx="2386" cy="1081"/>
              <a:chOff x="123" y="148"/>
              <a:chExt cx="2386" cy="1081"/>
            </a:xfrm>
          </p:grpSpPr>
          <p:sp>
            <p:nvSpPr>
              <p:cNvPr id="34829" name="任意多边形 34828"/>
              <p:cNvSpPr/>
              <p:nvPr userDrawn="1"/>
            </p:nvSpPr>
            <p:spPr>
              <a:xfrm>
                <a:off x="2005" y="934"/>
                <a:ext cx="212" cy="214"/>
              </a:xfrm>
              <a:custGeom>
                <a:avLst/>
                <a:gdLst/>
                <a:ahLst/>
                <a:cxnLst/>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ln>
            </p:spPr>
            <p:txBody>
              <a:bodyPr/>
              <a:p>
                <a:endParaRPr lang="zh-CN" altLang="en-US"/>
              </a:p>
            </p:txBody>
          </p:sp>
          <p:sp>
            <p:nvSpPr>
              <p:cNvPr id="34830" name="任意多边形 34829"/>
              <p:cNvSpPr/>
              <p:nvPr userDrawn="1"/>
            </p:nvSpPr>
            <p:spPr>
              <a:xfrm>
                <a:off x="123" y="148"/>
                <a:ext cx="2386" cy="1081"/>
              </a:xfrm>
              <a:custGeom>
                <a:avLst/>
                <a:gdLst/>
                <a:ahLst/>
                <a:cxnLst/>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ln>
            </p:spPr>
            <p:txBody>
              <a:bodyPr/>
              <a:p>
                <a:endParaRPr lang="zh-CN" altLang="en-US"/>
              </a:p>
            </p:txBody>
          </p:sp>
          <p:sp>
            <p:nvSpPr>
              <p:cNvPr id="34831" name="任意多边形 34830"/>
              <p:cNvSpPr/>
              <p:nvPr userDrawn="1"/>
            </p:nvSpPr>
            <p:spPr>
              <a:xfrm>
                <a:off x="324" y="158"/>
                <a:ext cx="1686" cy="614"/>
              </a:xfrm>
              <a:custGeom>
                <a:avLst/>
                <a:gdLst/>
                <a:ahLst/>
                <a:cxnLst/>
                <a:pathLst>
                  <a:path w="1190" h="500">
                    <a:moveTo>
                      <a:pt x="100" y="0"/>
                    </a:moveTo>
                    <a:lnTo>
                      <a:pt x="1190" y="490"/>
                    </a:lnTo>
                    <a:lnTo>
                      <a:pt x="1076" y="500"/>
                    </a:lnTo>
                    <a:lnTo>
                      <a:pt x="0" y="27"/>
                    </a:lnTo>
                    <a:lnTo>
                      <a:pt x="100" y="0"/>
                    </a:lnTo>
                    <a:lnTo>
                      <a:pt x="100" y="0"/>
                    </a:lnTo>
                    <a:close/>
                  </a:path>
                </a:pathLst>
              </a:custGeom>
              <a:solidFill>
                <a:schemeClr val="accent2"/>
              </a:solidFill>
              <a:ln w="9525">
                <a:noFill/>
              </a:ln>
            </p:spPr>
            <p:txBody>
              <a:bodyPr/>
              <a:p>
                <a:endParaRPr lang="zh-CN" altLang="en-US"/>
              </a:p>
            </p:txBody>
          </p:sp>
          <p:sp>
            <p:nvSpPr>
              <p:cNvPr id="34832" name="任意多边形 34831"/>
              <p:cNvSpPr/>
              <p:nvPr userDrawn="1"/>
            </p:nvSpPr>
            <p:spPr>
              <a:xfrm>
                <a:off x="409" y="251"/>
                <a:ext cx="227" cy="410"/>
              </a:xfrm>
              <a:custGeom>
                <a:avLst/>
                <a:gdLst/>
                <a:ahLst/>
                <a:cxnLst/>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ln>
            </p:spPr>
            <p:txBody>
              <a:bodyPr/>
              <a:p>
                <a:endParaRPr lang="zh-CN" altLang="en-US"/>
              </a:p>
            </p:txBody>
          </p:sp>
          <p:sp>
            <p:nvSpPr>
              <p:cNvPr id="34833" name="任意多边形 34832"/>
              <p:cNvSpPr/>
              <p:nvPr userDrawn="1"/>
            </p:nvSpPr>
            <p:spPr>
              <a:xfrm>
                <a:off x="846" y="536"/>
                <a:ext cx="691" cy="364"/>
              </a:xfrm>
              <a:custGeom>
                <a:avLst/>
                <a:gdLst/>
                <a:ahLst/>
                <a:cxnLst/>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ln>
            </p:spPr>
            <p:txBody>
              <a:bodyPr/>
              <a:p>
                <a:endParaRPr lang="zh-CN" altLang="en-US"/>
              </a:p>
            </p:txBody>
          </p:sp>
        </p:grpSp>
      </p:grpSp>
      <p:grpSp>
        <p:nvGrpSpPr>
          <p:cNvPr id="34834" name="组合 34833"/>
          <p:cNvGrpSpPr/>
          <p:nvPr/>
        </p:nvGrpSpPr>
        <p:grpSpPr>
          <a:xfrm>
            <a:off x="7915275" y="4368800"/>
            <a:ext cx="742950" cy="1058863"/>
            <a:chOff x="4986" y="2752"/>
            <a:chExt cx="468" cy="667"/>
          </a:xfrm>
        </p:grpSpPr>
        <p:sp>
          <p:nvSpPr>
            <p:cNvPr id="34835" name="任意多边形 34834"/>
            <p:cNvSpPr/>
            <p:nvPr userDrawn="1"/>
          </p:nvSpPr>
          <p:spPr>
            <a:xfrm rot="7320404">
              <a:off x="4909" y="2936"/>
              <a:ext cx="629" cy="293"/>
            </a:xfrm>
            <a:custGeom>
              <a:avLst/>
              <a:gdLst/>
              <a:ahLst/>
              <a:cxnLst/>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ln>
          </p:spPr>
          <p:txBody>
            <a:bodyPr/>
            <a:p>
              <a:endParaRPr lang="zh-CN" altLang="en-US"/>
            </a:p>
          </p:txBody>
        </p:sp>
        <p:sp>
          <p:nvSpPr>
            <p:cNvPr id="34836" name="任意多边形 34835"/>
            <p:cNvSpPr/>
            <p:nvPr userDrawn="1"/>
          </p:nvSpPr>
          <p:spPr>
            <a:xfrm rot="7320404">
              <a:off x="4893" y="2922"/>
              <a:ext cx="627" cy="290"/>
            </a:xfrm>
            <a:custGeom>
              <a:avLst/>
              <a:gdLst/>
              <a:ahLst/>
              <a:cxnLst/>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folHlink"/>
            </a:solidFill>
            <a:ln w="9525">
              <a:noFill/>
            </a:ln>
          </p:spPr>
          <p:txBody>
            <a:bodyPr/>
            <a:p>
              <a:endParaRPr lang="zh-CN" altLang="en-US"/>
            </a:p>
          </p:txBody>
        </p:sp>
        <p:sp>
          <p:nvSpPr>
            <p:cNvPr id="34837" name="任意多边形 34836"/>
            <p:cNvSpPr/>
            <p:nvPr userDrawn="1"/>
          </p:nvSpPr>
          <p:spPr>
            <a:xfrm rot="7320404">
              <a:off x="4999" y="2912"/>
              <a:ext cx="416" cy="265"/>
            </a:xfrm>
            <a:custGeom>
              <a:avLst/>
              <a:gdLst/>
              <a:ahLst/>
              <a:cxnLst/>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ln>
          </p:spPr>
          <p:txBody>
            <a:bodyPr/>
            <a:p>
              <a:endParaRPr lang="zh-CN" altLang="en-US"/>
            </a:p>
          </p:txBody>
        </p:sp>
        <p:grpSp>
          <p:nvGrpSpPr>
            <p:cNvPr id="34838" name="组合 34837"/>
            <p:cNvGrpSpPr/>
            <p:nvPr userDrawn="1"/>
          </p:nvGrpSpPr>
          <p:grpSpPr>
            <a:xfrm>
              <a:off x="4986" y="2752"/>
              <a:ext cx="468" cy="667"/>
              <a:chOff x="4986" y="2752"/>
              <a:chExt cx="468" cy="667"/>
            </a:xfrm>
          </p:grpSpPr>
          <p:sp>
            <p:nvSpPr>
              <p:cNvPr id="34839" name="任意多边形 34838"/>
              <p:cNvSpPr/>
              <p:nvPr userDrawn="1"/>
            </p:nvSpPr>
            <p:spPr>
              <a:xfrm rot="7320404">
                <a:off x="4987" y="3190"/>
                <a:ext cx="59" cy="61"/>
              </a:xfrm>
              <a:custGeom>
                <a:avLst/>
                <a:gdLst/>
                <a:ahLst/>
                <a:cxnLst/>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ln>
            </p:spPr>
            <p:txBody>
              <a:bodyPr/>
              <a:p>
                <a:endParaRPr lang="zh-CN" altLang="en-US"/>
              </a:p>
            </p:txBody>
          </p:sp>
          <p:sp>
            <p:nvSpPr>
              <p:cNvPr id="34840" name="任意多边形 34839"/>
              <p:cNvSpPr/>
              <p:nvPr userDrawn="1"/>
            </p:nvSpPr>
            <p:spPr>
              <a:xfrm rot="7320404">
                <a:off x="4887" y="2930"/>
                <a:ext cx="667" cy="311"/>
              </a:xfrm>
              <a:custGeom>
                <a:avLst/>
                <a:gdLst/>
                <a:ahLst/>
                <a:cxnLst/>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ln>
            </p:spPr>
            <p:txBody>
              <a:bodyPr/>
              <a:p>
                <a:endParaRPr lang="zh-CN" altLang="en-US"/>
              </a:p>
            </p:txBody>
          </p:sp>
          <p:sp>
            <p:nvSpPr>
              <p:cNvPr id="34841" name="任意多边形 34840"/>
              <p:cNvSpPr/>
              <p:nvPr userDrawn="1"/>
            </p:nvSpPr>
            <p:spPr>
              <a:xfrm rot="7320404">
                <a:off x="5062" y="2997"/>
                <a:ext cx="472" cy="176"/>
              </a:xfrm>
              <a:custGeom>
                <a:avLst/>
                <a:gdLst/>
                <a:ahLst/>
                <a:cxnLst/>
                <a:pathLst>
                  <a:path w="1190" h="500">
                    <a:moveTo>
                      <a:pt x="100" y="0"/>
                    </a:moveTo>
                    <a:lnTo>
                      <a:pt x="1190" y="490"/>
                    </a:lnTo>
                    <a:lnTo>
                      <a:pt x="1076" y="500"/>
                    </a:lnTo>
                    <a:lnTo>
                      <a:pt x="0" y="27"/>
                    </a:lnTo>
                    <a:lnTo>
                      <a:pt x="100" y="0"/>
                    </a:lnTo>
                    <a:lnTo>
                      <a:pt x="100" y="0"/>
                    </a:lnTo>
                    <a:close/>
                  </a:path>
                </a:pathLst>
              </a:custGeom>
              <a:solidFill>
                <a:schemeClr val="accent2"/>
              </a:solidFill>
              <a:ln w="9525">
                <a:noFill/>
              </a:ln>
            </p:spPr>
            <p:txBody>
              <a:bodyPr/>
              <a:p>
                <a:endParaRPr lang="zh-CN" altLang="en-US"/>
              </a:p>
            </p:txBody>
          </p:sp>
          <p:sp>
            <p:nvSpPr>
              <p:cNvPr id="34842" name="任意多边形 34841"/>
              <p:cNvSpPr/>
              <p:nvPr userDrawn="1"/>
            </p:nvSpPr>
            <p:spPr>
              <a:xfrm rot="7320404">
                <a:off x="5363" y="2873"/>
                <a:ext cx="63" cy="118"/>
              </a:xfrm>
              <a:custGeom>
                <a:avLst/>
                <a:gdLst/>
                <a:ahLst/>
                <a:cxnLst/>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ln>
            </p:spPr>
            <p:txBody>
              <a:bodyPr/>
              <a:p>
                <a:endParaRPr lang="zh-CN" altLang="en-US"/>
              </a:p>
            </p:txBody>
          </p:sp>
          <p:sp>
            <p:nvSpPr>
              <p:cNvPr id="34843" name="任意多边形 34842"/>
              <p:cNvSpPr/>
              <p:nvPr userDrawn="1"/>
            </p:nvSpPr>
            <p:spPr>
              <a:xfrm rot="7320404">
                <a:off x="5136" y="2999"/>
                <a:ext cx="193" cy="104"/>
              </a:xfrm>
              <a:custGeom>
                <a:avLst/>
                <a:gdLst/>
                <a:ahLst/>
                <a:cxnLst/>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ln>
            </p:spPr>
            <p:txBody>
              <a:bodyPr/>
              <a:p>
                <a:endParaRPr lang="zh-CN" altLang="en-US"/>
              </a:p>
            </p:txBody>
          </p:sp>
        </p:grpSp>
      </p:grpSp>
      <p:sp>
        <p:nvSpPr>
          <p:cNvPr id="34844" name="任意多边形 34843"/>
          <p:cNvSpPr/>
          <p:nvPr/>
        </p:nvSpPr>
        <p:spPr>
          <a:xfrm>
            <a:off x="901700" y="5054600"/>
            <a:ext cx="6807200" cy="728663"/>
          </a:xfrm>
          <a:custGeom>
            <a:avLst/>
            <a:gdLst/>
            <a:ahLst/>
            <a:cxnLst/>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alpha val="100000"/>
              </a:schemeClr>
            </a:solidFill>
            <a:prstDash val="solid"/>
            <a:headEnd type="none" w="med" len="med"/>
            <a:tailEnd type="none" w="med" len="med"/>
          </a:ln>
        </p:spPr>
        <p:txBody>
          <a:bodyPr/>
          <a:p>
            <a:endParaRPr lang="zh-CN" altLang="en-US"/>
          </a:p>
        </p:txBody>
      </p:sp>
      <p:sp>
        <p:nvSpPr>
          <p:cNvPr id="34845" name="任意多边形 34844"/>
          <p:cNvSpPr/>
          <p:nvPr/>
        </p:nvSpPr>
        <p:spPr>
          <a:xfrm>
            <a:off x="4076700" y="1930400"/>
            <a:ext cx="889000" cy="381000"/>
          </a:xfrm>
          <a:custGeom>
            <a:avLst/>
            <a:gdLst/>
            <a:ahLst/>
            <a:cxnLst/>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ap="flat" cmpd="sng">
            <a:solidFill>
              <a:schemeClr val="tx2"/>
            </a:solidFill>
            <a:prstDash val="solid"/>
            <a:headEnd type="none" w="med" len="med"/>
            <a:tailEnd type="none" w="med" len="med"/>
          </a:ln>
        </p:spPr>
        <p:txBody>
          <a:bodyPr/>
          <a:p>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chemeClr val="bg1"/>
              </a:buClr>
            </a:pPr>
            <a:endParaRPr lang="zh-CN" altLang="en-US" dirty="0"/>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152400"/>
            <a:ext cx="1924050" cy="533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660611" cy="5334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chemeClr val="bg1"/>
              </a:buClr>
            </a:pPr>
            <a:endParaRPr lang="zh-CN" altLang="en-US" dirty="0"/>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chemeClr val="bg1"/>
              </a:buClr>
            </a:pPr>
            <a:endParaRPr lang="zh-CN" altLang="en-US" dirty="0"/>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buClr>
                <a:schemeClr val="bg1"/>
              </a:buClr>
            </a:pPr>
            <a:endParaRPr lang="zh-CN" altLang="en-US" dirty="0"/>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828800"/>
            <a:ext cx="3771138" cy="3657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0862" y="1828800"/>
            <a:ext cx="3771138" cy="3657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chemeClr val="bg1"/>
              </a:buClr>
            </a:pPr>
            <a:endParaRPr lang="zh-CN" altLang="en-US" dirty="0"/>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buClr>
                <a:schemeClr val="bg1"/>
              </a:buClr>
            </a:pPr>
            <a:endParaRPr lang="zh-CN" altLang="en-US" dirty="0"/>
          </a:p>
        </p:txBody>
      </p:sp>
      <p:sp>
        <p:nvSpPr>
          <p:cNvPr id="8" name="页脚占位符 7"/>
          <p:cNvSpPr>
            <a:spLocks noGrp="1"/>
          </p:cNvSpPr>
          <p:nvPr>
            <p:ph type="ftr" sz="quarter" idx="11"/>
          </p:nvPr>
        </p:nvSpPr>
        <p:spPr/>
        <p:txBody>
          <a:bodyPr/>
          <a:lstStyle/>
          <a:p>
            <a:pPr lvl="0">
              <a:buClr>
                <a:schemeClr val="bg1"/>
              </a:buClr>
            </a:pPr>
            <a:endParaRPr lang="zh-CN" altLang="en-US" dirty="0"/>
          </a:p>
        </p:txBody>
      </p:sp>
      <p:sp>
        <p:nvSpPr>
          <p:cNvPr id="9" name="灯片编号占位符 8"/>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buClr>
                <a:schemeClr val="bg1"/>
              </a:buClr>
            </a:pPr>
            <a:endParaRPr lang="zh-CN" altLang="en-US" dirty="0"/>
          </a:p>
        </p:txBody>
      </p:sp>
      <p:sp>
        <p:nvSpPr>
          <p:cNvPr id="4" name="页脚占位符 3"/>
          <p:cNvSpPr>
            <a:spLocks noGrp="1"/>
          </p:cNvSpPr>
          <p:nvPr>
            <p:ph type="ftr" sz="quarter" idx="11"/>
          </p:nvPr>
        </p:nvSpPr>
        <p:spPr/>
        <p:txBody>
          <a:bodyPr/>
          <a:lstStyle/>
          <a:p>
            <a:pPr lvl="0">
              <a:buClr>
                <a:schemeClr val="bg1"/>
              </a:buClr>
            </a:pPr>
            <a:endParaRPr lang="zh-CN" altLang="en-US" dirty="0"/>
          </a:p>
        </p:txBody>
      </p:sp>
      <p:sp>
        <p:nvSpPr>
          <p:cNvPr id="5" name="灯片编号占位符 4"/>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
                <a:schemeClr val="bg1"/>
              </a:buClr>
            </a:pPr>
            <a:endParaRPr lang="zh-CN" altLang="en-US" dirty="0"/>
          </a:p>
        </p:txBody>
      </p:sp>
      <p:sp>
        <p:nvSpPr>
          <p:cNvPr id="3" name="页脚占位符 2"/>
          <p:cNvSpPr>
            <a:spLocks noGrp="1"/>
          </p:cNvSpPr>
          <p:nvPr>
            <p:ph type="ftr" sz="quarter" idx="11"/>
          </p:nvPr>
        </p:nvSpPr>
        <p:spPr/>
        <p:txBody>
          <a:bodyPr/>
          <a:lstStyle/>
          <a:p>
            <a:pPr lvl="0">
              <a:buClr>
                <a:schemeClr val="bg1"/>
              </a:buClr>
            </a:pPr>
            <a:endParaRPr lang="zh-CN" altLang="en-US" dirty="0"/>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
                <a:schemeClr val="bg1"/>
              </a:buClr>
            </a:pPr>
            <a:endParaRPr lang="zh-CN" altLang="en-US" dirty="0"/>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
                <a:schemeClr val="bg1"/>
              </a:buClr>
            </a:pPr>
            <a:endParaRPr lang="zh-CN" altLang="en-US" dirty="0"/>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4" name="任意多边形 33793"/>
          <p:cNvSpPr/>
          <p:nvPr/>
        </p:nvSpPr>
        <p:spPr>
          <a:xfrm rot="-3172564">
            <a:off x="7777163" y="-14287"/>
            <a:ext cx="1162050" cy="2084387"/>
          </a:xfrm>
          <a:custGeom>
            <a:avLst/>
            <a:gdLst/>
            <a:ahLst/>
            <a:cxnLst/>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w="9525">
            <a:noFill/>
          </a:ln>
        </p:spPr>
        <p:txBody>
          <a:bodyPr/>
          <a:p>
            <a:endParaRPr lang="zh-CN" altLang="en-US"/>
          </a:p>
        </p:txBody>
      </p:sp>
      <p:sp>
        <p:nvSpPr>
          <p:cNvPr id="33795" name="标题 33794"/>
          <p:cNvSpPr>
            <a:spLocks noGrp="1"/>
          </p:cNvSpPr>
          <p:nvPr>
            <p:ph type="title"/>
          </p:nvPr>
        </p:nvSpPr>
        <p:spPr>
          <a:xfrm>
            <a:off x="685800" y="152400"/>
            <a:ext cx="6870700" cy="1600200"/>
          </a:xfrm>
          <a:prstGeom prst="rect">
            <a:avLst/>
          </a:prstGeom>
          <a:noFill/>
          <a:ln w="9525">
            <a:noFill/>
          </a:ln>
        </p:spPr>
        <p:txBody>
          <a:bodyPr anchor="b"/>
          <a:p>
            <a:pPr lvl="0"/>
            <a:r>
              <a:rPr lang="zh-CN" altLang="en-US" dirty="0"/>
              <a:t>单击此处编辑母版标题样式</a:t>
            </a:r>
            <a:endParaRPr lang="zh-CN" altLang="en-US" dirty="0"/>
          </a:p>
        </p:txBody>
      </p:sp>
      <p:sp>
        <p:nvSpPr>
          <p:cNvPr id="33796" name="文本占位符 33795"/>
          <p:cNvSpPr>
            <a:spLocks noGrp="1"/>
          </p:cNvSpPr>
          <p:nvPr>
            <p:ph type="body" idx="1"/>
          </p:nvPr>
        </p:nvSpPr>
        <p:spPr>
          <a:xfrm>
            <a:off x="685800" y="1828800"/>
            <a:ext cx="7696200" cy="3657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3797" name="日期占位符 33796"/>
          <p:cNvSpPr>
            <a:spLocks noGrp="1"/>
          </p:cNvSpPr>
          <p:nvPr>
            <p:ph type="dt" sz="half" idx="2"/>
          </p:nvPr>
        </p:nvSpPr>
        <p:spPr>
          <a:xfrm>
            <a:off x="1371600" y="6248400"/>
            <a:ext cx="1905000" cy="457200"/>
          </a:xfrm>
          <a:prstGeom prst="rect">
            <a:avLst/>
          </a:prstGeom>
          <a:noFill/>
          <a:ln w="9525">
            <a:noFill/>
          </a:ln>
        </p:spPr>
        <p:txBody>
          <a:bodyPr/>
          <a:lstStyle>
            <a:lvl1pPr>
              <a:defRPr sz="1400">
                <a:latin typeface="Comic Sans MS" panose="030F0702030302020204" pitchFamily="66" charset="0"/>
              </a:defRPr>
            </a:lvl1pPr>
          </a:lstStyle>
          <a:p>
            <a:pPr lvl="0">
              <a:buClr>
                <a:schemeClr val="bg1"/>
              </a:buClr>
            </a:pPr>
            <a:endParaRPr lang="zh-CN" altLang="en-US" dirty="0"/>
          </a:p>
        </p:txBody>
      </p:sp>
      <p:sp>
        <p:nvSpPr>
          <p:cNvPr id="33798" name="页脚占位符 33797"/>
          <p:cNvSpPr>
            <a:spLocks noGrp="1"/>
          </p:cNvSpPr>
          <p:nvPr>
            <p:ph type="ftr" sz="quarter" idx="3"/>
          </p:nvPr>
        </p:nvSpPr>
        <p:spPr>
          <a:xfrm>
            <a:off x="3556000" y="6248400"/>
            <a:ext cx="2895600" cy="457200"/>
          </a:xfrm>
          <a:prstGeom prst="rect">
            <a:avLst/>
          </a:prstGeom>
          <a:noFill/>
          <a:ln w="9525">
            <a:noFill/>
          </a:ln>
        </p:spPr>
        <p:txBody>
          <a:bodyPr/>
          <a:lstStyle>
            <a:lvl1pPr algn="ctr">
              <a:defRPr sz="1400">
                <a:latin typeface="Comic Sans MS" panose="030F0702030302020204" pitchFamily="66" charset="0"/>
              </a:defRPr>
            </a:lvl1pPr>
          </a:lstStyle>
          <a:p>
            <a:pPr lvl="0">
              <a:buClr>
                <a:schemeClr val="bg1"/>
              </a:buClr>
            </a:pPr>
            <a:endParaRPr lang="zh-CN" altLang="en-US" dirty="0"/>
          </a:p>
        </p:txBody>
      </p:sp>
      <p:sp>
        <p:nvSpPr>
          <p:cNvPr id="33799" name="灯片编号占位符 33798"/>
          <p:cNvSpPr>
            <a:spLocks noGrp="1"/>
          </p:cNvSpPr>
          <p:nvPr>
            <p:ph type="sldNum" sz="quarter" idx="4"/>
          </p:nvPr>
        </p:nvSpPr>
        <p:spPr>
          <a:xfrm>
            <a:off x="6718300" y="6248400"/>
            <a:ext cx="1905000" cy="457200"/>
          </a:xfrm>
          <a:prstGeom prst="rect">
            <a:avLst/>
          </a:prstGeom>
          <a:noFill/>
          <a:ln w="9525">
            <a:noFill/>
          </a:ln>
        </p:spPr>
        <p:txBody>
          <a:bodyPr/>
          <a:lstStyle>
            <a:lvl1pPr algn="r">
              <a:defRPr sz="1400">
                <a:latin typeface="Comic Sans MS" panose="030F0702030302020204" pitchFamily="66" charset="0"/>
              </a:defRPr>
            </a:lvl1pPr>
          </a:lstStyle>
          <a:p>
            <a:pPr lvl="0">
              <a:buClr>
                <a:schemeClr val="bg1"/>
              </a:buClr>
            </a:pPr>
            <a:fld id="{9A0DB2DC-4C9A-4742-B13C-FB6460FD3503}" type="slidenum">
              <a:rPr lang="zh-CN" altLang="en-US" dirty="0"/>
            </a:fld>
            <a:endParaRPr lang="zh-CN" altLang="en-US" dirty="0"/>
          </a:p>
        </p:txBody>
      </p:sp>
      <p:sp>
        <p:nvSpPr>
          <p:cNvPr id="33800" name="任意多边形 33799"/>
          <p:cNvSpPr/>
          <p:nvPr/>
        </p:nvSpPr>
        <p:spPr>
          <a:xfrm rot="-3172564">
            <a:off x="7864475" y="23813"/>
            <a:ext cx="1165225" cy="2097087"/>
          </a:xfrm>
          <a:custGeom>
            <a:avLst/>
            <a:gdLst/>
            <a:ahLst/>
            <a:cxnLst/>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w="9525">
            <a:noFill/>
          </a:ln>
        </p:spPr>
        <p:txBody>
          <a:bodyPr/>
          <a:p>
            <a:endParaRPr lang="zh-CN" altLang="en-US"/>
          </a:p>
        </p:txBody>
      </p:sp>
      <p:sp>
        <p:nvSpPr>
          <p:cNvPr id="33801" name="任意多边形 33800"/>
          <p:cNvSpPr/>
          <p:nvPr/>
        </p:nvSpPr>
        <p:spPr>
          <a:xfrm rot="-3172564">
            <a:off x="7831138" y="192088"/>
            <a:ext cx="1025525" cy="1571625"/>
          </a:xfrm>
          <a:custGeom>
            <a:avLst/>
            <a:gdLst/>
            <a:ahLst/>
            <a:cxnLst/>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w="9525">
            <a:noFill/>
          </a:ln>
        </p:spPr>
        <p:txBody>
          <a:bodyPr/>
          <a:p>
            <a:endParaRPr lang="zh-CN" altLang="en-US"/>
          </a:p>
        </p:txBody>
      </p:sp>
      <p:grpSp>
        <p:nvGrpSpPr>
          <p:cNvPr id="33802" name="组合 33801"/>
          <p:cNvGrpSpPr/>
          <p:nvPr/>
        </p:nvGrpSpPr>
        <p:grpSpPr>
          <a:xfrm>
            <a:off x="7938" y="5540375"/>
            <a:ext cx="1784350" cy="1246188"/>
            <a:chOff x="5" y="3490"/>
            <a:chExt cx="1124" cy="785"/>
          </a:xfrm>
        </p:grpSpPr>
        <p:sp>
          <p:nvSpPr>
            <p:cNvPr id="33803" name="任意多边形 33802"/>
            <p:cNvSpPr/>
            <p:nvPr userDrawn="1"/>
          </p:nvSpPr>
          <p:spPr>
            <a:xfrm>
              <a:off x="24" y="3505"/>
              <a:ext cx="1089" cy="649"/>
            </a:xfrm>
            <a:custGeom>
              <a:avLst/>
              <a:gdLst/>
              <a:ahLst/>
              <a:cxnLst/>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w="9525">
              <a:noFill/>
            </a:ln>
          </p:spPr>
          <p:txBody>
            <a:bodyPr/>
            <a:p>
              <a:endParaRPr lang="zh-CN" altLang="en-US"/>
            </a:p>
          </p:txBody>
        </p:sp>
        <p:sp>
          <p:nvSpPr>
            <p:cNvPr id="33804" name="任意多边形 33803"/>
            <p:cNvSpPr/>
            <p:nvPr userDrawn="1"/>
          </p:nvSpPr>
          <p:spPr>
            <a:xfrm>
              <a:off x="1022" y="3582"/>
              <a:ext cx="71" cy="129"/>
            </a:xfrm>
            <a:custGeom>
              <a:avLst/>
              <a:gdLst/>
              <a:ahLst/>
              <a:cxnLst/>
              <a:pathLst>
                <a:path w="143" h="258">
                  <a:moveTo>
                    <a:pt x="0" y="7"/>
                  </a:moveTo>
                  <a:lnTo>
                    <a:pt x="120" y="0"/>
                  </a:lnTo>
                  <a:lnTo>
                    <a:pt x="143" y="233"/>
                  </a:lnTo>
                  <a:lnTo>
                    <a:pt x="8" y="258"/>
                  </a:lnTo>
                  <a:lnTo>
                    <a:pt x="0" y="7"/>
                  </a:lnTo>
                  <a:lnTo>
                    <a:pt x="0" y="7"/>
                  </a:lnTo>
                  <a:close/>
                </a:path>
              </a:pathLst>
            </a:custGeom>
            <a:solidFill>
              <a:schemeClr val="accent1"/>
            </a:solidFill>
            <a:ln w="9525">
              <a:noFill/>
            </a:ln>
          </p:spPr>
          <p:txBody>
            <a:bodyPr/>
            <a:p>
              <a:endParaRPr lang="zh-CN" altLang="en-US"/>
            </a:p>
          </p:txBody>
        </p:sp>
        <p:sp>
          <p:nvSpPr>
            <p:cNvPr id="33805" name="任意多边形 33804"/>
            <p:cNvSpPr/>
            <p:nvPr userDrawn="1"/>
          </p:nvSpPr>
          <p:spPr>
            <a:xfrm>
              <a:off x="20" y="3774"/>
              <a:ext cx="792" cy="410"/>
            </a:xfrm>
            <a:custGeom>
              <a:avLst/>
              <a:gdLst/>
              <a:ahLst/>
              <a:cxnLst/>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ln>
          </p:spPr>
          <p:txBody>
            <a:bodyPr/>
            <a:p>
              <a:endParaRPr lang="zh-CN" altLang="en-US"/>
            </a:p>
          </p:txBody>
        </p:sp>
        <p:sp>
          <p:nvSpPr>
            <p:cNvPr id="33806" name="任意多边形 33805"/>
            <p:cNvSpPr/>
            <p:nvPr userDrawn="1"/>
          </p:nvSpPr>
          <p:spPr>
            <a:xfrm>
              <a:off x="129" y="3808"/>
              <a:ext cx="525" cy="374"/>
            </a:xfrm>
            <a:custGeom>
              <a:avLst/>
              <a:gdLst/>
              <a:ahLst/>
              <a:cxnLst/>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ln>
          </p:spPr>
          <p:txBody>
            <a:bodyPr/>
            <a:p>
              <a:endParaRPr lang="zh-CN" altLang="en-US"/>
            </a:p>
          </p:txBody>
        </p:sp>
        <p:sp>
          <p:nvSpPr>
            <p:cNvPr id="33807" name="任意多边形 33806"/>
            <p:cNvSpPr/>
            <p:nvPr userDrawn="1"/>
          </p:nvSpPr>
          <p:spPr>
            <a:xfrm>
              <a:off x="485" y="3532"/>
              <a:ext cx="135" cy="121"/>
            </a:xfrm>
            <a:custGeom>
              <a:avLst/>
              <a:gdLst/>
              <a:ahLst/>
              <a:cxnLst/>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w="9525">
              <a:noFill/>
            </a:ln>
          </p:spPr>
          <p:txBody>
            <a:bodyPr/>
            <a:p>
              <a:endParaRPr lang="zh-CN" altLang="en-US"/>
            </a:p>
          </p:txBody>
        </p:sp>
        <p:sp>
          <p:nvSpPr>
            <p:cNvPr id="33808" name="任意多边形 33807"/>
            <p:cNvSpPr/>
            <p:nvPr userDrawn="1"/>
          </p:nvSpPr>
          <p:spPr>
            <a:xfrm>
              <a:off x="641" y="4163"/>
              <a:ext cx="76" cy="112"/>
            </a:xfrm>
            <a:custGeom>
              <a:avLst/>
              <a:gdLst/>
              <a:ahLst/>
              <a:cxnLst/>
              <a:pathLst>
                <a:path w="152" h="224">
                  <a:moveTo>
                    <a:pt x="152" y="4"/>
                  </a:moveTo>
                  <a:lnTo>
                    <a:pt x="152" y="224"/>
                  </a:lnTo>
                  <a:lnTo>
                    <a:pt x="0" y="8"/>
                  </a:lnTo>
                  <a:lnTo>
                    <a:pt x="72" y="0"/>
                  </a:lnTo>
                  <a:lnTo>
                    <a:pt x="152" y="4"/>
                  </a:lnTo>
                  <a:lnTo>
                    <a:pt x="152" y="4"/>
                  </a:lnTo>
                  <a:close/>
                </a:path>
              </a:pathLst>
            </a:custGeom>
            <a:solidFill>
              <a:schemeClr val="hlink"/>
            </a:solidFill>
            <a:ln w="9525">
              <a:noFill/>
            </a:ln>
          </p:spPr>
          <p:txBody>
            <a:bodyPr/>
            <a:p>
              <a:endParaRPr lang="zh-CN" altLang="en-US"/>
            </a:p>
          </p:txBody>
        </p:sp>
        <p:sp>
          <p:nvSpPr>
            <p:cNvPr id="33809" name="任意多边形 33808"/>
            <p:cNvSpPr/>
            <p:nvPr userDrawn="1"/>
          </p:nvSpPr>
          <p:spPr>
            <a:xfrm>
              <a:off x="504" y="3607"/>
              <a:ext cx="193" cy="383"/>
            </a:xfrm>
            <a:custGeom>
              <a:avLst/>
              <a:gdLst/>
              <a:ahLst/>
              <a:cxnLst/>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w="9525">
              <a:noFill/>
            </a:ln>
          </p:spPr>
          <p:txBody>
            <a:bodyPr/>
            <a:p>
              <a:endParaRPr lang="zh-CN" altLang="en-US"/>
            </a:p>
          </p:txBody>
        </p:sp>
        <p:sp>
          <p:nvSpPr>
            <p:cNvPr id="33810" name="任意多边形 33809"/>
            <p:cNvSpPr/>
            <p:nvPr userDrawn="1"/>
          </p:nvSpPr>
          <p:spPr>
            <a:xfrm>
              <a:off x="668" y="3590"/>
              <a:ext cx="364" cy="174"/>
            </a:xfrm>
            <a:custGeom>
              <a:avLst/>
              <a:gdLst/>
              <a:ahLst/>
              <a:cxnLst/>
              <a:pathLst>
                <a:path w="728" h="348">
                  <a:moveTo>
                    <a:pt x="692" y="0"/>
                  </a:moveTo>
                  <a:lnTo>
                    <a:pt x="0" y="106"/>
                  </a:lnTo>
                  <a:lnTo>
                    <a:pt x="28" y="348"/>
                  </a:lnTo>
                  <a:lnTo>
                    <a:pt x="715" y="237"/>
                  </a:lnTo>
                  <a:lnTo>
                    <a:pt x="728" y="43"/>
                  </a:lnTo>
                  <a:lnTo>
                    <a:pt x="692" y="0"/>
                  </a:lnTo>
                  <a:lnTo>
                    <a:pt x="692" y="0"/>
                  </a:lnTo>
                  <a:close/>
                </a:path>
              </a:pathLst>
            </a:custGeom>
            <a:solidFill>
              <a:schemeClr val="bg2"/>
            </a:solidFill>
            <a:ln w="9525">
              <a:noFill/>
            </a:ln>
          </p:spPr>
          <p:txBody>
            <a:bodyPr/>
            <a:p>
              <a:endParaRPr lang="zh-CN" altLang="en-US"/>
            </a:p>
          </p:txBody>
        </p:sp>
        <p:sp>
          <p:nvSpPr>
            <p:cNvPr id="33811" name="任意多边形 33810"/>
            <p:cNvSpPr/>
            <p:nvPr userDrawn="1"/>
          </p:nvSpPr>
          <p:spPr>
            <a:xfrm>
              <a:off x="347" y="3693"/>
              <a:ext cx="156" cy="67"/>
            </a:xfrm>
            <a:custGeom>
              <a:avLst/>
              <a:gdLst/>
              <a:ahLst/>
              <a:cxnLst/>
              <a:pathLst>
                <a:path w="312" h="135">
                  <a:moveTo>
                    <a:pt x="272" y="0"/>
                  </a:moveTo>
                  <a:lnTo>
                    <a:pt x="0" y="78"/>
                  </a:lnTo>
                  <a:lnTo>
                    <a:pt x="312" y="135"/>
                  </a:lnTo>
                  <a:lnTo>
                    <a:pt x="272" y="0"/>
                  </a:lnTo>
                  <a:lnTo>
                    <a:pt x="272" y="0"/>
                  </a:lnTo>
                  <a:close/>
                </a:path>
              </a:pathLst>
            </a:custGeom>
            <a:solidFill>
              <a:schemeClr val="accent1"/>
            </a:solidFill>
            <a:ln w="9525">
              <a:noFill/>
            </a:ln>
          </p:spPr>
          <p:txBody>
            <a:bodyPr/>
            <a:p>
              <a:endParaRPr lang="zh-CN" altLang="en-US"/>
            </a:p>
          </p:txBody>
        </p:sp>
        <p:grpSp>
          <p:nvGrpSpPr>
            <p:cNvPr id="33812" name="组合 33811"/>
            <p:cNvGrpSpPr/>
            <p:nvPr userDrawn="1"/>
          </p:nvGrpSpPr>
          <p:grpSpPr>
            <a:xfrm>
              <a:off x="5" y="3490"/>
              <a:ext cx="1124" cy="780"/>
              <a:chOff x="5" y="3490"/>
              <a:chExt cx="1124" cy="780"/>
            </a:xfrm>
          </p:grpSpPr>
          <p:grpSp>
            <p:nvGrpSpPr>
              <p:cNvPr id="33813" name="组合 33812"/>
              <p:cNvGrpSpPr/>
              <p:nvPr userDrawn="1"/>
            </p:nvGrpSpPr>
            <p:grpSpPr>
              <a:xfrm>
                <a:off x="499" y="3562"/>
                <a:ext cx="548" cy="708"/>
                <a:chOff x="499" y="3562"/>
                <a:chExt cx="548" cy="708"/>
              </a:xfrm>
            </p:grpSpPr>
            <p:sp>
              <p:nvSpPr>
                <p:cNvPr id="33814" name="任意多边形 33813"/>
                <p:cNvSpPr/>
                <p:nvPr userDrawn="1"/>
              </p:nvSpPr>
              <p:spPr>
                <a:xfrm>
                  <a:off x="499" y="3587"/>
                  <a:ext cx="157" cy="87"/>
                </a:xfrm>
                <a:custGeom>
                  <a:avLst/>
                  <a:gdLst/>
                  <a:ahLst/>
                  <a:cxnLst/>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w="9525">
                  <a:noFill/>
                </a:ln>
              </p:spPr>
              <p:txBody>
                <a:bodyPr/>
                <a:p>
                  <a:endParaRPr lang="zh-CN" altLang="en-US"/>
                </a:p>
              </p:txBody>
            </p:sp>
            <p:sp>
              <p:nvSpPr>
                <p:cNvPr id="33815" name="任意多边形 33814"/>
                <p:cNvSpPr/>
                <p:nvPr userDrawn="1"/>
              </p:nvSpPr>
              <p:spPr>
                <a:xfrm>
                  <a:off x="636" y="4137"/>
                  <a:ext cx="115" cy="133"/>
                </a:xfrm>
                <a:custGeom>
                  <a:avLst/>
                  <a:gdLst/>
                  <a:ahLst/>
                  <a:cxnLst/>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w="9525">
                  <a:noFill/>
                </a:ln>
              </p:spPr>
              <p:txBody>
                <a:bodyPr/>
                <a:p>
                  <a:endParaRPr lang="zh-CN" altLang="en-US"/>
                </a:p>
              </p:txBody>
            </p:sp>
            <p:sp>
              <p:nvSpPr>
                <p:cNvPr id="33816" name="任意多边形 33815"/>
                <p:cNvSpPr/>
                <p:nvPr userDrawn="1"/>
              </p:nvSpPr>
              <p:spPr>
                <a:xfrm>
                  <a:off x="1004" y="3562"/>
                  <a:ext cx="43" cy="117"/>
                </a:xfrm>
                <a:custGeom>
                  <a:avLst/>
                  <a:gdLst/>
                  <a:ahLst/>
                  <a:cxnLst/>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w="9525">
                  <a:noFill/>
                </a:ln>
              </p:spPr>
              <p:txBody>
                <a:bodyPr/>
                <a:p>
                  <a:endParaRPr lang="zh-CN" altLang="en-US"/>
                </a:p>
              </p:txBody>
            </p:sp>
          </p:grpSp>
          <p:sp>
            <p:nvSpPr>
              <p:cNvPr id="33817" name="任意多边形 33816"/>
              <p:cNvSpPr/>
              <p:nvPr userDrawn="1"/>
            </p:nvSpPr>
            <p:spPr>
              <a:xfrm>
                <a:off x="76" y="3732"/>
                <a:ext cx="595" cy="250"/>
              </a:xfrm>
              <a:custGeom>
                <a:avLst/>
                <a:gdLst/>
                <a:ahLst/>
                <a:cxnLst/>
                <a:pathLst>
                  <a:path w="1190" h="500">
                    <a:moveTo>
                      <a:pt x="100" y="0"/>
                    </a:moveTo>
                    <a:lnTo>
                      <a:pt x="1190" y="490"/>
                    </a:lnTo>
                    <a:lnTo>
                      <a:pt x="1076" y="500"/>
                    </a:lnTo>
                    <a:lnTo>
                      <a:pt x="0" y="27"/>
                    </a:lnTo>
                    <a:lnTo>
                      <a:pt x="100" y="0"/>
                    </a:lnTo>
                    <a:lnTo>
                      <a:pt x="100" y="0"/>
                    </a:lnTo>
                    <a:close/>
                  </a:path>
                </a:pathLst>
              </a:custGeom>
              <a:solidFill>
                <a:schemeClr val="accent2"/>
              </a:solidFill>
              <a:ln w="9525">
                <a:noFill/>
              </a:ln>
            </p:spPr>
            <p:txBody>
              <a:bodyPr/>
              <a:p>
                <a:endParaRPr lang="zh-CN" altLang="en-US"/>
              </a:p>
            </p:txBody>
          </p:sp>
          <p:sp>
            <p:nvSpPr>
              <p:cNvPr id="33818" name="任意多边形 33817"/>
              <p:cNvSpPr/>
              <p:nvPr userDrawn="1"/>
            </p:nvSpPr>
            <p:spPr>
              <a:xfrm>
                <a:off x="260" y="3886"/>
                <a:ext cx="244" cy="148"/>
              </a:xfrm>
              <a:custGeom>
                <a:avLst/>
                <a:gdLst/>
                <a:ahLst/>
                <a:cxnLst/>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ln>
            </p:spPr>
            <p:txBody>
              <a:bodyPr/>
              <a:p>
                <a:endParaRPr lang="zh-CN" altLang="en-US"/>
              </a:p>
            </p:txBody>
          </p:sp>
          <p:sp>
            <p:nvSpPr>
              <p:cNvPr id="33819" name="任意多边形 33818"/>
              <p:cNvSpPr/>
              <p:nvPr userDrawn="1"/>
            </p:nvSpPr>
            <p:spPr>
              <a:xfrm>
                <a:off x="565" y="3680"/>
                <a:ext cx="107" cy="238"/>
              </a:xfrm>
              <a:custGeom>
                <a:avLst/>
                <a:gdLst/>
                <a:ahLst/>
                <a:cxnLst/>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w="9525">
                <a:noFill/>
              </a:ln>
            </p:spPr>
            <p:txBody>
              <a:bodyPr/>
              <a:p>
                <a:endParaRPr lang="zh-CN" altLang="en-US"/>
              </a:p>
            </p:txBody>
          </p:sp>
          <p:grpSp>
            <p:nvGrpSpPr>
              <p:cNvPr id="33820" name="组合 33819"/>
              <p:cNvGrpSpPr/>
              <p:nvPr userDrawn="1"/>
            </p:nvGrpSpPr>
            <p:grpSpPr>
              <a:xfrm>
                <a:off x="5" y="3490"/>
                <a:ext cx="1124" cy="678"/>
                <a:chOff x="5" y="3490"/>
                <a:chExt cx="1124" cy="678"/>
              </a:xfrm>
            </p:grpSpPr>
            <p:sp>
              <p:nvSpPr>
                <p:cNvPr id="33821" name="任意多边形 33820"/>
                <p:cNvSpPr/>
                <p:nvPr userDrawn="1"/>
              </p:nvSpPr>
              <p:spPr>
                <a:xfrm>
                  <a:off x="669" y="4048"/>
                  <a:ext cx="75" cy="87"/>
                </a:xfrm>
                <a:custGeom>
                  <a:avLst/>
                  <a:gdLst/>
                  <a:ahLst/>
                  <a:cxnLst/>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ln>
              </p:spPr>
              <p:txBody>
                <a:bodyPr/>
                <a:p>
                  <a:endParaRPr lang="zh-CN" altLang="en-US"/>
                </a:p>
              </p:txBody>
            </p:sp>
            <p:sp>
              <p:nvSpPr>
                <p:cNvPr id="33822" name="任意多边形 33821"/>
                <p:cNvSpPr/>
                <p:nvPr userDrawn="1"/>
              </p:nvSpPr>
              <p:spPr>
                <a:xfrm>
                  <a:off x="5" y="3728"/>
                  <a:ext cx="842" cy="440"/>
                </a:xfrm>
                <a:custGeom>
                  <a:avLst/>
                  <a:gdLst/>
                  <a:ahLst/>
                  <a:cxnLst/>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ln>
              </p:spPr>
              <p:txBody>
                <a:bodyPr/>
                <a:p>
                  <a:endParaRPr lang="zh-CN" altLang="en-US"/>
                </a:p>
              </p:txBody>
            </p:sp>
            <p:sp>
              <p:nvSpPr>
                <p:cNvPr id="33823" name="任意多边形 33822"/>
                <p:cNvSpPr/>
                <p:nvPr userDrawn="1"/>
              </p:nvSpPr>
              <p:spPr>
                <a:xfrm>
                  <a:off x="106" y="3770"/>
                  <a:ext cx="80" cy="167"/>
                </a:xfrm>
                <a:custGeom>
                  <a:avLst/>
                  <a:gdLst/>
                  <a:ahLst/>
                  <a:cxnLst/>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ln>
              </p:spPr>
              <p:txBody>
                <a:bodyPr/>
                <a:p>
                  <a:endParaRPr lang="zh-CN" altLang="en-US"/>
                </a:p>
              </p:txBody>
            </p:sp>
            <p:sp>
              <p:nvSpPr>
                <p:cNvPr id="33824" name="任意多边形 33823"/>
                <p:cNvSpPr/>
                <p:nvPr userDrawn="1"/>
              </p:nvSpPr>
              <p:spPr>
                <a:xfrm>
                  <a:off x="449" y="3490"/>
                  <a:ext cx="322" cy="594"/>
                </a:xfrm>
                <a:custGeom>
                  <a:avLst/>
                  <a:gdLst/>
                  <a:ahLst/>
                  <a:cxnLst/>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w="9525">
                  <a:noFill/>
                </a:ln>
              </p:spPr>
              <p:txBody>
                <a:bodyPr/>
                <a:p>
                  <a:endParaRPr lang="zh-CN" altLang="en-US"/>
                </a:p>
              </p:txBody>
            </p:sp>
            <p:sp>
              <p:nvSpPr>
                <p:cNvPr id="33825" name="任意多边形 33824"/>
                <p:cNvSpPr/>
                <p:nvPr userDrawn="1"/>
              </p:nvSpPr>
              <p:spPr>
                <a:xfrm>
                  <a:off x="578" y="3650"/>
                  <a:ext cx="96" cy="252"/>
                </a:xfrm>
                <a:custGeom>
                  <a:avLst/>
                  <a:gdLst/>
                  <a:ahLst/>
                  <a:cxnLst/>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w="9525">
                  <a:noFill/>
                </a:ln>
              </p:spPr>
              <p:txBody>
                <a:bodyPr/>
                <a:p>
                  <a:endParaRPr lang="zh-CN" altLang="en-US"/>
                </a:p>
              </p:txBody>
            </p:sp>
            <p:sp>
              <p:nvSpPr>
                <p:cNvPr id="33826" name="任意多边形 33825"/>
                <p:cNvSpPr/>
                <p:nvPr userDrawn="1"/>
              </p:nvSpPr>
              <p:spPr>
                <a:xfrm>
                  <a:off x="328" y="3630"/>
                  <a:ext cx="195" cy="135"/>
                </a:xfrm>
                <a:custGeom>
                  <a:avLst/>
                  <a:gdLst/>
                  <a:ahLst/>
                  <a:cxnLst/>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w="9525">
                  <a:noFill/>
                </a:ln>
              </p:spPr>
              <p:txBody>
                <a:bodyPr/>
                <a:p>
                  <a:endParaRPr lang="zh-CN" altLang="en-US"/>
                </a:p>
              </p:txBody>
            </p:sp>
            <p:sp>
              <p:nvSpPr>
                <p:cNvPr id="33827" name="任意多边形 33826"/>
                <p:cNvSpPr/>
                <p:nvPr userDrawn="1"/>
              </p:nvSpPr>
              <p:spPr>
                <a:xfrm>
                  <a:off x="658" y="3538"/>
                  <a:ext cx="471" cy="212"/>
                </a:xfrm>
                <a:custGeom>
                  <a:avLst/>
                  <a:gdLst/>
                  <a:ahLst/>
                  <a:cxnLst/>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w="9525">
                  <a:noFill/>
                </a:ln>
              </p:spPr>
              <p:txBody>
                <a:bodyPr/>
                <a:p>
                  <a:endParaRPr lang="zh-CN" altLang="en-US"/>
                </a:p>
              </p:txBody>
            </p:sp>
            <p:sp>
              <p:nvSpPr>
                <p:cNvPr id="33828" name="任意多边形 33827"/>
                <p:cNvSpPr/>
                <p:nvPr userDrawn="1"/>
              </p:nvSpPr>
              <p:spPr>
                <a:xfrm>
                  <a:off x="717" y="3606"/>
                  <a:ext cx="245" cy="86"/>
                </a:xfrm>
                <a:custGeom>
                  <a:avLst/>
                  <a:gdLst/>
                  <a:ahLst/>
                  <a:cxnLst/>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w="9525">
                  <a:noFill/>
                </a:ln>
              </p:spPr>
              <p:txBody>
                <a:bodyPr/>
                <a:p>
                  <a:endParaRPr lang="zh-CN" altLang="en-US"/>
                </a:p>
              </p:txBody>
            </p:sp>
          </p:grpSp>
        </p:grpSp>
      </p:grpSp>
      <p:grpSp>
        <p:nvGrpSpPr>
          <p:cNvPr id="33829" name="组合 33828"/>
          <p:cNvGrpSpPr/>
          <p:nvPr/>
        </p:nvGrpSpPr>
        <p:grpSpPr>
          <a:xfrm>
            <a:off x="8680450" y="2116138"/>
            <a:ext cx="385763" cy="4308475"/>
            <a:chOff x="5468" y="1333"/>
            <a:chExt cx="243" cy="2714"/>
          </a:xfrm>
        </p:grpSpPr>
        <p:sp>
          <p:nvSpPr>
            <p:cNvPr id="33830" name="任意多边形 33829"/>
            <p:cNvSpPr/>
            <p:nvPr userDrawn="1"/>
          </p:nvSpPr>
          <p:spPr>
            <a:xfrm flipH="1">
              <a:off x="5468" y="2620"/>
              <a:ext cx="205" cy="1427"/>
            </a:xfrm>
            <a:custGeom>
              <a:avLst/>
              <a:gdLst/>
              <a:ahLst/>
              <a:cxnLst/>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ln>
          </p:spPr>
          <p:txBody>
            <a:bodyPr/>
            <a:p>
              <a:endParaRPr lang="zh-CN" altLang="en-US"/>
            </a:p>
          </p:txBody>
        </p:sp>
        <p:sp>
          <p:nvSpPr>
            <p:cNvPr id="33831" name="任意多边形 33830"/>
            <p:cNvSpPr/>
            <p:nvPr userDrawn="1"/>
          </p:nvSpPr>
          <p:spPr>
            <a:xfrm flipH="1">
              <a:off x="5506" y="1333"/>
              <a:ext cx="205" cy="1633"/>
            </a:xfrm>
            <a:custGeom>
              <a:avLst/>
              <a:gdLst/>
              <a:ahLst/>
              <a:cxnLst/>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ln>
          </p:spPr>
          <p:txBody>
            <a:bodyPr/>
            <a:p>
              <a:endParaRPr lang="zh-CN" altLang="en-US"/>
            </a:p>
          </p:txBody>
        </p:sp>
      </p:grpSp>
      <p:grpSp>
        <p:nvGrpSpPr>
          <p:cNvPr id="33832" name="组合 33831"/>
          <p:cNvGrpSpPr/>
          <p:nvPr/>
        </p:nvGrpSpPr>
        <p:grpSpPr>
          <a:xfrm>
            <a:off x="7318375" y="90488"/>
            <a:ext cx="2133600" cy="1911350"/>
            <a:chOff x="4610" y="57"/>
            <a:chExt cx="1344" cy="1204"/>
          </a:xfrm>
        </p:grpSpPr>
        <p:grpSp>
          <p:nvGrpSpPr>
            <p:cNvPr id="33833" name="组合 33832"/>
            <p:cNvGrpSpPr/>
            <p:nvPr userDrawn="1"/>
          </p:nvGrpSpPr>
          <p:grpSpPr>
            <a:xfrm>
              <a:off x="4610" y="57"/>
              <a:ext cx="1344" cy="1204"/>
              <a:chOff x="4610" y="57"/>
              <a:chExt cx="1344" cy="1204"/>
            </a:xfrm>
          </p:grpSpPr>
          <p:sp>
            <p:nvSpPr>
              <p:cNvPr id="33834" name="任意多边形 33833"/>
              <p:cNvSpPr/>
              <p:nvPr userDrawn="1"/>
            </p:nvSpPr>
            <p:spPr>
              <a:xfrm rot="-3172564">
                <a:off x="5430" y="1086"/>
                <a:ext cx="62" cy="288"/>
              </a:xfrm>
              <a:custGeom>
                <a:avLst/>
                <a:gdLst/>
                <a:ahLst/>
                <a:cxnLst/>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w="9525">
                <a:noFill/>
              </a:ln>
            </p:spPr>
            <p:txBody>
              <a:bodyPr/>
              <a:p>
                <a:endParaRPr lang="zh-CN" altLang="en-US"/>
              </a:p>
            </p:txBody>
          </p:sp>
          <p:grpSp>
            <p:nvGrpSpPr>
              <p:cNvPr id="33835" name="组合 33834"/>
              <p:cNvGrpSpPr/>
              <p:nvPr userDrawn="1"/>
            </p:nvGrpSpPr>
            <p:grpSpPr>
              <a:xfrm>
                <a:off x="4610" y="57"/>
                <a:ext cx="1344" cy="985"/>
                <a:chOff x="4610" y="57"/>
                <a:chExt cx="1344" cy="985"/>
              </a:xfrm>
            </p:grpSpPr>
            <p:sp>
              <p:nvSpPr>
                <p:cNvPr id="33836" name="任意多边形 33835"/>
                <p:cNvSpPr/>
                <p:nvPr userDrawn="1"/>
              </p:nvSpPr>
              <p:spPr>
                <a:xfrm rot="-3172564">
                  <a:off x="4966" y="71"/>
                  <a:ext cx="153" cy="125"/>
                </a:xfrm>
                <a:custGeom>
                  <a:avLst/>
                  <a:gdLst/>
                  <a:ahLst/>
                  <a:cxnLst/>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w="9525">
                  <a:noFill/>
                </a:ln>
              </p:spPr>
              <p:txBody>
                <a:bodyPr/>
                <a:p>
                  <a:endParaRPr lang="zh-CN" altLang="en-US"/>
                </a:p>
              </p:txBody>
            </p:sp>
            <p:sp>
              <p:nvSpPr>
                <p:cNvPr id="33837" name="任意多边形 33836"/>
                <p:cNvSpPr/>
                <p:nvPr userDrawn="1"/>
              </p:nvSpPr>
              <p:spPr>
                <a:xfrm rot="-3172564">
                  <a:off x="5048" y="331"/>
                  <a:ext cx="269" cy="438"/>
                </a:xfrm>
                <a:custGeom>
                  <a:avLst/>
                  <a:gdLst/>
                  <a:ahLst/>
                  <a:cxnLst/>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w="9525">
                  <a:noFill/>
                </a:ln>
              </p:spPr>
              <p:txBody>
                <a:bodyPr/>
                <a:p>
                  <a:endParaRPr lang="zh-CN" altLang="en-US"/>
                </a:p>
              </p:txBody>
            </p:sp>
            <p:sp>
              <p:nvSpPr>
                <p:cNvPr id="33838" name="任意多边形 33837"/>
                <p:cNvSpPr/>
                <p:nvPr userDrawn="1"/>
              </p:nvSpPr>
              <p:spPr>
                <a:xfrm rot="-3172564">
                  <a:off x="4858" y="181"/>
                  <a:ext cx="505" cy="898"/>
                </a:xfrm>
                <a:custGeom>
                  <a:avLst/>
                  <a:gdLst/>
                  <a:ahLst/>
                  <a:cxnLst/>
                  <a:pathLst>
                    <a:path w="2002" h="2521">
                      <a:moveTo>
                        <a:pt x="1941" y="0"/>
                      </a:moveTo>
                      <a:lnTo>
                        <a:pt x="0" y="2521"/>
                      </a:lnTo>
                      <a:lnTo>
                        <a:pt x="192" y="2450"/>
                      </a:lnTo>
                      <a:lnTo>
                        <a:pt x="2002" y="61"/>
                      </a:lnTo>
                      <a:lnTo>
                        <a:pt x="1941" y="0"/>
                      </a:lnTo>
                      <a:lnTo>
                        <a:pt x="1941" y="0"/>
                      </a:lnTo>
                      <a:close/>
                    </a:path>
                  </a:pathLst>
                </a:custGeom>
                <a:solidFill>
                  <a:schemeClr val="accent2"/>
                </a:solidFill>
                <a:ln w="9525">
                  <a:noFill/>
                </a:ln>
              </p:spPr>
              <p:txBody>
                <a:bodyPr/>
                <a:p>
                  <a:endParaRPr lang="zh-CN" altLang="en-US"/>
                </a:p>
              </p:txBody>
            </p:sp>
            <p:sp>
              <p:nvSpPr>
                <p:cNvPr id="33839" name="任意多边形 33838"/>
                <p:cNvSpPr/>
                <p:nvPr userDrawn="1"/>
              </p:nvSpPr>
              <p:spPr>
                <a:xfrm rot="-3172564">
                  <a:off x="4903" y="-19"/>
                  <a:ext cx="758" cy="1344"/>
                </a:xfrm>
                <a:custGeom>
                  <a:avLst/>
                  <a:gdLst/>
                  <a:ahLst/>
                  <a:cxnLst/>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w="9525">
                  <a:noFill/>
                </a:ln>
              </p:spPr>
              <p:txBody>
                <a:bodyPr/>
                <a:p>
                  <a:endParaRPr lang="zh-CN" altLang="en-US"/>
                </a:p>
              </p:txBody>
            </p:sp>
            <p:sp>
              <p:nvSpPr>
                <p:cNvPr id="33840" name="任意多边形 33839"/>
                <p:cNvSpPr/>
                <p:nvPr userDrawn="1"/>
              </p:nvSpPr>
              <p:spPr>
                <a:xfrm rot="-3172564">
                  <a:off x="5297" y="896"/>
                  <a:ext cx="169" cy="122"/>
                </a:xfrm>
                <a:custGeom>
                  <a:avLst/>
                  <a:gdLst/>
                  <a:ahLst/>
                  <a:cxnLst/>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w="9525">
                  <a:noFill/>
                </a:ln>
              </p:spPr>
              <p:txBody>
                <a:bodyPr/>
                <a:p>
                  <a:endParaRPr lang="zh-CN" altLang="en-US"/>
                </a:p>
              </p:txBody>
            </p:sp>
            <p:sp>
              <p:nvSpPr>
                <p:cNvPr id="33841" name="任意多边形 33840"/>
                <p:cNvSpPr/>
                <p:nvPr userDrawn="1"/>
              </p:nvSpPr>
              <p:spPr>
                <a:xfrm rot="-3172564">
                  <a:off x="5253" y="805"/>
                  <a:ext cx="181" cy="144"/>
                </a:xfrm>
                <a:custGeom>
                  <a:avLst/>
                  <a:gdLst/>
                  <a:ahLst/>
                  <a:cxnLst/>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w="9525">
                  <a:noFill/>
                </a:ln>
              </p:spPr>
              <p:txBody>
                <a:bodyPr/>
                <a:p>
                  <a:endParaRPr lang="zh-CN" altLang="en-US"/>
                </a:p>
              </p:txBody>
            </p:sp>
            <p:sp>
              <p:nvSpPr>
                <p:cNvPr id="33842" name="任意多边形 33841"/>
                <p:cNvSpPr/>
                <p:nvPr userDrawn="1"/>
              </p:nvSpPr>
              <p:spPr>
                <a:xfrm rot="-3172564">
                  <a:off x="4985" y="210"/>
                  <a:ext cx="181" cy="147"/>
                </a:xfrm>
                <a:custGeom>
                  <a:avLst/>
                  <a:gdLst/>
                  <a:ahLst/>
                  <a:cxnLst/>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w="9525">
                  <a:noFill/>
                </a:ln>
              </p:spPr>
              <p:txBody>
                <a:bodyPr/>
                <a:p>
                  <a:endParaRPr lang="zh-CN" altLang="en-US"/>
                </a:p>
              </p:txBody>
            </p:sp>
            <p:sp>
              <p:nvSpPr>
                <p:cNvPr id="33843" name="任意多边形 33842"/>
                <p:cNvSpPr/>
                <p:nvPr userDrawn="1"/>
              </p:nvSpPr>
              <p:spPr>
                <a:xfrm rot="-3172564">
                  <a:off x="4948" y="141"/>
                  <a:ext cx="179" cy="138"/>
                </a:xfrm>
                <a:custGeom>
                  <a:avLst/>
                  <a:gdLst/>
                  <a:ahLst/>
                  <a:cxnLst/>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w="9525">
                  <a:noFill/>
                </a:ln>
              </p:spPr>
              <p:txBody>
                <a:bodyPr/>
                <a:p>
                  <a:endParaRPr lang="zh-CN" altLang="en-US"/>
                </a:p>
              </p:txBody>
            </p:sp>
          </p:grpSp>
        </p:grpSp>
        <p:sp>
          <p:nvSpPr>
            <p:cNvPr id="33844" name="直接连接符 33843"/>
            <p:cNvSpPr/>
            <p:nvPr userDrawn="1"/>
          </p:nvSpPr>
          <p:spPr>
            <a:xfrm>
              <a:off x="4870" y="84"/>
              <a:ext cx="42" cy="96"/>
            </a:xfrm>
            <a:prstGeom prst="line">
              <a:avLst/>
            </a:prstGeom>
            <a:ln w="38100" cap="flat" cmpd="sng">
              <a:solidFill>
                <a:schemeClr val="accent2"/>
              </a:solidFill>
              <a:prstDash val="solid"/>
              <a:headEnd type="none" w="med" len="med"/>
              <a:tailEnd type="none" w="med" len="med"/>
            </a:ln>
          </p:spPr>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jpeg"/><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image" Target="../media/image26.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29.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jpe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jpe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ctrTitle"/>
          </p:nvPr>
        </p:nvSpPr>
        <p:spPr/>
        <p:txBody>
          <a:bodyPr anchor="b"/>
          <a:p>
            <a:pPr defTabSz="914400">
              <a:buSzPct val="100000"/>
            </a:pPr>
            <a:endParaRPr kern="1200" baseline="0" dirty="0">
              <a:latin typeface="Comic Sans MS" panose="030F0702030302020204" pitchFamily="66" charset="0"/>
              <a:ea typeface="宋体" panose="02010600030101010101" pitchFamily="2" charset="-122"/>
            </a:endParaRPr>
          </a:p>
        </p:txBody>
      </p:sp>
      <p:sp>
        <p:nvSpPr>
          <p:cNvPr id="5123" name="副标题 5122"/>
          <p:cNvSpPr>
            <a:spLocks noGrp="1"/>
          </p:cNvSpPr>
          <p:nvPr>
            <p:ph type="subTitle" idx="1"/>
          </p:nvPr>
        </p:nvSpPr>
        <p:spPr/>
        <p:txBody>
          <a:bodyPr anchor="t"/>
          <a:p>
            <a:pPr defTabSz="914400">
              <a:buSzPct val="100000"/>
            </a:pPr>
            <a:endParaRPr kern="1200" baseline="0" dirty="0">
              <a:latin typeface="Comic Sans MS" panose="030F0702030302020204" pitchFamily="66" charset="0"/>
              <a:ea typeface="宋体" panose="02010600030101010101" pitchFamily="2" charset="-122"/>
            </a:endParaRPr>
          </a:p>
        </p:txBody>
      </p:sp>
      <p:pic>
        <p:nvPicPr>
          <p:cNvPr id="5124" name="图片 5123" descr="http_imgloadCAFQ34DO"/>
          <p:cNvPicPr>
            <a:picLocks noChangeAspect="1"/>
          </p:cNvPicPr>
          <p:nvPr/>
        </p:nvPicPr>
        <p:blipFill>
          <a:blip r:embed="rId1"/>
          <a:stretch>
            <a:fillRect/>
          </a:stretch>
        </p:blipFill>
        <p:spPr>
          <a:xfrm>
            <a:off x="0" y="0"/>
            <a:ext cx="9144000" cy="6858000"/>
          </a:xfrm>
          <a:prstGeom prst="rect">
            <a:avLst/>
          </a:prstGeom>
          <a:noFill/>
          <a:ln w="9525">
            <a:noFill/>
          </a:ln>
        </p:spPr>
      </p:pic>
      <p:sp>
        <p:nvSpPr>
          <p:cNvPr id="5125" name="矩形 5124"/>
          <p:cNvSpPr/>
          <p:nvPr/>
        </p:nvSpPr>
        <p:spPr>
          <a:xfrm>
            <a:off x="2590800" y="762000"/>
            <a:ext cx="5257800" cy="990600"/>
          </a:xfrm>
          <a:prstGeom prst="rect">
            <a:avLst/>
          </a:prstGeom>
        </p:spPr>
        <p:txBody>
          <a:bodyPr wrap="none" fromWordArt="1">
            <a:prstTxWarp prst="textArchUp">
              <a:avLst>
                <a:gd name="adj" fmla="val 10800000"/>
              </a:avLst>
            </a:prstTxWarp>
            <a:normAutofit/>
          </a:bodyPr>
          <a:p>
            <a:pPr algn="ctr"/>
            <a:r>
              <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rPr>
              <a:t>走进我的家乡</a:t>
            </a:r>
            <a:endPar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endParaRPr>
          </a:p>
        </p:txBody>
      </p:sp>
      <p:sp>
        <p:nvSpPr>
          <p:cNvPr id="5127" name="矩形 5126"/>
          <p:cNvSpPr/>
          <p:nvPr/>
        </p:nvSpPr>
        <p:spPr>
          <a:xfrm>
            <a:off x="3657600" y="2743200"/>
            <a:ext cx="2590800" cy="1447800"/>
          </a:xfrm>
          <a:prstGeom prst="rect">
            <a:avLst/>
          </a:prstGeom>
        </p:spPr>
        <p:txBody>
          <a:bodyPr wrap="none" fromWordArt="1">
            <a:prstTxWarp prst="textPlain">
              <a:avLst>
                <a:gd name="adj" fmla="val 50000"/>
              </a:avLst>
            </a:prstTxWarp>
            <a:normAutofit/>
          </a:bodyPr>
          <a:p>
            <a:pPr algn="ctr"/>
            <a:r>
              <a:rPr lang="zh-CN" altLang="en-US" sz="3600">
                <a:gradFill rotWithShape="0">
                  <a:gsLst>
                    <a:gs pos="0">
                      <a:srgbClr val="FFFF00"/>
                    </a:gs>
                    <a:gs pos="100000">
                      <a:srgbClr val="FF9933"/>
                    </a:gs>
                  </a:gsLst>
                  <a:path path="rect">
                    <a:fillToRect l="50000" t="50000" r="50000" b="50000"/>
                  </a:path>
                  <a:tileRect/>
                </a:gradFill>
                <a:effectLst>
                  <a:outerShdw dist="35921" dir="2699999" algn="ctr" rotWithShape="0">
                    <a:srgbClr val="C0C0C0">
                      <a:alpha val="80000"/>
                    </a:srgbClr>
                  </a:outerShdw>
                </a:effectLst>
                <a:latin typeface="宋体" panose="02010600030101010101" pitchFamily="2" charset="-122"/>
                <a:ea typeface="宋体" panose="02010600030101010101" pitchFamily="2" charset="-122"/>
              </a:rPr>
              <a:t>包头</a:t>
            </a:r>
            <a:endParaRPr lang="zh-CN" altLang="en-US" sz="3600">
              <a:gradFill rotWithShape="0">
                <a:gsLst>
                  <a:gs pos="0">
                    <a:srgbClr val="FFFF00"/>
                  </a:gs>
                  <a:gs pos="100000">
                    <a:srgbClr val="FF9933"/>
                  </a:gs>
                </a:gsLst>
                <a:path path="rect">
                  <a:fillToRect l="50000" t="50000" r="50000" b="50000"/>
                </a:path>
                <a:tileRect/>
              </a:gradFill>
              <a:effectLst>
                <a:outerShdw dist="35921" dir="2699999" algn="ctr" rotWithShape="0">
                  <a:srgbClr val="C0C0C0">
                    <a:alpha val="80000"/>
                  </a:srgbClr>
                </a:outerShdw>
              </a:effectLst>
              <a:latin typeface="宋体" panose="02010600030101010101" pitchFamily="2" charset="-122"/>
              <a:ea typeface="宋体" panose="02010600030101010101" pitchFamily="2"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iterate type="lt">
                                    <p:tmPct val="10000"/>
                                  </p:iterate>
                                  <p:childTnLst>
                                    <p:animMotion origin="layout" path="M 3.61111E-6 3.33333E-6  C 0.06892 3.33333E-6  0.125 0.02847  0.125 0.06389  C 0.125 0.09907  0.06892 0.12777  3.61111E-6 0.12777  C -0.0691 0.12777  -0.125 0.09907  -0.125 0.06389  C -0.125 0.02847  -0.0691 3.33333E-6  3.61111E-6 3.33333E-6  Z " pathEditMode="relative">
                                      <p:cBhvr>
                                        <p:cTn id="6" dur="2000" fill="hold"/>
                                        <p:tgtEl>
                                          <p:spTgt spid="5122"/>
                                        </p:tgtEl>
                                        <p:attrNameLst>
                                          <p:attrName>ppt_x</p:attrName>
                                          <p:attrName>ppt_y</p:attrName>
                                        </p:attrNameLst>
                                      </p:cBhvr>
                                    </p:animMotion>
                                  </p:childTnLst>
                                </p:cTn>
                              </p:par>
                              <p:par>
                                <p:cTn id="7" presetID="7" presetClass="path" presetSubtype="0" accel="50000" decel="50000" fill="hold" grpId="0" nodeType="withEffect">
                                  <p:stCondLst>
                                    <p:cond delay="0"/>
                                  </p:stCondLst>
                                  <p:childTnLst>
                                    <p:animMotion origin="layout" path="M 0.0 0.0  L 0.25 0.0  L 0.25 0.33295  L 0.0 0.33295  L 0.0 0.0  Z" pathEditMode="relative" ptsTypes="">
                                      <p:cBhvr>
                                        <p:cTn id="8" dur="2000" fill="hold"/>
                                        <p:tgtEl>
                                          <p:spTgt spid="5123">
                                            <p:txEl>
                                              <p:charRg st="0" end="1"/>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a:xfrm>
            <a:off x="685800" y="152400"/>
            <a:ext cx="6870700" cy="1066800"/>
          </a:xfrm>
        </p:spPr>
        <p:txBody>
          <a:bodyPr anchor="b"/>
          <a:p>
            <a:r>
              <a:rPr lang="en-US" altLang="zh-CN" b="1" dirty="0">
                <a:latin typeface="Arial" panose="020B0604020202020204" pitchFamily="34" charset="0"/>
              </a:rPr>
              <a:t>·</a:t>
            </a:r>
            <a:r>
              <a:rPr lang="zh-CN" altLang="en-US" b="1" dirty="0"/>
              <a:t>希拉穆仁草原</a:t>
            </a:r>
            <a:endParaRPr lang="zh-CN" altLang="en-US" dirty="0"/>
          </a:p>
        </p:txBody>
      </p:sp>
      <p:sp>
        <p:nvSpPr>
          <p:cNvPr id="58371" name="文本占位符 58370"/>
          <p:cNvSpPr>
            <a:spLocks noGrp="1"/>
          </p:cNvSpPr>
          <p:nvPr>
            <p:ph type="body" idx="1"/>
          </p:nvPr>
        </p:nvSpPr>
        <p:spPr/>
        <p:txBody>
          <a:bodyPr/>
          <a:p>
            <a:endParaRPr dirty="0"/>
          </a:p>
        </p:txBody>
      </p:sp>
      <p:pic>
        <p:nvPicPr>
          <p:cNvPr id="58372" name="图片 58371" descr="u=809444790,3483903436&amp;fm=23&amp;gp=0"/>
          <p:cNvPicPr>
            <a:picLocks noChangeAspect="1"/>
          </p:cNvPicPr>
          <p:nvPr/>
        </p:nvPicPr>
        <p:blipFill>
          <a:blip r:embed="rId1"/>
          <a:stretch>
            <a:fillRect/>
          </a:stretch>
        </p:blipFill>
        <p:spPr>
          <a:xfrm>
            <a:off x="152400" y="1371600"/>
            <a:ext cx="3657600" cy="2609850"/>
          </a:xfrm>
          <a:prstGeom prst="rect">
            <a:avLst/>
          </a:prstGeom>
          <a:noFill/>
          <a:ln w="9525">
            <a:noFill/>
          </a:ln>
        </p:spPr>
      </p:pic>
      <p:pic>
        <p:nvPicPr>
          <p:cNvPr id="58373" name="图片 58372" descr="u=1642267892,3510060115&amp;fm=23&amp;gp=0"/>
          <p:cNvPicPr>
            <a:picLocks noChangeAspect="1"/>
          </p:cNvPicPr>
          <p:nvPr/>
        </p:nvPicPr>
        <p:blipFill>
          <a:blip r:embed="rId2"/>
          <a:stretch>
            <a:fillRect/>
          </a:stretch>
        </p:blipFill>
        <p:spPr>
          <a:xfrm>
            <a:off x="2971800" y="3962400"/>
            <a:ext cx="4724400" cy="2667000"/>
          </a:xfrm>
          <a:prstGeom prst="rect">
            <a:avLst/>
          </a:prstGeom>
          <a:noFill/>
          <a:ln w="9525">
            <a:noFill/>
          </a:ln>
        </p:spPr>
      </p:pic>
      <p:pic>
        <p:nvPicPr>
          <p:cNvPr id="58374" name="图片 58373" descr="u=3044691126,1368746862&amp;fm=23&amp;gp=0"/>
          <p:cNvPicPr>
            <a:picLocks noChangeAspect="1"/>
          </p:cNvPicPr>
          <p:nvPr/>
        </p:nvPicPr>
        <p:blipFill>
          <a:blip r:embed="rId3"/>
          <a:stretch>
            <a:fillRect/>
          </a:stretch>
        </p:blipFill>
        <p:spPr>
          <a:xfrm>
            <a:off x="3962400" y="1371600"/>
            <a:ext cx="4476750" cy="2514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iterate type="lt">
                                    <p:tmPct val="10000"/>
                                  </p:iterate>
                                  <p:childTnLst>
                                    <p:set>
                                      <p:cBhvr>
                                        <p:cTn id="6" dur="indefinite" fill="hold">
                                          <p:stCondLst>
                                            <p:cond delay="0"/>
                                          </p:stCondLst>
                                        </p:cTn>
                                        <p:tgtEl>
                                          <p:spTgt spid="58370"/>
                                        </p:tgtEl>
                                        <p:attrNameLst>
                                          <p:attrName>style.visibility</p:attrName>
                                        </p:attrNameLst>
                                      </p:cBhvr>
                                      <p:to>
                                        <p:strVal val="visible"/>
                                      </p:to>
                                    </p:set>
                                    <p:animEffect transition="in" filter="fade">
                                      <p:cBhvr>
                                        <p:cTn id="7" dur="597">
                                          <p:stCondLst>
                                            <p:cond delay="0"/>
                                          </p:stCondLst>
                                        </p:cTn>
                                        <p:tgtEl>
                                          <p:spTgt spid="58370"/>
                                        </p:tgtEl>
                                      </p:cBhvr>
                                    </p:animEffect>
                                    <p:anim calcmode="lin" valueType="num">
                                      <p:cBhvr>
                                        <p:cTn id="8" dur="597" fill="hold">
                                          <p:stCondLst>
                                            <p:cond delay="0"/>
                                          </p:stCondLst>
                                        </p:cTn>
                                        <p:tgtEl>
                                          <p:spTgt spid="58370"/>
                                        </p:tgtEl>
                                        <p:attrNameLst>
                                          <p:attrName>style.rotation</p:attrName>
                                        </p:attrNameLst>
                                      </p:cBhvr>
                                      <p:tavLst>
                                        <p:tav tm="0">
                                          <p:val>
                                            <p:fltVal val="720.000000"/>
                                          </p:val>
                                        </p:tav>
                                        <p:tav tm="100000">
                                          <p:val>
                                            <p:fltVal val="0.000000"/>
                                          </p:val>
                                        </p:tav>
                                      </p:tavLst>
                                    </p:anim>
                                    <p:anim calcmode="lin" valueType="num">
                                      <p:cBhvr>
                                        <p:cTn id="9" dur="597" fill="hold">
                                          <p:stCondLst>
                                            <p:cond delay="0"/>
                                          </p:stCondLst>
                                        </p:cTn>
                                        <p:tgtEl>
                                          <p:spTgt spid="58370"/>
                                        </p:tgtEl>
                                        <p:attrNameLst>
                                          <p:attrName>ppt_h</p:attrName>
                                        </p:attrNameLst>
                                      </p:cBhvr>
                                      <p:tavLst>
                                        <p:tav tm="0">
                                          <p:val>
                                            <p:fltVal val="0.000000"/>
                                          </p:val>
                                        </p:tav>
                                        <p:tav tm="100000">
                                          <p:val>
                                            <p:strVal val="#ppt_h"/>
                                          </p:val>
                                        </p:tav>
                                      </p:tavLst>
                                    </p:anim>
                                    <p:anim calcmode="lin" valueType="num">
                                      <p:cBhvr>
                                        <p:cTn id="10" dur="597" fill="hold">
                                          <p:stCondLst>
                                            <p:cond delay="0"/>
                                          </p:stCondLst>
                                        </p:cTn>
                                        <p:tgtEl>
                                          <p:spTgt spid="58370"/>
                                        </p:tgtEl>
                                        <p:attrNameLst>
                                          <p:attrName>ppt_w</p:attrName>
                                        </p:attrNameLst>
                                      </p:cBhvr>
                                      <p:tavLst>
                                        <p:tav tm="0">
                                          <p:val>
                                            <p:fltVal val="0.00000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nodePh="1">
                                  <p:stCondLst>
                                    <p:cond delay="0"/>
                                  </p:stCondLst>
                                  <p:endCondLst>
                                    <p:cond evt="begin" delay="0">
                                      <p:tn val="13"/>
                                    </p:cond>
                                  </p:endCondLst>
                                  <p:childTnLst>
                                    <p:set>
                                      <p:cBhvr>
                                        <p:cTn id="14" dur="indefinite" fill="hold">
                                          <p:stCondLst>
                                            <p:cond delay="0"/>
                                          </p:stCondLst>
                                        </p:cTn>
                                        <p:tgtEl>
                                          <p:spTgt spid="58371">
                                            <p:txEl>
                                              <p:charRg st="0" end="1"/>
                                            </p:txEl>
                                          </p:spTgt>
                                        </p:tgtEl>
                                        <p:attrNameLst>
                                          <p:attrName>style.visibility</p:attrName>
                                        </p:attrNameLst>
                                      </p:cBhvr>
                                      <p:to>
                                        <p:strVal val="visible"/>
                                      </p:to>
                                    </p:set>
                                    <p:animEffect transition="in" filter="slide(fromBottom)">
                                      <p:cBhvr>
                                        <p:cTn id="15" dur="500">
                                          <p:stCondLst>
                                            <p:cond delay="0"/>
                                          </p:stCondLst>
                                        </p:cTn>
                                        <p:tgtEl>
                                          <p:spTgt spid="58371">
                                            <p:txEl>
                                              <p:charRg st="0"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a:xfrm>
            <a:off x="685800" y="152400"/>
            <a:ext cx="6870700" cy="990600"/>
          </a:xfrm>
        </p:spPr>
        <p:txBody>
          <a:bodyPr anchor="b"/>
          <a:p>
            <a:r>
              <a:rPr lang="zh-CN" altLang="en-US" dirty="0"/>
              <a:t>石门风景区</a:t>
            </a:r>
            <a:endParaRPr lang="zh-CN" altLang="en-US" dirty="0"/>
          </a:p>
        </p:txBody>
      </p:sp>
      <p:sp>
        <p:nvSpPr>
          <p:cNvPr id="59395" name="文本占位符 59394"/>
          <p:cNvSpPr>
            <a:spLocks noGrp="1"/>
          </p:cNvSpPr>
          <p:nvPr>
            <p:ph type="body" idx="1"/>
          </p:nvPr>
        </p:nvSpPr>
        <p:spPr/>
        <p:txBody>
          <a:bodyPr/>
          <a:p>
            <a:endParaRPr dirty="0"/>
          </a:p>
        </p:txBody>
      </p:sp>
      <p:pic>
        <p:nvPicPr>
          <p:cNvPr id="59396" name="图片 59395" descr="u=476406088,2577737404&amp;fm=23&amp;gp=0"/>
          <p:cNvPicPr>
            <a:picLocks noChangeAspect="1"/>
          </p:cNvPicPr>
          <p:nvPr/>
        </p:nvPicPr>
        <p:blipFill>
          <a:blip r:embed="rId1"/>
          <a:stretch>
            <a:fillRect/>
          </a:stretch>
        </p:blipFill>
        <p:spPr>
          <a:xfrm>
            <a:off x="533400" y="1219200"/>
            <a:ext cx="3886200" cy="2819400"/>
          </a:xfrm>
          <a:prstGeom prst="rect">
            <a:avLst/>
          </a:prstGeom>
          <a:noFill/>
          <a:ln w="9525">
            <a:noFill/>
          </a:ln>
        </p:spPr>
      </p:pic>
      <p:pic>
        <p:nvPicPr>
          <p:cNvPr id="59397" name="图片 59396" descr="8204_6_140_120"/>
          <p:cNvPicPr>
            <a:picLocks noChangeAspect="1"/>
          </p:cNvPicPr>
          <p:nvPr/>
        </p:nvPicPr>
        <p:blipFill>
          <a:blip r:embed="rId2"/>
          <a:stretch>
            <a:fillRect/>
          </a:stretch>
        </p:blipFill>
        <p:spPr>
          <a:xfrm>
            <a:off x="1676400" y="4267200"/>
            <a:ext cx="2819400" cy="2438400"/>
          </a:xfrm>
          <a:prstGeom prst="rect">
            <a:avLst/>
          </a:prstGeom>
          <a:noFill/>
          <a:ln w="9525">
            <a:noFill/>
          </a:ln>
        </p:spPr>
      </p:pic>
      <p:pic>
        <p:nvPicPr>
          <p:cNvPr id="59398" name="图片 59397" descr="u=858821591,282621757&amp;fm=23&amp;gp=0"/>
          <p:cNvPicPr>
            <a:picLocks noChangeAspect="1"/>
          </p:cNvPicPr>
          <p:nvPr/>
        </p:nvPicPr>
        <p:blipFill>
          <a:blip r:embed="rId3"/>
          <a:stretch>
            <a:fillRect/>
          </a:stretch>
        </p:blipFill>
        <p:spPr>
          <a:xfrm>
            <a:off x="4800600" y="4419600"/>
            <a:ext cx="3581400" cy="2438400"/>
          </a:xfrm>
          <a:prstGeom prst="rect">
            <a:avLst/>
          </a:prstGeom>
          <a:noFill/>
          <a:ln w="9525">
            <a:noFill/>
          </a:ln>
        </p:spPr>
      </p:pic>
      <p:pic>
        <p:nvPicPr>
          <p:cNvPr id="59399" name="图片 59398" descr="u=3741203149,1531522785&amp;fm=23&amp;gp=0"/>
          <p:cNvPicPr>
            <a:picLocks noChangeAspect="1"/>
          </p:cNvPicPr>
          <p:nvPr/>
        </p:nvPicPr>
        <p:blipFill>
          <a:blip r:embed="rId4"/>
          <a:stretch>
            <a:fillRect/>
          </a:stretch>
        </p:blipFill>
        <p:spPr>
          <a:xfrm>
            <a:off x="4800600" y="1219200"/>
            <a:ext cx="3562350" cy="2895600"/>
          </a:xfrm>
          <a:prstGeom prst="rect">
            <a:avLst/>
          </a:prstGeom>
          <a:noFill/>
          <a:ln w="9525">
            <a:noFill/>
          </a:ln>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iterate type="lt">
                                    <p:tmPct val="10000"/>
                                  </p:iterate>
                                  <p:childTnLst>
                                    <p:animMotion origin="layout" path="M 3.61111E-6 3.33333E-6  C 0.06892 3.33333E-6  0.125 0.02847  0.125 0.06389  C 0.125 0.09907  0.06892 0.12777  3.61111E-6 0.12777  C -0.0691 0.12777  -0.125 0.09907  -0.125 0.06389  C -0.125 0.02847  -0.0691 3.33333E-6  3.61111E-6 3.33333E-6  Z " pathEditMode="relative">
                                      <p:cBhvr>
                                        <p:cTn id="6" dur="2000" fill="hold"/>
                                        <p:tgtEl>
                                          <p:spTgt spid="5939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nodePh="1">
                                  <p:stCondLst>
                                    <p:cond delay="0"/>
                                  </p:stCondLst>
                                  <p:endCondLst>
                                    <p:cond evt="begin" delay="0">
                                      <p:tn val="9"/>
                                    </p:cond>
                                  </p:endCondLst>
                                  <p:childTnLst>
                                    <p:set>
                                      <p:cBhvr>
                                        <p:cTn id="10" dur="indefinite" fill="hold">
                                          <p:stCondLst>
                                            <p:cond delay="0"/>
                                          </p:stCondLst>
                                        </p:cTn>
                                        <p:tgtEl>
                                          <p:spTgt spid="59395">
                                            <p:txEl>
                                              <p:charRg st="0" end="1"/>
                                            </p:txEl>
                                          </p:spTgt>
                                        </p:tgtEl>
                                        <p:attrNameLst>
                                          <p:attrName>style.visibility</p:attrName>
                                        </p:attrNameLst>
                                      </p:cBhvr>
                                      <p:to>
                                        <p:strVal val="visible"/>
                                      </p:to>
                                    </p:set>
                                    <p:animEffect transition="in" filter="fade">
                                      <p:cBhvr>
                                        <p:cTn id="11" dur="1000">
                                          <p:stCondLst>
                                            <p:cond delay="0"/>
                                          </p:stCondLst>
                                        </p:cTn>
                                        <p:tgtEl>
                                          <p:spTgt spid="59395">
                                            <p:txEl>
                                              <p:charRg st="0"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a:xfrm>
            <a:off x="685800" y="0"/>
            <a:ext cx="6870700" cy="838200"/>
          </a:xfrm>
        </p:spPr>
        <p:txBody>
          <a:bodyPr anchor="b"/>
          <a:p>
            <a:r>
              <a:rPr lang="zh-CN" altLang="en-US" sz="3200" b="1" i="1" dirty="0">
                <a:solidFill>
                  <a:schemeClr val="bg2"/>
                </a:solidFill>
              </a:rPr>
              <a:t>小孩儿的天地</a:t>
            </a:r>
            <a:r>
              <a:rPr lang="en-US" altLang="zh-CN" sz="3200" b="1" i="1" dirty="0">
                <a:solidFill>
                  <a:schemeClr val="bg2"/>
                </a:solidFill>
              </a:rPr>
              <a:t>---</a:t>
            </a:r>
            <a:r>
              <a:rPr lang="zh-CN" altLang="en-US" sz="3200" b="1" i="1" dirty="0">
                <a:solidFill>
                  <a:schemeClr val="bg2"/>
                </a:solidFill>
              </a:rPr>
              <a:t>包头乐园</a:t>
            </a:r>
            <a:endParaRPr lang="zh-CN" altLang="en-US" sz="3200" b="1" i="1" dirty="0">
              <a:solidFill>
                <a:schemeClr val="bg2"/>
              </a:solidFill>
            </a:endParaRPr>
          </a:p>
        </p:txBody>
      </p:sp>
      <p:sp>
        <p:nvSpPr>
          <p:cNvPr id="60419" name="文本占位符 60418"/>
          <p:cNvSpPr>
            <a:spLocks noGrp="1"/>
          </p:cNvSpPr>
          <p:nvPr>
            <p:ph type="body" idx="1"/>
          </p:nvPr>
        </p:nvSpPr>
        <p:spPr/>
        <p:txBody>
          <a:bodyPr/>
          <a:p>
            <a:endParaRPr dirty="0"/>
          </a:p>
        </p:txBody>
      </p:sp>
      <p:pic>
        <p:nvPicPr>
          <p:cNvPr id="60424" name="图片 60423" descr="4c04c1c1e92b6"/>
          <p:cNvPicPr>
            <a:picLocks noChangeAspect="1"/>
          </p:cNvPicPr>
          <p:nvPr/>
        </p:nvPicPr>
        <p:blipFill>
          <a:blip r:embed="rId1"/>
          <a:stretch>
            <a:fillRect/>
          </a:stretch>
        </p:blipFill>
        <p:spPr>
          <a:xfrm>
            <a:off x="762000" y="1143000"/>
            <a:ext cx="7086600" cy="4419600"/>
          </a:xfrm>
          <a:prstGeom prst="rect">
            <a:avLst/>
          </a:prstGeom>
          <a:noFill/>
          <a:ln w="9525">
            <a:noFill/>
          </a:ln>
        </p:spPr>
      </p:pic>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indefinite" fill="hold">
                                          <p:stCondLst>
                                            <p:cond delay="0"/>
                                          </p:stCondLst>
                                        </p:cTn>
                                        <p:tgtEl>
                                          <p:spTgt spid="60418"/>
                                        </p:tgtEl>
                                        <p:attrNameLst>
                                          <p:attrName>style.visibility</p:attrName>
                                        </p:attrNameLst>
                                      </p:cBhvr>
                                      <p:to>
                                        <p:strVal val="visible"/>
                                      </p:to>
                                    </p:set>
                                    <p:anim calcmode="lin" valueType="num">
                                      <p:cBhvr additive="base">
                                        <p:cTn id="7" dur="799" fill="hold">
                                          <p:stCondLst>
                                            <p:cond delay="0"/>
                                          </p:stCondLst>
                                        </p:cTn>
                                        <p:tgtEl>
                                          <p:spTgt spid="60418"/>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6041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nodePh="1">
                                  <p:stCondLst>
                                    <p:cond delay="0"/>
                                  </p:stCondLst>
                                  <p:endCondLst>
                                    <p:cond evt="begin" delay="0">
                                      <p:tn val="11"/>
                                    </p:cond>
                                  </p:endCondLst>
                                  <p:iterate type="lt">
                                    <p:tmPct val="10000"/>
                                  </p:iterate>
                                  <p:childTnLst>
                                    <p:set>
                                      <p:cBhvr>
                                        <p:cTn id="12" dur="indefinite" fill="hold">
                                          <p:stCondLst>
                                            <p:cond delay="0"/>
                                          </p:stCondLst>
                                        </p:cTn>
                                        <p:tgtEl>
                                          <p:spTgt spid="60419">
                                            <p:txEl>
                                              <p:charRg st="0" end="1"/>
                                            </p:txEl>
                                          </p:spTgt>
                                        </p:tgtEl>
                                        <p:attrNameLst>
                                          <p:attrName>style.visibility</p:attrName>
                                        </p:attrNameLst>
                                      </p:cBhvr>
                                      <p:to>
                                        <p:strVal val="visible"/>
                                      </p:to>
                                    </p:set>
                                    <p:animEffect transition="in" filter="fade">
                                      <p:cBhvr>
                                        <p:cTn id="13" dur="1000"/>
                                        <p:tgtEl>
                                          <p:spTgt spid="60419">
                                            <p:txEl>
                                              <p:charRg st="0" end="1"/>
                                            </p:txEl>
                                          </p:spTgt>
                                        </p:tgtEl>
                                      </p:cBhvr>
                                    </p:animEffect>
                                    <p:anim calcmode="lin" valueType="num">
                                      <p:cBhvr>
                                        <p:cTn id="14" dur="1000" fill="hold"/>
                                        <p:tgtEl>
                                          <p:spTgt spid="60419">
                                            <p:txEl>
                                              <p:charRg st="0" end="1"/>
                                            </p:txEl>
                                          </p:spTgt>
                                        </p:tgtEl>
                                        <p:attrNameLst>
                                          <p:attrName>ppt_x</p:attrName>
                                        </p:attrNameLst>
                                      </p:cBhvr>
                                      <p:tavLst>
                                        <p:tav tm="0">
                                          <p:val>
                                            <p:strVal val="#ppt_x-.1"/>
                                          </p:val>
                                        </p:tav>
                                        <p:tav tm="100000">
                                          <p:val>
                                            <p:strVal val="#ppt_x"/>
                                          </p:val>
                                        </p:tav>
                                      </p:tavLst>
                                    </p:anim>
                                    <p:anim calcmode="lin" valueType="num">
                                      <p:cBhvr>
                                        <p:cTn id="15" dur="1000" fill="hold"/>
                                        <p:tgtEl>
                                          <p:spTgt spid="60419">
                                            <p:txEl>
                                              <p:charRg st="0"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4" name="图片 61443" descr="u=2247731298,3486274095&amp;fm=23&amp;gp=0"/>
          <p:cNvPicPr>
            <a:picLocks noChangeAspect="1"/>
          </p:cNvPicPr>
          <p:nvPr/>
        </p:nvPicPr>
        <p:blipFill>
          <a:blip r:embed="rId1"/>
          <a:stretch>
            <a:fillRect/>
          </a:stretch>
        </p:blipFill>
        <p:spPr>
          <a:xfrm>
            <a:off x="304800" y="228600"/>
            <a:ext cx="2438400" cy="3333750"/>
          </a:xfrm>
          <a:prstGeom prst="rect">
            <a:avLst/>
          </a:prstGeom>
          <a:noFill/>
          <a:ln w="9525">
            <a:noFill/>
          </a:ln>
        </p:spPr>
      </p:pic>
      <p:pic>
        <p:nvPicPr>
          <p:cNvPr id="61445" name="图片 61444" descr="u=2454043012,1140492138&amp;fm=52&amp;gp=0"/>
          <p:cNvPicPr>
            <a:picLocks noChangeAspect="1"/>
          </p:cNvPicPr>
          <p:nvPr/>
        </p:nvPicPr>
        <p:blipFill>
          <a:blip r:embed="rId2"/>
          <a:stretch>
            <a:fillRect/>
          </a:stretch>
        </p:blipFill>
        <p:spPr>
          <a:xfrm>
            <a:off x="1219200" y="3657600"/>
            <a:ext cx="2705100" cy="2438400"/>
          </a:xfrm>
          <a:prstGeom prst="rect">
            <a:avLst/>
          </a:prstGeom>
          <a:noFill/>
          <a:ln w="9525">
            <a:noFill/>
          </a:ln>
        </p:spPr>
      </p:pic>
      <p:pic>
        <p:nvPicPr>
          <p:cNvPr id="61446" name="图片 61445" descr="u=4244685372,1877905745&amp;fm=23&amp;gp=0"/>
          <p:cNvPicPr>
            <a:picLocks noChangeAspect="1"/>
          </p:cNvPicPr>
          <p:nvPr/>
        </p:nvPicPr>
        <p:blipFill>
          <a:blip r:embed="rId3"/>
          <a:stretch>
            <a:fillRect/>
          </a:stretch>
        </p:blipFill>
        <p:spPr>
          <a:xfrm>
            <a:off x="4648200" y="3352800"/>
            <a:ext cx="4114800" cy="2667000"/>
          </a:xfrm>
          <a:prstGeom prst="rect">
            <a:avLst/>
          </a:prstGeom>
          <a:noFill/>
          <a:ln w="9525">
            <a:noFill/>
          </a:ln>
        </p:spPr>
      </p:pic>
      <p:pic>
        <p:nvPicPr>
          <p:cNvPr id="61447" name="图片 61446" descr="u=2974945927,321507596&amp;fm=23&amp;gp=0"/>
          <p:cNvPicPr>
            <a:picLocks noChangeAspect="1"/>
          </p:cNvPicPr>
          <p:nvPr/>
        </p:nvPicPr>
        <p:blipFill>
          <a:blip r:embed="rId4"/>
          <a:stretch>
            <a:fillRect/>
          </a:stretch>
        </p:blipFill>
        <p:spPr>
          <a:xfrm>
            <a:off x="4114800" y="304800"/>
            <a:ext cx="2590800" cy="2514600"/>
          </a:xfrm>
          <a:prstGeom prst="rect">
            <a:avLst/>
          </a:prstGeom>
          <a:noFill/>
          <a:ln w="9525">
            <a:noFill/>
          </a:ln>
        </p:spPr>
      </p:pic>
    </p:spTree>
  </p:cSld>
  <p:clrMapOvr>
    <a:masterClrMapping/>
  </p:clrMapOvr>
  <p:transition>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p:cNvSpPr>
          <p:nvPr>
            <p:ph type="title"/>
          </p:nvPr>
        </p:nvSpPr>
        <p:spPr>
          <a:xfrm>
            <a:off x="685800" y="152400"/>
            <a:ext cx="6870700" cy="1066800"/>
          </a:xfrm>
        </p:spPr>
        <p:txBody>
          <a:bodyPr anchor="b"/>
          <a:p>
            <a:r>
              <a:rPr lang="zh-CN" altLang="en-US" dirty="0"/>
              <a:t>特色餐饮</a:t>
            </a:r>
            <a:endParaRPr lang="zh-CN" altLang="en-US" dirty="0"/>
          </a:p>
        </p:txBody>
      </p:sp>
      <p:sp>
        <p:nvSpPr>
          <p:cNvPr id="62467" name="文本占位符 62466"/>
          <p:cNvSpPr>
            <a:spLocks noGrp="1"/>
          </p:cNvSpPr>
          <p:nvPr>
            <p:ph type="body" idx="1"/>
          </p:nvPr>
        </p:nvSpPr>
        <p:spPr/>
        <p:txBody>
          <a:bodyPr/>
          <a:p>
            <a:r>
              <a:rPr lang="zh-CN" altLang="en-US" dirty="0"/>
              <a:t>烤全羊</a:t>
            </a:r>
            <a:endParaRPr lang="zh-CN" altLang="en-US" dirty="0"/>
          </a:p>
        </p:txBody>
      </p:sp>
      <p:pic>
        <p:nvPicPr>
          <p:cNvPr id="62468" name="图片 62467" descr="u=1750436932,3913744974&amp;fm=23&amp;gp=0"/>
          <p:cNvPicPr>
            <a:picLocks noChangeAspect="1"/>
          </p:cNvPicPr>
          <p:nvPr/>
        </p:nvPicPr>
        <p:blipFill>
          <a:blip r:embed="rId1"/>
          <a:stretch>
            <a:fillRect/>
          </a:stretch>
        </p:blipFill>
        <p:spPr>
          <a:xfrm>
            <a:off x="533400" y="2743200"/>
            <a:ext cx="3581400" cy="3124200"/>
          </a:xfrm>
          <a:prstGeom prst="rect">
            <a:avLst/>
          </a:prstGeom>
          <a:noFill/>
          <a:ln w="9525">
            <a:noFill/>
          </a:ln>
        </p:spPr>
      </p:pic>
      <p:pic>
        <p:nvPicPr>
          <p:cNvPr id="62469" name="图片 62468" descr="u=2163981489,1392655658&amp;fm=23&amp;gp=0"/>
          <p:cNvPicPr>
            <a:picLocks noChangeAspect="1"/>
          </p:cNvPicPr>
          <p:nvPr/>
        </p:nvPicPr>
        <p:blipFill>
          <a:blip r:embed="rId2"/>
          <a:stretch>
            <a:fillRect/>
          </a:stretch>
        </p:blipFill>
        <p:spPr>
          <a:xfrm>
            <a:off x="4648200" y="2819400"/>
            <a:ext cx="3810000" cy="2971800"/>
          </a:xfrm>
          <a:prstGeom prst="rect">
            <a:avLst/>
          </a:prstGeom>
          <a:noFill/>
          <a:ln w="9525">
            <a:noFill/>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indefinite" fill="hold">
                                          <p:stCondLst>
                                            <p:cond delay="0"/>
                                          </p:stCondLst>
                                        </p:cTn>
                                        <p:tgtEl>
                                          <p:spTgt spid="62466"/>
                                        </p:tgtEl>
                                        <p:attrNameLst>
                                          <p:attrName>style.visibility</p:attrName>
                                        </p:attrNameLst>
                                      </p:cBhvr>
                                      <p:to>
                                        <p:strVal val="visible"/>
                                      </p:to>
                                    </p:set>
                                    <p:animEffect transition="in" filter="fade">
                                      <p:cBhvr>
                                        <p:cTn id="7" dur="1000"/>
                                        <p:tgtEl>
                                          <p:spTgt spid="62466"/>
                                        </p:tgtEl>
                                      </p:cBhvr>
                                    </p:animEffect>
                                    <p:anim calcmode="lin" valueType="num">
                                      <p:cBhvr>
                                        <p:cTn id="8" dur="1000" fill="hold"/>
                                        <p:tgtEl>
                                          <p:spTgt spid="62466"/>
                                        </p:tgtEl>
                                        <p:attrNameLst>
                                          <p:attrName>ppt_x</p:attrName>
                                        </p:attrNameLst>
                                      </p:cBhvr>
                                      <p:tavLst>
                                        <p:tav tm="0">
                                          <p:val>
                                            <p:strVal val="#ppt_x"/>
                                          </p:val>
                                        </p:tav>
                                        <p:tav tm="100000">
                                          <p:val>
                                            <p:strVal val="#ppt_x"/>
                                          </p:val>
                                        </p:tav>
                                      </p:tavLst>
                                    </p:anim>
                                    <p:anim calcmode="lin" valueType="num">
                                      <p:cBhvr>
                                        <p:cTn id="9" dur="897" decel="100000" fill="hold"/>
                                        <p:tgtEl>
                                          <p:spTgt spid="62466"/>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6246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indefinite" fill="hold">
                                          <p:stCondLst>
                                            <p:cond delay="0"/>
                                          </p:stCondLst>
                                        </p:cTn>
                                        <p:tgtEl>
                                          <p:spTgt spid="62467">
                                            <p:txEl>
                                              <p:charRg st="0" end="4"/>
                                            </p:txEl>
                                          </p:spTgt>
                                        </p:tgtEl>
                                        <p:attrNameLst>
                                          <p:attrName>style.visibility</p:attrName>
                                        </p:attrNameLst>
                                      </p:cBhvr>
                                      <p:to>
                                        <p:strVal val="visible"/>
                                      </p:to>
                                    </p:set>
                                    <p:animEffect transition="in" filter="fade">
                                      <p:cBhvr>
                                        <p:cTn id="15" dur="1000"/>
                                        <p:tgtEl>
                                          <p:spTgt spid="62467">
                                            <p:txEl>
                                              <p:charRg st="0" end="4"/>
                                            </p:txEl>
                                          </p:spTgt>
                                        </p:tgtEl>
                                      </p:cBhvr>
                                    </p:animEffect>
                                    <p:anim calcmode="lin" valueType="num">
                                      <p:cBhvr>
                                        <p:cTn id="16" dur="1000" fill="hold"/>
                                        <p:tgtEl>
                                          <p:spTgt spid="62467">
                                            <p:txEl>
                                              <p:charRg st="0" end="4"/>
                                            </p:txEl>
                                          </p:spTgt>
                                        </p:tgtEl>
                                        <p:attrNameLst>
                                          <p:attrName>ppt_x</p:attrName>
                                        </p:attrNameLst>
                                      </p:cBhvr>
                                      <p:tavLst>
                                        <p:tav tm="0">
                                          <p:val>
                                            <p:strVal val="#ppt_x"/>
                                          </p:val>
                                        </p:tav>
                                        <p:tav tm="100000">
                                          <p:val>
                                            <p:strVal val="#ppt_x"/>
                                          </p:val>
                                        </p:tav>
                                      </p:tavLst>
                                    </p:anim>
                                    <p:anim calcmode="lin" valueType="num">
                                      <p:cBhvr>
                                        <p:cTn id="17" dur="897" decel="100000" fill="hold"/>
                                        <p:tgtEl>
                                          <p:spTgt spid="62467">
                                            <p:txEl>
                                              <p:charRg st="0" end="4"/>
                                            </p:txEl>
                                          </p:spTgt>
                                        </p:tgtEl>
                                        <p:attrNameLst>
                                          <p:attrName>ppt_y</p:attrName>
                                        </p:attrNameLst>
                                      </p:cBhvr>
                                      <p:tavLst>
                                        <p:tav tm="0">
                                          <p:val>
                                            <p:strVal val="#ppt_y+1"/>
                                          </p:val>
                                        </p:tav>
                                        <p:tav tm="100000">
                                          <p:val>
                                            <p:strVal val="#ppt_y-.03"/>
                                          </p:val>
                                        </p:tav>
                                      </p:tavLst>
                                    </p:anim>
                                    <p:anim calcmode="lin" valueType="num">
                                      <p:cBhvr>
                                        <p:cTn id="18" dur="97" accel="100000" fill="hold">
                                          <p:stCondLst>
                                            <p:cond delay="897"/>
                                          </p:stCondLst>
                                        </p:cTn>
                                        <p:tgtEl>
                                          <p:spTgt spid="62467">
                                            <p:txEl>
                                              <p:charRg st="0"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a:xfrm>
            <a:off x="685800" y="152400"/>
            <a:ext cx="6870700" cy="990600"/>
          </a:xfrm>
        </p:spPr>
        <p:txBody>
          <a:bodyPr anchor="b"/>
          <a:p>
            <a:r>
              <a:rPr lang="en-US" altLang="zh-CN" dirty="0">
                <a:latin typeface="Arial" panose="020B0604020202020204" pitchFamily="34" charset="0"/>
              </a:rPr>
              <a:t>·</a:t>
            </a:r>
            <a:r>
              <a:rPr lang="en-US" altLang="zh-CN" dirty="0"/>
              <a:t>               </a:t>
            </a:r>
            <a:r>
              <a:rPr lang="zh-CN" altLang="en-US" dirty="0"/>
              <a:t>羊肉稍美 </a:t>
            </a:r>
            <a:endParaRPr lang="zh-CN" altLang="en-US" dirty="0"/>
          </a:p>
        </p:txBody>
      </p:sp>
      <p:sp>
        <p:nvSpPr>
          <p:cNvPr id="63491" name="文本占位符 63490"/>
          <p:cNvSpPr>
            <a:spLocks noGrp="1"/>
          </p:cNvSpPr>
          <p:nvPr>
            <p:ph type="body" idx="1"/>
          </p:nvPr>
        </p:nvSpPr>
        <p:spPr/>
        <p:txBody>
          <a:bodyPr/>
          <a:p>
            <a:endParaRPr dirty="0"/>
          </a:p>
        </p:txBody>
      </p:sp>
      <p:pic>
        <p:nvPicPr>
          <p:cNvPr id="63492" name="图片 63491" descr="u=175585179,602301968&amp;fm=15&amp;gp=0"/>
          <p:cNvPicPr>
            <a:picLocks noChangeAspect="1"/>
          </p:cNvPicPr>
          <p:nvPr/>
        </p:nvPicPr>
        <p:blipFill>
          <a:blip r:embed="rId1"/>
          <a:stretch>
            <a:fillRect/>
          </a:stretch>
        </p:blipFill>
        <p:spPr>
          <a:xfrm>
            <a:off x="4495800" y="4419600"/>
            <a:ext cx="3733800" cy="2438400"/>
          </a:xfrm>
          <a:prstGeom prst="rect">
            <a:avLst/>
          </a:prstGeom>
          <a:noFill/>
          <a:ln w="9525">
            <a:noFill/>
          </a:ln>
        </p:spPr>
      </p:pic>
      <p:pic>
        <p:nvPicPr>
          <p:cNvPr id="63493" name="图片 63492" descr="u=1122919182,2670078760&amp;fm=23&amp;gp=0"/>
          <p:cNvPicPr>
            <a:picLocks noChangeAspect="1"/>
          </p:cNvPicPr>
          <p:nvPr/>
        </p:nvPicPr>
        <p:blipFill>
          <a:blip r:embed="rId2"/>
          <a:stretch>
            <a:fillRect/>
          </a:stretch>
        </p:blipFill>
        <p:spPr>
          <a:xfrm>
            <a:off x="228600" y="304800"/>
            <a:ext cx="3429000" cy="2466975"/>
          </a:xfrm>
          <a:prstGeom prst="rect">
            <a:avLst/>
          </a:prstGeom>
          <a:noFill/>
          <a:ln w="9525">
            <a:noFill/>
          </a:ln>
        </p:spPr>
      </p:pic>
      <p:pic>
        <p:nvPicPr>
          <p:cNvPr id="63494" name="图片 63493" descr="u=2231675964,2257418755&amp;fm=23&amp;gp=0"/>
          <p:cNvPicPr>
            <a:picLocks noChangeAspect="1"/>
          </p:cNvPicPr>
          <p:nvPr/>
        </p:nvPicPr>
        <p:blipFill>
          <a:blip r:embed="rId3"/>
          <a:stretch>
            <a:fillRect/>
          </a:stretch>
        </p:blipFill>
        <p:spPr>
          <a:xfrm>
            <a:off x="3505200" y="1600200"/>
            <a:ext cx="3962400" cy="26860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indefinite" fill="hold">
                                          <p:stCondLst>
                                            <p:cond delay="0"/>
                                          </p:stCondLst>
                                        </p:cTn>
                                        <p:tgtEl>
                                          <p:spTgt spid="63490"/>
                                        </p:tgtEl>
                                        <p:attrNameLst>
                                          <p:attrName>style.visibility</p:attrName>
                                        </p:attrNameLst>
                                      </p:cBhvr>
                                      <p:to>
                                        <p:strVal val="visible"/>
                                      </p:to>
                                    </p:set>
                                    <p:anim calcmode="lin" valueType="num">
                                      <p:cBhvr>
                                        <p:cTn id="7" dur="500" fill="hold"/>
                                        <p:tgtEl>
                                          <p:spTgt spid="63490"/>
                                        </p:tgtEl>
                                        <p:attrNameLst>
                                          <p:attrName>ppt_w</p:attrName>
                                        </p:attrNameLst>
                                      </p:cBhvr>
                                      <p:tavLst>
                                        <p:tav tm="0">
                                          <p:val>
                                            <p:fltVal val="0.000000"/>
                                          </p:val>
                                        </p:tav>
                                        <p:tav tm="100000">
                                          <p:val>
                                            <p:strVal val="#ppt_w"/>
                                          </p:val>
                                        </p:tav>
                                      </p:tavLst>
                                    </p:anim>
                                    <p:anim calcmode="lin" valueType="num">
                                      <p:cBhvr>
                                        <p:cTn id="8" dur="500" fill="hold"/>
                                        <p:tgtEl>
                                          <p:spTgt spid="63490"/>
                                        </p:tgtEl>
                                        <p:attrNameLst>
                                          <p:attrName>ppt_h</p:attrName>
                                        </p:attrNameLst>
                                      </p:cBhvr>
                                      <p:tavLst>
                                        <p:tav tm="0">
                                          <p:val>
                                            <p:fltVal val="0.000000"/>
                                          </p:val>
                                        </p:tav>
                                        <p:tav tm="100000">
                                          <p:val>
                                            <p:strVal val="#ppt_h"/>
                                          </p:val>
                                        </p:tav>
                                      </p:tavLst>
                                    </p:anim>
                                    <p:anim calcmode="lin" valueType="num">
                                      <p:cBhvr>
                                        <p:cTn id="9" dur="500" fill="hold"/>
                                        <p:tgtEl>
                                          <p:spTgt spid="63490"/>
                                        </p:tgtEl>
                                        <p:attrNameLst>
                                          <p:attrName>style.rotation</p:attrName>
                                        </p:attrNameLst>
                                      </p:cBhvr>
                                      <p:tavLst>
                                        <p:tav tm="0">
                                          <p:val>
                                            <p:fltVal val="360.000000"/>
                                          </p:val>
                                        </p:tav>
                                        <p:tav tm="100000">
                                          <p:val>
                                            <p:fltVal val="0.000000"/>
                                          </p:val>
                                        </p:tav>
                                      </p:tavLst>
                                    </p:anim>
                                    <p:animEffect transition="in" filter="fade">
                                      <p:cBhvr>
                                        <p:cTn id="10" dur="500"/>
                                        <p:tgtEl>
                                          <p:spTgt spid="63490"/>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nodePh="1">
                                  <p:stCondLst>
                                    <p:cond delay="0"/>
                                  </p:stCondLst>
                                  <p:endCondLst>
                                    <p:cond evt="begin" delay="0">
                                      <p:tn val="13"/>
                                    </p:cond>
                                  </p:endCondLst>
                                  <p:iterate type="lt">
                                    <p:tmPct val="10000"/>
                                  </p:iterate>
                                  <p:childTnLst>
                                    <p:set>
                                      <p:cBhvr>
                                        <p:cTn id="14" dur="indefinite" fill="hold">
                                          <p:stCondLst>
                                            <p:cond delay="0"/>
                                          </p:stCondLst>
                                        </p:cTn>
                                        <p:tgtEl>
                                          <p:spTgt spid="63491">
                                            <p:txEl>
                                              <p:charRg st="0" end="1"/>
                                            </p:txEl>
                                          </p:spTgt>
                                        </p:tgtEl>
                                        <p:attrNameLst>
                                          <p:attrName>style.visibility</p:attrName>
                                        </p:attrNameLst>
                                      </p:cBhvr>
                                      <p:to>
                                        <p:strVal val="visible"/>
                                      </p:to>
                                    </p:set>
                                    <p:anim calcmode="lin" valueType="num">
                                      <p:cBhvr>
                                        <p:cTn id="15" dur="500" fill="hold"/>
                                        <p:tgtEl>
                                          <p:spTgt spid="63491">
                                            <p:txEl>
                                              <p:charRg st="0" end="1"/>
                                            </p:txEl>
                                          </p:spTgt>
                                        </p:tgtEl>
                                        <p:attrNameLst>
                                          <p:attrName>ppt_w</p:attrName>
                                        </p:attrNameLst>
                                      </p:cBhvr>
                                      <p:tavLst>
                                        <p:tav tm="0">
                                          <p:val>
                                            <p:fltVal val="0.000000"/>
                                          </p:val>
                                        </p:tav>
                                        <p:tav tm="100000">
                                          <p:val>
                                            <p:strVal val="#ppt_w"/>
                                          </p:val>
                                        </p:tav>
                                      </p:tavLst>
                                    </p:anim>
                                    <p:anim calcmode="lin" valueType="num">
                                      <p:cBhvr>
                                        <p:cTn id="16" dur="500" fill="hold"/>
                                        <p:tgtEl>
                                          <p:spTgt spid="63491">
                                            <p:txEl>
                                              <p:charRg st="0" end="1"/>
                                            </p:txEl>
                                          </p:spTgt>
                                        </p:tgtEl>
                                        <p:attrNameLst>
                                          <p:attrName>ppt_h</p:attrName>
                                        </p:attrNameLst>
                                      </p:cBhvr>
                                      <p:tavLst>
                                        <p:tav tm="0">
                                          <p:val>
                                            <p:fltVal val="0.000000"/>
                                          </p:val>
                                        </p:tav>
                                        <p:tav tm="100000">
                                          <p:val>
                                            <p:strVal val="#ppt_h"/>
                                          </p:val>
                                        </p:tav>
                                      </p:tavLst>
                                    </p:anim>
                                    <p:anim calcmode="lin" valueType="num">
                                      <p:cBhvr>
                                        <p:cTn id="17" dur="500" fill="hold"/>
                                        <p:tgtEl>
                                          <p:spTgt spid="63491">
                                            <p:txEl>
                                              <p:charRg st="0" end="1"/>
                                            </p:txEl>
                                          </p:spTgt>
                                        </p:tgtEl>
                                        <p:attrNameLst>
                                          <p:attrName>style.rotation</p:attrName>
                                        </p:attrNameLst>
                                      </p:cBhvr>
                                      <p:tavLst>
                                        <p:tav tm="0">
                                          <p:val>
                                            <p:fltVal val="360.000000"/>
                                          </p:val>
                                        </p:tav>
                                        <p:tav tm="100000">
                                          <p:val>
                                            <p:fltVal val="0.000000"/>
                                          </p:val>
                                        </p:tav>
                                      </p:tavLst>
                                    </p:anim>
                                    <p:animEffect transition="in" filter="fade">
                                      <p:cBhvr>
                                        <p:cTn id="18" dur="500"/>
                                        <p:tgtEl>
                                          <p:spTgt spid="63491">
                                            <p:txEl>
                                              <p:charRg st="0"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a:xfrm>
            <a:off x="2590800" y="-152400"/>
            <a:ext cx="3441700" cy="914400"/>
          </a:xfrm>
        </p:spPr>
        <p:txBody>
          <a:bodyPr anchor="b"/>
          <a:p>
            <a:r>
              <a:rPr lang="en-US" altLang="zh-CN" dirty="0">
                <a:latin typeface="Arial" panose="020B0604020202020204" pitchFamily="34" charset="0"/>
              </a:rPr>
              <a:t>·</a:t>
            </a:r>
            <a:r>
              <a:rPr lang="zh-CN" altLang="en-US" dirty="0"/>
              <a:t>莜面   </a:t>
            </a:r>
            <a:endParaRPr lang="zh-CN" altLang="en-US" dirty="0"/>
          </a:p>
        </p:txBody>
      </p:sp>
      <p:sp>
        <p:nvSpPr>
          <p:cNvPr id="64515" name="文本占位符 64514"/>
          <p:cNvSpPr>
            <a:spLocks noGrp="1"/>
          </p:cNvSpPr>
          <p:nvPr>
            <p:ph type="body" idx="1"/>
          </p:nvPr>
        </p:nvSpPr>
        <p:spPr/>
        <p:txBody>
          <a:bodyPr/>
          <a:p>
            <a:endParaRPr dirty="0"/>
          </a:p>
        </p:txBody>
      </p:sp>
      <p:pic>
        <p:nvPicPr>
          <p:cNvPr id="64516" name="图片 64515" descr="u=1171471473,2434155090&amp;fm=23&amp;gp=0"/>
          <p:cNvPicPr>
            <a:picLocks noChangeAspect="1"/>
          </p:cNvPicPr>
          <p:nvPr/>
        </p:nvPicPr>
        <p:blipFill>
          <a:blip r:embed="rId1"/>
          <a:stretch>
            <a:fillRect/>
          </a:stretch>
        </p:blipFill>
        <p:spPr>
          <a:xfrm>
            <a:off x="381000" y="838200"/>
            <a:ext cx="2819400" cy="2590800"/>
          </a:xfrm>
          <a:prstGeom prst="rect">
            <a:avLst/>
          </a:prstGeom>
          <a:noFill/>
          <a:ln w="9525">
            <a:noFill/>
          </a:ln>
        </p:spPr>
      </p:pic>
      <p:pic>
        <p:nvPicPr>
          <p:cNvPr id="64517" name="图片 64516" descr="u=1718126474,1575456405&amp;fm=23&amp;gp=0"/>
          <p:cNvPicPr>
            <a:picLocks noChangeAspect="1"/>
          </p:cNvPicPr>
          <p:nvPr/>
        </p:nvPicPr>
        <p:blipFill>
          <a:blip r:embed="rId2"/>
          <a:stretch>
            <a:fillRect/>
          </a:stretch>
        </p:blipFill>
        <p:spPr>
          <a:xfrm>
            <a:off x="3810000" y="1143000"/>
            <a:ext cx="4495800" cy="2524125"/>
          </a:xfrm>
          <a:prstGeom prst="rect">
            <a:avLst/>
          </a:prstGeom>
          <a:noFill/>
          <a:ln w="9525">
            <a:noFill/>
          </a:ln>
        </p:spPr>
      </p:pic>
      <p:pic>
        <p:nvPicPr>
          <p:cNvPr id="64518" name="图片 64517" descr="u=3531717188,2395464538&amp;fm=23&amp;gp=0"/>
          <p:cNvPicPr>
            <a:picLocks noChangeAspect="1"/>
          </p:cNvPicPr>
          <p:nvPr/>
        </p:nvPicPr>
        <p:blipFill>
          <a:blip r:embed="rId3"/>
          <a:stretch>
            <a:fillRect/>
          </a:stretch>
        </p:blipFill>
        <p:spPr>
          <a:xfrm>
            <a:off x="1981200" y="3962400"/>
            <a:ext cx="5029200" cy="2743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indefinite" fill="hold">
                                          <p:stCondLst>
                                            <p:cond delay="0"/>
                                          </p:stCondLst>
                                        </p:cTn>
                                        <p:tgtEl>
                                          <p:spTgt spid="64514"/>
                                        </p:tgtEl>
                                        <p:attrNameLst>
                                          <p:attrName>style.visibility</p:attrName>
                                        </p:attrNameLst>
                                      </p:cBhvr>
                                      <p:to>
                                        <p:strVal val="visible"/>
                                      </p:to>
                                    </p:set>
                                    <p:animEffect transition="in" filter="fade">
                                      <p:cBhvr>
                                        <p:cTn id="7" dur="1000"/>
                                        <p:tgtEl>
                                          <p:spTgt spid="64514"/>
                                        </p:tgtEl>
                                      </p:cBhvr>
                                    </p:animEffect>
                                    <p:anim calcmode="lin" valueType="num">
                                      <p:cBhvr>
                                        <p:cTn id="8" dur="1000" fill="hold"/>
                                        <p:tgtEl>
                                          <p:spTgt spid="64514"/>
                                        </p:tgtEl>
                                        <p:attrNameLst>
                                          <p:attrName>ppt_x</p:attrName>
                                        </p:attrNameLst>
                                      </p:cBhvr>
                                      <p:tavLst>
                                        <p:tav tm="0">
                                          <p:val>
                                            <p:strVal val="#ppt_x"/>
                                          </p:val>
                                        </p:tav>
                                        <p:tav tm="100000">
                                          <p:val>
                                            <p:strVal val="#ppt_x"/>
                                          </p:val>
                                        </p:tav>
                                      </p:tavLst>
                                    </p:anim>
                                    <p:anim calcmode="lin" valueType="num">
                                      <p:cBhvr>
                                        <p:cTn id="9" dur="1000" fill="hold"/>
                                        <p:tgtEl>
                                          <p:spTgt spid="645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grpId="0" nodeType="clickEffect" nodePh="1">
                                  <p:stCondLst>
                                    <p:cond delay="0"/>
                                  </p:stCondLst>
                                  <p:endCondLst>
                                    <p:cond evt="begin" delay="0">
                                      <p:tn val="12"/>
                                    </p:cond>
                                  </p:endCondLst>
                                  <p:childTnLst>
                                    <p:set>
                                      <p:cBhvr>
                                        <p:cTn id="13" dur="indefinite" fill="hold">
                                          <p:stCondLst>
                                            <p:cond delay="0"/>
                                          </p:stCondLst>
                                        </p:cTn>
                                        <p:tgtEl>
                                          <p:spTgt spid="64515">
                                            <p:txEl>
                                              <p:charRg st="0" end="1"/>
                                            </p:txEl>
                                          </p:spTgt>
                                        </p:tgtEl>
                                        <p:attrNameLst>
                                          <p:attrName>style.visibility</p:attrName>
                                        </p:attrNameLst>
                                      </p:cBhvr>
                                      <p:to>
                                        <p:strVal val="visible"/>
                                      </p:to>
                                    </p:set>
                                    <p:anim calcmode="lin" valueType="num">
                                      <p:cBhvr additive="base">
                                        <p:cTn id="14" dur="1000" fill="hold">
                                          <p:stCondLst>
                                            <p:cond delay="0"/>
                                          </p:stCondLst>
                                        </p:cTn>
                                        <p:tgtEl>
                                          <p:spTgt spid="64515">
                                            <p:txEl>
                                              <p:charRg st="0" end="1"/>
                                            </p:txEl>
                                          </p:spTgt>
                                        </p:tgtEl>
                                        <p:attrNameLst>
                                          <p:attrName>ppt_x</p:attrName>
                                        </p:attrNameLst>
                                      </p:cBhvr>
                                      <p:tavLst>
                                        <p:tav tm="0">
                                          <p:val>
                                            <p:strVal val="#ppt_x"/>
                                          </p:val>
                                        </p:tav>
                                        <p:tav tm="100000">
                                          <p:val>
                                            <p:strVal val="#ppt_x"/>
                                          </p:val>
                                        </p:tav>
                                      </p:tavLst>
                                    </p:anim>
                                    <p:anim calcmode="lin" valueType="num">
                                      <p:cBhvr additive="base">
                                        <p:cTn id="15" dur="1000" fill="hold">
                                          <p:stCondLst>
                                            <p:cond delay="0"/>
                                          </p:stCondLst>
                                        </p:cTn>
                                        <p:tgtEl>
                                          <p:spTgt spid="64515">
                                            <p:txEl>
                                              <p:charRg st="0"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rev="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a:xfrm>
            <a:off x="685800" y="152400"/>
            <a:ext cx="3810000" cy="990600"/>
          </a:xfrm>
        </p:spPr>
        <p:txBody>
          <a:bodyPr anchor="b"/>
          <a:p>
            <a:r>
              <a:rPr lang="en-US" altLang="zh-CN" dirty="0">
                <a:latin typeface="Arial" panose="020B0604020202020204" pitchFamily="34" charset="0"/>
              </a:rPr>
              <a:t>·</a:t>
            </a:r>
            <a:r>
              <a:rPr lang="zh-CN" altLang="en-US" dirty="0"/>
              <a:t>拔丝奶豆腐 </a:t>
            </a:r>
            <a:endParaRPr lang="zh-CN" altLang="en-US" dirty="0"/>
          </a:p>
        </p:txBody>
      </p:sp>
      <p:sp>
        <p:nvSpPr>
          <p:cNvPr id="65539" name="文本占位符 65538"/>
          <p:cNvSpPr>
            <a:spLocks noGrp="1"/>
          </p:cNvSpPr>
          <p:nvPr>
            <p:ph type="body" idx="1"/>
          </p:nvPr>
        </p:nvSpPr>
        <p:spPr/>
        <p:txBody>
          <a:bodyPr/>
          <a:p>
            <a:endParaRPr dirty="0"/>
          </a:p>
        </p:txBody>
      </p:sp>
      <p:pic>
        <p:nvPicPr>
          <p:cNvPr id="65541" name="图片 65540" descr="u=3130575631,1858654747&amp;fm=23&amp;gp=0"/>
          <p:cNvPicPr>
            <a:picLocks noChangeAspect="1"/>
          </p:cNvPicPr>
          <p:nvPr/>
        </p:nvPicPr>
        <p:blipFill>
          <a:blip r:embed="rId1"/>
          <a:stretch>
            <a:fillRect/>
          </a:stretch>
        </p:blipFill>
        <p:spPr>
          <a:xfrm>
            <a:off x="685800" y="1905000"/>
            <a:ext cx="3333750" cy="2409825"/>
          </a:xfrm>
          <a:prstGeom prst="rect">
            <a:avLst/>
          </a:prstGeom>
          <a:noFill/>
          <a:ln w="9525">
            <a:noFill/>
          </a:ln>
        </p:spPr>
      </p:pic>
      <p:pic>
        <p:nvPicPr>
          <p:cNvPr id="65542" name="图片 65541" descr="u=3450569197,1338870439&amp;fm=23&amp;gp=0"/>
          <p:cNvPicPr>
            <a:picLocks noChangeAspect="1"/>
          </p:cNvPicPr>
          <p:nvPr/>
        </p:nvPicPr>
        <p:blipFill>
          <a:blip r:embed="rId2"/>
          <a:stretch>
            <a:fillRect/>
          </a:stretch>
        </p:blipFill>
        <p:spPr>
          <a:xfrm>
            <a:off x="4724400" y="1676400"/>
            <a:ext cx="3886200" cy="3048000"/>
          </a:xfrm>
          <a:prstGeom prst="rect">
            <a:avLst/>
          </a:prstGeom>
          <a:noFill/>
          <a:ln w="9525">
            <a:noFill/>
          </a:ln>
        </p:spPr>
      </p:pic>
      <p:pic>
        <p:nvPicPr>
          <p:cNvPr id="65543" name="图片 65542" descr="u=3547143138,587232043&amp;fm=15&amp;gp=0"/>
          <p:cNvPicPr>
            <a:picLocks noChangeAspect="1"/>
          </p:cNvPicPr>
          <p:nvPr/>
        </p:nvPicPr>
        <p:blipFill>
          <a:blip r:embed="rId3"/>
          <a:stretch>
            <a:fillRect/>
          </a:stretch>
        </p:blipFill>
        <p:spPr>
          <a:xfrm>
            <a:off x="2362200" y="4572000"/>
            <a:ext cx="2857500" cy="2057400"/>
          </a:xfrm>
          <a:prstGeom prst="rect">
            <a:avLst/>
          </a:prstGeom>
          <a:noFill/>
          <a:ln w="9525">
            <a:noFill/>
          </a:ln>
        </p:spPr>
      </p:pic>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indefinite" fill="hold">
                                          <p:stCondLst>
                                            <p:cond delay="0"/>
                                          </p:stCondLst>
                                        </p:cTn>
                                        <p:tgtEl>
                                          <p:spTgt spid="65538"/>
                                        </p:tgtEl>
                                        <p:attrNameLst>
                                          <p:attrName>style.visibility</p:attrName>
                                        </p:attrNameLst>
                                      </p:cBhvr>
                                      <p:to>
                                        <p:strVal val="visible"/>
                                      </p:to>
                                    </p:set>
                                    <p:anim calcmode="lin" valueType="num">
                                      <p:cBhvr>
                                        <p:cTn id="7" dur="2000" fill="hold"/>
                                        <p:tgtEl>
                                          <p:spTgt spid="65538"/>
                                        </p:tgtEl>
                                        <p:attrNameLst>
                                          <p:attrName>ppt_w</p:attrName>
                                        </p:attrNameLst>
                                      </p:cBhvr>
                                      <p:tavLst>
                                        <p:tav tm="0">
                                          <p:val>
                                            <p:strVal val="#ppt_w"/>
                                          </p:val>
                                        </p:tav>
                                        <p:tav tm="100000">
                                          <p:val>
                                            <p:strVal val="#ppt_w"/>
                                          </p:val>
                                        </p:tav>
                                      </p:tavLst>
                                    </p:anim>
                                    <p:anim calcmode="lin" valueType="num">
                                      <p:cBhvr>
                                        <p:cTn id="8" dur="2000" fill="hold"/>
                                        <p:tgtEl>
                                          <p:spTgt spid="65538"/>
                                        </p:tgtEl>
                                        <p:attrNameLst>
                                          <p:attrName>ppt_h</p:attrName>
                                        </p:attrNameLst>
                                      </p:cBhvr>
                                      <p:tavLst>
                                        <p:tav tm="0">
                                          <p:val>
                                            <p:strVal val="#ppt_h"/>
                                          </p:val>
                                        </p:tav>
                                        <p:tav tm="29800">
                                          <p:val>
                                            <p:strVal val="#ppt_h/2"/>
                                          </p:val>
                                        </p:tav>
                                        <p:tav tm="39800">
                                          <p:val>
                                            <p:strVal val="#ppt_h"/>
                                          </p:val>
                                        </p:tav>
                                        <p:tav tm="50000">
                                          <p:val>
                                            <p:strVal val="#ppt_h/2"/>
                                          </p:val>
                                        </p:tav>
                                        <p:tav tm="59700">
                                          <p:val>
                                            <p:strVal val="#ppt_h"/>
                                          </p:val>
                                        </p:tav>
                                        <p:tav tm="69800">
                                          <p:val>
                                            <p:strVal val="#ppt_h/2"/>
                                          </p:val>
                                        </p:tav>
                                        <p:tav tm="79900">
                                          <p:val>
                                            <p:strVal val="#ppt_h"/>
                                          </p:val>
                                        </p:tav>
                                        <p:tav tm="100000">
                                          <p:val>
                                            <p:strVal val="#ppt_h"/>
                                          </p:val>
                                        </p:tav>
                                      </p:tavLst>
                                    </p:anim>
                                    <p:anim calcmode="lin" valueType="num">
                                      <p:cBhvr>
                                        <p:cTn id="9" dur="2000" fill="hold"/>
                                        <p:tgtEl>
                                          <p:spTgt spid="65538"/>
                                        </p:tgtEl>
                                        <p:attrNameLst>
                                          <p:attrName>ppt_x</p:attrName>
                                        </p:attrNameLst>
                                      </p:cBhvr>
                                      <p:tavLst>
                                        <p:tav tm="0">
                                          <p:val>
                                            <p:strVal val="#ppt_x-.4"/>
                                          </p:val>
                                        </p:tav>
                                        <p:tav tm="100000">
                                          <p:val>
                                            <p:strVal val="#ppt_x"/>
                                          </p:val>
                                        </p:tav>
                                      </p:tavLst>
                                    </p:anim>
                                    <p:anim calcmode="lin" valueType="num">
                                      <p:cBhvr>
                                        <p:cTn id="10" dur="2000" fill="hold"/>
                                        <p:tgtEl>
                                          <p:spTgt spid="65538"/>
                                        </p:tgtEl>
                                        <p:attrNameLst>
                                          <p:attrName>ppt_y</p:attrName>
                                        </p:attrNameLst>
                                      </p:cBhvr>
                                      <p:tavLst>
                                        <p:tav tm="0">
                                          <p:val>
                                            <p:strVal val="#ppt_y-.5"/>
                                          </p:val>
                                        </p:tav>
                                        <p:tav tm="19900">
                                          <p:val>
                                            <p:strVal val="#ppt_y-.2"/>
                                          </p:val>
                                        </p:tav>
                                        <p:tav tm="29800">
                                          <p:val>
                                            <p:strVal val="#ppt_y"/>
                                          </p:val>
                                        </p:tav>
                                        <p:tav tm="39800">
                                          <p:val>
                                            <p:strVal val="#ppt_y-.15"/>
                                          </p:val>
                                        </p:tav>
                                        <p:tav tm="50000">
                                          <p:val>
                                            <p:strVal val="#ppt_y"/>
                                          </p:val>
                                        </p:tav>
                                        <p:tav tm="59700">
                                          <p:val>
                                            <p:strVal val="#ppt_y-.1"/>
                                          </p:val>
                                        </p:tav>
                                        <p:tav tm="69800">
                                          <p:val>
                                            <p:strVal val="#ppt_y"/>
                                          </p:val>
                                        </p:tav>
                                        <p:tav tm="79900">
                                          <p:val>
                                            <p:strVal val="#ppt_y-.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0" presetClass="entr" presetSubtype="0" fill="hold" grpId="0" nodeType="clickEffect" nodePh="1">
                                  <p:stCondLst>
                                    <p:cond delay="0"/>
                                  </p:stCondLst>
                                  <p:endCondLst>
                                    <p:cond evt="begin" delay="0">
                                      <p:tn val="13"/>
                                    </p:cond>
                                  </p:endCondLst>
                                  <p:iterate type="lt">
                                    <p:tmPct val="10000"/>
                                  </p:iterate>
                                  <p:childTnLst>
                                    <p:set>
                                      <p:cBhvr>
                                        <p:cTn id="14" dur="indefinite" fill="hold">
                                          <p:stCondLst>
                                            <p:cond delay="0"/>
                                          </p:stCondLst>
                                        </p:cTn>
                                        <p:tgtEl>
                                          <p:spTgt spid="65539">
                                            <p:txEl>
                                              <p:charRg st="0" end="1"/>
                                            </p:txEl>
                                          </p:spTgt>
                                        </p:tgtEl>
                                        <p:attrNameLst>
                                          <p:attrName>style.visibility</p:attrName>
                                        </p:attrNameLst>
                                      </p:cBhvr>
                                      <p:to>
                                        <p:strVal val="visible"/>
                                      </p:to>
                                    </p:set>
                                    <p:animEffect transition="in" filter="fade">
                                      <p:cBhvr>
                                        <p:cTn id="15" dur="500">
                                          <p:stCondLst>
                                            <p:cond delay="0"/>
                                          </p:stCondLst>
                                        </p:cTn>
                                        <p:tgtEl>
                                          <p:spTgt spid="65539">
                                            <p:txEl>
                                              <p:charRg st="0" end="1"/>
                                            </p:txEl>
                                          </p:spTgt>
                                        </p:tgtEl>
                                      </p:cBhvr>
                                    </p:animEffect>
                                    <p:anim calcmode="lin" valueType="num">
                                      <p:cBhvr>
                                        <p:cTn id="16" dur="500" fill="hold">
                                          <p:stCondLst>
                                            <p:cond delay="0"/>
                                          </p:stCondLst>
                                        </p:cTn>
                                        <p:tgtEl>
                                          <p:spTgt spid="65539">
                                            <p:txEl>
                                              <p:charRg st="0" end="1"/>
                                            </p:txEl>
                                          </p:spTgt>
                                        </p:tgtEl>
                                        <p:attrNameLst>
                                          <p:attrName>ppt_x</p:attrName>
                                        </p:attrNameLst>
                                      </p:cBhvr>
                                      <p:tavLst>
                                        <p:tav tm="0">
                                          <p:val>
                                            <p:strVal val="#ppt_x-.1"/>
                                          </p:val>
                                        </p:tav>
                                        <p:tav tm="100000">
                                          <p:val>
                                            <p:strVal val="#ppt_x"/>
                                          </p:val>
                                        </p:tav>
                                      </p:tavLst>
                                    </p:anim>
                                    <p:anim calcmode="lin" valueType="num">
                                      <p:cBhvr>
                                        <p:cTn id="17" dur="500" fill="hold">
                                          <p:stCondLst>
                                            <p:cond delay="0"/>
                                          </p:stCondLst>
                                        </p:cTn>
                                        <p:tgtEl>
                                          <p:spTgt spid="65539">
                                            <p:txEl>
                                              <p:charRg st="0"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a:xfrm>
            <a:off x="304800" y="152400"/>
            <a:ext cx="2743200" cy="990600"/>
          </a:xfrm>
        </p:spPr>
        <p:txBody>
          <a:bodyPr anchor="b"/>
          <a:p>
            <a:r>
              <a:rPr lang="zh-CN" altLang="en-US" b="1" dirty="0"/>
              <a:t>包头名人</a:t>
            </a:r>
            <a:r>
              <a:rPr lang="zh-CN" altLang="en-US" dirty="0"/>
              <a:t> </a:t>
            </a:r>
            <a:endParaRPr lang="zh-CN" altLang="en-US" dirty="0"/>
          </a:p>
        </p:txBody>
      </p:sp>
      <p:sp>
        <p:nvSpPr>
          <p:cNvPr id="66563" name="文本占位符 66562"/>
          <p:cNvSpPr>
            <a:spLocks noGrp="1"/>
          </p:cNvSpPr>
          <p:nvPr>
            <p:ph type="body" idx="1"/>
          </p:nvPr>
        </p:nvSpPr>
        <p:spPr/>
        <p:txBody>
          <a:bodyPr/>
          <a:p>
            <a:endParaRPr dirty="0"/>
          </a:p>
        </p:txBody>
      </p:sp>
      <p:pic>
        <p:nvPicPr>
          <p:cNvPr id="66564" name="图片 66563" descr="u=2290664711,3306508374&amp;fm=23&amp;gp=0"/>
          <p:cNvPicPr>
            <a:picLocks noChangeAspect="1"/>
          </p:cNvPicPr>
          <p:nvPr/>
        </p:nvPicPr>
        <p:blipFill>
          <a:blip r:embed="rId1"/>
          <a:stretch>
            <a:fillRect/>
          </a:stretch>
        </p:blipFill>
        <p:spPr>
          <a:xfrm>
            <a:off x="228600" y="1143000"/>
            <a:ext cx="3619500" cy="2857500"/>
          </a:xfrm>
          <a:prstGeom prst="rect">
            <a:avLst/>
          </a:prstGeom>
          <a:noFill/>
          <a:ln w="9525">
            <a:noFill/>
          </a:ln>
        </p:spPr>
      </p:pic>
      <p:pic>
        <p:nvPicPr>
          <p:cNvPr id="66565" name="图片 66564" descr="u=3469372028,2296972988&amp;fm=23&amp;gp=0"/>
          <p:cNvPicPr>
            <a:picLocks noChangeAspect="1"/>
          </p:cNvPicPr>
          <p:nvPr/>
        </p:nvPicPr>
        <p:blipFill>
          <a:blip r:embed="rId2"/>
          <a:stretch>
            <a:fillRect/>
          </a:stretch>
        </p:blipFill>
        <p:spPr>
          <a:xfrm>
            <a:off x="4495800" y="4038600"/>
            <a:ext cx="4400550" cy="2571750"/>
          </a:xfrm>
          <a:prstGeom prst="rect">
            <a:avLst/>
          </a:prstGeom>
          <a:noFill/>
          <a:ln w="9525">
            <a:noFill/>
          </a:ln>
        </p:spPr>
      </p:pic>
      <p:pic>
        <p:nvPicPr>
          <p:cNvPr id="66566" name="图片 66565" descr="u=264057659,1317795990&amp;fm=59"/>
          <p:cNvPicPr>
            <a:picLocks noChangeAspect="1"/>
          </p:cNvPicPr>
          <p:nvPr/>
        </p:nvPicPr>
        <p:blipFill>
          <a:blip r:embed="rId3"/>
          <a:stretch>
            <a:fillRect/>
          </a:stretch>
        </p:blipFill>
        <p:spPr>
          <a:xfrm>
            <a:off x="3962400" y="1524000"/>
            <a:ext cx="1828800" cy="2514600"/>
          </a:xfrm>
          <a:prstGeom prst="rect">
            <a:avLst/>
          </a:prstGeom>
          <a:noFill/>
          <a:ln w="9525">
            <a:noFill/>
          </a:ln>
        </p:spPr>
      </p:pic>
      <p:pic>
        <p:nvPicPr>
          <p:cNvPr id="66567" name="图片 66566" descr="u=1845817765,346619227&amp;fm=23&amp;gp=0"/>
          <p:cNvPicPr>
            <a:picLocks noChangeAspect="1"/>
          </p:cNvPicPr>
          <p:nvPr/>
        </p:nvPicPr>
        <p:blipFill>
          <a:blip r:embed="rId4"/>
          <a:stretch>
            <a:fillRect/>
          </a:stretch>
        </p:blipFill>
        <p:spPr>
          <a:xfrm>
            <a:off x="304800" y="4267200"/>
            <a:ext cx="3333750" cy="2314575"/>
          </a:xfrm>
          <a:prstGeom prst="rect">
            <a:avLst/>
          </a:prstGeom>
          <a:noFill/>
          <a:ln w="9525">
            <a:noFill/>
          </a:ln>
        </p:spPr>
      </p:pic>
      <p:pic>
        <p:nvPicPr>
          <p:cNvPr id="66568" name="图片 66567" descr="u=804672077,901651598&amp;fm=23&amp;gp=0"/>
          <p:cNvPicPr>
            <a:picLocks noChangeAspect="1"/>
          </p:cNvPicPr>
          <p:nvPr/>
        </p:nvPicPr>
        <p:blipFill>
          <a:blip r:embed="rId5"/>
          <a:stretch>
            <a:fillRect/>
          </a:stretch>
        </p:blipFill>
        <p:spPr>
          <a:xfrm>
            <a:off x="5486400" y="152400"/>
            <a:ext cx="3505200" cy="2266950"/>
          </a:xfrm>
          <a:prstGeom prst="rect">
            <a:avLst/>
          </a:prstGeom>
          <a:noFill/>
          <a:ln w="9525">
            <a:noFill/>
          </a:ln>
        </p:spPr>
      </p:pic>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indefinite" fill="hold">
                                          <p:stCondLst>
                                            <p:cond delay="0"/>
                                          </p:stCondLst>
                                        </p:cTn>
                                        <p:tgtEl>
                                          <p:spTgt spid="66562"/>
                                        </p:tgtEl>
                                        <p:attrNameLst>
                                          <p:attrName>style.visibility</p:attrName>
                                        </p:attrNameLst>
                                      </p:cBhvr>
                                      <p:to>
                                        <p:strVal val="visible"/>
                                      </p:to>
                                    </p:set>
                                    <p:anim calcmode="lin" valueType="num">
                                      <p:cBhvr additive="base">
                                        <p:cTn id="7" dur="799" fill="hold">
                                          <p:stCondLst>
                                            <p:cond delay="0"/>
                                          </p:stCondLst>
                                        </p:cTn>
                                        <p:tgtEl>
                                          <p:spTgt spid="66562"/>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6656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nodePh="1">
                                  <p:stCondLst>
                                    <p:cond delay="0"/>
                                  </p:stCondLst>
                                  <p:endCondLst>
                                    <p:cond evt="begin" delay="0">
                                      <p:tn val="11"/>
                                    </p:cond>
                                  </p:endCondLst>
                                  <p:iterate type="lt">
                                    <p:tmPct val="10000"/>
                                  </p:iterate>
                                  <p:childTnLst>
                                    <p:set>
                                      <p:cBhvr>
                                        <p:cTn id="12" dur="1" fill="hold">
                                          <p:stCondLst>
                                            <p:cond delay="0"/>
                                          </p:stCondLst>
                                        </p:cTn>
                                        <p:tgtEl>
                                          <p:spTgt spid="66563">
                                            <p:txEl>
                                              <p:charRg st="0" end="1"/>
                                            </p:txEl>
                                          </p:spTgt>
                                        </p:tgtEl>
                                        <p:attrNameLst>
                                          <p:attrName>style.visibility</p:attrName>
                                        </p:attrNameLst>
                                      </p:cBhvr>
                                      <p:to>
                                        <p:strVal val="visible"/>
                                      </p:to>
                                    </p:set>
                                    <p:animEffect transition="in" filter="fade">
                                      <p:cBhvr>
                                        <p:cTn id="13" dur="2000"/>
                                        <p:tgtEl>
                                          <p:spTgt spid="66563">
                                            <p:txEl>
                                              <p:charRg st="0" end="1"/>
                                            </p:txEl>
                                          </p:spTgt>
                                        </p:tgtEl>
                                      </p:cBhvr>
                                    </p:animEffect>
                                    <p:anim calcmode="lin" valueType="num">
                                      <p:cBhvr>
                                        <p:cTn id="14" dur="2000" fill="hold"/>
                                        <p:tgtEl>
                                          <p:spTgt spid="66563">
                                            <p:txEl>
                                              <p:charRg st="0" end="1"/>
                                            </p:txEl>
                                          </p:spTgt>
                                        </p:tgtEl>
                                        <p:attrNameLst>
                                          <p:attrName>ppt_x</p:attrName>
                                        </p:attrNameLst>
                                      </p:cBhvr>
                                      <p:tavLst>
                                        <p:tav tm="0">
                                          <p:val>
                                            <p:strVal val="#ppt_x-.1"/>
                                          </p:val>
                                        </p:tav>
                                        <p:tav tm="100000">
                                          <p:val>
                                            <p:strVal val="#ppt_x"/>
                                          </p:val>
                                        </p:tav>
                                      </p:tavLst>
                                    </p:anim>
                                    <p:anim calcmode="lin" valueType="num">
                                      <p:cBhvr>
                                        <p:cTn id="15" dur="2000" fill="hold"/>
                                        <p:tgtEl>
                                          <p:spTgt spid="66563">
                                            <p:txEl>
                                              <p:charRg st="0"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6656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p:txBody>
          <a:bodyPr anchor="b"/>
          <a:p>
            <a:endParaRPr dirty="0"/>
          </a:p>
        </p:txBody>
      </p:sp>
      <p:sp>
        <p:nvSpPr>
          <p:cNvPr id="67587" name="文本占位符 67586"/>
          <p:cNvSpPr>
            <a:spLocks noGrp="1"/>
          </p:cNvSpPr>
          <p:nvPr>
            <p:ph type="body" idx="1"/>
          </p:nvPr>
        </p:nvSpPr>
        <p:spPr/>
        <p:txBody>
          <a:bodyPr/>
          <a:p>
            <a:endParaRPr dirty="0"/>
          </a:p>
        </p:txBody>
      </p:sp>
      <p:pic>
        <p:nvPicPr>
          <p:cNvPr id="67588" name="图片 67587" descr="http_imgload"/>
          <p:cNvPicPr>
            <a:picLocks noChangeAspect="1"/>
          </p:cNvPicPr>
          <p:nvPr/>
        </p:nvPicPr>
        <p:blipFill>
          <a:blip r:embed="rId1"/>
          <a:stretch>
            <a:fillRect/>
          </a:stretch>
        </p:blipFill>
        <p:spPr>
          <a:xfrm>
            <a:off x="0" y="0"/>
            <a:ext cx="9144000" cy="6858000"/>
          </a:xfrm>
          <a:prstGeom prst="rect">
            <a:avLst/>
          </a:prstGeom>
          <a:noFill/>
          <a:ln w="9525">
            <a:noFill/>
          </a:ln>
        </p:spPr>
      </p:pic>
      <p:sp>
        <p:nvSpPr>
          <p:cNvPr id="67589" name="矩形 67588"/>
          <p:cNvSpPr/>
          <p:nvPr/>
        </p:nvSpPr>
        <p:spPr>
          <a:xfrm rot="5400000">
            <a:off x="-495300" y="2476500"/>
            <a:ext cx="4953000" cy="1524000"/>
          </a:xfrm>
          <a:prstGeom prst="rect">
            <a:avLst/>
          </a:prstGeom>
        </p:spPr>
        <p:txBody>
          <a:bodyPr vert="eaVert" wrap="none" fromWordArt="1">
            <a:prstTxWarp prst="textPlain">
              <a:avLst>
                <a:gd name="adj" fmla="val 50000"/>
              </a:avLst>
            </a:prstTxWarp>
            <a:normAutofit/>
            <a:scene3d>
              <a:camera prst="legacyPerspectiveFront">
                <a:rot lat="20640000" lon="20700000" rev="0"/>
              </a:camera>
              <a:lightRig rig="legacyNormal3" dir="l"/>
            </a:scene3d>
            <a:sp3d extrusionH="201600" prstMaterial="legacyPlastic">
              <a:extrusionClr>
                <a:srgbClr val="FF9966"/>
              </a:extrusionClr>
            </a:sp3d>
          </a:bodyPr>
          <a:p>
            <a:pPr algn="ctr"/>
            <a:r>
              <a:rPr lang="zh-CN" altLang="en-US" sz="3600">
                <a:solidFill>
                  <a:srgbClr val="CC0000"/>
                </a:solidFill>
                <a:latin typeface="宋体" panose="02010600030101010101" pitchFamily="2" charset="-122"/>
                <a:ea typeface="宋体" panose="02010600030101010101" pitchFamily="2" charset="-122"/>
              </a:rPr>
              <a:t>谢谢观赏</a:t>
            </a:r>
            <a:endParaRPr lang="zh-CN" altLang="en-US" sz="3600">
              <a:solidFill>
                <a:srgbClr val="CC0000"/>
              </a:solidFill>
              <a:latin typeface="宋体" panose="02010600030101010101" pitchFamily="2" charset="-122"/>
              <a:ea typeface="宋体" panose="02010600030101010101" pitchFamily="2" charset="-122"/>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withEffect" nodePh="1">
                                  <p:stCondLst>
                                    <p:cond delay="0"/>
                                  </p:stCondLst>
                                  <p:endCondLst>
                                    <p:cond evt="begin" delay="0">
                                      <p:tn val="5"/>
                                    </p:cond>
                                  </p:endCondLst>
                                  <p:childTnLst>
                                    <p:set>
                                      <p:cBhvr>
                                        <p:cTn id="6" dur="indefinite" fill="hold">
                                          <p:stCondLst>
                                            <p:cond delay="0"/>
                                          </p:stCondLst>
                                        </p:cTn>
                                        <p:tgtEl>
                                          <p:spTgt spid="67586"/>
                                        </p:tgtEl>
                                        <p:attrNameLst>
                                          <p:attrName>style.visibility</p:attrName>
                                        </p:attrNameLst>
                                      </p:cBhvr>
                                      <p:to>
                                        <p:strVal val="visible"/>
                                      </p:to>
                                    </p:set>
                                    <p:animEffect transition="in" filter="fade">
                                      <p:cBhvr>
                                        <p:cTn id="7" dur="767" decel="100000"/>
                                        <p:tgtEl>
                                          <p:spTgt spid="67586"/>
                                        </p:tgtEl>
                                      </p:cBhvr>
                                    </p:animEffect>
                                    <p:animScale>
                                      <p:cBhvr>
                                        <p:cTn id="8" dur="767" decel="100000"/>
                                        <p:tgtEl>
                                          <p:spTgt spid="67586"/>
                                        </p:tgtEl>
                                      </p:cBhvr>
                                      <p:from x="10000" y="10000"/>
                                      <p:to x="200000" y="450000"/>
                                    </p:animScale>
                                    <p:animScale>
                                      <p:cBhvr>
                                        <p:cTn id="9" dur="1228" accel="100000" fill="hold">
                                          <p:stCondLst>
                                            <p:cond delay="767"/>
                                          </p:stCondLst>
                                        </p:cTn>
                                        <p:tgtEl>
                                          <p:spTgt spid="67586"/>
                                        </p:tgtEl>
                                      </p:cBhvr>
                                      <p:from x="200000" y="450000"/>
                                      <p:to x="100000" y="100000"/>
                                    </p:animScale>
                                    <p:set>
                                      <p:cBhvr>
                                        <p:cTn id="10" dur="767" fill="hold"/>
                                        <p:tgtEl>
                                          <p:spTgt spid="67586"/>
                                        </p:tgtEl>
                                        <p:attrNameLst>
                                          <p:attrName>ppt_x</p:attrName>
                                        </p:attrNameLst>
                                      </p:cBhvr>
                                      <p:to>
                                        <p:strVal val="(0.5)"/>
                                      </p:to>
                                    </p:set>
                                    <p:anim from="(0.5)" to="(#ppt_x)" calcmode="lin" valueType="num">
                                      <p:cBhvr>
                                        <p:cTn id="11" dur="1228" accel="100000" fill="hold">
                                          <p:stCondLst>
                                            <p:cond delay="767"/>
                                          </p:stCondLst>
                                        </p:cTn>
                                        <p:tgtEl>
                                          <p:spTgt spid="67586"/>
                                        </p:tgtEl>
                                        <p:attrNameLst>
                                          <p:attrName>ppt_x</p:attrName>
                                        </p:attrNameLst>
                                      </p:cBhvr>
                                    </p:anim>
                                    <p:set>
                                      <p:cBhvr>
                                        <p:cTn id="12" dur="767" fill="hold"/>
                                        <p:tgtEl>
                                          <p:spTgt spid="67586"/>
                                        </p:tgtEl>
                                        <p:attrNameLst>
                                          <p:attrName>ppt_y</p:attrName>
                                        </p:attrNameLst>
                                      </p:cBhvr>
                                      <p:to>
                                        <p:strVal val="(#ppt_y+0.4)"/>
                                      </p:to>
                                    </p:set>
                                    <p:anim from="(#ppt_y+0.4)" to="(#ppt_y)" calcmode="lin" valueType="num">
                                      <p:cBhvr>
                                        <p:cTn id="13" dur="1228" accel="100000" fill="hold">
                                          <p:stCondLst>
                                            <p:cond delay="767"/>
                                          </p:stCondLst>
                                        </p:cTn>
                                        <p:tgtEl>
                                          <p:spTgt spid="67586"/>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nodePh="1">
                                  <p:stCondLst>
                                    <p:cond delay="0"/>
                                  </p:stCondLst>
                                  <p:endCondLst>
                                    <p:cond evt="begin" delay="0">
                                      <p:tn val="16"/>
                                    </p:cond>
                                  </p:endCondLst>
                                  <p:childTnLst>
                                    <p:set>
                                      <p:cBhvr>
                                        <p:cTn id="17" dur="indefinite" fill="hold">
                                          <p:stCondLst>
                                            <p:cond delay="0"/>
                                          </p:stCondLst>
                                        </p:cTn>
                                        <p:tgtEl>
                                          <p:spTgt spid="67587">
                                            <p:txEl>
                                              <p:charRg st="0" end="1"/>
                                            </p:txEl>
                                          </p:spTgt>
                                        </p:tgtEl>
                                        <p:attrNameLst>
                                          <p:attrName>style.visibility</p:attrName>
                                        </p:attrNameLst>
                                      </p:cBhvr>
                                      <p:to>
                                        <p:strVal val="visible"/>
                                      </p:to>
                                    </p:set>
                                    <p:anim calcmode="lin" valueType="num">
                                      <p:cBhvr>
                                        <p:cTn id="18" dur="500" fill="hold"/>
                                        <p:tgtEl>
                                          <p:spTgt spid="67587">
                                            <p:txEl>
                                              <p:charRg st="0" end="1"/>
                                            </p:txEl>
                                          </p:spTgt>
                                        </p:tgtEl>
                                        <p:attrNameLst>
                                          <p:attrName>ppt_w</p:attrName>
                                        </p:attrNameLst>
                                      </p:cBhvr>
                                      <p:tavLst>
                                        <p:tav tm="0">
                                          <p:val>
                                            <p:fltVal val="0.000000"/>
                                          </p:val>
                                        </p:tav>
                                        <p:tav tm="100000">
                                          <p:val>
                                            <p:strVal val="#ppt_w"/>
                                          </p:val>
                                        </p:tav>
                                      </p:tavLst>
                                    </p:anim>
                                    <p:anim calcmode="lin" valueType="num">
                                      <p:cBhvr>
                                        <p:cTn id="19" dur="500" fill="hold"/>
                                        <p:tgtEl>
                                          <p:spTgt spid="67587">
                                            <p:txEl>
                                              <p:charRg st="0" end="1"/>
                                            </p:txEl>
                                          </p:spTgt>
                                        </p:tgtEl>
                                        <p:attrNameLst>
                                          <p:attrName>ppt_h</p:attrName>
                                        </p:attrNameLst>
                                      </p:cBhvr>
                                      <p:tavLst>
                                        <p:tav tm="0">
                                          <p:val>
                                            <p:fltVal val="0.000000"/>
                                          </p:val>
                                        </p:tav>
                                        <p:tav tm="100000">
                                          <p:val>
                                            <p:strVal val="#ppt_h"/>
                                          </p:val>
                                        </p:tav>
                                      </p:tavLst>
                                    </p:anim>
                                    <p:animEffect transition="in" filter="fade">
                                      <p:cBhvr>
                                        <p:cTn id="20" dur="500"/>
                                        <p:tgtEl>
                                          <p:spTgt spid="67587">
                                            <p:txEl>
                                              <p:charRg st="0"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a:xfrm>
            <a:off x="685800" y="152400"/>
            <a:ext cx="6870700" cy="1219200"/>
          </a:xfrm>
        </p:spPr>
        <p:txBody>
          <a:bodyPr anchor="b"/>
          <a:p>
            <a:r>
              <a:rPr lang="zh-CN" altLang="en-US" sz="5400" dirty="0">
                <a:solidFill>
                  <a:srgbClr val="00FF00"/>
                </a:solidFill>
                <a:ea typeface="楷体_GB2312" pitchFamily="49" charset="-122"/>
              </a:rPr>
              <a:t>家在包头</a:t>
            </a:r>
            <a:endParaRPr lang="zh-CN" altLang="en-US" sz="5400" dirty="0">
              <a:solidFill>
                <a:srgbClr val="00FF00"/>
              </a:solidFill>
              <a:ea typeface="楷体_GB2312" pitchFamily="49" charset="-122"/>
            </a:endParaRPr>
          </a:p>
        </p:txBody>
      </p:sp>
      <p:sp>
        <p:nvSpPr>
          <p:cNvPr id="6147" name="文本占位符 6146"/>
          <p:cNvSpPr>
            <a:spLocks noGrp="1"/>
          </p:cNvSpPr>
          <p:nvPr>
            <p:ph type="body" idx="1"/>
          </p:nvPr>
        </p:nvSpPr>
        <p:spPr/>
        <p:txBody>
          <a:bodyPr/>
          <a:p>
            <a:r>
              <a:rPr lang="zh-CN" altLang="en-US" dirty="0"/>
              <a:t>包头地处内蒙古高原的南端，黄河流经该市南缘，面积</a:t>
            </a:r>
            <a:r>
              <a:rPr lang="en-US" altLang="zh-CN" dirty="0"/>
              <a:t>27768</a:t>
            </a:r>
            <a:r>
              <a:rPr lang="zh-CN" altLang="en-US" dirty="0"/>
              <a:t>平方公里，人口</a:t>
            </a:r>
            <a:r>
              <a:rPr lang="en-US" altLang="zh-CN" dirty="0"/>
              <a:t>250.85</a:t>
            </a:r>
            <a:r>
              <a:rPr lang="zh-CN" altLang="en-US" dirty="0"/>
              <a:t>万，是全国</a:t>
            </a:r>
            <a:r>
              <a:rPr lang="en-US" altLang="zh-CN" dirty="0"/>
              <a:t>23</a:t>
            </a:r>
            <a:r>
              <a:rPr lang="zh-CN" altLang="en-US" dirty="0"/>
              <a:t>个市区人口超百万的特大城市之一，是内蒙古最大的城市，也是内蒙绿化面积最大的城市。 </a:t>
            </a:r>
            <a:endParaRPr lang="zh-CN" altLang="en-US" dirty="0"/>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indefinite" fill="hold">
                                          <p:stCondLst>
                                            <p:cond delay="0"/>
                                          </p:stCondLst>
                                        </p:cTn>
                                        <p:tgtEl>
                                          <p:spTgt spid="6146"/>
                                        </p:tgtEl>
                                        <p:attrNameLst>
                                          <p:attrName>style.visibility</p:attrName>
                                        </p:attrNameLst>
                                      </p:cBhvr>
                                      <p:to>
                                        <p:strVal val="visible"/>
                                      </p:to>
                                    </p:set>
                                    <p:animEffect transition="in" filter="fade">
                                      <p:cBhvr>
                                        <p:cTn id="7" dur="799" decel="100000"/>
                                        <p:tgtEl>
                                          <p:spTgt spid="6146"/>
                                        </p:tgtEl>
                                      </p:cBhvr>
                                    </p:animEffect>
                                    <p:anim calcmode="lin" valueType="num">
                                      <p:cBhvr>
                                        <p:cTn id="8" dur="799" decel="100000" fill="hold"/>
                                        <p:tgtEl>
                                          <p:spTgt spid="6146"/>
                                        </p:tgtEl>
                                        <p:attrNameLst>
                                          <p:attrName>style.rotation</p:attrName>
                                        </p:attrNameLst>
                                      </p:cBhvr>
                                      <p:tavLst>
                                        <p:tav tm="0">
                                          <p:val>
                                            <p:fltVal val="-90.000000"/>
                                          </p:val>
                                        </p:tav>
                                        <p:tav tm="100000">
                                          <p:val>
                                            <p:fltVal val="0.000000"/>
                                          </p:val>
                                        </p:tav>
                                      </p:tavLst>
                                    </p:anim>
                                    <p:anim calcmode="lin" valueType="num">
                                      <p:cBhvr>
                                        <p:cTn id="9" dur="799" decel="100000" fill="hold"/>
                                        <p:tgtEl>
                                          <p:spTgt spid="6146"/>
                                        </p:tgtEl>
                                        <p:attrNameLst>
                                          <p:attrName>ppt_x</p:attrName>
                                        </p:attrNameLst>
                                      </p:cBhvr>
                                      <p:tavLst>
                                        <p:tav tm="0">
                                          <p:val>
                                            <p:strVal val="#ppt_x+0.4"/>
                                          </p:val>
                                        </p:tav>
                                        <p:tav tm="100000">
                                          <p:val>
                                            <p:strVal val="#ppt_x-0.05"/>
                                          </p:val>
                                        </p:tav>
                                      </p:tavLst>
                                    </p:anim>
                                    <p:anim calcmode="lin" valueType="num">
                                      <p:cBhvr>
                                        <p:cTn id="10" dur="799" decel="100000" fill="hold"/>
                                        <p:tgtEl>
                                          <p:spTgt spid="6146"/>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6146"/>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614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indefinite" fill="hold">
                                          <p:stCondLst>
                                            <p:cond delay="0"/>
                                          </p:stCondLst>
                                        </p:cTn>
                                        <p:tgtEl>
                                          <p:spTgt spid="6147">
                                            <p:txEl>
                                              <p:charRg st="0" end="91"/>
                                            </p:txEl>
                                          </p:spTgt>
                                        </p:tgtEl>
                                        <p:attrNameLst>
                                          <p:attrName>style.visibility</p:attrName>
                                        </p:attrNameLst>
                                      </p:cBhvr>
                                      <p:to>
                                        <p:strVal val="visible"/>
                                      </p:to>
                                    </p:set>
                                    <p:animEffect transition="in" filter="fade">
                                      <p:cBhvr>
                                        <p:cTn id="17" dur="1000"/>
                                        <p:tgtEl>
                                          <p:spTgt spid="6147">
                                            <p:txEl>
                                              <p:charRg st="0" end="91"/>
                                            </p:txEl>
                                          </p:spTgt>
                                        </p:tgtEl>
                                      </p:cBhvr>
                                    </p:animEffect>
                                    <p:anim calcmode="lin" valueType="num">
                                      <p:cBhvr>
                                        <p:cTn id="18" dur="1000" fill="hold"/>
                                        <p:tgtEl>
                                          <p:spTgt spid="6147">
                                            <p:txEl>
                                              <p:charRg st="0" end="91"/>
                                            </p:txEl>
                                          </p:spTgt>
                                        </p:tgtEl>
                                        <p:attrNameLst>
                                          <p:attrName>ppt_x</p:attrName>
                                        </p:attrNameLst>
                                      </p:cBhvr>
                                      <p:tavLst>
                                        <p:tav tm="0">
                                          <p:val>
                                            <p:strVal val="#ppt_x"/>
                                          </p:val>
                                        </p:tav>
                                        <p:tav tm="100000">
                                          <p:val>
                                            <p:strVal val="#ppt_x"/>
                                          </p:val>
                                        </p:tav>
                                      </p:tavLst>
                                    </p:anim>
                                    <p:anim calcmode="lin" valueType="num">
                                      <p:cBhvr>
                                        <p:cTn id="19" dur="1000" fill="hold"/>
                                        <p:tgtEl>
                                          <p:spTgt spid="6147">
                                            <p:txEl>
                                              <p:charRg st="0" end="9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60" name="图片 35859" descr="http_imgload"/>
          <p:cNvPicPr>
            <a:picLocks noChangeAspect="1"/>
          </p:cNvPicPr>
          <p:nvPr/>
        </p:nvPicPr>
        <p:blipFill>
          <a:blip r:embed="rId1"/>
          <a:stretch>
            <a:fillRect/>
          </a:stretch>
        </p:blipFill>
        <p:spPr>
          <a:xfrm>
            <a:off x="4114800" y="3200400"/>
            <a:ext cx="4572000" cy="3352800"/>
          </a:xfrm>
          <a:prstGeom prst="rect">
            <a:avLst/>
          </a:prstGeom>
          <a:noFill/>
          <a:ln w="9525">
            <a:noFill/>
          </a:ln>
        </p:spPr>
      </p:pic>
      <p:pic>
        <p:nvPicPr>
          <p:cNvPr id="35861" name="图片 35860" descr="http_imgload"/>
          <p:cNvPicPr>
            <a:picLocks noChangeAspect="1"/>
          </p:cNvPicPr>
          <p:nvPr/>
        </p:nvPicPr>
        <p:blipFill>
          <a:blip r:embed="rId2"/>
          <a:stretch>
            <a:fillRect/>
          </a:stretch>
        </p:blipFill>
        <p:spPr>
          <a:xfrm>
            <a:off x="457200" y="304800"/>
            <a:ext cx="4800600" cy="3124200"/>
          </a:xfrm>
          <a:prstGeom prst="rect">
            <a:avLst/>
          </a:prstGeom>
          <a:noFill/>
          <a:ln w="9525">
            <a:noFill/>
          </a:ln>
        </p:spPr>
      </p:pic>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9" name="标题 46088"/>
          <p:cNvSpPr>
            <a:spLocks noGrp="1"/>
          </p:cNvSpPr>
          <p:nvPr>
            <p:ph type="title"/>
          </p:nvPr>
        </p:nvSpPr>
        <p:spPr>
          <a:xfrm>
            <a:off x="685800" y="152400"/>
            <a:ext cx="6870700" cy="990600"/>
          </a:xfrm>
        </p:spPr>
        <p:txBody>
          <a:bodyPr anchor="b"/>
          <a:p>
            <a:r>
              <a:rPr lang="zh-CN" altLang="en-US" dirty="0">
                <a:solidFill>
                  <a:srgbClr val="CC00FF"/>
                </a:solidFill>
                <a:ea typeface="仿宋_GB2312" pitchFamily="49" charset="-122"/>
              </a:rPr>
              <a:t>包头市容</a:t>
            </a:r>
            <a:endParaRPr lang="zh-CN" altLang="en-US" dirty="0">
              <a:solidFill>
                <a:srgbClr val="CC00FF"/>
              </a:solidFill>
              <a:ea typeface="仿宋_GB2312" pitchFamily="49" charset="-122"/>
            </a:endParaRPr>
          </a:p>
        </p:txBody>
      </p:sp>
      <p:sp>
        <p:nvSpPr>
          <p:cNvPr id="46090" name="文本占位符 46089"/>
          <p:cNvSpPr>
            <a:spLocks noGrp="1"/>
          </p:cNvSpPr>
          <p:nvPr>
            <p:ph type="body" idx="1"/>
          </p:nvPr>
        </p:nvSpPr>
        <p:spPr/>
        <p:txBody>
          <a:bodyPr/>
          <a:p>
            <a:r>
              <a:rPr lang="zh-CN" altLang="en-US" dirty="0"/>
              <a:t>阿尔丁广场               钢铁大街</a:t>
            </a:r>
            <a:endParaRPr lang="zh-CN" altLang="en-US" dirty="0"/>
          </a:p>
        </p:txBody>
      </p:sp>
      <p:pic>
        <p:nvPicPr>
          <p:cNvPr id="46091" name="图片 46090" descr="http_imgloadCAFQ34DO"/>
          <p:cNvPicPr>
            <a:picLocks noChangeAspect="1"/>
          </p:cNvPicPr>
          <p:nvPr/>
        </p:nvPicPr>
        <p:blipFill>
          <a:blip r:embed="rId1"/>
          <a:stretch>
            <a:fillRect/>
          </a:stretch>
        </p:blipFill>
        <p:spPr>
          <a:xfrm>
            <a:off x="457200" y="2590800"/>
            <a:ext cx="3352800" cy="2743200"/>
          </a:xfrm>
          <a:prstGeom prst="rect">
            <a:avLst/>
          </a:prstGeom>
          <a:noFill/>
          <a:ln w="9525">
            <a:noFill/>
          </a:ln>
        </p:spPr>
      </p:pic>
      <p:pic>
        <p:nvPicPr>
          <p:cNvPr id="46092" name="图片 46091" descr="http_imgload"/>
          <p:cNvPicPr>
            <a:picLocks noChangeAspect="1"/>
          </p:cNvPicPr>
          <p:nvPr/>
        </p:nvPicPr>
        <p:blipFill>
          <a:blip r:embed="rId2"/>
          <a:stretch>
            <a:fillRect/>
          </a:stretch>
        </p:blipFill>
        <p:spPr>
          <a:xfrm>
            <a:off x="4191000" y="2438400"/>
            <a:ext cx="4572000" cy="2971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iterate type="lt">
                                    <p:tmPct val="10000"/>
                                  </p:iterate>
                                  <p:childTnLst>
                                    <p:set>
                                      <p:cBhvr>
                                        <p:cTn id="6" dur="indefinite" fill="hold">
                                          <p:stCondLst>
                                            <p:cond delay="0"/>
                                          </p:stCondLst>
                                        </p:cTn>
                                        <p:tgtEl>
                                          <p:spTgt spid="46089"/>
                                        </p:tgtEl>
                                        <p:attrNameLst>
                                          <p:attrName>style.visibility</p:attrName>
                                        </p:attrNameLst>
                                      </p:cBhvr>
                                      <p:to>
                                        <p:strVal val="visible"/>
                                      </p:to>
                                    </p:set>
                                    <p:animEffect transition="in" filter="fade">
                                      <p:cBhvr>
                                        <p:cTn id="7" dur="597">
                                          <p:stCondLst>
                                            <p:cond delay="0"/>
                                          </p:stCondLst>
                                        </p:cTn>
                                        <p:tgtEl>
                                          <p:spTgt spid="46089"/>
                                        </p:tgtEl>
                                      </p:cBhvr>
                                    </p:animEffect>
                                    <p:anim calcmode="lin" valueType="num">
                                      <p:cBhvr>
                                        <p:cTn id="8" dur="597" fill="hold">
                                          <p:stCondLst>
                                            <p:cond delay="0"/>
                                          </p:stCondLst>
                                        </p:cTn>
                                        <p:tgtEl>
                                          <p:spTgt spid="46089"/>
                                        </p:tgtEl>
                                        <p:attrNameLst>
                                          <p:attrName>style.rotation</p:attrName>
                                        </p:attrNameLst>
                                      </p:cBhvr>
                                      <p:tavLst>
                                        <p:tav tm="0">
                                          <p:val>
                                            <p:fltVal val="720.000000"/>
                                          </p:val>
                                        </p:tav>
                                        <p:tav tm="100000">
                                          <p:val>
                                            <p:fltVal val="0.000000"/>
                                          </p:val>
                                        </p:tav>
                                      </p:tavLst>
                                    </p:anim>
                                    <p:anim calcmode="lin" valueType="num">
                                      <p:cBhvr>
                                        <p:cTn id="9" dur="597" fill="hold">
                                          <p:stCondLst>
                                            <p:cond delay="0"/>
                                          </p:stCondLst>
                                        </p:cTn>
                                        <p:tgtEl>
                                          <p:spTgt spid="46089"/>
                                        </p:tgtEl>
                                        <p:attrNameLst>
                                          <p:attrName>ppt_h</p:attrName>
                                        </p:attrNameLst>
                                      </p:cBhvr>
                                      <p:tavLst>
                                        <p:tav tm="0">
                                          <p:val>
                                            <p:fltVal val="0.000000"/>
                                          </p:val>
                                        </p:tav>
                                        <p:tav tm="100000">
                                          <p:val>
                                            <p:strVal val="#ppt_h"/>
                                          </p:val>
                                        </p:tav>
                                      </p:tavLst>
                                    </p:anim>
                                    <p:anim calcmode="lin" valueType="num">
                                      <p:cBhvr>
                                        <p:cTn id="10" dur="597" fill="hold">
                                          <p:stCondLst>
                                            <p:cond delay="0"/>
                                          </p:stCondLst>
                                        </p:cTn>
                                        <p:tgtEl>
                                          <p:spTgt spid="46089"/>
                                        </p:tgtEl>
                                        <p:attrNameLst>
                                          <p:attrName>ppt_w</p:attrName>
                                        </p:attrNameLst>
                                      </p:cBhvr>
                                      <p:tavLst>
                                        <p:tav tm="0">
                                          <p:val>
                                            <p:fltVal val="0.00000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indefinite" fill="hold">
                                          <p:stCondLst>
                                            <p:cond delay="0"/>
                                          </p:stCondLst>
                                        </p:cTn>
                                        <p:tgtEl>
                                          <p:spTgt spid="46090">
                                            <p:txEl>
                                              <p:charRg st="0" end="25"/>
                                            </p:txEl>
                                          </p:spTgt>
                                        </p:tgtEl>
                                        <p:attrNameLst>
                                          <p:attrName>style.visibility</p:attrName>
                                        </p:attrNameLst>
                                      </p:cBhvr>
                                      <p:to>
                                        <p:strVal val="visible"/>
                                      </p:to>
                                    </p:set>
                                    <p:animEffect transition="in" filter="slide(fromBottom)">
                                      <p:cBhvr>
                                        <p:cTn id="15" dur="500">
                                          <p:stCondLst>
                                            <p:cond delay="0"/>
                                          </p:stCondLst>
                                        </p:cTn>
                                        <p:tgtEl>
                                          <p:spTgt spid="46090">
                                            <p:txEl>
                                              <p:charRg st="0"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p:bldP spid="4609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4" name="标题 51203"/>
          <p:cNvSpPr>
            <a:spLocks noGrp="1"/>
          </p:cNvSpPr>
          <p:nvPr>
            <p:ph type="title"/>
          </p:nvPr>
        </p:nvSpPr>
        <p:spPr/>
        <p:txBody>
          <a:bodyPr anchor="b"/>
          <a:p>
            <a:r>
              <a:rPr lang="zh-CN" altLang="en-US" sz="2400" dirty="0"/>
              <a:t>王府井百货</a:t>
            </a:r>
            <a:r>
              <a:rPr lang="zh-CN" altLang="en-US" sz="2000" dirty="0"/>
              <a:t>                                                </a:t>
            </a:r>
            <a:r>
              <a:rPr lang="zh-CN" altLang="en-US" sz="2800" dirty="0"/>
              <a:t>奔鹿转盘</a:t>
            </a:r>
            <a:endParaRPr lang="zh-CN" altLang="en-US" sz="2800" dirty="0"/>
          </a:p>
        </p:txBody>
      </p:sp>
      <p:pic>
        <p:nvPicPr>
          <p:cNvPr id="51205" name="图片 51204" descr="http_imgload"/>
          <p:cNvPicPr>
            <a:picLocks noChangeAspect="1"/>
          </p:cNvPicPr>
          <p:nvPr/>
        </p:nvPicPr>
        <p:blipFill>
          <a:blip r:embed="rId1"/>
          <a:stretch>
            <a:fillRect/>
          </a:stretch>
        </p:blipFill>
        <p:spPr>
          <a:xfrm>
            <a:off x="457200" y="1981200"/>
            <a:ext cx="3886200" cy="3175000"/>
          </a:xfrm>
          <a:prstGeom prst="rect">
            <a:avLst/>
          </a:prstGeom>
          <a:noFill/>
          <a:ln w="9525">
            <a:noFill/>
          </a:ln>
        </p:spPr>
      </p:pic>
      <p:pic>
        <p:nvPicPr>
          <p:cNvPr id="51206" name="图片 51205" descr="http_imgload"/>
          <p:cNvPicPr>
            <a:picLocks noChangeAspect="1"/>
          </p:cNvPicPr>
          <p:nvPr/>
        </p:nvPicPr>
        <p:blipFill>
          <a:blip r:embed="rId2"/>
          <a:stretch>
            <a:fillRect/>
          </a:stretch>
        </p:blipFill>
        <p:spPr>
          <a:xfrm>
            <a:off x="4724400" y="3124200"/>
            <a:ext cx="3962400" cy="3324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20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a:xfrm>
            <a:off x="685800" y="152400"/>
            <a:ext cx="6870700" cy="990600"/>
          </a:xfrm>
        </p:spPr>
        <p:txBody>
          <a:bodyPr anchor="b"/>
          <a:p>
            <a:r>
              <a:rPr lang="zh-CN" altLang="en-US" dirty="0">
                <a:solidFill>
                  <a:srgbClr val="0000FF"/>
                </a:solidFill>
                <a:ea typeface="Gulim" pitchFamily="34" charset="-127"/>
              </a:rPr>
              <a:t>包头夜景</a:t>
            </a:r>
            <a:endParaRPr lang="zh-CN" altLang="en-US" dirty="0">
              <a:solidFill>
                <a:srgbClr val="0000FF"/>
              </a:solidFill>
              <a:ea typeface="Gulim" pitchFamily="34" charset="-127"/>
            </a:endParaRPr>
          </a:p>
        </p:txBody>
      </p:sp>
      <p:sp>
        <p:nvSpPr>
          <p:cNvPr id="53251" name="文本占位符 53250"/>
          <p:cNvSpPr>
            <a:spLocks noGrp="1"/>
          </p:cNvSpPr>
          <p:nvPr>
            <p:ph type="body" idx="1"/>
          </p:nvPr>
        </p:nvSpPr>
        <p:spPr/>
        <p:txBody>
          <a:bodyPr/>
          <a:p>
            <a:r>
              <a:rPr lang="zh-CN" altLang="en-US" dirty="0"/>
              <a:t>建设路夜景                   东河区委夜景</a:t>
            </a:r>
            <a:endParaRPr lang="zh-CN" altLang="en-US" dirty="0"/>
          </a:p>
        </p:txBody>
      </p:sp>
      <p:pic>
        <p:nvPicPr>
          <p:cNvPr id="53252" name="图片 53251" descr="http_imgload"/>
          <p:cNvPicPr>
            <a:picLocks noChangeAspect="1"/>
          </p:cNvPicPr>
          <p:nvPr/>
        </p:nvPicPr>
        <p:blipFill>
          <a:blip r:embed="rId1"/>
          <a:stretch>
            <a:fillRect/>
          </a:stretch>
        </p:blipFill>
        <p:spPr>
          <a:xfrm>
            <a:off x="152400" y="3048000"/>
            <a:ext cx="4419600" cy="3473450"/>
          </a:xfrm>
          <a:prstGeom prst="rect">
            <a:avLst/>
          </a:prstGeom>
          <a:noFill/>
          <a:ln w="9525">
            <a:noFill/>
          </a:ln>
        </p:spPr>
      </p:pic>
      <p:pic>
        <p:nvPicPr>
          <p:cNvPr id="53253" name="图片 53252" descr="http_imgload"/>
          <p:cNvPicPr>
            <a:picLocks noChangeAspect="1"/>
          </p:cNvPicPr>
          <p:nvPr/>
        </p:nvPicPr>
        <p:blipFill>
          <a:blip r:embed="rId2"/>
          <a:stretch>
            <a:fillRect/>
          </a:stretch>
        </p:blipFill>
        <p:spPr>
          <a:xfrm>
            <a:off x="4800600" y="2514600"/>
            <a:ext cx="4102100" cy="3822700"/>
          </a:xfrm>
          <a:prstGeom prst="rect">
            <a:avLst/>
          </a:prstGeom>
          <a:noFill/>
          <a:ln w="9525">
            <a:noFill/>
          </a:ln>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indefinite" fill="hold">
                                          <p:stCondLst>
                                            <p:cond delay="0"/>
                                          </p:stCondLst>
                                        </p:cTn>
                                        <p:tgtEl>
                                          <p:spTgt spid="53250"/>
                                        </p:tgtEl>
                                        <p:attrNameLst>
                                          <p:attrName>style.visibility</p:attrName>
                                        </p:attrNameLst>
                                      </p:cBhvr>
                                      <p:to>
                                        <p:strVal val="visible"/>
                                      </p:to>
                                    </p:set>
                                    <p:anim calcmode="lin" valueType="num">
                                      <p:cBhvr>
                                        <p:cTn id="7" dur="2000" fill="hold"/>
                                        <p:tgtEl>
                                          <p:spTgt spid="53250"/>
                                        </p:tgtEl>
                                        <p:attrNameLst>
                                          <p:attrName>ppt_w</p:attrName>
                                        </p:attrNameLst>
                                      </p:cBhvr>
                                      <p:tavLst>
                                        <p:tav tm="0">
                                          <p:val>
                                            <p:strVal val="#ppt_w*2.5"/>
                                          </p:val>
                                        </p:tav>
                                        <p:tav tm="100000">
                                          <p:val>
                                            <p:strVal val="#ppt_w"/>
                                          </p:val>
                                        </p:tav>
                                      </p:tavLst>
                                    </p:anim>
                                    <p:anim calcmode="lin" valueType="num">
                                      <p:cBhvr>
                                        <p:cTn id="8" dur="2000" fill="hold"/>
                                        <p:tgtEl>
                                          <p:spTgt spid="53250"/>
                                        </p:tgtEl>
                                        <p:attrNameLst>
                                          <p:attrName>ppt_h</p:attrName>
                                        </p:attrNameLst>
                                      </p:cBhvr>
                                      <p:tavLst>
                                        <p:tav tm="0">
                                          <p:val>
                                            <p:strVal val="#ppt_h"/>
                                          </p:val>
                                        </p:tav>
                                        <p:tav tm="100000">
                                          <p:val>
                                            <p:strVal val="#ppt_h"/>
                                          </p:val>
                                        </p:tav>
                                      </p:tavLst>
                                    </p:anim>
                                    <p:anim calcmode="lin" valueType="num">
                                      <p:cBhvr>
                                        <p:cTn id="9" dur="2000" fill="hold"/>
                                        <p:tgtEl>
                                          <p:spTgt spid="53250"/>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53250"/>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5325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indefinite" fill="hold">
                                          <p:stCondLst>
                                            <p:cond delay="0"/>
                                          </p:stCondLst>
                                        </p:cTn>
                                        <p:tgtEl>
                                          <p:spTgt spid="53251">
                                            <p:txEl>
                                              <p:charRg st="0" end="31"/>
                                            </p:txEl>
                                          </p:spTgt>
                                        </p:tgtEl>
                                        <p:attrNameLst>
                                          <p:attrName>style.visibility</p:attrName>
                                        </p:attrNameLst>
                                      </p:cBhvr>
                                      <p:to>
                                        <p:strVal val="visible"/>
                                      </p:to>
                                    </p:set>
                                    <p:animEffect transition="in" filter="wipe(left)">
                                      <p:cBhvr>
                                        <p:cTn id="16" dur="500"/>
                                        <p:tgtEl>
                                          <p:spTgt spid="53251">
                                            <p:txEl>
                                              <p:charRg st="0"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a:xfrm>
            <a:off x="685800" y="152400"/>
            <a:ext cx="6870700" cy="1295400"/>
          </a:xfrm>
        </p:spPr>
        <p:txBody>
          <a:bodyPr anchor="b"/>
          <a:p>
            <a:r>
              <a:rPr lang="zh-CN" altLang="en-US" dirty="0"/>
              <a:t>资源丰富 </a:t>
            </a:r>
            <a:endParaRPr lang="zh-CN" altLang="en-US" dirty="0"/>
          </a:p>
        </p:txBody>
      </p:sp>
      <p:sp>
        <p:nvSpPr>
          <p:cNvPr id="54275" name="文本占位符 54274"/>
          <p:cNvSpPr>
            <a:spLocks noGrp="1"/>
          </p:cNvSpPr>
          <p:nvPr>
            <p:ph type="body" idx="1"/>
          </p:nvPr>
        </p:nvSpPr>
        <p:spPr/>
        <p:txBody>
          <a:bodyPr/>
          <a:p>
            <a:pPr>
              <a:lnSpc>
                <a:spcPct val="90000"/>
              </a:lnSpc>
            </a:pPr>
            <a:r>
              <a:rPr lang="zh-CN" altLang="en-US" sz="2400" dirty="0"/>
              <a:t>包头市位于阴山</a:t>
            </a:r>
            <a:r>
              <a:rPr lang="en-US" altLang="zh-CN" sz="2400" dirty="0"/>
              <a:t>----</a:t>
            </a:r>
            <a:r>
              <a:rPr lang="zh-CN" altLang="en-US" sz="2400" dirty="0"/>
              <a:t>天山纵向成矿带上，矿产资源丰富，蕴藏有稀土、铁、煤炭、铝、金、铌等</a:t>
            </a:r>
            <a:r>
              <a:rPr lang="en-US" altLang="zh-CN" sz="2400" dirty="0"/>
              <a:t>54</a:t>
            </a:r>
            <a:r>
              <a:rPr lang="zh-CN" altLang="en-US" sz="2400" dirty="0"/>
              <a:t>种金属、非金属和能源化工原料。其中最为著名的白云鄂博矿山，是举世罕见的金属共生矿山，铁的探明储量约为</a:t>
            </a:r>
            <a:r>
              <a:rPr lang="en-US" altLang="zh-CN" sz="2400" dirty="0"/>
              <a:t>10</a:t>
            </a:r>
            <a:r>
              <a:rPr lang="zh-CN" altLang="en-US" sz="2400" dirty="0"/>
              <a:t>亿多吨，铌的储量居全国之首，稀土储量居世界之最，稀土储量不仅巨大而且品位高、生产成本低，占到全国稀土储量的</a:t>
            </a:r>
            <a:r>
              <a:rPr lang="en-US" altLang="zh-CN" sz="2400" dirty="0"/>
              <a:t>91.6%</a:t>
            </a:r>
            <a:r>
              <a:rPr lang="zh-CN" altLang="en-US" sz="2400" dirty="0"/>
              <a:t>，占世界已探明储量的</a:t>
            </a:r>
            <a:r>
              <a:rPr lang="en-US" altLang="zh-CN" sz="2400" dirty="0"/>
              <a:t>54.2%</a:t>
            </a:r>
            <a:r>
              <a:rPr lang="zh-CN" altLang="en-US" sz="2400" dirty="0"/>
              <a:t>，</a:t>
            </a:r>
            <a:r>
              <a:rPr lang="en-US" altLang="zh-CN" sz="2400" dirty="0"/>
              <a:t>1999</a:t>
            </a:r>
            <a:r>
              <a:rPr lang="zh-CN" altLang="en-US" sz="2400" dirty="0"/>
              <a:t>年包头稀土产量（以氧化稀土计）占世界总产量的</a:t>
            </a:r>
            <a:r>
              <a:rPr lang="en-US" altLang="zh-CN" sz="2400" dirty="0"/>
              <a:t>60%</a:t>
            </a:r>
            <a:r>
              <a:rPr lang="zh-CN" altLang="en-US" sz="2400" dirty="0"/>
              <a:t>，是名副其实的“稀土之乡”。</a:t>
            </a:r>
            <a:endParaRPr lang="zh-CN" altLang="en-US" sz="2400" dirty="0"/>
          </a:p>
          <a:p>
            <a:pPr>
              <a:lnSpc>
                <a:spcPct val="90000"/>
              </a:lnSpc>
            </a:pPr>
            <a:r>
              <a:rPr lang="en-US" altLang="zh-CN" sz="2400" dirty="0"/>
              <a:t> </a:t>
            </a:r>
            <a:endParaRPr lang="en-US" altLang="zh-CN" sz="2400"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indefinite" fill="hold">
                                          <p:stCondLst>
                                            <p:cond delay="0"/>
                                          </p:stCondLst>
                                        </p:cTn>
                                        <p:tgtEl>
                                          <p:spTgt spid="54274"/>
                                        </p:tgtEl>
                                        <p:attrNameLst>
                                          <p:attrName>style.visibility</p:attrName>
                                        </p:attrNameLst>
                                      </p:cBhvr>
                                      <p:to>
                                        <p:strVal val="visible"/>
                                      </p:to>
                                    </p:set>
                                    <p:anim calcmode="lin" valueType="num">
                                      <p:cBhvr additive="base">
                                        <p:cTn id="7" dur="799" fill="hold">
                                          <p:stCondLst>
                                            <p:cond delay="0"/>
                                          </p:stCondLst>
                                        </p:cTn>
                                        <p:tgtEl>
                                          <p:spTgt spid="54274"/>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542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indefinite" fill="hold">
                                          <p:stCondLst>
                                            <p:cond delay="0"/>
                                          </p:stCondLst>
                                        </p:cTn>
                                        <p:tgtEl>
                                          <p:spTgt spid="54275">
                                            <p:txEl>
                                              <p:charRg st="0" end="216"/>
                                            </p:txEl>
                                          </p:spTgt>
                                        </p:tgtEl>
                                        <p:attrNameLst>
                                          <p:attrName>style.visibility</p:attrName>
                                        </p:attrNameLst>
                                      </p:cBhvr>
                                      <p:to>
                                        <p:strVal val="visible"/>
                                      </p:to>
                                    </p:set>
                                    <p:animEffect transition="in" filter="fade">
                                      <p:cBhvr>
                                        <p:cTn id="13" dur="1000"/>
                                        <p:tgtEl>
                                          <p:spTgt spid="54275">
                                            <p:txEl>
                                              <p:charRg st="0" end="216"/>
                                            </p:txEl>
                                          </p:spTgt>
                                        </p:tgtEl>
                                      </p:cBhvr>
                                    </p:animEffect>
                                    <p:anim calcmode="lin" valueType="num">
                                      <p:cBhvr>
                                        <p:cTn id="14" dur="1000" fill="hold"/>
                                        <p:tgtEl>
                                          <p:spTgt spid="54275">
                                            <p:txEl>
                                              <p:charRg st="0" end="216"/>
                                            </p:txEl>
                                          </p:spTgt>
                                        </p:tgtEl>
                                        <p:attrNameLst>
                                          <p:attrName>ppt_x</p:attrName>
                                        </p:attrNameLst>
                                      </p:cBhvr>
                                      <p:tavLst>
                                        <p:tav tm="0">
                                          <p:val>
                                            <p:strVal val="#ppt_x-.1"/>
                                          </p:val>
                                        </p:tav>
                                        <p:tav tm="100000">
                                          <p:val>
                                            <p:strVal val="#ppt_x"/>
                                          </p:val>
                                        </p:tav>
                                      </p:tavLst>
                                    </p:anim>
                                    <p:anim calcmode="lin" valueType="num">
                                      <p:cBhvr>
                                        <p:cTn id="15" dur="1000" fill="hold"/>
                                        <p:tgtEl>
                                          <p:spTgt spid="54275">
                                            <p:txEl>
                                              <p:charRg st="0" end="216"/>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0" presetClass="entr" presetSubtype="0" fill="hold" grpId="0" nodeType="clickEffect">
                                  <p:stCondLst>
                                    <p:cond delay="0"/>
                                  </p:stCondLst>
                                  <p:iterate type="lt">
                                    <p:tmPct val="10000"/>
                                  </p:iterate>
                                  <p:childTnLst>
                                    <p:set>
                                      <p:cBhvr>
                                        <p:cTn id="19" dur="indefinite" fill="hold">
                                          <p:stCondLst>
                                            <p:cond delay="0"/>
                                          </p:stCondLst>
                                        </p:cTn>
                                        <p:tgtEl>
                                          <p:spTgt spid="54275">
                                            <p:txEl>
                                              <p:charRg st="216" end="218"/>
                                            </p:txEl>
                                          </p:spTgt>
                                        </p:tgtEl>
                                        <p:attrNameLst>
                                          <p:attrName>style.visibility</p:attrName>
                                        </p:attrNameLst>
                                      </p:cBhvr>
                                      <p:to>
                                        <p:strVal val="visible"/>
                                      </p:to>
                                    </p:set>
                                    <p:animEffect transition="in" filter="fade">
                                      <p:cBhvr>
                                        <p:cTn id="20" dur="1000"/>
                                        <p:tgtEl>
                                          <p:spTgt spid="54275">
                                            <p:txEl>
                                              <p:charRg st="216" end="218"/>
                                            </p:txEl>
                                          </p:spTgt>
                                        </p:tgtEl>
                                      </p:cBhvr>
                                    </p:animEffect>
                                    <p:anim calcmode="lin" valueType="num">
                                      <p:cBhvr>
                                        <p:cTn id="21" dur="1000" fill="hold"/>
                                        <p:tgtEl>
                                          <p:spTgt spid="54275">
                                            <p:txEl>
                                              <p:charRg st="216" end="218"/>
                                            </p:txEl>
                                          </p:spTgt>
                                        </p:tgtEl>
                                        <p:attrNameLst>
                                          <p:attrName>ppt_x</p:attrName>
                                        </p:attrNameLst>
                                      </p:cBhvr>
                                      <p:tavLst>
                                        <p:tav tm="0">
                                          <p:val>
                                            <p:strVal val="#ppt_x-.1"/>
                                          </p:val>
                                        </p:tav>
                                        <p:tav tm="100000">
                                          <p:val>
                                            <p:strVal val="#ppt_x"/>
                                          </p:val>
                                        </p:tav>
                                      </p:tavLst>
                                    </p:anim>
                                    <p:anim calcmode="lin" valueType="num">
                                      <p:cBhvr>
                                        <p:cTn id="22" dur="1000" fill="hold"/>
                                        <p:tgtEl>
                                          <p:spTgt spid="54275">
                                            <p:txEl>
                                              <p:charRg st="216" end="2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a:xfrm>
            <a:off x="685800" y="152400"/>
            <a:ext cx="6870700" cy="1143000"/>
          </a:xfrm>
        </p:spPr>
        <p:txBody>
          <a:bodyPr anchor="b"/>
          <a:p>
            <a:r>
              <a:rPr lang="zh-CN" altLang="en-US" dirty="0"/>
              <a:t>重要工业基地</a:t>
            </a:r>
            <a:endParaRPr lang="zh-CN" altLang="en-US" dirty="0"/>
          </a:p>
        </p:txBody>
      </p:sp>
      <p:sp>
        <p:nvSpPr>
          <p:cNvPr id="56323" name="文本占位符 56322"/>
          <p:cNvSpPr>
            <a:spLocks noGrp="1"/>
          </p:cNvSpPr>
          <p:nvPr>
            <p:ph type="body" idx="1"/>
          </p:nvPr>
        </p:nvSpPr>
        <p:spPr/>
        <p:txBody>
          <a:bodyPr/>
          <a:p>
            <a:pPr>
              <a:lnSpc>
                <a:spcPct val="80000"/>
              </a:lnSpc>
            </a:pPr>
            <a:r>
              <a:rPr lang="zh-CN" altLang="en-US" sz="2400" dirty="0"/>
              <a:t>包头市是内蒙古自治区最大的工业城市和中国西北地区重要的工业基地。其中包钢是国家大型钢铁企业之一，是少数民族地区最大的钢铁联合企业；包头铝厂是中国十大铝厂之一，也是中国第一个稀土铝材国家重点生产厂家；包头稀土高科是国内首家稀土上市公司；内蒙古第一机械制造集团、北方重工业集团公司是中国兵器工业特大型企业；建设中的东方希望</a:t>
            </a:r>
            <a:r>
              <a:rPr lang="en-US" altLang="zh-CN" sz="2400" dirty="0"/>
              <a:t>50</a:t>
            </a:r>
            <a:r>
              <a:rPr lang="zh-CN" altLang="en-US" sz="2400" dirty="0"/>
              <a:t>万吨铝电一体化项目将成为全国乃至世界最大的单股铝厂之一。包头市羊绒、亚麻纺线在国内均占有举足轻重的地位，多项关键技术居世界领先地位，其中内蒙古鹿王羊绒集团是世界最大的羊绒制品的公司之一，出口量一直居国内同行业前列。</a:t>
            </a:r>
            <a:br>
              <a:rPr lang="zh-CN" altLang="en-US" sz="2400" dirty="0"/>
            </a:br>
            <a:endParaRPr lang="zh-CN" altLang="en-US" sz="2400" dirty="0"/>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indefinite" fill="hold">
                                          <p:stCondLst>
                                            <p:cond delay="0"/>
                                          </p:stCondLst>
                                        </p:cTn>
                                        <p:tgtEl>
                                          <p:spTgt spid="56322"/>
                                        </p:tgtEl>
                                        <p:attrNameLst>
                                          <p:attrName>style.visibility</p:attrName>
                                        </p:attrNameLst>
                                      </p:cBhvr>
                                      <p:to>
                                        <p:strVal val="visible"/>
                                      </p:to>
                                    </p:set>
                                    <p:anim calcmode="lin" valueType="num">
                                      <p:cBhvr>
                                        <p:cTn id="7" dur="1000" fill="hold"/>
                                        <p:tgtEl>
                                          <p:spTgt spid="56322"/>
                                        </p:tgtEl>
                                        <p:attrNameLst>
                                          <p:attrName>ppt_w</p:attrName>
                                        </p:attrNameLst>
                                      </p:cBhvr>
                                      <p:tavLst>
                                        <p:tav tm="0">
                                          <p:val>
                                            <p:strVal val="#ppt_w+.3"/>
                                          </p:val>
                                        </p:tav>
                                        <p:tav tm="100000">
                                          <p:val>
                                            <p:strVal val="#ppt_w"/>
                                          </p:val>
                                        </p:tav>
                                      </p:tavLst>
                                    </p:anim>
                                    <p:anim calcmode="lin" valueType="num">
                                      <p:cBhvr>
                                        <p:cTn id="8" dur="1000" fill="hold"/>
                                        <p:tgtEl>
                                          <p:spTgt spid="56322"/>
                                        </p:tgtEl>
                                        <p:attrNameLst>
                                          <p:attrName>ppt_h</p:attrName>
                                        </p:attrNameLst>
                                      </p:cBhvr>
                                      <p:tavLst>
                                        <p:tav tm="0">
                                          <p:val>
                                            <p:strVal val="#ppt_h"/>
                                          </p:val>
                                        </p:tav>
                                        <p:tav tm="100000">
                                          <p:val>
                                            <p:strVal val="#ppt_h"/>
                                          </p:val>
                                        </p:tav>
                                      </p:tavLst>
                                    </p:anim>
                                    <p:animEffect transition="in" filter="fade">
                                      <p:cBhvr>
                                        <p:cTn id="9" dur="1000"/>
                                        <p:tgtEl>
                                          <p:spTgt spid="56322"/>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indefinite" fill="hold">
                                          <p:stCondLst>
                                            <p:cond delay="0"/>
                                          </p:stCondLst>
                                        </p:cTn>
                                        <p:tgtEl>
                                          <p:spTgt spid="56323">
                                            <p:txEl>
                                              <p:charRg st="0" end="270"/>
                                            </p:txEl>
                                          </p:spTgt>
                                        </p:tgtEl>
                                        <p:attrNameLst>
                                          <p:attrName>style.visibility</p:attrName>
                                        </p:attrNameLst>
                                      </p:cBhvr>
                                      <p:to>
                                        <p:strVal val="visible"/>
                                      </p:to>
                                    </p:set>
                                    <p:anim calcmode="lin" valueType="num">
                                      <p:cBhvr>
                                        <p:cTn id="14" dur="1000" fill="hold"/>
                                        <p:tgtEl>
                                          <p:spTgt spid="56323">
                                            <p:txEl>
                                              <p:charRg st="0" end="270"/>
                                            </p:txEl>
                                          </p:spTgt>
                                        </p:tgtEl>
                                        <p:attrNameLst>
                                          <p:attrName>ppt_w</p:attrName>
                                        </p:attrNameLst>
                                      </p:cBhvr>
                                      <p:tavLst>
                                        <p:tav tm="0">
                                          <p:val>
                                            <p:strVal val="#ppt_w+.3"/>
                                          </p:val>
                                        </p:tav>
                                        <p:tav tm="100000">
                                          <p:val>
                                            <p:strVal val="#ppt_w"/>
                                          </p:val>
                                        </p:tav>
                                      </p:tavLst>
                                    </p:anim>
                                    <p:anim calcmode="lin" valueType="num">
                                      <p:cBhvr>
                                        <p:cTn id="15" dur="1000" fill="hold"/>
                                        <p:tgtEl>
                                          <p:spTgt spid="56323">
                                            <p:txEl>
                                              <p:charRg st="0" end="270"/>
                                            </p:txEl>
                                          </p:spTgt>
                                        </p:tgtEl>
                                        <p:attrNameLst>
                                          <p:attrName>ppt_h</p:attrName>
                                        </p:attrNameLst>
                                      </p:cBhvr>
                                      <p:tavLst>
                                        <p:tav tm="0">
                                          <p:val>
                                            <p:strVal val="#ppt_h"/>
                                          </p:val>
                                        </p:tav>
                                        <p:tav tm="100000">
                                          <p:val>
                                            <p:strVal val="#ppt_h"/>
                                          </p:val>
                                        </p:tav>
                                      </p:tavLst>
                                    </p:anim>
                                    <p:animEffect transition="in" filter="fade">
                                      <p:cBhvr>
                                        <p:cTn id="16" dur="1000"/>
                                        <p:tgtEl>
                                          <p:spTgt spid="56323">
                                            <p:txEl>
                                              <p:charRg st="0" end="2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p:cNvSpPr>
          <p:nvPr>
            <p:ph type="title"/>
          </p:nvPr>
        </p:nvSpPr>
        <p:spPr>
          <a:xfrm>
            <a:off x="685800" y="152400"/>
            <a:ext cx="6870700" cy="1219200"/>
          </a:xfrm>
        </p:spPr>
        <p:txBody>
          <a:bodyPr anchor="b"/>
          <a:p>
            <a:r>
              <a:rPr lang="zh-CN" altLang="en-US" b="1" dirty="0"/>
              <a:t>风景名胜</a:t>
            </a:r>
            <a:endParaRPr lang="zh-CN" altLang="en-US" b="1" dirty="0"/>
          </a:p>
        </p:txBody>
      </p:sp>
      <p:sp>
        <p:nvSpPr>
          <p:cNvPr id="57347" name="文本占位符 57346"/>
          <p:cNvSpPr>
            <a:spLocks noGrp="1"/>
          </p:cNvSpPr>
          <p:nvPr>
            <p:ph type="body" idx="1"/>
          </p:nvPr>
        </p:nvSpPr>
        <p:spPr/>
        <p:txBody>
          <a:bodyPr/>
          <a:p>
            <a:r>
              <a:rPr lang="zh-CN" altLang="en-US" dirty="0"/>
              <a:t>五当召</a:t>
            </a:r>
            <a:endParaRPr lang="zh-CN" altLang="en-US" dirty="0"/>
          </a:p>
        </p:txBody>
      </p:sp>
      <p:pic>
        <p:nvPicPr>
          <p:cNvPr id="57348" name="图片 57347" descr="u=2426300102,631076772&amp;fm=23&amp;gp=0"/>
          <p:cNvPicPr>
            <a:picLocks noChangeAspect="1"/>
          </p:cNvPicPr>
          <p:nvPr/>
        </p:nvPicPr>
        <p:blipFill>
          <a:blip r:embed="rId1"/>
          <a:stretch>
            <a:fillRect/>
          </a:stretch>
        </p:blipFill>
        <p:spPr>
          <a:xfrm>
            <a:off x="381000" y="2667000"/>
            <a:ext cx="3657600" cy="3200400"/>
          </a:xfrm>
          <a:prstGeom prst="rect">
            <a:avLst/>
          </a:prstGeom>
          <a:noFill/>
          <a:ln w="9525">
            <a:noFill/>
          </a:ln>
        </p:spPr>
      </p:pic>
      <p:pic>
        <p:nvPicPr>
          <p:cNvPr id="57349" name="图片 57348" descr="u=823793416,744897804&amp;fm=23&amp;gp=0"/>
          <p:cNvPicPr>
            <a:picLocks noChangeAspect="1"/>
          </p:cNvPicPr>
          <p:nvPr/>
        </p:nvPicPr>
        <p:blipFill>
          <a:blip r:embed="rId2"/>
          <a:stretch>
            <a:fillRect/>
          </a:stretch>
        </p:blipFill>
        <p:spPr>
          <a:xfrm>
            <a:off x="4648200" y="2667000"/>
            <a:ext cx="3657600" cy="3200400"/>
          </a:xfrm>
          <a:prstGeom prst="rect">
            <a:avLst/>
          </a:prstGeom>
          <a:noFill/>
          <a:ln w="9525">
            <a:noFill/>
          </a:ln>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indefinite" fill="hold">
                                          <p:stCondLst>
                                            <p:cond delay="0"/>
                                          </p:stCondLst>
                                        </p:cTn>
                                        <p:tgtEl>
                                          <p:spTgt spid="57346"/>
                                        </p:tgtEl>
                                        <p:attrNameLst>
                                          <p:attrName>style.visibility</p:attrName>
                                        </p:attrNameLst>
                                      </p:cBhvr>
                                      <p:to>
                                        <p:strVal val="visible"/>
                                      </p:to>
                                    </p:set>
                                    <p:animEffect transition="in" filter="fade">
                                      <p:cBhvr>
                                        <p:cTn id="7" dur="799" decel="100000"/>
                                        <p:tgtEl>
                                          <p:spTgt spid="57346"/>
                                        </p:tgtEl>
                                      </p:cBhvr>
                                    </p:animEffect>
                                    <p:anim calcmode="lin" valueType="num">
                                      <p:cBhvr>
                                        <p:cTn id="8" dur="799" decel="100000" fill="hold"/>
                                        <p:tgtEl>
                                          <p:spTgt spid="57346"/>
                                        </p:tgtEl>
                                        <p:attrNameLst>
                                          <p:attrName>style.rotation</p:attrName>
                                        </p:attrNameLst>
                                      </p:cBhvr>
                                      <p:tavLst>
                                        <p:tav tm="0">
                                          <p:val>
                                            <p:fltVal val="-90.000000"/>
                                          </p:val>
                                        </p:tav>
                                        <p:tav tm="100000">
                                          <p:val>
                                            <p:fltVal val="0.000000"/>
                                          </p:val>
                                        </p:tav>
                                      </p:tavLst>
                                    </p:anim>
                                    <p:anim calcmode="lin" valueType="num">
                                      <p:cBhvr>
                                        <p:cTn id="9" dur="799" decel="100000" fill="hold"/>
                                        <p:tgtEl>
                                          <p:spTgt spid="57346"/>
                                        </p:tgtEl>
                                        <p:attrNameLst>
                                          <p:attrName>ppt_x</p:attrName>
                                        </p:attrNameLst>
                                      </p:cBhvr>
                                      <p:tavLst>
                                        <p:tav tm="0">
                                          <p:val>
                                            <p:strVal val="#ppt_x+0.4"/>
                                          </p:val>
                                        </p:tav>
                                        <p:tav tm="100000">
                                          <p:val>
                                            <p:strVal val="#ppt_x-0.05"/>
                                          </p:val>
                                        </p:tav>
                                      </p:tavLst>
                                    </p:anim>
                                    <p:anim calcmode="lin" valueType="num">
                                      <p:cBhvr>
                                        <p:cTn id="10" dur="799" decel="100000" fill="hold"/>
                                        <p:tgtEl>
                                          <p:spTgt spid="57346"/>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57346"/>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5734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indefinite" fill="hold">
                                          <p:stCondLst>
                                            <p:cond delay="0"/>
                                          </p:stCondLst>
                                        </p:cTn>
                                        <p:tgtEl>
                                          <p:spTgt spid="57347">
                                            <p:txEl>
                                              <p:charRg st="0" end="4"/>
                                            </p:txEl>
                                          </p:spTgt>
                                        </p:tgtEl>
                                        <p:attrNameLst>
                                          <p:attrName>style.visibility</p:attrName>
                                        </p:attrNameLst>
                                      </p:cBhvr>
                                      <p:to>
                                        <p:strVal val="visible"/>
                                      </p:to>
                                    </p:set>
                                    <p:animEffect transition="in" filter="fade">
                                      <p:cBhvr>
                                        <p:cTn id="17" dur="1000"/>
                                        <p:tgtEl>
                                          <p:spTgt spid="57347">
                                            <p:txEl>
                                              <p:charRg st="0" end="4"/>
                                            </p:txEl>
                                          </p:spTgt>
                                        </p:tgtEl>
                                      </p:cBhvr>
                                    </p:animEffect>
                                    <p:anim calcmode="lin" valueType="num">
                                      <p:cBhvr>
                                        <p:cTn id="18" dur="1000" fill="hold"/>
                                        <p:tgtEl>
                                          <p:spTgt spid="57347">
                                            <p:txEl>
                                              <p:charRg st="0" end="4"/>
                                            </p:txEl>
                                          </p:spTgt>
                                        </p:tgtEl>
                                        <p:attrNameLst>
                                          <p:attrName>ppt_x</p:attrName>
                                        </p:attrNameLst>
                                      </p:cBhvr>
                                      <p:tavLst>
                                        <p:tav tm="0">
                                          <p:val>
                                            <p:strVal val="#ppt_x"/>
                                          </p:val>
                                        </p:tav>
                                        <p:tav tm="100000">
                                          <p:val>
                                            <p:strVal val="#ppt_x"/>
                                          </p:val>
                                        </p:tav>
                                      </p:tavLst>
                                    </p:anim>
                                    <p:anim calcmode="lin" valueType="num">
                                      <p:cBhvr>
                                        <p:cTn id="19" dur="1000" fill="hold"/>
                                        <p:tgtEl>
                                          <p:spTgt spid="57347">
                                            <p:txEl>
                                              <p:charRg st="0"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build="p"/>
    </p:bldLst>
  </p:timing>
</p:sld>
</file>

<file path=ppt/theme/theme1.xml><?xml version="1.0" encoding="utf-8"?>
<a:theme xmlns:a="http://schemas.openxmlformats.org/drawingml/2006/main" name="Crayons">
  <a:themeElements>
    <a:clrScheme name="">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5B9"/>
      </a:accent5>
      <a:accent6>
        <a:srgbClr val="000000"/>
      </a:accent6>
      <a:hlink>
        <a:srgbClr val="00B200"/>
      </a:hlink>
      <a:folHlink>
        <a:srgbClr val="703DFF"/>
      </a:folHlink>
    </a:clrScheme>
    <a:fontScheme name="">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5B9"/>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B"/>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272"/>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808000"/>
        </a:lt2>
        <a:accent1>
          <a:srgbClr val="99CC00"/>
        </a:accent1>
        <a:accent2>
          <a:srgbClr val="003300"/>
        </a:accent2>
        <a:accent3>
          <a:srgbClr val="ADB9AA"/>
        </a:accent3>
        <a:accent4>
          <a:srgbClr val="DCDCDC"/>
        </a:accent4>
        <a:accent5>
          <a:srgbClr val="CAE2AA"/>
        </a:accent5>
        <a:accent6>
          <a:srgbClr val="002D00"/>
        </a:accent6>
        <a:hlink>
          <a:srgbClr val="CCCC00"/>
        </a:hlink>
        <a:folHlink>
          <a:srgbClr val="CCFF33"/>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ECFF"/>
        </a:dk2>
        <a:lt2>
          <a:srgbClr val="808080"/>
        </a:lt2>
        <a:accent1>
          <a:srgbClr val="33CCCC"/>
        </a:accent1>
        <a:accent2>
          <a:srgbClr val="006699"/>
        </a:accent2>
        <a:accent3>
          <a:srgbClr val="AAADB9"/>
        </a:accent3>
        <a:accent4>
          <a:srgbClr val="DCDCDC"/>
        </a:accent4>
        <a:accent5>
          <a:srgbClr val="ADE2E2"/>
        </a:accent5>
        <a:accent6>
          <a:srgbClr val="005B89"/>
        </a:accent6>
        <a:hlink>
          <a:srgbClr val="00FFFF"/>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FFFFFF"/>
        </a:dk2>
        <a:lt2>
          <a:srgbClr val="6666FF"/>
        </a:lt2>
        <a:accent1>
          <a:srgbClr val="33CCFF"/>
        </a:accent1>
        <a:accent2>
          <a:srgbClr val="0000FF"/>
        </a:accent2>
        <a:accent3>
          <a:srgbClr val="AAAAB9"/>
        </a:accent3>
        <a:accent4>
          <a:srgbClr val="DCDCDC"/>
        </a:accent4>
        <a:accent5>
          <a:srgbClr val="ADE2FF"/>
        </a:accent5>
        <a:accent6>
          <a:srgbClr val="0000E5"/>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800080"/>
        </a:lt1>
        <a:dk2>
          <a:srgbClr val="FFFFFF"/>
        </a:dk2>
        <a:lt2>
          <a:srgbClr val="000000"/>
        </a:lt2>
        <a:accent1>
          <a:srgbClr val="CC66FF"/>
        </a:accent1>
        <a:accent2>
          <a:srgbClr val="990099"/>
        </a:accent2>
        <a:accent3>
          <a:srgbClr val="C1AAC1"/>
        </a:accent3>
        <a:accent4>
          <a:srgbClr val="DCDCDC"/>
        </a:accent4>
        <a:accent5>
          <a:srgbClr val="E2B9FF"/>
        </a:accent5>
        <a:accent6>
          <a:srgbClr val="890089"/>
        </a:accent6>
        <a:hlink>
          <a:srgbClr val="FF9900"/>
        </a:hlink>
        <a:folHlink>
          <a:srgbClr val="FF33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FFFFCC"/>
        </a:dk2>
        <a:lt2>
          <a:srgbClr val="FF3300"/>
        </a:lt2>
        <a:accent1>
          <a:srgbClr val="FF7C80"/>
        </a:accent1>
        <a:accent2>
          <a:srgbClr val="990000"/>
        </a:accent2>
        <a:accent3>
          <a:srgbClr val="C1AAAA"/>
        </a:accent3>
        <a:accent4>
          <a:srgbClr val="DCDCDC"/>
        </a:accent4>
        <a:accent5>
          <a:srgbClr val="FFBFC1"/>
        </a:accent5>
        <a:accent6>
          <a:srgbClr val="890000"/>
        </a:accent6>
        <a:hlink>
          <a:srgbClr val="FF66CC"/>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Crayons</Template>
  <TotalTime>0</TotalTime>
  <Words>799</Words>
  <Application>WPS 演示</Application>
  <PresentationFormat>在屏幕上显示</PresentationFormat>
  <Paragraphs>51</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Comic Sans MS</vt:lpstr>
      <vt:lpstr>楷体_GB2312</vt:lpstr>
      <vt:lpstr>仿宋_GB2312</vt:lpstr>
      <vt:lpstr>Gulim</vt:lpstr>
      <vt:lpstr>微软雅黑</vt:lpstr>
      <vt:lpstr>Arial Unicode MS</vt:lpstr>
      <vt:lpstr>Calibri</vt:lpstr>
      <vt:lpstr>新宋体</vt:lpstr>
      <vt:lpstr>仿宋</vt:lpstr>
      <vt:lpstr>Malgun Gothic</vt:lpstr>
      <vt:lpstr>Crayons</vt:lpstr>
      <vt:lpstr>PowerPoint 演示文稿</vt:lpstr>
      <vt:lpstr>家在包头</vt:lpstr>
      <vt:lpstr>PowerPoint 演示文稿</vt:lpstr>
      <vt:lpstr>包头市容</vt:lpstr>
      <vt:lpstr>王府井百货                                                奔鹿转盘</vt:lpstr>
      <vt:lpstr>包头夜景</vt:lpstr>
      <vt:lpstr>资源丰富 </vt:lpstr>
      <vt:lpstr>重要工业基地</vt:lpstr>
      <vt:lpstr>风景名胜</vt:lpstr>
      <vt:lpstr>·希拉穆仁草原</vt:lpstr>
      <vt:lpstr>石门风景区</vt:lpstr>
      <vt:lpstr>小孩儿的天地---包头乐园</vt:lpstr>
      <vt:lpstr>PowerPoint 演示文稿</vt:lpstr>
      <vt:lpstr>特色餐饮</vt:lpstr>
      <vt:lpstr>·               羊肉稍美 </vt:lpstr>
      <vt:lpstr>·莜面   </vt:lpstr>
      <vt:lpstr>·拔丝奶豆腐 </vt:lpstr>
      <vt:lpstr>包头名人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刘航宇</cp:lastModifiedBy>
  <cp:revision>3</cp:revision>
  <dcterms:created xsi:type="dcterms:W3CDTF">2017-11-20T13:22:00Z</dcterms:created>
  <dcterms:modified xsi:type="dcterms:W3CDTF">2018-01-03T13:14:41Z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2052-10.1.0.7023</vt:lpwstr>
  </property>
</Properties>
</file>