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5" r:id="rId3"/>
  </p:sldMasterIdLst>
  <p:notesMasterIdLst>
    <p:notesMasterId r:id="rId32"/>
  </p:notesMasterIdLst>
  <p:sldIdLst>
    <p:sldId id="284" r:id="rId4"/>
    <p:sldId id="285" r:id="rId5"/>
    <p:sldId id="286" r:id="rId6"/>
    <p:sldId id="289" r:id="rId7"/>
    <p:sldId id="258" r:id="rId8"/>
    <p:sldId id="260" r:id="rId9"/>
    <p:sldId id="261" r:id="rId10"/>
    <p:sldId id="262" r:id="rId11"/>
    <p:sldId id="265" r:id="rId12"/>
    <p:sldId id="263" r:id="rId13"/>
    <p:sldId id="259" r:id="rId14"/>
    <p:sldId id="264" r:id="rId15"/>
    <p:sldId id="266" r:id="rId16"/>
    <p:sldId id="267" r:id="rId17"/>
    <p:sldId id="270" r:id="rId18"/>
    <p:sldId id="290" r:id="rId19"/>
    <p:sldId id="268" r:id="rId20"/>
    <p:sldId id="269" r:id="rId21"/>
    <p:sldId id="271" r:id="rId22"/>
    <p:sldId id="272" r:id="rId23"/>
    <p:sldId id="275" r:id="rId24"/>
    <p:sldId id="276" r:id="rId25"/>
    <p:sldId id="277" r:id="rId26"/>
    <p:sldId id="278" r:id="rId27"/>
    <p:sldId id="279" r:id="rId28"/>
    <p:sldId id="291" r:id="rId29"/>
    <p:sldId id="287" r:id="rId30"/>
    <p:sldId id="292"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262626"/>
    <a:srgbClr val="0D0D0D"/>
    <a:srgbClr val="211004"/>
    <a:srgbClr val="533102"/>
    <a:srgbClr val="273E2F"/>
    <a:srgbClr val="363A3D"/>
    <a:srgbClr val="A6C1CA"/>
    <a:srgbClr val="DBDD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6314" autoAdjust="0"/>
  </p:normalViewPr>
  <p:slideViewPr>
    <p:cSldViewPr snapToGrid="0">
      <p:cViewPr varScale="1">
        <p:scale>
          <a:sx n="108" d="100"/>
          <a:sy n="108" d="100"/>
        </p:scale>
        <p:origin x="600" y="114"/>
      </p:cViewPr>
      <p:guideLst>
        <p:guide orient="horz" pos="2160"/>
        <p:guide pos="3840"/>
      </p:guideLst>
    </p:cSldViewPr>
  </p:slideViewPr>
  <p:notesTextViewPr>
    <p:cViewPr>
      <p:scale>
        <a:sx n="1" d="1"/>
        <a:sy n="1" d="1"/>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677D4-1B60-48C5-9E8C-DA395AE0BBF5}"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F6E7E-D1E1-4FED-A39B-7D415D30241A}" type="slidenum">
              <a:rPr lang="zh-CN" altLang="en-US" smtClean="0"/>
              <a:pPr/>
              <a:t>‹#›</a:t>
            </a:fld>
            <a:endParaRPr lang="zh-CN" altLang="en-US"/>
          </a:p>
        </p:txBody>
      </p:sp>
    </p:spTree>
    <p:extLst>
      <p:ext uri="{BB962C8B-B14F-4D97-AF65-F5344CB8AC3E}">
        <p14:creationId xmlns:p14="http://schemas.microsoft.com/office/powerpoint/2010/main" val="385708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3</a:t>
            </a:fld>
            <a:endParaRPr lang="zh-CN" altLang="en-US"/>
          </a:p>
        </p:txBody>
      </p:sp>
    </p:spTree>
    <p:extLst>
      <p:ext uri="{BB962C8B-B14F-4D97-AF65-F5344CB8AC3E}">
        <p14:creationId xmlns:p14="http://schemas.microsoft.com/office/powerpoint/2010/main" val="65452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13</a:t>
            </a:fld>
            <a:endParaRPr lang="zh-CN" altLang="en-US"/>
          </a:p>
        </p:txBody>
      </p:sp>
    </p:spTree>
    <p:extLst>
      <p:ext uri="{BB962C8B-B14F-4D97-AF65-F5344CB8AC3E}">
        <p14:creationId xmlns:p14="http://schemas.microsoft.com/office/powerpoint/2010/main" val="785509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14</a:t>
            </a:fld>
            <a:endParaRPr lang="zh-CN" altLang="en-US"/>
          </a:p>
        </p:txBody>
      </p:sp>
    </p:spTree>
    <p:extLst>
      <p:ext uri="{BB962C8B-B14F-4D97-AF65-F5344CB8AC3E}">
        <p14:creationId xmlns:p14="http://schemas.microsoft.com/office/powerpoint/2010/main" val="1038957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15</a:t>
            </a:fld>
            <a:endParaRPr lang="zh-CN" altLang="en-US"/>
          </a:p>
        </p:txBody>
      </p:sp>
    </p:spTree>
    <p:extLst>
      <p:ext uri="{BB962C8B-B14F-4D97-AF65-F5344CB8AC3E}">
        <p14:creationId xmlns:p14="http://schemas.microsoft.com/office/powerpoint/2010/main" val="39404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17</a:t>
            </a:fld>
            <a:endParaRPr lang="zh-CN" altLang="en-US"/>
          </a:p>
        </p:txBody>
      </p:sp>
    </p:spTree>
    <p:extLst>
      <p:ext uri="{BB962C8B-B14F-4D97-AF65-F5344CB8AC3E}">
        <p14:creationId xmlns:p14="http://schemas.microsoft.com/office/powerpoint/2010/main" val="1830217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18</a:t>
            </a:fld>
            <a:endParaRPr lang="zh-CN" altLang="en-US"/>
          </a:p>
        </p:txBody>
      </p:sp>
    </p:spTree>
    <p:extLst>
      <p:ext uri="{BB962C8B-B14F-4D97-AF65-F5344CB8AC3E}">
        <p14:creationId xmlns:p14="http://schemas.microsoft.com/office/powerpoint/2010/main" val="100310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19</a:t>
            </a:fld>
            <a:endParaRPr lang="zh-CN" altLang="en-US"/>
          </a:p>
        </p:txBody>
      </p:sp>
    </p:spTree>
    <p:extLst>
      <p:ext uri="{BB962C8B-B14F-4D97-AF65-F5344CB8AC3E}">
        <p14:creationId xmlns:p14="http://schemas.microsoft.com/office/powerpoint/2010/main" val="3416357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20</a:t>
            </a:fld>
            <a:endParaRPr lang="zh-CN" altLang="en-US"/>
          </a:p>
        </p:txBody>
      </p:sp>
    </p:spTree>
    <p:extLst>
      <p:ext uri="{BB962C8B-B14F-4D97-AF65-F5344CB8AC3E}">
        <p14:creationId xmlns:p14="http://schemas.microsoft.com/office/powerpoint/2010/main" val="2451824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21</a:t>
            </a:fld>
            <a:endParaRPr lang="zh-CN" altLang="en-US"/>
          </a:p>
        </p:txBody>
      </p:sp>
    </p:spTree>
    <p:extLst>
      <p:ext uri="{BB962C8B-B14F-4D97-AF65-F5344CB8AC3E}">
        <p14:creationId xmlns:p14="http://schemas.microsoft.com/office/powerpoint/2010/main" val="2875965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22</a:t>
            </a:fld>
            <a:endParaRPr lang="zh-CN" altLang="en-US"/>
          </a:p>
        </p:txBody>
      </p:sp>
    </p:spTree>
    <p:extLst>
      <p:ext uri="{BB962C8B-B14F-4D97-AF65-F5344CB8AC3E}">
        <p14:creationId xmlns:p14="http://schemas.microsoft.com/office/powerpoint/2010/main" val="2985917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23</a:t>
            </a:fld>
            <a:endParaRPr lang="zh-CN" altLang="en-US"/>
          </a:p>
        </p:txBody>
      </p:sp>
    </p:spTree>
    <p:extLst>
      <p:ext uri="{BB962C8B-B14F-4D97-AF65-F5344CB8AC3E}">
        <p14:creationId xmlns:p14="http://schemas.microsoft.com/office/powerpoint/2010/main" val="275531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5</a:t>
            </a:fld>
            <a:endParaRPr lang="zh-CN" altLang="en-US"/>
          </a:p>
        </p:txBody>
      </p:sp>
    </p:spTree>
    <p:extLst>
      <p:ext uri="{BB962C8B-B14F-4D97-AF65-F5344CB8AC3E}">
        <p14:creationId xmlns:p14="http://schemas.microsoft.com/office/powerpoint/2010/main" val="2251553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24</a:t>
            </a:fld>
            <a:endParaRPr lang="zh-CN" altLang="en-US"/>
          </a:p>
        </p:txBody>
      </p:sp>
    </p:spTree>
    <p:extLst>
      <p:ext uri="{BB962C8B-B14F-4D97-AF65-F5344CB8AC3E}">
        <p14:creationId xmlns:p14="http://schemas.microsoft.com/office/powerpoint/2010/main" val="271173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25</a:t>
            </a:fld>
            <a:endParaRPr lang="zh-CN" altLang="en-US"/>
          </a:p>
        </p:txBody>
      </p:sp>
    </p:spTree>
    <p:extLst>
      <p:ext uri="{BB962C8B-B14F-4D97-AF65-F5344CB8AC3E}">
        <p14:creationId xmlns:p14="http://schemas.microsoft.com/office/powerpoint/2010/main" val="1554117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28</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26968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6</a:t>
            </a:fld>
            <a:endParaRPr lang="zh-CN" altLang="en-US"/>
          </a:p>
        </p:txBody>
      </p:sp>
    </p:spTree>
    <p:extLst>
      <p:ext uri="{BB962C8B-B14F-4D97-AF65-F5344CB8AC3E}">
        <p14:creationId xmlns:p14="http://schemas.microsoft.com/office/powerpoint/2010/main" val="277443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7</a:t>
            </a:fld>
            <a:endParaRPr lang="zh-CN" altLang="en-US"/>
          </a:p>
        </p:txBody>
      </p:sp>
    </p:spTree>
    <p:extLst>
      <p:ext uri="{BB962C8B-B14F-4D97-AF65-F5344CB8AC3E}">
        <p14:creationId xmlns:p14="http://schemas.microsoft.com/office/powerpoint/2010/main" val="1493334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8</a:t>
            </a:fld>
            <a:endParaRPr lang="zh-CN" altLang="en-US"/>
          </a:p>
        </p:txBody>
      </p:sp>
    </p:spTree>
    <p:extLst>
      <p:ext uri="{BB962C8B-B14F-4D97-AF65-F5344CB8AC3E}">
        <p14:creationId xmlns:p14="http://schemas.microsoft.com/office/powerpoint/2010/main" val="940721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9</a:t>
            </a:fld>
            <a:endParaRPr lang="zh-CN" altLang="en-US"/>
          </a:p>
        </p:txBody>
      </p:sp>
    </p:spTree>
    <p:extLst>
      <p:ext uri="{BB962C8B-B14F-4D97-AF65-F5344CB8AC3E}">
        <p14:creationId xmlns:p14="http://schemas.microsoft.com/office/powerpoint/2010/main" val="238010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10</a:t>
            </a:fld>
            <a:endParaRPr lang="zh-CN" altLang="en-US"/>
          </a:p>
        </p:txBody>
      </p:sp>
    </p:spTree>
    <p:extLst>
      <p:ext uri="{BB962C8B-B14F-4D97-AF65-F5344CB8AC3E}">
        <p14:creationId xmlns:p14="http://schemas.microsoft.com/office/powerpoint/2010/main" val="365346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11</a:t>
            </a:fld>
            <a:endParaRPr lang="zh-CN" altLang="en-US"/>
          </a:p>
        </p:txBody>
      </p:sp>
    </p:spTree>
    <p:extLst>
      <p:ext uri="{BB962C8B-B14F-4D97-AF65-F5344CB8AC3E}">
        <p14:creationId xmlns:p14="http://schemas.microsoft.com/office/powerpoint/2010/main" val="124473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pPr/>
              <a:t>12</a:t>
            </a:fld>
            <a:endParaRPr lang="zh-CN" altLang="en-US"/>
          </a:p>
        </p:txBody>
      </p:sp>
    </p:spTree>
    <p:extLst>
      <p:ext uri="{BB962C8B-B14F-4D97-AF65-F5344CB8AC3E}">
        <p14:creationId xmlns:p14="http://schemas.microsoft.com/office/powerpoint/2010/main" val="2088591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3643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411414" y="6480157"/>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409742926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278923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7642875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46437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6445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68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6107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4808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6448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461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0418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21787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0515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6861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2224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55999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60496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799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0898998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543779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843259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3431583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447165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824364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8787901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138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9109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2022/3/11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46636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6118729" y="506626"/>
            <a:ext cx="6073271" cy="5844744"/>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0" y="506626"/>
            <a:ext cx="6096000" cy="5844744"/>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 xmlns:a16="http://schemas.microsoft.com/office/drawing/2014/main" id="{F85C4BD7-035E-41BF-97BA-662C39F1C72A}"/>
              </a:ext>
            </a:extLst>
          </p:cNvPr>
          <p:cNvSpPr/>
          <p:nvPr/>
        </p:nvSpPr>
        <p:spPr>
          <a:xfrm>
            <a:off x="0" y="506626"/>
            <a:ext cx="12192000" cy="5844744"/>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 name="矩形 8"/>
          <p:cNvSpPr/>
          <p:nvPr/>
        </p:nvSpPr>
        <p:spPr>
          <a:xfrm>
            <a:off x="6096000" y="0"/>
            <a:ext cx="798576" cy="6858000"/>
          </a:xfrm>
          <a:prstGeom prst="rect">
            <a:avLst/>
          </a:prstGeom>
          <a:gradFill>
            <a:gsLst>
              <a:gs pos="0">
                <a:schemeClr val="tx1">
                  <a:lumMod val="95000"/>
                  <a:lumOff val="5000"/>
                </a:schemeClr>
              </a:gs>
              <a:gs pos="57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6096000" y="2286000"/>
            <a:ext cx="3027406" cy="186587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3068594" y="2286000"/>
            <a:ext cx="3027406" cy="186587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6096000" y="0"/>
            <a:ext cx="798576" cy="6858000"/>
          </a:xfrm>
          <a:prstGeom prst="rect">
            <a:avLst/>
          </a:prstGeom>
          <a:gradFill>
            <a:gsLst>
              <a:gs pos="0">
                <a:schemeClr val="tx1">
                  <a:lumMod val="95000"/>
                  <a:lumOff val="5000"/>
                  <a:alpha val="36000"/>
                </a:schemeClr>
              </a:gs>
              <a:gs pos="66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2984538" y="2326398"/>
            <a:ext cx="3134191" cy="1862048"/>
          </a:xfrm>
          <a:prstGeom prst="rect">
            <a:avLst/>
          </a:prstGeom>
          <a:noFill/>
        </p:spPr>
        <p:txBody>
          <a:bodyPr wrap="none" rtlCol="0">
            <a:spAutoFit/>
          </a:bodyPr>
          <a:lstStyle/>
          <a:p>
            <a:r>
              <a:rPr lang="zh-CN" altLang="en-US" sz="11500" dirty="0" smtClean="0">
                <a:solidFill>
                  <a:schemeClr val="bg1"/>
                </a:solidFill>
                <a:cs typeface="+mn-ea"/>
                <a:sym typeface="+mn-lt"/>
              </a:rPr>
              <a:t>阅读</a:t>
            </a:r>
            <a:endParaRPr lang="zh-CN" altLang="en-US" sz="11500" dirty="0">
              <a:solidFill>
                <a:schemeClr val="bg1"/>
              </a:solidFill>
              <a:cs typeface="+mn-ea"/>
              <a:sym typeface="+mn-lt"/>
            </a:endParaRPr>
          </a:p>
        </p:txBody>
      </p:sp>
      <p:sp>
        <p:nvSpPr>
          <p:cNvPr id="12" name="文本框 11"/>
          <p:cNvSpPr txBox="1"/>
          <p:nvPr/>
        </p:nvSpPr>
        <p:spPr>
          <a:xfrm>
            <a:off x="6114288" y="2326398"/>
            <a:ext cx="3134191" cy="1862048"/>
          </a:xfrm>
          <a:prstGeom prst="rect">
            <a:avLst/>
          </a:prstGeom>
          <a:noFill/>
        </p:spPr>
        <p:txBody>
          <a:bodyPr wrap="none" rtlCol="0">
            <a:spAutoFit/>
          </a:bodyPr>
          <a:lstStyle/>
          <a:p>
            <a:r>
              <a:rPr lang="zh-CN" altLang="en-US" sz="11500" dirty="0">
                <a:solidFill>
                  <a:srgbClr val="262626"/>
                </a:solidFill>
                <a:cs typeface="+mn-ea"/>
                <a:sym typeface="+mn-lt"/>
              </a:rPr>
              <a:t>人生</a:t>
            </a:r>
          </a:p>
        </p:txBody>
      </p:sp>
      <p:sp>
        <p:nvSpPr>
          <p:cNvPr id="13" name="文本框 12"/>
          <p:cNvSpPr txBox="1"/>
          <p:nvPr/>
        </p:nvSpPr>
        <p:spPr>
          <a:xfrm>
            <a:off x="3525940" y="1424968"/>
            <a:ext cx="2085827" cy="707886"/>
          </a:xfrm>
          <a:prstGeom prst="rect">
            <a:avLst/>
          </a:prstGeom>
          <a:noFill/>
        </p:spPr>
        <p:txBody>
          <a:bodyPr wrap="none" rtlCol="0">
            <a:spAutoFit/>
          </a:bodyPr>
          <a:lstStyle/>
          <a:p>
            <a:pPr algn="ctr"/>
            <a:r>
              <a:rPr lang="en-US" altLang="zh-CN" sz="4000" dirty="0" smtClean="0">
                <a:solidFill>
                  <a:schemeClr val="bg1"/>
                </a:solidFill>
                <a:cs typeface="+mn-ea"/>
                <a:sym typeface="+mn-lt"/>
              </a:rPr>
              <a:t>YUE DU</a:t>
            </a:r>
            <a:endParaRPr lang="zh-CN" altLang="en-US" sz="4000" dirty="0">
              <a:solidFill>
                <a:schemeClr val="bg1"/>
              </a:solidFill>
              <a:cs typeface="+mn-ea"/>
              <a:sym typeface="+mn-lt"/>
            </a:endParaRPr>
          </a:p>
        </p:txBody>
      </p:sp>
      <p:sp>
        <p:nvSpPr>
          <p:cNvPr id="14" name="文本框 13"/>
          <p:cNvSpPr txBox="1"/>
          <p:nvPr/>
        </p:nvSpPr>
        <p:spPr>
          <a:xfrm>
            <a:off x="6045573" y="4437937"/>
            <a:ext cx="3145413" cy="707886"/>
          </a:xfrm>
          <a:prstGeom prst="rect">
            <a:avLst/>
          </a:prstGeom>
          <a:noFill/>
        </p:spPr>
        <p:txBody>
          <a:bodyPr wrap="none" rtlCol="0">
            <a:spAutoFit/>
          </a:bodyPr>
          <a:lstStyle/>
          <a:p>
            <a:pPr algn="ctr"/>
            <a:r>
              <a:rPr lang="en-US" altLang="zh-CN" sz="4000" dirty="0" smtClean="0">
                <a:solidFill>
                  <a:schemeClr val="bg1"/>
                </a:solidFill>
                <a:cs typeface="+mn-ea"/>
                <a:sym typeface="+mn-lt"/>
              </a:rPr>
              <a:t>REN SHENG</a:t>
            </a:r>
            <a:endParaRPr lang="zh-CN" altLang="en-US" sz="4000" dirty="0">
              <a:solidFill>
                <a:schemeClr val="bg1"/>
              </a:solidFill>
              <a:cs typeface="+mn-ea"/>
              <a:sym typeface="+mn-lt"/>
            </a:endParaRPr>
          </a:p>
        </p:txBody>
      </p:sp>
      <p:sp>
        <p:nvSpPr>
          <p:cNvPr id="18" name="文本框 17"/>
          <p:cNvSpPr txBox="1"/>
          <p:nvPr/>
        </p:nvSpPr>
        <p:spPr>
          <a:xfrm>
            <a:off x="1704136" y="5831352"/>
            <a:ext cx="8879080" cy="338554"/>
          </a:xfrm>
          <a:prstGeom prst="rect">
            <a:avLst/>
          </a:prstGeom>
          <a:noFill/>
        </p:spPr>
        <p:txBody>
          <a:bodyPr wrap="square" rtlCol="0">
            <a:spAutoFit/>
          </a:bodyPr>
          <a:lstStyle/>
          <a:p>
            <a:pPr algn="dist"/>
            <a:r>
              <a:rPr lang="zh-CN" altLang="en-US" sz="1600" dirty="0" smtClean="0">
                <a:solidFill>
                  <a:schemeClr val="bg1">
                    <a:alpha val="70000"/>
                  </a:schemeClr>
                </a:solidFill>
                <a:cs typeface="+mn-ea"/>
                <a:sym typeface="+mn-lt"/>
              </a:rPr>
              <a:t>在</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书</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中</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不</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仅</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有</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眼</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前</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更</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有</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诗</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和</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远</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方</a:t>
            </a:r>
            <a:endParaRPr lang="zh-CN" altLang="en-US" sz="1600" dirty="0">
              <a:solidFill>
                <a:schemeClr val="bg1">
                  <a:alpha val="70000"/>
                </a:schemeClr>
              </a:solidFill>
              <a:cs typeface="+mn-ea"/>
              <a:sym typeface="+mn-lt"/>
            </a:endParaRPr>
          </a:p>
        </p:txBody>
      </p:sp>
    </p:spTree>
    <p:extLst>
      <p:ext uri="{BB962C8B-B14F-4D97-AF65-F5344CB8AC3E}">
        <p14:creationId xmlns:p14="http://schemas.microsoft.com/office/powerpoint/2010/main" val="3349432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par>
                                <p:cTn id="17" presetID="47" presetClass="entr" presetSubtype="0" fill="hold" grpId="0" nodeType="withEffect">
                                  <p:stCondLst>
                                    <p:cond delay="125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250"/>
                                        <p:tgtEl>
                                          <p:spTgt spid="13"/>
                                        </p:tgtEl>
                                      </p:cBhvr>
                                    </p:animEffect>
                                    <p:anim calcmode="lin" valueType="num">
                                      <p:cBhvr>
                                        <p:cTn id="20" dur="1250" fill="hold"/>
                                        <p:tgtEl>
                                          <p:spTgt spid="13"/>
                                        </p:tgtEl>
                                        <p:attrNameLst>
                                          <p:attrName>ppt_x</p:attrName>
                                        </p:attrNameLst>
                                      </p:cBhvr>
                                      <p:tavLst>
                                        <p:tav tm="0">
                                          <p:val>
                                            <p:strVal val="#ppt_x"/>
                                          </p:val>
                                        </p:tav>
                                        <p:tav tm="100000">
                                          <p:val>
                                            <p:strVal val="#ppt_x"/>
                                          </p:val>
                                        </p:tav>
                                      </p:tavLst>
                                    </p:anim>
                                    <p:anim calcmode="lin" valueType="num">
                                      <p:cBhvr>
                                        <p:cTn id="21" dur="125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1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250"/>
                                        <p:tgtEl>
                                          <p:spTgt spid="14"/>
                                        </p:tgtEl>
                                      </p:cBhvr>
                                    </p:animEffect>
                                    <p:anim calcmode="lin" valueType="num">
                                      <p:cBhvr>
                                        <p:cTn id="25" dur="1250" fill="hold"/>
                                        <p:tgtEl>
                                          <p:spTgt spid="14"/>
                                        </p:tgtEl>
                                        <p:attrNameLst>
                                          <p:attrName>ppt_x</p:attrName>
                                        </p:attrNameLst>
                                      </p:cBhvr>
                                      <p:tavLst>
                                        <p:tav tm="0">
                                          <p:val>
                                            <p:strVal val="#ppt_x"/>
                                          </p:val>
                                        </p:tav>
                                        <p:tav tm="100000">
                                          <p:val>
                                            <p:strVal val="#ppt_x"/>
                                          </p:val>
                                        </p:tav>
                                      </p:tavLst>
                                    </p:anim>
                                    <p:anim calcmode="lin" valueType="num">
                                      <p:cBhvr>
                                        <p:cTn id="26" dur="1250" fill="hold"/>
                                        <p:tgtEl>
                                          <p:spTgt spid="14"/>
                                        </p:tgtEl>
                                        <p:attrNameLst>
                                          <p:attrName>ppt_y</p:attrName>
                                        </p:attrNameLst>
                                      </p:cBhvr>
                                      <p:tavLst>
                                        <p:tav tm="0">
                                          <p:val>
                                            <p:strVal val="#ppt_y+.1"/>
                                          </p:val>
                                        </p:tav>
                                        <p:tav tm="100000">
                                          <p:val>
                                            <p:strVal val="#ppt_y"/>
                                          </p:val>
                                        </p:tav>
                                      </p:tavLst>
                                    </p:anim>
                                  </p:childTnLst>
                                </p:cTn>
                              </p:par>
                              <p:par>
                                <p:cTn id="27" presetID="16" presetClass="entr" presetSubtype="37" fill="hold" grpId="0" nodeType="withEffect">
                                  <p:stCondLst>
                                    <p:cond delay="2000"/>
                                  </p:stCondLst>
                                  <p:childTnLst>
                                    <p:set>
                                      <p:cBhvr>
                                        <p:cTn id="28" dur="1" fill="hold">
                                          <p:stCondLst>
                                            <p:cond delay="0"/>
                                          </p:stCondLst>
                                        </p:cTn>
                                        <p:tgtEl>
                                          <p:spTgt spid="18"/>
                                        </p:tgtEl>
                                        <p:attrNameLst>
                                          <p:attrName>style.visibility</p:attrName>
                                        </p:attrNameLst>
                                      </p:cBhvr>
                                      <p:to>
                                        <p:strVal val="visible"/>
                                      </p:to>
                                    </p:set>
                                    <p:animEffect transition="in" filter="barn(outVertical)">
                                      <p:cBhvr>
                                        <p:cTn id="2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1" grpId="0"/>
      <p:bldP spid="12" grpId="0"/>
      <p:bldP spid="13" grpId="0"/>
      <p:bldP spid="14"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 xmlns:a16="http://schemas.microsoft.com/office/drawing/2014/main" id="{F85C4BD7-035E-41BF-97BA-662C39F1C72A}"/>
              </a:ext>
            </a:extLst>
          </p:cNvPr>
          <p:cNvSpPr/>
          <p:nvPr/>
        </p:nvSpPr>
        <p:spPr>
          <a:xfrm>
            <a:off x="0" y="1098550"/>
            <a:ext cx="12192000" cy="47371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 name="矩形 6">
            <a:extLst>
              <a:ext uri="{FF2B5EF4-FFF2-40B4-BE49-F238E27FC236}">
                <a16:creationId xmlns="" xmlns:a16="http://schemas.microsoft.com/office/drawing/2014/main" id="{204EC4C0-61D8-4F56-8547-CBD6FBFBA4B8}"/>
              </a:ext>
            </a:extLst>
          </p:cNvPr>
          <p:cNvSpPr/>
          <p:nvPr/>
        </p:nvSpPr>
        <p:spPr>
          <a:xfrm>
            <a:off x="0" y="1098550"/>
            <a:ext cx="6219825" cy="4737100"/>
          </a:xfrm>
          <a:prstGeom prst="rect">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 xmlns:a16="http://schemas.microsoft.com/office/drawing/2014/main" id="{2B7742E2-DA97-4E34-93FC-433DB77C4EDA}"/>
              </a:ext>
            </a:extLst>
          </p:cNvPr>
          <p:cNvSpPr txBox="1"/>
          <p:nvPr/>
        </p:nvSpPr>
        <p:spPr>
          <a:xfrm>
            <a:off x="361950" y="1619250"/>
            <a:ext cx="5781675" cy="3628044"/>
          </a:xfrm>
          <a:prstGeom prst="rect">
            <a:avLst/>
          </a:prstGeom>
          <a:noFill/>
        </p:spPr>
        <p:txBody>
          <a:bodyPr wrap="square" rtlCol="0">
            <a:spAutoFit/>
          </a:bodyPr>
          <a:lstStyle/>
          <a:p>
            <a:pPr>
              <a:lnSpc>
                <a:spcPct val="250000"/>
              </a:lnSpc>
            </a:pPr>
            <a:r>
              <a:rPr lang="zh-CN" altLang="en-US" sz="2400" dirty="0" smtClean="0">
                <a:solidFill>
                  <a:schemeClr val="bg1"/>
                </a:solidFill>
                <a:cs typeface="+mn-ea"/>
                <a:sym typeface="+mn-lt"/>
              </a:rPr>
              <a:t>读书时</a:t>
            </a:r>
            <a:r>
              <a:rPr lang="zh-CN" altLang="en-US" sz="2400" dirty="0">
                <a:solidFill>
                  <a:schemeClr val="bg1"/>
                </a:solidFill>
                <a:cs typeface="+mn-ea"/>
                <a:sym typeface="+mn-lt"/>
              </a:rPr>
              <a:t>最好的习惯：找个舒适的小店，挑张雅致的明信片，送给中意的</a:t>
            </a:r>
            <a:r>
              <a:rPr lang="en-US" altLang="zh-CN" sz="2400" dirty="0">
                <a:solidFill>
                  <a:schemeClr val="bg1"/>
                </a:solidFill>
                <a:cs typeface="+mn-ea"/>
                <a:sym typeface="+mn-lt"/>
              </a:rPr>
              <a:t>TA</a:t>
            </a:r>
            <a:r>
              <a:rPr lang="zh-CN" altLang="en-US" sz="2400" dirty="0">
                <a:solidFill>
                  <a:schemeClr val="bg1"/>
                </a:solidFill>
                <a:cs typeface="+mn-ea"/>
                <a:sym typeface="+mn-lt"/>
              </a:rPr>
              <a:t>，背面写上：某年某月某日，下午某时，天气晴，我在某地，想念你。</a:t>
            </a:r>
          </a:p>
        </p:txBody>
      </p:sp>
      <p:grpSp>
        <p:nvGrpSpPr>
          <p:cNvPr id="8" name="组合 7">
            <a:extLst>
              <a:ext uri="{FF2B5EF4-FFF2-40B4-BE49-F238E27FC236}">
                <a16:creationId xmlns="" xmlns:a16="http://schemas.microsoft.com/office/drawing/2014/main" id="{4CDCBD01-E806-4E33-84B9-1969E44C7FA8}"/>
              </a:ext>
            </a:extLst>
          </p:cNvPr>
          <p:cNvGrpSpPr/>
          <p:nvPr/>
        </p:nvGrpSpPr>
        <p:grpSpPr>
          <a:xfrm>
            <a:off x="9472367" y="1436460"/>
            <a:ext cx="2514600" cy="628650"/>
            <a:chOff x="6267450" y="1724025"/>
            <a:chExt cx="2514600" cy="628650"/>
          </a:xfrm>
        </p:grpSpPr>
        <p:sp>
          <p:nvSpPr>
            <p:cNvPr id="9" name="椭圆 8">
              <a:extLst>
                <a:ext uri="{FF2B5EF4-FFF2-40B4-BE49-F238E27FC236}">
                  <a16:creationId xmlns="" xmlns:a16="http://schemas.microsoft.com/office/drawing/2014/main" id="{A9F295B9-DC36-4182-9E64-81A9F78EC2AB}"/>
                </a:ext>
              </a:extLst>
            </p:cNvPr>
            <p:cNvSpPr/>
            <p:nvPr/>
          </p:nvSpPr>
          <p:spPr>
            <a:xfrm>
              <a:off x="62674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a:extLst>
                <a:ext uri="{FF2B5EF4-FFF2-40B4-BE49-F238E27FC236}">
                  <a16:creationId xmlns="" xmlns:a16="http://schemas.microsoft.com/office/drawing/2014/main" id="{0E5388C2-6967-4694-8BDB-F0BE2A2831F1}"/>
                </a:ext>
              </a:extLst>
            </p:cNvPr>
            <p:cNvSpPr/>
            <p:nvPr/>
          </p:nvSpPr>
          <p:spPr>
            <a:xfrm>
              <a:off x="68961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1" name="椭圆 10">
              <a:extLst>
                <a:ext uri="{FF2B5EF4-FFF2-40B4-BE49-F238E27FC236}">
                  <a16:creationId xmlns="" xmlns:a16="http://schemas.microsoft.com/office/drawing/2014/main" id="{163F4D70-3E86-4A0F-92D3-31511A669320}"/>
                </a:ext>
              </a:extLst>
            </p:cNvPr>
            <p:cNvSpPr/>
            <p:nvPr/>
          </p:nvSpPr>
          <p:spPr>
            <a:xfrm>
              <a:off x="75247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2" name="椭圆 11">
              <a:extLst>
                <a:ext uri="{FF2B5EF4-FFF2-40B4-BE49-F238E27FC236}">
                  <a16:creationId xmlns="" xmlns:a16="http://schemas.microsoft.com/office/drawing/2014/main" id="{6A19DCA3-7819-4311-8559-A8B059524E40}"/>
                </a:ext>
              </a:extLst>
            </p:cNvPr>
            <p:cNvSpPr/>
            <p:nvPr/>
          </p:nvSpPr>
          <p:spPr>
            <a:xfrm>
              <a:off x="81534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 name="文本框 12">
              <a:extLst>
                <a:ext uri="{FF2B5EF4-FFF2-40B4-BE49-F238E27FC236}">
                  <a16:creationId xmlns="" xmlns:a16="http://schemas.microsoft.com/office/drawing/2014/main" id="{EE59BB5B-AFA9-4C27-8D57-E6EF951F8A6F}"/>
                </a:ext>
              </a:extLst>
            </p:cNvPr>
            <p:cNvSpPr txBox="1"/>
            <p:nvPr/>
          </p:nvSpPr>
          <p:spPr>
            <a:xfrm>
              <a:off x="6340475" y="1776740"/>
              <a:ext cx="447675" cy="523220"/>
            </a:xfrm>
            <a:prstGeom prst="rect">
              <a:avLst/>
            </a:prstGeom>
            <a:noFill/>
          </p:spPr>
          <p:txBody>
            <a:bodyPr wrap="square" rtlCol="0">
              <a:spAutoFit/>
            </a:bodyPr>
            <a:lstStyle/>
            <a:p>
              <a:r>
                <a:rPr lang="zh-CN" altLang="en-US" sz="2800" dirty="0">
                  <a:solidFill>
                    <a:schemeClr val="bg1"/>
                  </a:solidFill>
                  <a:cs typeface="+mn-ea"/>
                  <a:sym typeface="+mn-lt"/>
                </a:rPr>
                <a:t>阅</a:t>
              </a:r>
            </a:p>
          </p:txBody>
        </p:sp>
        <p:sp>
          <p:nvSpPr>
            <p:cNvPr id="14" name="文本框 13">
              <a:extLst>
                <a:ext uri="{FF2B5EF4-FFF2-40B4-BE49-F238E27FC236}">
                  <a16:creationId xmlns="" xmlns:a16="http://schemas.microsoft.com/office/drawing/2014/main" id="{7F276315-E42B-4F31-85BC-49E569FF521F}"/>
                </a:ext>
              </a:extLst>
            </p:cNvPr>
            <p:cNvSpPr txBox="1"/>
            <p:nvPr/>
          </p:nvSpPr>
          <p:spPr>
            <a:xfrm>
              <a:off x="6967537" y="1776740"/>
              <a:ext cx="447675" cy="523220"/>
            </a:xfrm>
            <a:prstGeom prst="rect">
              <a:avLst/>
            </a:prstGeom>
            <a:noFill/>
          </p:spPr>
          <p:txBody>
            <a:bodyPr wrap="square" rtlCol="0">
              <a:spAutoFit/>
            </a:bodyPr>
            <a:lstStyle/>
            <a:p>
              <a:r>
                <a:rPr lang="zh-CN" altLang="en-US" sz="2800" dirty="0">
                  <a:solidFill>
                    <a:schemeClr val="bg1"/>
                  </a:solidFill>
                  <a:cs typeface="+mn-ea"/>
                  <a:sym typeface="+mn-lt"/>
                </a:rPr>
                <a:t>读</a:t>
              </a:r>
            </a:p>
          </p:txBody>
        </p:sp>
        <p:sp>
          <p:nvSpPr>
            <p:cNvPr id="15" name="文本框 14">
              <a:extLst>
                <a:ext uri="{FF2B5EF4-FFF2-40B4-BE49-F238E27FC236}">
                  <a16:creationId xmlns="" xmlns:a16="http://schemas.microsoft.com/office/drawing/2014/main" id="{51D990EB-3DD6-4D7D-8D02-025173D780CD}"/>
                </a:ext>
              </a:extLst>
            </p:cNvPr>
            <p:cNvSpPr txBox="1"/>
            <p:nvPr/>
          </p:nvSpPr>
          <p:spPr>
            <a:xfrm>
              <a:off x="7586661" y="1776740"/>
              <a:ext cx="447675" cy="523220"/>
            </a:xfrm>
            <a:prstGeom prst="rect">
              <a:avLst/>
            </a:prstGeom>
            <a:noFill/>
          </p:spPr>
          <p:txBody>
            <a:bodyPr wrap="square" rtlCol="0">
              <a:spAutoFit/>
            </a:bodyPr>
            <a:lstStyle/>
            <a:p>
              <a:r>
                <a:rPr lang="zh-CN" altLang="en-US" sz="2800" dirty="0">
                  <a:solidFill>
                    <a:schemeClr val="bg1"/>
                  </a:solidFill>
                  <a:cs typeface="+mn-ea"/>
                  <a:sym typeface="+mn-lt"/>
                </a:rPr>
                <a:t>分</a:t>
              </a:r>
            </a:p>
          </p:txBody>
        </p:sp>
        <p:sp>
          <p:nvSpPr>
            <p:cNvPr id="16" name="文本框 15">
              <a:extLst>
                <a:ext uri="{FF2B5EF4-FFF2-40B4-BE49-F238E27FC236}">
                  <a16:creationId xmlns="" xmlns:a16="http://schemas.microsoft.com/office/drawing/2014/main" id="{6343DA49-B9CF-4B1B-98DD-159656AB4BF3}"/>
                </a:ext>
              </a:extLst>
            </p:cNvPr>
            <p:cNvSpPr txBox="1"/>
            <p:nvPr/>
          </p:nvSpPr>
          <p:spPr>
            <a:xfrm>
              <a:off x="8215312" y="1776740"/>
              <a:ext cx="447675" cy="523220"/>
            </a:xfrm>
            <a:prstGeom prst="rect">
              <a:avLst/>
            </a:prstGeom>
            <a:noFill/>
          </p:spPr>
          <p:txBody>
            <a:bodyPr wrap="square" rtlCol="0">
              <a:spAutoFit/>
            </a:bodyPr>
            <a:lstStyle/>
            <a:p>
              <a:r>
                <a:rPr lang="zh-CN" altLang="en-US" sz="2800" dirty="0">
                  <a:solidFill>
                    <a:schemeClr val="bg1"/>
                  </a:solidFill>
                  <a:cs typeface="+mn-ea"/>
                  <a:sym typeface="+mn-lt"/>
                </a:rPr>
                <a:t>享</a:t>
              </a:r>
            </a:p>
          </p:txBody>
        </p:sp>
      </p:grpSp>
      <p:sp>
        <p:nvSpPr>
          <p:cNvPr id="27" name="文本框 26"/>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387344613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42"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D33D1590-DBFD-4D36-8BC3-AEF82661520F}"/>
              </a:ext>
            </a:extLst>
          </p:cNvPr>
          <p:cNvSpPr/>
          <p:nvPr/>
        </p:nvSpPr>
        <p:spPr>
          <a:xfrm>
            <a:off x="1057275" y="752475"/>
            <a:ext cx="5114925" cy="5076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 xmlns:a16="http://schemas.microsoft.com/office/drawing/2014/main" id="{BDE41E8B-65EC-4143-B1DC-6F7A050E47F7}"/>
              </a:ext>
            </a:extLst>
          </p:cNvPr>
          <p:cNvSpPr txBox="1"/>
          <p:nvPr/>
        </p:nvSpPr>
        <p:spPr>
          <a:xfrm>
            <a:off x="6477000" y="2848398"/>
            <a:ext cx="5238750" cy="1670778"/>
          </a:xfrm>
          <a:prstGeom prst="rect">
            <a:avLst/>
          </a:prstGeom>
          <a:noFill/>
        </p:spPr>
        <p:txBody>
          <a:bodyPr wrap="square" rtlCol="0">
            <a:spAutoFit/>
          </a:bodyPr>
          <a:lstStyle/>
          <a:p>
            <a:pPr>
              <a:lnSpc>
                <a:spcPct val="200000"/>
              </a:lnSpc>
            </a:pPr>
            <a:r>
              <a:rPr lang="zh-CN" altLang="en-US" dirty="0">
                <a:cs typeface="+mn-ea"/>
                <a:sym typeface="+mn-lt"/>
              </a:rPr>
              <a:t>去了不同的地方，看了不同的风景，知道了不同的事，感悟了不同的人生。 凌晨，随着滑轮接触地面，飞机一阵抖动，我终于说出了最后一句再见。</a:t>
            </a:r>
          </a:p>
        </p:txBody>
      </p:sp>
      <p:grpSp>
        <p:nvGrpSpPr>
          <p:cNvPr id="8" name="组合 7">
            <a:extLst>
              <a:ext uri="{FF2B5EF4-FFF2-40B4-BE49-F238E27FC236}">
                <a16:creationId xmlns="" xmlns:a16="http://schemas.microsoft.com/office/drawing/2014/main" id="{60495517-62CE-46EB-A217-E3BB69784576}"/>
              </a:ext>
            </a:extLst>
          </p:cNvPr>
          <p:cNvGrpSpPr/>
          <p:nvPr/>
        </p:nvGrpSpPr>
        <p:grpSpPr>
          <a:xfrm>
            <a:off x="7710242" y="1636485"/>
            <a:ext cx="2514600" cy="628650"/>
            <a:chOff x="6267450" y="1724025"/>
            <a:chExt cx="2514600" cy="628650"/>
          </a:xfrm>
        </p:grpSpPr>
        <p:sp>
          <p:nvSpPr>
            <p:cNvPr id="9" name="椭圆 8">
              <a:extLst>
                <a:ext uri="{FF2B5EF4-FFF2-40B4-BE49-F238E27FC236}">
                  <a16:creationId xmlns="" xmlns:a16="http://schemas.microsoft.com/office/drawing/2014/main" id="{05597DE7-8168-4BB9-892F-E9E995D511F4}"/>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 xmlns:a16="http://schemas.microsoft.com/office/drawing/2014/main" id="{621973F4-E739-4F39-BB0A-CDB1417F9D86}"/>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 xmlns:a16="http://schemas.microsoft.com/office/drawing/2014/main" id="{0CD6B142-759A-453D-B114-C0F56E1CE7AA}"/>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 xmlns:a16="http://schemas.microsoft.com/office/drawing/2014/main" id="{6BACA225-27B1-49C0-B2B9-7925DE073C0C}"/>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 xmlns:a16="http://schemas.microsoft.com/office/drawing/2014/main" id="{87E7B218-313D-4862-85D1-B31276F38BDA}"/>
                </a:ext>
              </a:extLst>
            </p:cNvPr>
            <p:cNvSpPr txBox="1"/>
            <p:nvPr/>
          </p:nvSpPr>
          <p:spPr>
            <a:xfrm>
              <a:off x="6340475" y="1776740"/>
              <a:ext cx="447675" cy="523220"/>
            </a:xfrm>
            <a:prstGeom prst="rect">
              <a:avLst/>
            </a:prstGeom>
            <a:noFill/>
          </p:spPr>
          <p:txBody>
            <a:bodyPr wrap="square" rtlCol="0">
              <a:spAutoFit/>
            </a:bodyPr>
            <a:lstStyle/>
            <a:p>
              <a:r>
                <a:rPr lang="zh-CN" altLang="en-US" sz="2800" dirty="0" smtClean="0">
                  <a:cs typeface="+mn-ea"/>
                  <a:sym typeface="+mn-lt"/>
                </a:rPr>
                <a:t>阅</a:t>
              </a:r>
              <a:endParaRPr lang="zh-CN" altLang="en-US" sz="2800" dirty="0">
                <a:cs typeface="+mn-ea"/>
                <a:sym typeface="+mn-lt"/>
              </a:endParaRPr>
            </a:p>
          </p:txBody>
        </p:sp>
        <p:sp>
          <p:nvSpPr>
            <p:cNvPr id="14" name="文本框 13">
              <a:extLst>
                <a:ext uri="{FF2B5EF4-FFF2-40B4-BE49-F238E27FC236}">
                  <a16:creationId xmlns="" xmlns:a16="http://schemas.microsoft.com/office/drawing/2014/main" id="{7B5F21DB-D018-4557-AD4B-29A1B7F9609B}"/>
                </a:ext>
              </a:extLst>
            </p:cNvPr>
            <p:cNvSpPr txBox="1"/>
            <p:nvPr/>
          </p:nvSpPr>
          <p:spPr>
            <a:xfrm>
              <a:off x="6967537" y="1776740"/>
              <a:ext cx="447675" cy="523220"/>
            </a:xfrm>
            <a:prstGeom prst="rect">
              <a:avLst/>
            </a:prstGeom>
            <a:noFill/>
          </p:spPr>
          <p:txBody>
            <a:bodyPr wrap="square" rtlCol="0">
              <a:spAutoFit/>
            </a:bodyPr>
            <a:lstStyle/>
            <a:p>
              <a:r>
                <a:rPr lang="zh-CN" altLang="en-US" sz="2800" dirty="0" smtClean="0">
                  <a:cs typeface="+mn-ea"/>
                  <a:sym typeface="+mn-lt"/>
                </a:rPr>
                <a:t>读</a:t>
              </a:r>
              <a:endParaRPr lang="zh-CN" altLang="en-US" sz="2800" dirty="0">
                <a:cs typeface="+mn-ea"/>
                <a:sym typeface="+mn-lt"/>
              </a:endParaRPr>
            </a:p>
          </p:txBody>
        </p:sp>
        <p:sp>
          <p:nvSpPr>
            <p:cNvPr id="15" name="文本框 14">
              <a:extLst>
                <a:ext uri="{FF2B5EF4-FFF2-40B4-BE49-F238E27FC236}">
                  <a16:creationId xmlns="" xmlns:a16="http://schemas.microsoft.com/office/drawing/2014/main" id="{DF018262-F11E-4774-A394-AA2F3CD58CE3}"/>
                </a:ext>
              </a:extLst>
            </p:cNvPr>
            <p:cNvSpPr txBox="1"/>
            <p:nvPr/>
          </p:nvSpPr>
          <p:spPr>
            <a:xfrm>
              <a:off x="7586661" y="1776740"/>
              <a:ext cx="447675" cy="523220"/>
            </a:xfrm>
            <a:prstGeom prst="rect">
              <a:avLst/>
            </a:prstGeom>
            <a:noFill/>
          </p:spPr>
          <p:txBody>
            <a:bodyPr wrap="square" rtlCol="0">
              <a:spAutoFit/>
            </a:bodyPr>
            <a:lstStyle/>
            <a:p>
              <a:r>
                <a:rPr lang="zh-CN" altLang="en-US" sz="2800" dirty="0" smtClean="0">
                  <a:cs typeface="+mn-ea"/>
                  <a:sym typeface="+mn-lt"/>
                </a:rPr>
                <a:t>分</a:t>
              </a:r>
              <a:endParaRPr lang="zh-CN" altLang="en-US" sz="2800" dirty="0">
                <a:cs typeface="+mn-ea"/>
                <a:sym typeface="+mn-lt"/>
              </a:endParaRPr>
            </a:p>
          </p:txBody>
        </p:sp>
        <p:sp>
          <p:nvSpPr>
            <p:cNvPr id="16" name="文本框 15">
              <a:extLst>
                <a:ext uri="{FF2B5EF4-FFF2-40B4-BE49-F238E27FC236}">
                  <a16:creationId xmlns="" xmlns:a16="http://schemas.microsoft.com/office/drawing/2014/main" id="{1C05F2C0-207F-42C5-8DDF-1C1EE51A76DC}"/>
                </a:ext>
              </a:extLst>
            </p:cNvPr>
            <p:cNvSpPr txBox="1"/>
            <p:nvPr/>
          </p:nvSpPr>
          <p:spPr>
            <a:xfrm>
              <a:off x="8215312" y="1776740"/>
              <a:ext cx="447675" cy="523220"/>
            </a:xfrm>
            <a:prstGeom prst="rect">
              <a:avLst/>
            </a:prstGeom>
            <a:noFill/>
          </p:spPr>
          <p:txBody>
            <a:bodyPr wrap="square" rtlCol="0">
              <a:spAutoFit/>
            </a:bodyPr>
            <a:lstStyle/>
            <a:p>
              <a:r>
                <a:rPr lang="zh-CN" altLang="en-US" sz="2800" dirty="0" smtClean="0">
                  <a:cs typeface="+mn-ea"/>
                  <a:sym typeface="+mn-lt"/>
                </a:rPr>
                <a:t>享</a:t>
              </a:r>
              <a:endParaRPr lang="zh-CN" altLang="en-US" sz="2800" dirty="0">
                <a:cs typeface="+mn-ea"/>
                <a:sym typeface="+mn-lt"/>
              </a:endParaRPr>
            </a:p>
          </p:txBody>
        </p:sp>
      </p:grpSp>
      <p:sp>
        <p:nvSpPr>
          <p:cNvPr id="17" name="矩形 16">
            <a:extLst>
              <a:ext uri="{FF2B5EF4-FFF2-40B4-BE49-F238E27FC236}">
                <a16:creationId xmlns="" xmlns:a16="http://schemas.microsoft.com/office/drawing/2014/main" id="{F85C4BD7-035E-41BF-97BA-662C39F1C72A}"/>
              </a:ext>
            </a:extLst>
          </p:cNvPr>
          <p:cNvSpPr/>
          <p:nvPr/>
        </p:nvSpPr>
        <p:spPr>
          <a:xfrm>
            <a:off x="1249117" y="909637"/>
            <a:ext cx="4762500" cy="47625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8" name="矩形 17">
            <a:extLst>
              <a:ext uri="{FF2B5EF4-FFF2-40B4-BE49-F238E27FC236}">
                <a16:creationId xmlns="" xmlns:a16="http://schemas.microsoft.com/office/drawing/2014/main" id="{F85C4BD7-035E-41BF-97BA-662C39F1C72A}"/>
              </a:ext>
            </a:extLst>
          </p:cNvPr>
          <p:cNvSpPr/>
          <p:nvPr/>
        </p:nvSpPr>
        <p:spPr>
          <a:xfrm>
            <a:off x="1230572" y="909637"/>
            <a:ext cx="4781045" cy="4762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文本框 18"/>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115269596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heel(1)">
                                      <p:cBhvr>
                                        <p:cTn id="13" dur="2000"/>
                                        <p:tgtEl>
                                          <p:spTgt spid="18"/>
                                        </p:tgtEl>
                                      </p:cBhvr>
                                    </p:animEffect>
                                  </p:childTnLst>
                                </p:cTn>
                              </p:par>
                              <p:par>
                                <p:cTn id="14" presetID="42" presetClass="entr" presetSubtype="0" fill="hold" nodeType="withEffect">
                                  <p:stCondLst>
                                    <p:cond delay="1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25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 xmlns:a16="http://schemas.microsoft.com/office/drawing/2014/main" id="{F7F2844E-7CF9-4C6A-8C50-936FC9463F15}"/>
              </a:ext>
            </a:extLst>
          </p:cNvPr>
          <p:cNvGrpSpPr/>
          <p:nvPr/>
        </p:nvGrpSpPr>
        <p:grpSpPr>
          <a:xfrm>
            <a:off x="4838699" y="347020"/>
            <a:ext cx="2514600" cy="628650"/>
            <a:chOff x="6267450" y="1724025"/>
            <a:chExt cx="2514600" cy="628650"/>
          </a:xfrm>
        </p:grpSpPr>
        <p:sp>
          <p:nvSpPr>
            <p:cNvPr id="30" name="椭圆 29">
              <a:extLst>
                <a:ext uri="{FF2B5EF4-FFF2-40B4-BE49-F238E27FC236}">
                  <a16:creationId xmlns="" xmlns:a16="http://schemas.microsoft.com/office/drawing/2014/main" id="{1AD05CF9-E824-4B4E-8B94-2333E186DEE7}"/>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a:extLst>
                <a:ext uri="{FF2B5EF4-FFF2-40B4-BE49-F238E27FC236}">
                  <a16:creationId xmlns="" xmlns:a16="http://schemas.microsoft.com/office/drawing/2014/main" id="{64895883-9ACB-46D2-97B4-EACDC997BADE}"/>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 xmlns:a16="http://schemas.microsoft.com/office/drawing/2014/main" id="{EC1BCC7E-FE5E-43EF-918B-C1E9ADA53385}"/>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 xmlns:a16="http://schemas.microsoft.com/office/drawing/2014/main" id="{9000AFD3-74BB-4E4B-83AD-024EF7F528EB}"/>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a:extLst>
                <a:ext uri="{FF2B5EF4-FFF2-40B4-BE49-F238E27FC236}">
                  <a16:creationId xmlns="" xmlns:a16="http://schemas.microsoft.com/office/drawing/2014/main" id="{063C0C9F-464D-4116-940B-3B1FB4DC00F0}"/>
                </a:ext>
              </a:extLst>
            </p:cNvPr>
            <p:cNvSpPr txBox="1"/>
            <p:nvPr/>
          </p:nvSpPr>
          <p:spPr>
            <a:xfrm>
              <a:off x="6340475" y="1776740"/>
              <a:ext cx="447675" cy="523220"/>
            </a:xfrm>
            <a:prstGeom prst="rect">
              <a:avLst/>
            </a:prstGeom>
            <a:noFill/>
          </p:spPr>
          <p:txBody>
            <a:bodyPr wrap="square" rtlCol="0">
              <a:spAutoFit/>
            </a:bodyPr>
            <a:lstStyle/>
            <a:p>
              <a:r>
                <a:rPr lang="zh-CN" altLang="en-US" sz="2800" dirty="0">
                  <a:cs typeface="+mn-ea"/>
                  <a:sym typeface="+mn-lt"/>
                </a:rPr>
                <a:t>阅</a:t>
              </a:r>
            </a:p>
          </p:txBody>
        </p:sp>
        <p:sp>
          <p:nvSpPr>
            <p:cNvPr id="35" name="文本框 34">
              <a:extLst>
                <a:ext uri="{FF2B5EF4-FFF2-40B4-BE49-F238E27FC236}">
                  <a16:creationId xmlns="" xmlns:a16="http://schemas.microsoft.com/office/drawing/2014/main" id="{C1B4DDE4-72E5-444C-BECE-63904854C919}"/>
                </a:ext>
              </a:extLst>
            </p:cNvPr>
            <p:cNvSpPr txBox="1"/>
            <p:nvPr/>
          </p:nvSpPr>
          <p:spPr>
            <a:xfrm>
              <a:off x="6967537" y="1776740"/>
              <a:ext cx="447675" cy="523220"/>
            </a:xfrm>
            <a:prstGeom prst="rect">
              <a:avLst/>
            </a:prstGeom>
            <a:noFill/>
          </p:spPr>
          <p:txBody>
            <a:bodyPr wrap="square" rtlCol="0">
              <a:spAutoFit/>
            </a:bodyPr>
            <a:lstStyle/>
            <a:p>
              <a:r>
                <a:rPr lang="zh-CN" altLang="en-US" sz="2800" dirty="0">
                  <a:cs typeface="+mn-ea"/>
                  <a:sym typeface="+mn-lt"/>
                </a:rPr>
                <a:t>读</a:t>
              </a:r>
            </a:p>
          </p:txBody>
        </p:sp>
        <p:sp>
          <p:nvSpPr>
            <p:cNvPr id="36" name="文本框 35">
              <a:extLst>
                <a:ext uri="{FF2B5EF4-FFF2-40B4-BE49-F238E27FC236}">
                  <a16:creationId xmlns="" xmlns:a16="http://schemas.microsoft.com/office/drawing/2014/main" id="{883A825C-D8F2-4017-B263-460D892CB5A4}"/>
                </a:ext>
              </a:extLst>
            </p:cNvPr>
            <p:cNvSpPr txBox="1"/>
            <p:nvPr/>
          </p:nvSpPr>
          <p:spPr>
            <a:xfrm>
              <a:off x="7586661" y="1776740"/>
              <a:ext cx="447675" cy="523220"/>
            </a:xfrm>
            <a:prstGeom prst="rect">
              <a:avLst/>
            </a:prstGeom>
            <a:noFill/>
          </p:spPr>
          <p:txBody>
            <a:bodyPr wrap="square" rtlCol="0">
              <a:spAutoFit/>
            </a:bodyPr>
            <a:lstStyle/>
            <a:p>
              <a:r>
                <a:rPr lang="zh-CN" altLang="en-US" sz="2800" dirty="0">
                  <a:cs typeface="+mn-ea"/>
                  <a:sym typeface="+mn-lt"/>
                </a:rPr>
                <a:t>分</a:t>
              </a:r>
            </a:p>
          </p:txBody>
        </p:sp>
        <p:sp>
          <p:nvSpPr>
            <p:cNvPr id="37" name="文本框 36">
              <a:extLst>
                <a:ext uri="{FF2B5EF4-FFF2-40B4-BE49-F238E27FC236}">
                  <a16:creationId xmlns="" xmlns:a16="http://schemas.microsoft.com/office/drawing/2014/main" id="{D77C1385-6F24-413B-BEA1-9AD6486D66FA}"/>
                </a:ext>
              </a:extLst>
            </p:cNvPr>
            <p:cNvSpPr txBox="1"/>
            <p:nvPr/>
          </p:nvSpPr>
          <p:spPr>
            <a:xfrm>
              <a:off x="8215312" y="1776740"/>
              <a:ext cx="447675" cy="523220"/>
            </a:xfrm>
            <a:prstGeom prst="rect">
              <a:avLst/>
            </a:prstGeom>
            <a:noFill/>
          </p:spPr>
          <p:txBody>
            <a:bodyPr wrap="square" rtlCol="0">
              <a:spAutoFit/>
            </a:bodyPr>
            <a:lstStyle/>
            <a:p>
              <a:r>
                <a:rPr lang="zh-CN" altLang="en-US" sz="2800" dirty="0">
                  <a:cs typeface="+mn-ea"/>
                  <a:sym typeface="+mn-lt"/>
                </a:rPr>
                <a:t>享</a:t>
              </a:r>
            </a:p>
          </p:txBody>
        </p:sp>
      </p:grpSp>
      <p:sp>
        <p:nvSpPr>
          <p:cNvPr id="38" name="文本框 37">
            <a:extLst>
              <a:ext uri="{FF2B5EF4-FFF2-40B4-BE49-F238E27FC236}">
                <a16:creationId xmlns="" xmlns:a16="http://schemas.microsoft.com/office/drawing/2014/main" id="{1E1AB125-F3FD-457E-924E-EF3CEBB7D0F5}"/>
              </a:ext>
            </a:extLst>
          </p:cNvPr>
          <p:cNvSpPr txBox="1"/>
          <p:nvPr/>
        </p:nvSpPr>
        <p:spPr>
          <a:xfrm>
            <a:off x="1428750" y="5229225"/>
            <a:ext cx="10029825" cy="1116781"/>
          </a:xfrm>
          <a:prstGeom prst="rect">
            <a:avLst/>
          </a:prstGeom>
          <a:noFill/>
        </p:spPr>
        <p:txBody>
          <a:bodyPr wrap="square" rtlCol="0">
            <a:spAutoFit/>
          </a:bodyPr>
          <a:lstStyle/>
          <a:p>
            <a:pPr>
              <a:lnSpc>
                <a:spcPct val="200000"/>
              </a:lnSpc>
            </a:pPr>
            <a:r>
              <a:rPr lang="zh-CN" altLang="en-US" dirty="0">
                <a:cs typeface="+mn-ea"/>
                <a:sym typeface="+mn-lt"/>
              </a:rPr>
              <a:t>每个人在他的人生发轫之初，总有一段时光，没有什么可留恋，只有抑制不住的梦想，没有什么可凭仗，只有他的好身体，没有地方可去，只想到处流浪</a:t>
            </a:r>
          </a:p>
        </p:txBody>
      </p:sp>
      <p:sp>
        <p:nvSpPr>
          <p:cNvPr id="2" name="六边形 1"/>
          <p:cNvSpPr/>
          <p:nvPr/>
        </p:nvSpPr>
        <p:spPr>
          <a:xfrm>
            <a:off x="1394407" y="2262556"/>
            <a:ext cx="2323912" cy="1942749"/>
          </a:xfrm>
          <a:prstGeom prst="hexagon">
            <a:avLst>
              <a:gd name="adj" fmla="val 32022"/>
              <a:gd name="vf" fmla="val 115470"/>
            </a:avLst>
          </a:prstGeom>
          <a:blipFill dpi="0" rotWithShape="1">
            <a:blip r:embed="rId3" cstate="screen">
              <a:extLst>
                <a:ext uri="{28A0092B-C50C-407E-A947-70E740481C1C}">
                  <a14:useLocalDpi xmlns:a14="http://schemas.microsoft.com/office/drawing/2010/main"/>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六边形 24"/>
          <p:cNvSpPr/>
          <p:nvPr/>
        </p:nvSpPr>
        <p:spPr>
          <a:xfrm>
            <a:off x="4261235" y="1764632"/>
            <a:ext cx="3419317" cy="2752528"/>
          </a:xfrm>
          <a:prstGeom prst="hexagon">
            <a:avLst>
              <a:gd name="adj" fmla="val 32022"/>
              <a:gd name="vf" fmla="val 115470"/>
            </a:avLst>
          </a:prstGeom>
          <a:blipFill dpi="0" rotWithShape="1">
            <a:blip r:embed="rId4">
              <a:extLst>
                <a:ext uri="{28A0092B-C50C-407E-A947-70E740481C1C}">
                  <a14:useLocalDpi xmlns:a14="http://schemas.microsoft.com/office/drawing/2010/main"/>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六边形 38"/>
          <p:cNvSpPr/>
          <p:nvPr/>
        </p:nvSpPr>
        <p:spPr>
          <a:xfrm>
            <a:off x="8223470" y="2278597"/>
            <a:ext cx="2323912" cy="1942749"/>
          </a:xfrm>
          <a:prstGeom prst="hexagon">
            <a:avLst>
              <a:gd name="adj" fmla="val 32022"/>
              <a:gd name="vf" fmla="val 115470"/>
            </a:avLst>
          </a:prstGeom>
          <a:blipFill dpi="0" rotWithShape="1">
            <a:blip r:embed="rId5" cstate="screen">
              <a:extLst>
                <a:ext uri="{28A0092B-C50C-407E-A947-70E740481C1C}">
                  <a14:useLocalDpi xmlns:a14="http://schemas.microsoft.com/office/drawing/2010/main"/>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六边形 39"/>
          <p:cNvSpPr/>
          <p:nvPr/>
        </p:nvSpPr>
        <p:spPr>
          <a:xfrm>
            <a:off x="1394407" y="2255061"/>
            <a:ext cx="2323912" cy="1942749"/>
          </a:xfrm>
          <a:prstGeom prst="hexagon">
            <a:avLst>
              <a:gd name="adj" fmla="val 32022"/>
              <a:gd name="vf" fmla="val 115470"/>
            </a:avLst>
          </a:prstGeom>
          <a:solidFill>
            <a:schemeClr val="tx1">
              <a:lumMod val="95000"/>
              <a:lumOff val="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六边形 40"/>
          <p:cNvSpPr/>
          <p:nvPr/>
        </p:nvSpPr>
        <p:spPr>
          <a:xfrm>
            <a:off x="4261235" y="1757137"/>
            <a:ext cx="3419317" cy="2752528"/>
          </a:xfrm>
          <a:prstGeom prst="hexagon">
            <a:avLst>
              <a:gd name="adj" fmla="val 32022"/>
              <a:gd name="vf" fmla="val 115470"/>
            </a:avLst>
          </a:prstGeom>
          <a:solidFill>
            <a:schemeClr val="tx1">
              <a:lumMod val="95000"/>
              <a:lumOff val="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六边形 41"/>
          <p:cNvSpPr/>
          <p:nvPr/>
        </p:nvSpPr>
        <p:spPr>
          <a:xfrm>
            <a:off x="8223470" y="2271102"/>
            <a:ext cx="2323912" cy="1942749"/>
          </a:xfrm>
          <a:prstGeom prst="hexagon">
            <a:avLst>
              <a:gd name="adj" fmla="val 32022"/>
              <a:gd name="vf" fmla="val 115470"/>
            </a:avLst>
          </a:prstGeom>
          <a:solidFill>
            <a:schemeClr val="tx1">
              <a:lumMod val="95000"/>
              <a:lumOff val="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27516103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47"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 grpId="0" animBg="1"/>
      <p:bldP spid="25" grpId="0" animBg="1"/>
      <p:bldP spid="39" grpId="0" animBg="1"/>
      <p:bldP spid="40" grpId="0" animBg="1"/>
      <p:bldP spid="41"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 xmlns:a16="http://schemas.microsoft.com/office/drawing/2014/main" id="{92BC4623-767F-4444-B396-CFF6955DF265}"/>
              </a:ext>
            </a:extLst>
          </p:cNvPr>
          <p:cNvSpPr/>
          <p:nvPr/>
        </p:nvSpPr>
        <p:spPr>
          <a:xfrm>
            <a:off x="516941" y="2517322"/>
            <a:ext cx="2511226" cy="3649019"/>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8">
              <a:cs typeface="+mn-ea"/>
              <a:sym typeface="+mn-lt"/>
            </a:endParaRPr>
          </a:p>
        </p:txBody>
      </p:sp>
      <p:sp>
        <p:nvSpPr>
          <p:cNvPr id="11" name="Rectangle 3">
            <a:extLst>
              <a:ext uri="{FF2B5EF4-FFF2-40B4-BE49-F238E27FC236}">
                <a16:creationId xmlns="" xmlns:a16="http://schemas.microsoft.com/office/drawing/2014/main" id="{BE71C96F-12CE-4727-ADFD-36B180218A87}"/>
              </a:ext>
            </a:extLst>
          </p:cNvPr>
          <p:cNvSpPr/>
          <p:nvPr/>
        </p:nvSpPr>
        <p:spPr>
          <a:xfrm>
            <a:off x="3399672" y="2517322"/>
            <a:ext cx="2511226" cy="3649019"/>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8">
              <a:cs typeface="+mn-ea"/>
              <a:sym typeface="+mn-lt"/>
            </a:endParaRPr>
          </a:p>
        </p:txBody>
      </p:sp>
      <p:sp>
        <p:nvSpPr>
          <p:cNvPr id="12" name="Rectangle 3">
            <a:extLst>
              <a:ext uri="{FF2B5EF4-FFF2-40B4-BE49-F238E27FC236}">
                <a16:creationId xmlns="" xmlns:a16="http://schemas.microsoft.com/office/drawing/2014/main" id="{A91488C5-2F13-47E5-A967-4A2E22F9162D}"/>
              </a:ext>
            </a:extLst>
          </p:cNvPr>
          <p:cNvSpPr/>
          <p:nvPr/>
        </p:nvSpPr>
        <p:spPr>
          <a:xfrm>
            <a:off x="6282404" y="2517322"/>
            <a:ext cx="2511226" cy="3649019"/>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8">
              <a:cs typeface="+mn-ea"/>
              <a:sym typeface="+mn-lt"/>
            </a:endParaRPr>
          </a:p>
        </p:txBody>
      </p:sp>
      <p:sp>
        <p:nvSpPr>
          <p:cNvPr id="13" name="Rectangle 3">
            <a:extLst>
              <a:ext uri="{FF2B5EF4-FFF2-40B4-BE49-F238E27FC236}">
                <a16:creationId xmlns="" xmlns:a16="http://schemas.microsoft.com/office/drawing/2014/main" id="{84DB7EF9-0304-4986-9BDA-B02C3024B314}"/>
              </a:ext>
            </a:extLst>
          </p:cNvPr>
          <p:cNvSpPr/>
          <p:nvPr/>
        </p:nvSpPr>
        <p:spPr>
          <a:xfrm>
            <a:off x="9165136" y="2517322"/>
            <a:ext cx="2511226" cy="3649019"/>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8">
              <a:cs typeface="+mn-ea"/>
              <a:sym typeface="+mn-lt"/>
            </a:endParaRPr>
          </a:p>
        </p:txBody>
      </p:sp>
      <p:grpSp>
        <p:nvGrpSpPr>
          <p:cNvPr id="18" name="组合 17">
            <a:extLst>
              <a:ext uri="{FF2B5EF4-FFF2-40B4-BE49-F238E27FC236}">
                <a16:creationId xmlns="" xmlns:a16="http://schemas.microsoft.com/office/drawing/2014/main" id="{CC8DEB0A-34D9-4C9B-9EB4-8B3FA0669644}"/>
              </a:ext>
            </a:extLst>
          </p:cNvPr>
          <p:cNvGrpSpPr/>
          <p:nvPr/>
        </p:nvGrpSpPr>
        <p:grpSpPr>
          <a:xfrm>
            <a:off x="4833692" y="398235"/>
            <a:ext cx="2514600" cy="628650"/>
            <a:chOff x="6267450" y="1724025"/>
            <a:chExt cx="2514600" cy="628650"/>
          </a:xfrm>
        </p:grpSpPr>
        <p:sp>
          <p:nvSpPr>
            <p:cNvPr id="19" name="椭圆 18">
              <a:extLst>
                <a:ext uri="{FF2B5EF4-FFF2-40B4-BE49-F238E27FC236}">
                  <a16:creationId xmlns="" xmlns:a16="http://schemas.microsoft.com/office/drawing/2014/main" id="{6C7BF3C7-79D3-45D6-B971-636C668C32C6}"/>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 xmlns:a16="http://schemas.microsoft.com/office/drawing/2014/main" id="{F9051271-2E85-476A-AB09-DDCDE989FCEE}"/>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 xmlns:a16="http://schemas.microsoft.com/office/drawing/2014/main" id="{CBF4A992-31ED-4E7A-B1BD-A50DCB8594B6}"/>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 xmlns:a16="http://schemas.microsoft.com/office/drawing/2014/main" id="{21781BE7-BF4F-4C99-A343-89F43378C24F}"/>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 xmlns:a16="http://schemas.microsoft.com/office/drawing/2014/main" id="{4ECA27A5-501D-44EB-B358-032E3623872B}"/>
                </a:ext>
              </a:extLst>
            </p:cNvPr>
            <p:cNvSpPr txBox="1"/>
            <p:nvPr/>
          </p:nvSpPr>
          <p:spPr>
            <a:xfrm>
              <a:off x="6340475" y="1776740"/>
              <a:ext cx="447675" cy="523220"/>
            </a:xfrm>
            <a:prstGeom prst="rect">
              <a:avLst/>
            </a:prstGeom>
            <a:noFill/>
          </p:spPr>
          <p:txBody>
            <a:bodyPr wrap="square" rtlCol="0">
              <a:spAutoFit/>
            </a:bodyPr>
            <a:lstStyle/>
            <a:p>
              <a:r>
                <a:rPr lang="zh-CN" altLang="en-US" sz="2800" dirty="0">
                  <a:cs typeface="+mn-ea"/>
                  <a:sym typeface="+mn-lt"/>
                </a:rPr>
                <a:t>阅</a:t>
              </a:r>
            </a:p>
          </p:txBody>
        </p:sp>
        <p:sp>
          <p:nvSpPr>
            <p:cNvPr id="24" name="文本框 23">
              <a:extLst>
                <a:ext uri="{FF2B5EF4-FFF2-40B4-BE49-F238E27FC236}">
                  <a16:creationId xmlns="" xmlns:a16="http://schemas.microsoft.com/office/drawing/2014/main" id="{7846DA34-2C45-4FF1-A521-14A12A21A0BA}"/>
                </a:ext>
              </a:extLst>
            </p:cNvPr>
            <p:cNvSpPr txBox="1"/>
            <p:nvPr/>
          </p:nvSpPr>
          <p:spPr>
            <a:xfrm>
              <a:off x="6967537" y="1776740"/>
              <a:ext cx="447675" cy="523220"/>
            </a:xfrm>
            <a:prstGeom prst="rect">
              <a:avLst/>
            </a:prstGeom>
            <a:noFill/>
          </p:spPr>
          <p:txBody>
            <a:bodyPr wrap="square" rtlCol="0">
              <a:spAutoFit/>
            </a:bodyPr>
            <a:lstStyle/>
            <a:p>
              <a:r>
                <a:rPr lang="zh-CN" altLang="en-US" sz="2800" dirty="0">
                  <a:cs typeface="+mn-ea"/>
                  <a:sym typeface="+mn-lt"/>
                </a:rPr>
                <a:t>读</a:t>
              </a:r>
            </a:p>
          </p:txBody>
        </p:sp>
        <p:sp>
          <p:nvSpPr>
            <p:cNvPr id="25" name="文本框 24">
              <a:extLst>
                <a:ext uri="{FF2B5EF4-FFF2-40B4-BE49-F238E27FC236}">
                  <a16:creationId xmlns="" xmlns:a16="http://schemas.microsoft.com/office/drawing/2014/main" id="{49F1F609-33E2-41AB-9197-8FE3F715CB7C}"/>
                </a:ext>
              </a:extLst>
            </p:cNvPr>
            <p:cNvSpPr txBox="1"/>
            <p:nvPr/>
          </p:nvSpPr>
          <p:spPr>
            <a:xfrm>
              <a:off x="7586661" y="1776740"/>
              <a:ext cx="447675" cy="523220"/>
            </a:xfrm>
            <a:prstGeom prst="rect">
              <a:avLst/>
            </a:prstGeom>
            <a:noFill/>
          </p:spPr>
          <p:txBody>
            <a:bodyPr wrap="square" rtlCol="0">
              <a:spAutoFit/>
            </a:bodyPr>
            <a:lstStyle/>
            <a:p>
              <a:r>
                <a:rPr lang="zh-CN" altLang="en-US" sz="2800" dirty="0">
                  <a:cs typeface="+mn-ea"/>
                  <a:sym typeface="+mn-lt"/>
                </a:rPr>
                <a:t>分</a:t>
              </a:r>
            </a:p>
          </p:txBody>
        </p:sp>
        <p:sp>
          <p:nvSpPr>
            <p:cNvPr id="26" name="文本框 25">
              <a:extLst>
                <a:ext uri="{FF2B5EF4-FFF2-40B4-BE49-F238E27FC236}">
                  <a16:creationId xmlns="" xmlns:a16="http://schemas.microsoft.com/office/drawing/2014/main" id="{60033321-97E5-4AD7-84AE-78C1E46BF732}"/>
                </a:ext>
              </a:extLst>
            </p:cNvPr>
            <p:cNvSpPr txBox="1"/>
            <p:nvPr/>
          </p:nvSpPr>
          <p:spPr>
            <a:xfrm>
              <a:off x="8215312" y="1776740"/>
              <a:ext cx="447675" cy="523220"/>
            </a:xfrm>
            <a:prstGeom prst="rect">
              <a:avLst/>
            </a:prstGeom>
            <a:noFill/>
          </p:spPr>
          <p:txBody>
            <a:bodyPr wrap="square" rtlCol="0">
              <a:spAutoFit/>
            </a:bodyPr>
            <a:lstStyle/>
            <a:p>
              <a:r>
                <a:rPr lang="zh-CN" altLang="en-US" sz="2800" dirty="0">
                  <a:cs typeface="+mn-ea"/>
                  <a:sym typeface="+mn-lt"/>
                </a:rPr>
                <a:t>享</a:t>
              </a:r>
            </a:p>
          </p:txBody>
        </p:sp>
      </p:grpSp>
      <p:sp>
        <p:nvSpPr>
          <p:cNvPr id="27" name="文本框 26">
            <a:extLst>
              <a:ext uri="{FF2B5EF4-FFF2-40B4-BE49-F238E27FC236}">
                <a16:creationId xmlns="" xmlns:a16="http://schemas.microsoft.com/office/drawing/2014/main" id="{A3383CB2-0264-4F8A-89C4-B539DEC4252B}"/>
              </a:ext>
            </a:extLst>
          </p:cNvPr>
          <p:cNvSpPr txBox="1"/>
          <p:nvPr/>
        </p:nvSpPr>
        <p:spPr>
          <a:xfrm>
            <a:off x="1285875" y="1587437"/>
            <a:ext cx="9772650" cy="369332"/>
          </a:xfrm>
          <a:prstGeom prst="rect">
            <a:avLst/>
          </a:prstGeom>
          <a:noFill/>
        </p:spPr>
        <p:txBody>
          <a:bodyPr wrap="square" rtlCol="0">
            <a:spAutoFit/>
          </a:bodyPr>
          <a:lstStyle/>
          <a:p>
            <a:pPr algn="ctr"/>
            <a:r>
              <a:rPr lang="zh-CN" altLang="en-US" dirty="0">
                <a:cs typeface="+mn-ea"/>
                <a:sym typeface="+mn-lt"/>
              </a:rPr>
              <a:t>人生就像一</a:t>
            </a:r>
            <a:r>
              <a:rPr lang="zh-CN" altLang="en-US" dirty="0" smtClean="0">
                <a:cs typeface="+mn-ea"/>
                <a:sym typeface="+mn-lt"/>
              </a:rPr>
              <a:t>场读书，</a:t>
            </a:r>
            <a:r>
              <a:rPr lang="zh-CN" altLang="en-US" dirty="0">
                <a:cs typeface="+mn-ea"/>
                <a:sym typeface="+mn-lt"/>
              </a:rPr>
              <a:t>不必在乎目的地，在乎的是沿途的风景以及看风景的心情，让心灵</a:t>
            </a:r>
            <a:r>
              <a:rPr lang="zh-CN" altLang="en-US" dirty="0" smtClean="0">
                <a:cs typeface="+mn-ea"/>
                <a:sym typeface="+mn-lt"/>
              </a:rPr>
              <a:t>去读书！</a:t>
            </a:r>
            <a:endParaRPr lang="zh-CN" altLang="en-US" dirty="0">
              <a:cs typeface="+mn-ea"/>
              <a:sym typeface="+mn-lt"/>
            </a:endParaRPr>
          </a:p>
        </p:txBody>
      </p:sp>
      <p:sp>
        <p:nvSpPr>
          <p:cNvPr id="37" name="矩形 36">
            <a:extLst>
              <a:ext uri="{FF2B5EF4-FFF2-40B4-BE49-F238E27FC236}">
                <a16:creationId xmlns="" xmlns:a16="http://schemas.microsoft.com/office/drawing/2014/main" id="{F85C4BD7-035E-41BF-97BA-662C39F1C72A}"/>
              </a:ext>
            </a:extLst>
          </p:cNvPr>
          <p:cNvSpPr/>
          <p:nvPr/>
        </p:nvSpPr>
        <p:spPr>
          <a:xfrm>
            <a:off x="678081" y="2653091"/>
            <a:ext cx="2226151" cy="337747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8" name="矩形 37">
            <a:extLst>
              <a:ext uri="{FF2B5EF4-FFF2-40B4-BE49-F238E27FC236}">
                <a16:creationId xmlns="" xmlns:a16="http://schemas.microsoft.com/office/drawing/2014/main" id="{F85C4BD7-035E-41BF-97BA-662C39F1C72A}"/>
              </a:ext>
            </a:extLst>
          </p:cNvPr>
          <p:cNvSpPr/>
          <p:nvPr/>
        </p:nvSpPr>
        <p:spPr>
          <a:xfrm>
            <a:off x="3531465" y="2653091"/>
            <a:ext cx="2226151" cy="3377479"/>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9" name="矩形 38">
            <a:extLst>
              <a:ext uri="{FF2B5EF4-FFF2-40B4-BE49-F238E27FC236}">
                <a16:creationId xmlns="" xmlns:a16="http://schemas.microsoft.com/office/drawing/2014/main" id="{F85C4BD7-035E-41BF-97BA-662C39F1C72A}"/>
              </a:ext>
            </a:extLst>
          </p:cNvPr>
          <p:cNvSpPr/>
          <p:nvPr/>
        </p:nvSpPr>
        <p:spPr>
          <a:xfrm>
            <a:off x="6439022" y="2653091"/>
            <a:ext cx="2226151" cy="3377479"/>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矩形 39">
            <a:extLst>
              <a:ext uri="{FF2B5EF4-FFF2-40B4-BE49-F238E27FC236}">
                <a16:creationId xmlns="" xmlns:a16="http://schemas.microsoft.com/office/drawing/2014/main" id="{F85C4BD7-035E-41BF-97BA-662C39F1C72A}"/>
              </a:ext>
            </a:extLst>
          </p:cNvPr>
          <p:cNvSpPr/>
          <p:nvPr/>
        </p:nvSpPr>
        <p:spPr>
          <a:xfrm>
            <a:off x="9307673" y="2653091"/>
            <a:ext cx="2226151" cy="3377479"/>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1" name="矩形 40">
            <a:extLst>
              <a:ext uri="{FF2B5EF4-FFF2-40B4-BE49-F238E27FC236}">
                <a16:creationId xmlns="" xmlns:a16="http://schemas.microsoft.com/office/drawing/2014/main" id="{F85C4BD7-035E-41BF-97BA-662C39F1C72A}"/>
              </a:ext>
            </a:extLst>
          </p:cNvPr>
          <p:cNvSpPr/>
          <p:nvPr/>
        </p:nvSpPr>
        <p:spPr>
          <a:xfrm>
            <a:off x="674303" y="2653091"/>
            <a:ext cx="2229930" cy="337747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2" name="矩形 41">
            <a:extLst>
              <a:ext uri="{FF2B5EF4-FFF2-40B4-BE49-F238E27FC236}">
                <a16:creationId xmlns="" xmlns:a16="http://schemas.microsoft.com/office/drawing/2014/main" id="{F85C4BD7-035E-41BF-97BA-662C39F1C72A}"/>
              </a:ext>
            </a:extLst>
          </p:cNvPr>
          <p:cNvSpPr/>
          <p:nvPr/>
        </p:nvSpPr>
        <p:spPr>
          <a:xfrm>
            <a:off x="3527686" y="2653090"/>
            <a:ext cx="2229930" cy="337747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矩形 42">
            <a:extLst>
              <a:ext uri="{FF2B5EF4-FFF2-40B4-BE49-F238E27FC236}">
                <a16:creationId xmlns="" xmlns:a16="http://schemas.microsoft.com/office/drawing/2014/main" id="{F85C4BD7-035E-41BF-97BA-662C39F1C72A}"/>
              </a:ext>
            </a:extLst>
          </p:cNvPr>
          <p:cNvSpPr/>
          <p:nvPr/>
        </p:nvSpPr>
        <p:spPr>
          <a:xfrm>
            <a:off x="6423052" y="2653090"/>
            <a:ext cx="2229930" cy="337747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4" name="矩形 43">
            <a:extLst>
              <a:ext uri="{FF2B5EF4-FFF2-40B4-BE49-F238E27FC236}">
                <a16:creationId xmlns="" xmlns:a16="http://schemas.microsoft.com/office/drawing/2014/main" id="{F85C4BD7-035E-41BF-97BA-662C39F1C72A}"/>
              </a:ext>
            </a:extLst>
          </p:cNvPr>
          <p:cNvSpPr/>
          <p:nvPr/>
        </p:nvSpPr>
        <p:spPr>
          <a:xfrm>
            <a:off x="9303894" y="2653090"/>
            <a:ext cx="2229930" cy="337747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5" name="文本框 44"/>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66608506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5" presetClass="entr" presetSubtype="10" fill="hold" grpId="1"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par>
                                <p:cTn id="24" presetID="5" presetClass="entr" presetSubtype="10" fill="hold" grpId="1"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par>
                                <p:cTn id="27" presetID="5" presetClass="entr" presetSubtype="1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heckerboard(across)">
                                      <p:cBhvr>
                                        <p:cTn id="29" dur="500"/>
                                        <p:tgtEl>
                                          <p:spTgt spid="12"/>
                                        </p:tgtEl>
                                      </p:cBhvr>
                                    </p:animEffect>
                                  </p:childTnLst>
                                </p:cTn>
                              </p:par>
                              <p:par>
                                <p:cTn id="30" presetID="5" presetClass="entr" presetSubtype="10" fill="hold" grpId="1"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heckerboard(across)">
                                      <p:cBhvr>
                                        <p:cTn id="32" dur="500"/>
                                        <p:tgtEl>
                                          <p:spTgt spid="13"/>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checkerboard(across)">
                                      <p:cBhvr>
                                        <p:cTn id="35" dur="500"/>
                                        <p:tgtEl>
                                          <p:spTgt spid="37"/>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checkerboard(across)">
                                      <p:cBhvr>
                                        <p:cTn id="38" dur="500"/>
                                        <p:tgtEl>
                                          <p:spTgt spid="38"/>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checkerboard(across)">
                                      <p:cBhvr>
                                        <p:cTn id="41" dur="500"/>
                                        <p:tgtEl>
                                          <p:spTgt spid="39"/>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checkerboard(across)">
                                      <p:cBhvr>
                                        <p:cTn id="44" dur="500"/>
                                        <p:tgtEl>
                                          <p:spTgt spid="40"/>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checkerboard(across)">
                                      <p:cBhvr>
                                        <p:cTn id="47" dur="500"/>
                                        <p:tgtEl>
                                          <p:spTgt spid="41"/>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checkerboard(across)">
                                      <p:cBhvr>
                                        <p:cTn id="50" dur="500"/>
                                        <p:tgtEl>
                                          <p:spTgt spid="42"/>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checkerboard(across)">
                                      <p:cBhvr>
                                        <p:cTn id="53" dur="500"/>
                                        <p:tgtEl>
                                          <p:spTgt spid="43"/>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checkerboard(across)">
                                      <p:cBhvr>
                                        <p:cTn id="56" dur="500"/>
                                        <p:tgtEl>
                                          <p:spTgt spid="44"/>
                                        </p:tgtEl>
                                      </p:cBhvr>
                                    </p:animEffect>
                                  </p:childTnLst>
                                </p:cTn>
                              </p:par>
                              <p:par>
                                <p:cTn id="57" presetID="47"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1000" fill="hold"/>
                                        <p:tgtEl>
                                          <p:spTgt spid="1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27" grpId="0"/>
      <p:bldP spid="37" grpId="0" animBg="1"/>
      <p:bldP spid="38" grpId="0" animBg="1"/>
      <p:bldP spid="39" grpId="0" animBg="1"/>
      <p:bldP spid="40" grpId="0" animBg="1"/>
      <p:bldP spid="41" grpId="0" animBg="1"/>
      <p:bldP spid="42" grpId="0" animBg="1"/>
      <p:bldP spid="43" grpId="0"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D24CF9D3-747D-4B3C-BFBD-6A4C0B60AC19}"/>
              </a:ext>
            </a:extLst>
          </p:cNvPr>
          <p:cNvSpPr txBox="1"/>
          <p:nvPr/>
        </p:nvSpPr>
        <p:spPr>
          <a:xfrm>
            <a:off x="5133976" y="2409825"/>
            <a:ext cx="6724650" cy="3970318"/>
          </a:xfrm>
          <a:prstGeom prst="rect">
            <a:avLst/>
          </a:prstGeom>
          <a:noFill/>
        </p:spPr>
        <p:txBody>
          <a:bodyPr wrap="square" rtlCol="0">
            <a:spAutoFit/>
          </a:bodyPr>
          <a:lstStyle/>
          <a:p>
            <a:pPr>
              <a:lnSpc>
                <a:spcPct val="200000"/>
              </a:lnSpc>
            </a:pPr>
            <a:r>
              <a:rPr lang="zh-CN" altLang="en-US" dirty="0">
                <a:cs typeface="+mn-ea"/>
                <a:sym typeface="+mn-lt"/>
              </a:rPr>
              <a:t>一个人</a:t>
            </a:r>
            <a:r>
              <a:rPr lang="zh-CN" altLang="en-US" dirty="0" smtClean="0">
                <a:cs typeface="+mn-ea"/>
                <a:sym typeface="+mn-lt"/>
              </a:rPr>
              <a:t>去读书，</a:t>
            </a:r>
            <a:r>
              <a:rPr lang="zh-CN" altLang="en-US" dirty="0">
                <a:cs typeface="+mn-ea"/>
                <a:sym typeface="+mn-lt"/>
              </a:rPr>
              <a:t>而且是去故乡的山水间徜徉。临行之前，面对太多的疑问和不解：为何是一个人？也有善意的提醒：何不去远方！昆明呀</a:t>
            </a:r>
            <a:r>
              <a:rPr lang="en-US" altLang="zh-CN" dirty="0">
                <a:cs typeface="+mn-ea"/>
                <a:sym typeface="+mn-lt"/>
              </a:rPr>
              <a:t>——</a:t>
            </a:r>
            <a:r>
              <a:rPr lang="zh-CN" altLang="en-US" dirty="0">
                <a:cs typeface="+mn-ea"/>
                <a:sym typeface="+mn-lt"/>
              </a:rPr>
              <a:t>赶一个花海；三亚呀</a:t>
            </a:r>
            <a:r>
              <a:rPr lang="en-US" altLang="zh-CN" dirty="0">
                <a:cs typeface="+mn-ea"/>
                <a:sym typeface="+mn-lt"/>
              </a:rPr>
              <a:t>——</a:t>
            </a:r>
            <a:r>
              <a:rPr lang="zh-CN" altLang="en-US" dirty="0">
                <a:cs typeface="+mn-ea"/>
                <a:sym typeface="+mn-lt"/>
              </a:rPr>
              <a:t>赴一个蓝天碧海。只是微笑地固执自己的坚持，不做任何解释。没有人明白，这一次是一个告别，或者一个永远的告别，以后我会去到很多很繁华或苍凉，辽远或偏僻的地方，而会常常想起这一次</a:t>
            </a:r>
            <a:r>
              <a:rPr lang="zh-CN" altLang="en-US" dirty="0" smtClean="0">
                <a:cs typeface="+mn-ea"/>
                <a:sym typeface="+mn-lt"/>
              </a:rPr>
              <a:t>的读书，</a:t>
            </a:r>
            <a:r>
              <a:rPr lang="zh-CN" altLang="en-US" dirty="0">
                <a:cs typeface="+mn-ea"/>
                <a:sym typeface="+mn-lt"/>
              </a:rPr>
              <a:t>想起那座山，那个城，那些人</a:t>
            </a:r>
            <a:r>
              <a:rPr lang="en-US" altLang="zh-CN" dirty="0">
                <a:cs typeface="+mn-ea"/>
                <a:sym typeface="+mn-lt"/>
              </a:rPr>
              <a:t>……</a:t>
            </a:r>
            <a:endParaRPr lang="zh-CN" altLang="en-US" dirty="0">
              <a:cs typeface="+mn-ea"/>
              <a:sym typeface="+mn-lt"/>
            </a:endParaRPr>
          </a:p>
        </p:txBody>
      </p:sp>
      <p:grpSp>
        <p:nvGrpSpPr>
          <p:cNvPr id="16" name="组合 15">
            <a:extLst>
              <a:ext uri="{FF2B5EF4-FFF2-40B4-BE49-F238E27FC236}">
                <a16:creationId xmlns="" xmlns:a16="http://schemas.microsoft.com/office/drawing/2014/main" id="{60495517-62CE-46EB-A217-E3BB69784576}"/>
              </a:ext>
            </a:extLst>
          </p:cNvPr>
          <p:cNvGrpSpPr/>
          <p:nvPr/>
        </p:nvGrpSpPr>
        <p:grpSpPr>
          <a:xfrm>
            <a:off x="5133976" y="1571625"/>
            <a:ext cx="2514600" cy="628650"/>
            <a:chOff x="6267450" y="1724025"/>
            <a:chExt cx="2514600" cy="628650"/>
          </a:xfrm>
        </p:grpSpPr>
        <p:sp>
          <p:nvSpPr>
            <p:cNvPr id="17" name="椭圆 16">
              <a:extLst>
                <a:ext uri="{FF2B5EF4-FFF2-40B4-BE49-F238E27FC236}">
                  <a16:creationId xmlns="" xmlns:a16="http://schemas.microsoft.com/office/drawing/2014/main" id="{05597DE7-8168-4BB9-892F-E9E995D511F4}"/>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 xmlns:a16="http://schemas.microsoft.com/office/drawing/2014/main" id="{621973F4-E739-4F39-BB0A-CDB1417F9D86}"/>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 xmlns:a16="http://schemas.microsoft.com/office/drawing/2014/main" id="{0CD6B142-759A-453D-B114-C0F56E1CE7AA}"/>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 xmlns:a16="http://schemas.microsoft.com/office/drawing/2014/main" id="{6BACA225-27B1-49C0-B2B9-7925DE073C0C}"/>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 xmlns:a16="http://schemas.microsoft.com/office/drawing/2014/main" id="{87E7B218-313D-4862-85D1-B31276F38BDA}"/>
                </a:ext>
              </a:extLst>
            </p:cNvPr>
            <p:cNvSpPr txBox="1"/>
            <p:nvPr/>
          </p:nvSpPr>
          <p:spPr>
            <a:xfrm>
              <a:off x="6340475" y="1776740"/>
              <a:ext cx="447675" cy="523220"/>
            </a:xfrm>
            <a:prstGeom prst="rect">
              <a:avLst/>
            </a:prstGeom>
            <a:noFill/>
          </p:spPr>
          <p:txBody>
            <a:bodyPr wrap="square" rtlCol="0">
              <a:spAutoFit/>
            </a:bodyPr>
            <a:lstStyle/>
            <a:p>
              <a:r>
                <a:rPr lang="zh-CN" altLang="en-US" sz="2800" dirty="0" smtClean="0">
                  <a:cs typeface="+mn-ea"/>
                  <a:sym typeface="+mn-lt"/>
                </a:rPr>
                <a:t>阅</a:t>
              </a:r>
              <a:endParaRPr lang="zh-CN" altLang="en-US" sz="2800" dirty="0">
                <a:cs typeface="+mn-ea"/>
                <a:sym typeface="+mn-lt"/>
              </a:endParaRPr>
            </a:p>
          </p:txBody>
        </p:sp>
        <p:sp>
          <p:nvSpPr>
            <p:cNvPr id="22" name="文本框 21">
              <a:extLst>
                <a:ext uri="{FF2B5EF4-FFF2-40B4-BE49-F238E27FC236}">
                  <a16:creationId xmlns="" xmlns:a16="http://schemas.microsoft.com/office/drawing/2014/main" id="{7B5F21DB-D018-4557-AD4B-29A1B7F9609B}"/>
                </a:ext>
              </a:extLst>
            </p:cNvPr>
            <p:cNvSpPr txBox="1"/>
            <p:nvPr/>
          </p:nvSpPr>
          <p:spPr>
            <a:xfrm>
              <a:off x="6967537" y="1776740"/>
              <a:ext cx="447675" cy="523220"/>
            </a:xfrm>
            <a:prstGeom prst="rect">
              <a:avLst/>
            </a:prstGeom>
            <a:noFill/>
          </p:spPr>
          <p:txBody>
            <a:bodyPr wrap="square" rtlCol="0">
              <a:spAutoFit/>
            </a:bodyPr>
            <a:lstStyle/>
            <a:p>
              <a:r>
                <a:rPr lang="zh-CN" altLang="en-US" sz="2800" dirty="0" smtClean="0">
                  <a:cs typeface="+mn-ea"/>
                  <a:sym typeface="+mn-lt"/>
                </a:rPr>
                <a:t>读</a:t>
              </a:r>
              <a:endParaRPr lang="zh-CN" altLang="en-US" sz="2800" dirty="0">
                <a:cs typeface="+mn-ea"/>
                <a:sym typeface="+mn-lt"/>
              </a:endParaRPr>
            </a:p>
          </p:txBody>
        </p:sp>
        <p:sp>
          <p:nvSpPr>
            <p:cNvPr id="23" name="文本框 22">
              <a:extLst>
                <a:ext uri="{FF2B5EF4-FFF2-40B4-BE49-F238E27FC236}">
                  <a16:creationId xmlns="" xmlns:a16="http://schemas.microsoft.com/office/drawing/2014/main" id="{DF018262-F11E-4774-A394-AA2F3CD58CE3}"/>
                </a:ext>
              </a:extLst>
            </p:cNvPr>
            <p:cNvSpPr txBox="1"/>
            <p:nvPr/>
          </p:nvSpPr>
          <p:spPr>
            <a:xfrm>
              <a:off x="7586661" y="1776740"/>
              <a:ext cx="447675" cy="523220"/>
            </a:xfrm>
            <a:prstGeom prst="rect">
              <a:avLst/>
            </a:prstGeom>
            <a:noFill/>
          </p:spPr>
          <p:txBody>
            <a:bodyPr wrap="square" rtlCol="0">
              <a:spAutoFit/>
            </a:bodyPr>
            <a:lstStyle/>
            <a:p>
              <a:r>
                <a:rPr lang="zh-CN" altLang="en-US" sz="2800" dirty="0" smtClean="0">
                  <a:cs typeface="+mn-ea"/>
                  <a:sym typeface="+mn-lt"/>
                </a:rPr>
                <a:t>分</a:t>
              </a:r>
              <a:endParaRPr lang="zh-CN" altLang="en-US" sz="2800" dirty="0">
                <a:cs typeface="+mn-ea"/>
                <a:sym typeface="+mn-lt"/>
              </a:endParaRPr>
            </a:p>
          </p:txBody>
        </p:sp>
        <p:sp>
          <p:nvSpPr>
            <p:cNvPr id="24" name="文本框 23">
              <a:extLst>
                <a:ext uri="{FF2B5EF4-FFF2-40B4-BE49-F238E27FC236}">
                  <a16:creationId xmlns="" xmlns:a16="http://schemas.microsoft.com/office/drawing/2014/main" id="{1C05F2C0-207F-42C5-8DDF-1C1EE51A76DC}"/>
                </a:ext>
              </a:extLst>
            </p:cNvPr>
            <p:cNvSpPr txBox="1"/>
            <p:nvPr/>
          </p:nvSpPr>
          <p:spPr>
            <a:xfrm>
              <a:off x="8215312" y="1776740"/>
              <a:ext cx="447675" cy="523220"/>
            </a:xfrm>
            <a:prstGeom prst="rect">
              <a:avLst/>
            </a:prstGeom>
            <a:noFill/>
          </p:spPr>
          <p:txBody>
            <a:bodyPr wrap="square" rtlCol="0">
              <a:spAutoFit/>
            </a:bodyPr>
            <a:lstStyle/>
            <a:p>
              <a:r>
                <a:rPr lang="zh-CN" altLang="en-US" sz="2800" dirty="0" smtClean="0">
                  <a:cs typeface="+mn-ea"/>
                  <a:sym typeface="+mn-lt"/>
                </a:rPr>
                <a:t>享</a:t>
              </a:r>
              <a:endParaRPr lang="zh-CN" altLang="en-US" sz="2800" dirty="0">
                <a:cs typeface="+mn-ea"/>
                <a:sym typeface="+mn-lt"/>
              </a:endParaRPr>
            </a:p>
          </p:txBody>
        </p:sp>
      </p:grpSp>
      <p:sp>
        <p:nvSpPr>
          <p:cNvPr id="25" name="矩形 24">
            <a:extLst>
              <a:ext uri="{FF2B5EF4-FFF2-40B4-BE49-F238E27FC236}">
                <a16:creationId xmlns="" xmlns:a16="http://schemas.microsoft.com/office/drawing/2014/main" id="{F85C4BD7-035E-41BF-97BA-662C39F1C72A}"/>
              </a:ext>
            </a:extLst>
          </p:cNvPr>
          <p:cNvSpPr/>
          <p:nvPr/>
        </p:nvSpPr>
        <p:spPr>
          <a:xfrm>
            <a:off x="295275" y="0"/>
            <a:ext cx="4575510" cy="687618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矩形 25">
            <a:extLst>
              <a:ext uri="{FF2B5EF4-FFF2-40B4-BE49-F238E27FC236}">
                <a16:creationId xmlns="" xmlns:a16="http://schemas.microsoft.com/office/drawing/2014/main" id="{F85C4BD7-035E-41BF-97BA-662C39F1C72A}"/>
              </a:ext>
            </a:extLst>
          </p:cNvPr>
          <p:cNvSpPr/>
          <p:nvPr/>
        </p:nvSpPr>
        <p:spPr>
          <a:xfrm>
            <a:off x="295275" y="0"/>
            <a:ext cx="457551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7" name="文本框 26"/>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212768616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Left)">
                                      <p:cBhvr>
                                        <p:cTn id="7" dur="500"/>
                                        <p:tgtEl>
                                          <p:spTgt spid="2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strips(downLeft)">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flipH="1">
            <a:off x="0" y="0"/>
            <a:ext cx="6096000" cy="68580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 xmlns:a16="http://schemas.microsoft.com/office/drawing/2014/main" id="{F85C4BD7-035E-41BF-97BA-662C39F1C72A}"/>
              </a:ext>
            </a:extLst>
          </p:cNvPr>
          <p:cNvSpPr/>
          <p:nvPr/>
        </p:nvSpPr>
        <p:spPr>
          <a:xfrm>
            <a:off x="0" y="0"/>
            <a:ext cx="6118729" cy="6858000"/>
          </a:xfrm>
          <a:prstGeom prst="rect">
            <a:avLst/>
          </a:prstGeom>
          <a:gradFill flip="none" rotWithShape="1">
            <a:gsLst>
              <a:gs pos="0">
                <a:srgbClr val="262626">
                  <a:alpha val="0"/>
                </a:srgbClr>
              </a:gs>
              <a:gs pos="46000">
                <a:srgbClr val="262626">
                  <a:alpha val="54000"/>
                </a:srgbClr>
              </a:gs>
              <a:gs pos="89000">
                <a:srgbClr val="0D0D0D"/>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9" name="矩形 28"/>
          <p:cNvSpPr/>
          <p:nvPr/>
        </p:nvSpPr>
        <p:spPr>
          <a:xfrm>
            <a:off x="6096000" y="0"/>
            <a:ext cx="798576" cy="6858000"/>
          </a:xfrm>
          <a:prstGeom prst="rect">
            <a:avLst/>
          </a:prstGeom>
          <a:gradFill>
            <a:gsLst>
              <a:gs pos="0">
                <a:schemeClr val="tx1">
                  <a:lumMod val="95000"/>
                  <a:lumOff val="5000"/>
                </a:schemeClr>
              </a:gs>
              <a:gs pos="57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6096000" y="0"/>
            <a:ext cx="798576" cy="6858000"/>
          </a:xfrm>
          <a:prstGeom prst="rect">
            <a:avLst/>
          </a:prstGeom>
          <a:gradFill>
            <a:gsLst>
              <a:gs pos="0">
                <a:schemeClr val="tx1">
                  <a:lumMod val="95000"/>
                  <a:lumOff val="5000"/>
                  <a:alpha val="36000"/>
                </a:schemeClr>
              </a:gs>
              <a:gs pos="66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528776" y="3501507"/>
            <a:ext cx="2236510" cy="707886"/>
          </a:xfrm>
          <a:prstGeom prst="rect">
            <a:avLst/>
          </a:prstGeom>
          <a:noFill/>
        </p:spPr>
        <p:txBody>
          <a:bodyPr wrap="none" rtlCol="0">
            <a:spAutoFit/>
          </a:bodyPr>
          <a:lstStyle/>
          <a:p>
            <a:r>
              <a:rPr lang="zh-CN" altLang="en-US" sz="4000" dirty="0">
                <a:solidFill>
                  <a:schemeClr val="bg1"/>
                </a:solidFill>
                <a:effectLst>
                  <a:outerShdw blurRad="38100" dist="38100" dir="2700000" algn="tl">
                    <a:srgbClr val="000000">
                      <a:alpha val="43137"/>
                    </a:srgbClr>
                  </a:outerShdw>
                </a:effectLst>
                <a:cs typeface="+mn-ea"/>
                <a:sym typeface="+mn-lt"/>
              </a:rPr>
              <a:t>没有声音</a:t>
            </a:r>
          </a:p>
        </p:txBody>
      </p:sp>
      <p:sp>
        <p:nvSpPr>
          <p:cNvPr id="32" name="文本框 31"/>
          <p:cNvSpPr txBox="1"/>
          <p:nvPr/>
        </p:nvSpPr>
        <p:spPr>
          <a:xfrm>
            <a:off x="495686" y="1503758"/>
            <a:ext cx="2646878" cy="830997"/>
          </a:xfrm>
          <a:prstGeom prst="rect">
            <a:avLst/>
          </a:prstGeom>
          <a:noFill/>
        </p:spPr>
        <p:txBody>
          <a:bodyPr wrap="none" rtlCol="0">
            <a:spAutoFit/>
          </a:bodyPr>
          <a:lstStyle/>
          <a:p>
            <a:pPr algn="ctr"/>
            <a:r>
              <a:rPr lang="zh-CN" altLang="en-US" sz="4800" dirty="0" smtClean="0">
                <a:solidFill>
                  <a:schemeClr val="bg1"/>
                </a:solidFill>
                <a:cs typeface="+mn-ea"/>
                <a:sym typeface="+mn-lt"/>
              </a:rPr>
              <a:t>第三章节</a:t>
            </a:r>
            <a:endParaRPr lang="zh-CN" altLang="en-US" sz="4800" dirty="0">
              <a:solidFill>
                <a:schemeClr val="bg1"/>
              </a:solidFill>
              <a:cs typeface="+mn-ea"/>
              <a:sym typeface="+mn-lt"/>
            </a:endParaRPr>
          </a:p>
        </p:txBody>
      </p:sp>
      <p:grpSp>
        <p:nvGrpSpPr>
          <p:cNvPr id="33" name="组合 32">
            <a:extLst>
              <a:ext uri="{FF2B5EF4-FFF2-40B4-BE49-F238E27FC236}">
                <a16:creationId xmlns="" xmlns:a16="http://schemas.microsoft.com/office/drawing/2014/main" id="{4DADD6D4-BD7E-4882-8CDF-5F7CDB9371EC}"/>
              </a:ext>
            </a:extLst>
          </p:cNvPr>
          <p:cNvGrpSpPr/>
          <p:nvPr/>
        </p:nvGrpSpPr>
        <p:grpSpPr>
          <a:xfrm>
            <a:off x="7190440" y="4266512"/>
            <a:ext cx="1223990" cy="305998"/>
            <a:chOff x="6267450" y="1724025"/>
            <a:chExt cx="2514600" cy="628650"/>
          </a:xfrm>
        </p:grpSpPr>
        <p:sp>
          <p:nvSpPr>
            <p:cNvPr id="34" name="椭圆 33">
              <a:extLst>
                <a:ext uri="{FF2B5EF4-FFF2-40B4-BE49-F238E27FC236}">
                  <a16:creationId xmlns="" xmlns:a16="http://schemas.microsoft.com/office/drawing/2014/main" id="{5688175E-F15C-4E40-B7E1-E0C40043E723}"/>
                </a:ext>
              </a:extLst>
            </p:cNvPr>
            <p:cNvSpPr/>
            <p:nvPr/>
          </p:nvSpPr>
          <p:spPr>
            <a:xfrm>
              <a:off x="62674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35" name="椭圆 34">
              <a:extLst>
                <a:ext uri="{FF2B5EF4-FFF2-40B4-BE49-F238E27FC236}">
                  <a16:creationId xmlns="" xmlns:a16="http://schemas.microsoft.com/office/drawing/2014/main" id="{2DE4FA93-3317-4159-96B3-DA4B760AB1B4}"/>
                </a:ext>
              </a:extLst>
            </p:cNvPr>
            <p:cNvSpPr/>
            <p:nvPr/>
          </p:nvSpPr>
          <p:spPr>
            <a:xfrm>
              <a:off x="68961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36" name="椭圆 35">
              <a:extLst>
                <a:ext uri="{FF2B5EF4-FFF2-40B4-BE49-F238E27FC236}">
                  <a16:creationId xmlns="" xmlns:a16="http://schemas.microsoft.com/office/drawing/2014/main" id="{11DF5818-1F90-477C-A749-FE067DA9A43C}"/>
                </a:ext>
              </a:extLst>
            </p:cNvPr>
            <p:cNvSpPr/>
            <p:nvPr/>
          </p:nvSpPr>
          <p:spPr>
            <a:xfrm>
              <a:off x="75247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37" name="椭圆 36">
              <a:extLst>
                <a:ext uri="{FF2B5EF4-FFF2-40B4-BE49-F238E27FC236}">
                  <a16:creationId xmlns="" xmlns:a16="http://schemas.microsoft.com/office/drawing/2014/main" id="{D48ED875-0890-42DA-9953-BAE996A2C2C2}"/>
                </a:ext>
              </a:extLst>
            </p:cNvPr>
            <p:cNvSpPr/>
            <p:nvPr/>
          </p:nvSpPr>
          <p:spPr>
            <a:xfrm>
              <a:off x="81534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38" name="文本框 37">
              <a:extLst>
                <a:ext uri="{FF2B5EF4-FFF2-40B4-BE49-F238E27FC236}">
                  <a16:creationId xmlns="" xmlns:a16="http://schemas.microsoft.com/office/drawing/2014/main" id="{30AB5189-4A91-46B7-8D48-86D7846E0AEB}"/>
                </a:ext>
              </a:extLst>
            </p:cNvPr>
            <p:cNvSpPr txBox="1"/>
            <p:nvPr/>
          </p:nvSpPr>
          <p:spPr>
            <a:xfrm>
              <a:off x="6340475"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阅</a:t>
              </a:r>
            </a:p>
          </p:txBody>
        </p:sp>
        <p:sp>
          <p:nvSpPr>
            <p:cNvPr id="39" name="文本框 38">
              <a:extLst>
                <a:ext uri="{FF2B5EF4-FFF2-40B4-BE49-F238E27FC236}">
                  <a16:creationId xmlns="" xmlns:a16="http://schemas.microsoft.com/office/drawing/2014/main" id="{823AC0F5-4ABE-45F3-A166-A04CC16ED4D5}"/>
                </a:ext>
              </a:extLst>
            </p:cNvPr>
            <p:cNvSpPr txBox="1"/>
            <p:nvPr/>
          </p:nvSpPr>
          <p:spPr>
            <a:xfrm>
              <a:off x="6988033"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读</a:t>
              </a:r>
            </a:p>
          </p:txBody>
        </p:sp>
        <p:sp>
          <p:nvSpPr>
            <p:cNvPr id="40" name="文本框 39">
              <a:extLst>
                <a:ext uri="{FF2B5EF4-FFF2-40B4-BE49-F238E27FC236}">
                  <a16:creationId xmlns="" xmlns:a16="http://schemas.microsoft.com/office/drawing/2014/main" id="{02D7EAEE-B684-4CE7-8549-924C9ABB7413}"/>
                </a:ext>
              </a:extLst>
            </p:cNvPr>
            <p:cNvSpPr txBox="1"/>
            <p:nvPr/>
          </p:nvSpPr>
          <p:spPr>
            <a:xfrm>
              <a:off x="7607155"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分</a:t>
              </a:r>
            </a:p>
          </p:txBody>
        </p:sp>
        <p:sp>
          <p:nvSpPr>
            <p:cNvPr id="41" name="文本框 40">
              <a:extLst>
                <a:ext uri="{FF2B5EF4-FFF2-40B4-BE49-F238E27FC236}">
                  <a16:creationId xmlns="" xmlns:a16="http://schemas.microsoft.com/office/drawing/2014/main" id="{2FD6696A-FA95-44B1-8740-8BCD4C153A98}"/>
                </a:ext>
              </a:extLst>
            </p:cNvPr>
            <p:cNvSpPr txBox="1"/>
            <p:nvPr/>
          </p:nvSpPr>
          <p:spPr>
            <a:xfrm>
              <a:off x="8256303"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享</a:t>
              </a:r>
            </a:p>
          </p:txBody>
        </p:sp>
      </p:grpSp>
      <p:sp>
        <p:nvSpPr>
          <p:cNvPr id="42" name="文本框 41"/>
          <p:cNvSpPr txBox="1"/>
          <p:nvPr/>
        </p:nvSpPr>
        <p:spPr>
          <a:xfrm>
            <a:off x="7082311" y="4910434"/>
            <a:ext cx="3057247" cy="307777"/>
          </a:xfrm>
          <a:prstGeom prst="rect">
            <a:avLst/>
          </a:prstGeom>
          <a:noFill/>
        </p:spPr>
        <p:txBody>
          <a:bodyPr wrap="none" rtlCol="0">
            <a:spAutoFit/>
          </a:bodyPr>
          <a:lstStyle/>
          <a:p>
            <a:r>
              <a:rPr lang="zh-CN" altLang="en-US" sz="1400" dirty="0" smtClean="0">
                <a:solidFill>
                  <a:schemeClr val="bg1">
                    <a:alpha val="90000"/>
                  </a:schemeClr>
                </a:solidFill>
                <a:cs typeface="+mn-ea"/>
                <a:sym typeface="+mn-lt"/>
              </a:rPr>
              <a:t>在书中，不仅有眼前，更有诗和远方</a:t>
            </a:r>
            <a:endParaRPr lang="zh-CN" altLang="en-US" sz="1400" dirty="0">
              <a:solidFill>
                <a:schemeClr val="bg1">
                  <a:alpha val="90000"/>
                </a:schemeClr>
              </a:solidFill>
              <a:cs typeface="+mn-ea"/>
              <a:sym typeface="+mn-lt"/>
            </a:endParaRPr>
          </a:p>
        </p:txBody>
      </p:sp>
      <p:sp>
        <p:nvSpPr>
          <p:cNvPr id="43" name="文本框 42"/>
          <p:cNvSpPr txBox="1"/>
          <p:nvPr/>
        </p:nvSpPr>
        <p:spPr>
          <a:xfrm>
            <a:off x="7082312" y="5217524"/>
            <a:ext cx="3110730" cy="923330"/>
          </a:xfrm>
          <a:prstGeom prst="rect">
            <a:avLst/>
          </a:prstGeom>
          <a:noFill/>
        </p:spPr>
        <p:txBody>
          <a:bodyPr wrap="square" rtlCol="0">
            <a:spAutoFit/>
          </a:bodyPr>
          <a:lstStyle/>
          <a:p>
            <a:pPr>
              <a:lnSpc>
                <a:spcPct val="150000"/>
              </a:lnSpc>
            </a:pPr>
            <a:r>
              <a:rPr lang="zh-CN" altLang="en-US" sz="900" dirty="0">
                <a:solidFill>
                  <a:schemeClr val="bg1">
                    <a:alpha val="70000"/>
                  </a:schemeClr>
                </a:solidFill>
                <a:cs typeface="+mn-ea"/>
                <a:sym typeface="+mn-lt"/>
              </a:rPr>
              <a:t>对喜欢阅读的人来说，看书就是一种享受。书卷中的意念像一股无形的动力，影响你的思想和心态。书乡浸淫日久，则心胸玲珑，见识广阔，自然语言有味，气质高雅，此书卷气也。</a:t>
            </a:r>
            <a:endParaRPr lang="zh-CN" altLang="en-US" sz="900" b="1" dirty="0">
              <a:solidFill>
                <a:schemeClr val="bg1">
                  <a:alpha val="70000"/>
                </a:schemeClr>
              </a:solidFill>
              <a:cs typeface="+mn-ea"/>
              <a:sym typeface="+mn-lt"/>
            </a:endParaRPr>
          </a:p>
        </p:txBody>
      </p:sp>
      <p:sp>
        <p:nvSpPr>
          <p:cNvPr id="44" name="文本框 43"/>
          <p:cNvSpPr txBox="1"/>
          <p:nvPr/>
        </p:nvSpPr>
        <p:spPr>
          <a:xfrm>
            <a:off x="555670" y="3017875"/>
            <a:ext cx="2935997" cy="584775"/>
          </a:xfrm>
          <a:prstGeom prst="rect">
            <a:avLst/>
          </a:prstGeom>
          <a:noFill/>
        </p:spPr>
        <p:txBody>
          <a:bodyPr wrap="none" rtlCol="0">
            <a:spAutoFit/>
          </a:bodyPr>
          <a:lstStyle/>
          <a:p>
            <a:r>
              <a:rPr lang="en-US" altLang="zh-CN" sz="3200" dirty="0" smtClean="0">
                <a:solidFill>
                  <a:schemeClr val="bg1"/>
                </a:solidFill>
                <a:effectLst>
                  <a:outerShdw blurRad="38100" dist="38100" dir="2700000" algn="tl">
                    <a:srgbClr val="000000">
                      <a:alpha val="43137"/>
                    </a:srgbClr>
                  </a:outerShdw>
                </a:effectLst>
                <a:cs typeface="+mn-ea"/>
                <a:sym typeface="+mn-lt"/>
              </a:rPr>
              <a:t>READING LIFE</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cxnSp>
        <p:nvCxnSpPr>
          <p:cNvPr id="45" name="直接连接符 44"/>
          <p:cNvCxnSpPr/>
          <p:nvPr/>
        </p:nvCxnSpPr>
        <p:spPr>
          <a:xfrm>
            <a:off x="712206" y="2505963"/>
            <a:ext cx="58893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190440" y="6346443"/>
            <a:ext cx="203193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08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 presetClass="entr" presetSubtype="8"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 calcmode="lin" valueType="num">
                                      <p:cBhvr additive="base">
                                        <p:cTn id="10" dur="500" fill="hold"/>
                                        <p:tgtEl>
                                          <p:spTgt spid="45"/>
                                        </p:tgtEl>
                                        <p:attrNameLst>
                                          <p:attrName>ppt_x</p:attrName>
                                        </p:attrNameLst>
                                      </p:cBhvr>
                                      <p:tavLst>
                                        <p:tav tm="0">
                                          <p:val>
                                            <p:strVal val="0-#ppt_w/2"/>
                                          </p:val>
                                        </p:tav>
                                        <p:tav tm="100000">
                                          <p:val>
                                            <p:strVal val="#ppt_x"/>
                                          </p:val>
                                        </p:tav>
                                      </p:tavLst>
                                    </p:anim>
                                    <p:anim calcmode="lin" valueType="num">
                                      <p:cBhvr additive="base">
                                        <p:cTn id="11" dur="500" fill="hold"/>
                                        <p:tgtEl>
                                          <p:spTgt spid="45"/>
                                        </p:tgtEl>
                                        <p:attrNameLst>
                                          <p:attrName>ppt_y</p:attrName>
                                        </p:attrNameLst>
                                      </p:cBhvr>
                                      <p:tavLst>
                                        <p:tav tm="0">
                                          <p:val>
                                            <p:strVal val="#ppt_y"/>
                                          </p:val>
                                        </p:tav>
                                        <p:tav tm="100000">
                                          <p:val>
                                            <p:strVal val="#ppt_y"/>
                                          </p:val>
                                        </p:tav>
                                      </p:tavLst>
                                    </p:anim>
                                  </p:childTnLst>
                                </p:cTn>
                              </p:par>
                              <p:par>
                                <p:cTn id="12" presetID="8" presetClass="entr" presetSubtype="16" fill="hold" grpId="0" nodeType="withEffect">
                                  <p:stCondLst>
                                    <p:cond delay="250"/>
                                  </p:stCondLst>
                                  <p:childTnLst>
                                    <p:set>
                                      <p:cBhvr>
                                        <p:cTn id="13" dur="1" fill="hold">
                                          <p:stCondLst>
                                            <p:cond delay="0"/>
                                          </p:stCondLst>
                                        </p:cTn>
                                        <p:tgtEl>
                                          <p:spTgt spid="44"/>
                                        </p:tgtEl>
                                        <p:attrNameLst>
                                          <p:attrName>style.visibility</p:attrName>
                                        </p:attrNameLst>
                                      </p:cBhvr>
                                      <p:to>
                                        <p:strVal val="visible"/>
                                      </p:to>
                                    </p:set>
                                    <p:animEffect transition="in" filter="diamond(in)">
                                      <p:cBhvr>
                                        <p:cTn id="14" dur="1000"/>
                                        <p:tgtEl>
                                          <p:spTgt spid="44"/>
                                        </p:tgtEl>
                                      </p:cBhvr>
                                    </p:animEffect>
                                  </p:childTnLst>
                                </p:cTn>
                              </p:par>
                              <p:par>
                                <p:cTn id="15" presetID="41" presetClass="entr" presetSubtype="0" fill="hold" grpId="0" nodeType="withEffect">
                                  <p:stCondLst>
                                    <p:cond delay="750"/>
                                  </p:stCondLst>
                                  <p:iterate type="lt">
                                    <p:tmPct val="10000"/>
                                  </p:iterate>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1"/>
                                        </p:tgtEl>
                                        <p:attrNameLst>
                                          <p:attrName>ppt_y</p:attrName>
                                        </p:attrNameLst>
                                      </p:cBhvr>
                                      <p:tavLst>
                                        <p:tav tm="0">
                                          <p:val>
                                            <p:strVal val="#ppt_y"/>
                                          </p:val>
                                        </p:tav>
                                        <p:tav tm="100000">
                                          <p:val>
                                            <p:strVal val="#ppt_y"/>
                                          </p:val>
                                        </p:tav>
                                      </p:tavLst>
                                    </p:anim>
                                    <p:anim calcmode="lin" valueType="num">
                                      <p:cBhvr>
                                        <p:cTn id="1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1"/>
                                        </p:tgtEl>
                                      </p:cBhvr>
                                    </p:animEffect>
                                  </p:childTnLst>
                                </p:cTn>
                              </p:par>
                              <p:par>
                                <p:cTn id="22" presetID="42" presetClass="entr" presetSubtype="0" fill="hold" nodeType="withEffect">
                                  <p:stCondLst>
                                    <p:cond delay="125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par>
                                <p:cTn id="27" presetID="12" presetClass="entr" presetSubtype="4" fill="hold" grpId="0" nodeType="withEffect">
                                  <p:stCondLst>
                                    <p:cond delay="175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p:tgtEl>
                                          <p:spTgt spid="42"/>
                                        </p:tgtEl>
                                        <p:attrNameLst>
                                          <p:attrName>ppt_y</p:attrName>
                                        </p:attrNameLst>
                                      </p:cBhvr>
                                      <p:tavLst>
                                        <p:tav tm="0">
                                          <p:val>
                                            <p:strVal val="#ppt_y+#ppt_h*1.125000"/>
                                          </p:val>
                                        </p:tav>
                                        <p:tav tm="100000">
                                          <p:val>
                                            <p:strVal val="#ppt_y"/>
                                          </p:val>
                                        </p:tav>
                                      </p:tavLst>
                                    </p:anim>
                                    <p:animEffect transition="in" filter="wipe(up)">
                                      <p:cBhvr>
                                        <p:cTn id="30" dur="500"/>
                                        <p:tgtEl>
                                          <p:spTgt spid="42"/>
                                        </p:tgtEl>
                                      </p:cBhvr>
                                    </p:animEffect>
                                  </p:childTnLst>
                                </p:cTn>
                              </p:par>
                              <p:par>
                                <p:cTn id="31" presetID="12" presetClass="entr" presetSubtype="4" fill="hold" grpId="0" nodeType="withEffect">
                                  <p:stCondLst>
                                    <p:cond delay="225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p:tgtEl>
                                          <p:spTgt spid="43"/>
                                        </p:tgtEl>
                                        <p:attrNameLst>
                                          <p:attrName>ppt_y</p:attrName>
                                        </p:attrNameLst>
                                      </p:cBhvr>
                                      <p:tavLst>
                                        <p:tav tm="0">
                                          <p:val>
                                            <p:strVal val="#ppt_y+#ppt_h*1.125000"/>
                                          </p:val>
                                        </p:tav>
                                        <p:tav tm="100000">
                                          <p:val>
                                            <p:strVal val="#ppt_y"/>
                                          </p:val>
                                        </p:tav>
                                      </p:tavLst>
                                    </p:anim>
                                    <p:animEffect transition="in" filter="wipe(up)">
                                      <p:cBhvr>
                                        <p:cTn id="34" dur="500"/>
                                        <p:tgtEl>
                                          <p:spTgt spid="43"/>
                                        </p:tgtEl>
                                      </p:cBhvr>
                                    </p:animEffect>
                                  </p:childTnLst>
                                </p:cTn>
                              </p:par>
                              <p:par>
                                <p:cTn id="35" presetID="22" presetClass="entr" presetSubtype="8" fill="hold" nodeType="withEffect">
                                  <p:stCondLst>
                                    <p:cond delay="250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42" grpId="0"/>
      <p:bldP spid="43"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476500" cy="18034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0" y="1981200"/>
            <a:ext cx="2476500" cy="18034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404100" y="2197100"/>
            <a:ext cx="4787900" cy="180340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9798050" y="4089400"/>
            <a:ext cx="2393950" cy="1803400"/>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 xmlns:a16="http://schemas.microsoft.com/office/drawing/2014/main" id="{BDE41E8B-65EC-4143-B1DC-6F7A050E47F7}"/>
              </a:ext>
            </a:extLst>
          </p:cNvPr>
          <p:cNvSpPr txBox="1"/>
          <p:nvPr/>
        </p:nvSpPr>
        <p:spPr>
          <a:xfrm>
            <a:off x="2621791" y="2670939"/>
            <a:ext cx="3956809" cy="2862322"/>
          </a:xfrm>
          <a:prstGeom prst="rect">
            <a:avLst/>
          </a:prstGeom>
          <a:noFill/>
        </p:spPr>
        <p:txBody>
          <a:bodyPr wrap="square" rtlCol="0">
            <a:spAutoFit/>
          </a:bodyPr>
          <a:lstStyle/>
          <a:p>
            <a:pPr algn="just">
              <a:lnSpc>
                <a:spcPct val="200000"/>
              </a:lnSpc>
            </a:pPr>
            <a:r>
              <a:rPr lang="zh-CN" altLang="en-US" dirty="0">
                <a:cs typeface="+mn-ea"/>
                <a:sym typeface="+mn-lt"/>
              </a:rPr>
              <a:t>去了不同的地方，看了不同的风景，知道了不同的事，感悟了不同的人生。 凌晨，随着滑轮接触地面，飞机一阵抖动</a:t>
            </a:r>
            <a:r>
              <a:rPr lang="zh-CN" altLang="en-US" dirty="0" smtClean="0">
                <a:cs typeface="+mn-ea"/>
                <a:sym typeface="+mn-lt"/>
              </a:rPr>
              <a:t>，</a:t>
            </a:r>
            <a:endParaRPr lang="en-US" altLang="zh-CN" dirty="0" smtClean="0">
              <a:cs typeface="+mn-ea"/>
              <a:sym typeface="+mn-lt"/>
            </a:endParaRPr>
          </a:p>
          <a:p>
            <a:pPr algn="just">
              <a:lnSpc>
                <a:spcPct val="200000"/>
              </a:lnSpc>
            </a:pPr>
            <a:r>
              <a:rPr lang="zh-CN" altLang="en-US" b="1" dirty="0" smtClean="0">
                <a:cs typeface="+mn-ea"/>
                <a:sym typeface="+mn-lt"/>
              </a:rPr>
              <a:t>知道</a:t>
            </a:r>
            <a:r>
              <a:rPr lang="zh-CN" altLang="en-US" b="1" dirty="0">
                <a:cs typeface="+mn-ea"/>
                <a:sym typeface="+mn-lt"/>
              </a:rPr>
              <a:t>了不同的事，感悟了不同的</a:t>
            </a:r>
            <a:r>
              <a:rPr lang="zh-CN" altLang="en-US" b="1" dirty="0" smtClean="0">
                <a:cs typeface="+mn-ea"/>
                <a:sym typeface="+mn-lt"/>
              </a:rPr>
              <a:t>人生</a:t>
            </a:r>
            <a:endParaRPr lang="zh-CN" altLang="en-US" b="1" dirty="0">
              <a:cs typeface="+mn-ea"/>
              <a:sym typeface="+mn-lt"/>
            </a:endParaRPr>
          </a:p>
        </p:txBody>
      </p:sp>
      <p:sp>
        <p:nvSpPr>
          <p:cNvPr id="8" name="文本框 7"/>
          <p:cNvSpPr txBox="1"/>
          <p:nvPr/>
        </p:nvSpPr>
        <p:spPr>
          <a:xfrm>
            <a:off x="2596391" y="1576338"/>
            <a:ext cx="2035626" cy="1200329"/>
          </a:xfrm>
          <a:prstGeom prst="rect">
            <a:avLst/>
          </a:prstGeom>
          <a:noFill/>
        </p:spPr>
        <p:txBody>
          <a:bodyPr wrap="square" rtlCol="0">
            <a:spAutoFit/>
          </a:bodyPr>
          <a:lstStyle/>
          <a:p>
            <a:r>
              <a:rPr lang="zh-CN" altLang="en-US" sz="7200" dirty="0" smtClean="0">
                <a:solidFill>
                  <a:srgbClr val="262626"/>
                </a:solidFill>
                <a:cs typeface="+mn-ea"/>
                <a:sym typeface="+mn-lt"/>
              </a:rPr>
              <a:t>鉴</a:t>
            </a:r>
            <a:endParaRPr lang="zh-CN" altLang="en-US" sz="7200" dirty="0">
              <a:solidFill>
                <a:srgbClr val="262626"/>
              </a:solidFill>
              <a:cs typeface="+mn-ea"/>
              <a:sym typeface="+mn-lt"/>
            </a:endParaRPr>
          </a:p>
        </p:txBody>
      </p:sp>
      <p:grpSp>
        <p:nvGrpSpPr>
          <p:cNvPr id="9" name="组合 8">
            <a:extLst>
              <a:ext uri="{FF2B5EF4-FFF2-40B4-BE49-F238E27FC236}">
                <a16:creationId xmlns="" xmlns:a16="http://schemas.microsoft.com/office/drawing/2014/main" id="{60495517-62CE-46EB-A217-E3BB69784576}"/>
              </a:ext>
            </a:extLst>
          </p:cNvPr>
          <p:cNvGrpSpPr/>
          <p:nvPr/>
        </p:nvGrpSpPr>
        <p:grpSpPr>
          <a:xfrm>
            <a:off x="7848600" y="4765507"/>
            <a:ext cx="1804742" cy="451186"/>
            <a:chOff x="6267450" y="1724025"/>
            <a:chExt cx="2514600" cy="628650"/>
          </a:xfrm>
        </p:grpSpPr>
        <p:sp>
          <p:nvSpPr>
            <p:cNvPr id="10" name="椭圆 9">
              <a:extLst>
                <a:ext uri="{FF2B5EF4-FFF2-40B4-BE49-F238E27FC236}">
                  <a16:creationId xmlns="" xmlns:a16="http://schemas.microsoft.com/office/drawing/2014/main" id="{05597DE7-8168-4BB9-892F-E9E995D511F4}"/>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11" name="椭圆 10">
              <a:extLst>
                <a:ext uri="{FF2B5EF4-FFF2-40B4-BE49-F238E27FC236}">
                  <a16:creationId xmlns="" xmlns:a16="http://schemas.microsoft.com/office/drawing/2014/main" id="{621973F4-E739-4F39-BB0A-CDB1417F9D86}"/>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12" name="椭圆 11">
              <a:extLst>
                <a:ext uri="{FF2B5EF4-FFF2-40B4-BE49-F238E27FC236}">
                  <a16:creationId xmlns="" xmlns:a16="http://schemas.microsoft.com/office/drawing/2014/main" id="{0CD6B142-759A-453D-B114-C0F56E1CE7AA}"/>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13" name="椭圆 12">
              <a:extLst>
                <a:ext uri="{FF2B5EF4-FFF2-40B4-BE49-F238E27FC236}">
                  <a16:creationId xmlns="" xmlns:a16="http://schemas.microsoft.com/office/drawing/2014/main" id="{6BACA225-27B1-49C0-B2B9-7925DE073C0C}"/>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14" name="文本框 13">
              <a:extLst>
                <a:ext uri="{FF2B5EF4-FFF2-40B4-BE49-F238E27FC236}">
                  <a16:creationId xmlns="" xmlns:a16="http://schemas.microsoft.com/office/drawing/2014/main" id="{87E7B218-313D-4862-85D1-B31276F38BDA}"/>
                </a:ext>
              </a:extLst>
            </p:cNvPr>
            <p:cNvSpPr txBox="1"/>
            <p:nvPr/>
          </p:nvSpPr>
          <p:spPr>
            <a:xfrm>
              <a:off x="6340474" y="1776740"/>
              <a:ext cx="447675" cy="514601"/>
            </a:xfrm>
            <a:prstGeom prst="rect">
              <a:avLst/>
            </a:prstGeom>
            <a:noFill/>
          </p:spPr>
          <p:txBody>
            <a:bodyPr wrap="square" rtlCol="0">
              <a:spAutoFit/>
            </a:bodyPr>
            <a:lstStyle/>
            <a:p>
              <a:r>
                <a:rPr lang="zh-CN" altLang="en-US" dirty="0" smtClean="0">
                  <a:cs typeface="+mn-ea"/>
                  <a:sym typeface="+mn-lt"/>
                </a:rPr>
                <a:t>阅</a:t>
              </a:r>
              <a:endParaRPr lang="zh-CN" altLang="en-US" dirty="0">
                <a:cs typeface="+mn-ea"/>
                <a:sym typeface="+mn-lt"/>
              </a:endParaRPr>
            </a:p>
          </p:txBody>
        </p:sp>
        <p:sp>
          <p:nvSpPr>
            <p:cNvPr id="15" name="文本框 14">
              <a:extLst>
                <a:ext uri="{FF2B5EF4-FFF2-40B4-BE49-F238E27FC236}">
                  <a16:creationId xmlns="" xmlns:a16="http://schemas.microsoft.com/office/drawing/2014/main" id="{7B5F21DB-D018-4557-AD4B-29A1B7F9609B}"/>
                </a:ext>
              </a:extLst>
            </p:cNvPr>
            <p:cNvSpPr txBox="1"/>
            <p:nvPr/>
          </p:nvSpPr>
          <p:spPr>
            <a:xfrm>
              <a:off x="6967537" y="1776740"/>
              <a:ext cx="447675" cy="514601"/>
            </a:xfrm>
            <a:prstGeom prst="rect">
              <a:avLst/>
            </a:prstGeom>
            <a:noFill/>
          </p:spPr>
          <p:txBody>
            <a:bodyPr wrap="square" rtlCol="0">
              <a:spAutoFit/>
            </a:bodyPr>
            <a:lstStyle/>
            <a:p>
              <a:r>
                <a:rPr lang="zh-CN" altLang="en-US" dirty="0" smtClean="0">
                  <a:cs typeface="+mn-ea"/>
                  <a:sym typeface="+mn-lt"/>
                </a:rPr>
                <a:t>读</a:t>
              </a:r>
              <a:endParaRPr lang="zh-CN" altLang="en-US" dirty="0">
                <a:cs typeface="+mn-ea"/>
                <a:sym typeface="+mn-lt"/>
              </a:endParaRPr>
            </a:p>
          </p:txBody>
        </p:sp>
        <p:sp>
          <p:nvSpPr>
            <p:cNvPr id="16" name="文本框 15">
              <a:extLst>
                <a:ext uri="{FF2B5EF4-FFF2-40B4-BE49-F238E27FC236}">
                  <a16:creationId xmlns="" xmlns:a16="http://schemas.microsoft.com/office/drawing/2014/main" id="{DF018262-F11E-4774-A394-AA2F3CD58CE3}"/>
                </a:ext>
              </a:extLst>
            </p:cNvPr>
            <p:cNvSpPr txBox="1"/>
            <p:nvPr/>
          </p:nvSpPr>
          <p:spPr>
            <a:xfrm>
              <a:off x="7586661" y="1776740"/>
              <a:ext cx="447675" cy="514601"/>
            </a:xfrm>
            <a:prstGeom prst="rect">
              <a:avLst/>
            </a:prstGeom>
            <a:noFill/>
          </p:spPr>
          <p:txBody>
            <a:bodyPr wrap="square" rtlCol="0">
              <a:spAutoFit/>
            </a:bodyPr>
            <a:lstStyle/>
            <a:p>
              <a:r>
                <a:rPr lang="zh-CN" altLang="en-US" dirty="0" smtClean="0">
                  <a:cs typeface="+mn-ea"/>
                  <a:sym typeface="+mn-lt"/>
                </a:rPr>
                <a:t>分</a:t>
              </a:r>
              <a:endParaRPr lang="zh-CN" altLang="en-US" dirty="0">
                <a:cs typeface="+mn-ea"/>
                <a:sym typeface="+mn-lt"/>
              </a:endParaRPr>
            </a:p>
          </p:txBody>
        </p:sp>
        <p:sp>
          <p:nvSpPr>
            <p:cNvPr id="17" name="文本框 16">
              <a:extLst>
                <a:ext uri="{FF2B5EF4-FFF2-40B4-BE49-F238E27FC236}">
                  <a16:creationId xmlns="" xmlns:a16="http://schemas.microsoft.com/office/drawing/2014/main" id="{1C05F2C0-207F-42C5-8DDF-1C1EE51A76DC}"/>
                </a:ext>
              </a:extLst>
            </p:cNvPr>
            <p:cNvSpPr txBox="1"/>
            <p:nvPr/>
          </p:nvSpPr>
          <p:spPr>
            <a:xfrm>
              <a:off x="8215312" y="1776740"/>
              <a:ext cx="447675" cy="514601"/>
            </a:xfrm>
            <a:prstGeom prst="rect">
              <a:avLst/>
            </a:prstGeom>
            <a:noFill/>
          </p:spPr>
          <p:txBody>
            <a:bodyPr wrap="square" rtlCol="0">
              <a:spAutoFit/>
            </a:bodyPr>
            <a:lstStyle/>
            <a:p>
              <a:r>
                <a:rPr lang="zh-CN" altLang="en-US" dirty="0" smtClean="0">
                  <a:cs typeface="+mn-ea"/>
                  <a:sym typeface="+mn-lt"/>
                </a:rPr>
                <a:t>享</a:t>
              </a:r>
              <a:endParaRPr lang="zh-CN" altLang="en-US" dirty="0">
                <a:cs typeface="+mn-ea"/>
                <a:sym typeface="+mn-lt"/>
              </a:endParaRPr>
            </a:p>
          </p:txBody>
        </p:sp>
      </p:grpSp>
      <p:sp>
        <p:nvSpPr>
          <p:cNvPr id="18" name="文本框 17">
            <a:extLst>
              <a:ext uri="{FF2B5EF4-FFF2-40B4-BE49-F238E27FC236}">
                <a16:creationId xmlns="" xmlns:a16="http://schemas.microsoft.com/office/drawing/2014/main" id="{BDE41E8B-65EC-4143-B1DC-6F7A050E47F7}"/>
              </a:ext>
            </a:extLst>
          </p:cNvPr>
          <p:cNvSpPr txBox="1"/>
          <p:nvPr/>
        </p:nvSpPr>
        <p:spPr>
          <a:xfrm>
            <a:off x="7293586" y="1320623"/>
            <a:ext cx="3956809" cy="336695"/>
          </a:xfrm>
          <a:prstGeom prst="rect">
            <a:avLst/>
          </a:prstGeom>
          <a:noFill/>
        </p:spPr>
        <p:txBody>
          <a:bodyPr wrap="square" rtlCol="0">
            <a:spAutoFit/>
          </a:bodyPr>
          <a:lstStyle/>
          <a:p>
            <a:pPr algn="just">
              <a:lnSpc>
                <a:spcPct val="150000"/>
              </a:lnSpc>
            </a:pPr>
            <a:r>
              <a:rPr lang="zh-CN" altLang="en-US" sz="1200" dirty="0">
                <a:cs typeface="+mn-ea"/>
                <a:sym typeface="+mn-lt"/>
              </a:rPr>
              <a:t>去了不同的地方，看了不同的风景，知道了不同的事</a:t>
            </a:r>
            <a:r>
              <a:rPr lang="zh-CN" altLang="en-US" sz="1200" dirty="0" smtClean="0">
                <a:cs typeface="+mn-ea"/>
                <a:sym typeface="+mn-lt"/>
              </a:rPr>
              <a:t>，</a:t>
            </a:r>
            <a:endParaRPr lang="zh-CN" altLang="en-US" sz="1200" b="1" dirty="0">
              <a:cs typeface="+mn-ea"/>
              <a:sym typeface="+mn-lt"/>
            </a:endParaRPr>
          </a:p>
        </p:txBody>
      </p:sp>
      <p:sp>
        <p:nvSpPr>
          <p:cNvPr id="19" name="矩形 18">
            <a:extLst>
              <a:ext uri="{FF2B5EF4-FFF2-40B4-BE49-F238E27FC236}">
                <a16:creationId xmlns="" xmlns:a16="http://schemas.microsoft.com/office/drawing/2014/main" id="{F85C4BD7-035E-41BF-97BA-662C39F1C72A}"/>
              </a:ext>
            </a:extLst>
          </p:cNvPr>
          <p:cNvSpPr/>
          <p:nvPr/>
        </p:nvSpPr>
        <p:spPr>
          <a:xfrm>
            <a:off x="-1" y="0"/>
            <a:ext cx="2476501" cy="18034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0" name="矩形 19">
            <a:extLst>
              <a:ext uri="{FF2B5EF4-FFF2-40B4-BE49-F238E27FC236}">
                <a16:creationId xmlns="" xmlns:a16="http://schemas.microsoft.com/office/drawing/2014/main" id="{F85C4BD7-035E-41BF-97BA-662C39F1C72A}"/>
              </a:ext>
            </a:extLst>
          </p:cNvPr>
          <p:cNvSpPr/>
          <p:nvPr/>
        </p:nvSpPr>
        <p:spPr>
          <a:xfrm>
            <a:off x="-1" y="1981200"/>
            <a:ext cx="2476501" cy="18034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1" name="矩形 20">
            <a:extLst>
              <a:ext uri="{FF2B5EF4-FFF2-40B4-BE49-F238E27FC236}">
                <a16:creationId xmlns="" xmlns:a16="http://schemas.microsoft.com/office/drawing/2014/main" id="{F85C4BD7-035E-41BF-97BA-662C39F1C72A}"/>
              </a:ext>
            </a:extLst>
          </p:cNvPr>
          <p:cNvSpPr/>
          <p:nvPr/>
        </p:nvSpPr>
        <p:spPr>
          <a:xfrm>
            <a:off x="7404100" y="2197100"/>
            <a:ext cx="4787900" cy="18034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2" name="矩形 21">
            <a:extLst>
              <a:ext uri="{FF2B5EF4-FFF2-40B4-BE49-F238E27FC236}">
                <a16:creationId xmlns="" xmlns:a16="http://schemas.microsoft.com/office/drawing/2014/main" id="{F85C4BD7-035E-41BF-97BA-662C39F1C72A}"/>
              </a:ext>
            </a:extLst>
          </p:cNvPr>
          <p:cNvSpPr/>
          <p:nvPr/>
        </p:nvSpPr>
        <p:spPr>
          <a:xfrm>
            <a:off x="9798050" y="4086307"/>
            <a:ext cx="2393950" cy="18034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Tree>
    <p:extLst>
      <p:ext uri="{BB962C8B-B14F-4D97-AF65-F5344CB8AC3E}">
        <p14:creationId xmlns:p14="http://schemas.microsoft.com/office/powerpoint/2010/main" val="37013393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500"/>
                                        <p:tgtEl>
                                          <p:spTgt spid="2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1+#ppt_w/2"/>
                                          </p:val>
                                        </p:tav>
                                        <p:tav tm="100000">
                                          <p:val>
                                            <p:strVal val="#ppt_x"/>
                                          </p:val>
                                        </p:tav>
                                      </p:tavLst>
                                    </p:anim>
                                    <p:anim calcmode="lin" valueType="num">
                                      <p:cBhvr additive="base">
                                        <p:cTn id="4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8" grpId="0"/>
      <p:bldP spid="19" grpId="0" animBg="1"/>
      <p:bldP spid="20" grpId="0" animBg="1"/>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 xmlns:a16="http://schemas.microsoft.com/office/drawing/2014/main" id="{92C85CC1-89C5-46DF-BF12-0996D780CA25}"/>
              </a:ext>
            </a:extLst>
          </p:cNvPr>
          <p:cNvGrpSpPr/>
          <p:nvPr/>
        </p:nvGrpSpPr>
        <p:grpSpPr>
          <a:xfrm>
            <a:off x="5909017" y="2257134"/>
            <a:ext cx="628650" cy="3085461"/>
            <a:chOff x="9281867" y="1597124"/>
            <a:chExt cx="628650" cy="3085461"/>
          </a:xfrm>
        </p:grpSpPr>
        <p:sp>
          <p:nvSpPr>
            <p:cNvPr id="15" name="椭圆 14">
              <a:extLst>
                <a:ext uri="{FF2B5EF4-FFF2-40B4-BE49-F238E27FC236}">
                  <a16:creationId xmlns="" xmlns:a16="http://schemas.microsoft.com/office/drawing/2014/main" id="{12FC0E1F-D9BE-4CC8-B770-24B40D5F5288}"/>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 xmlns:a16="http://schemas.microsoft.com/office/drawing/2014/main" id="{0F416452-0B57-4A45-9CB5-B3C52BA6FFDD}"/>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 xmlns:a16="http://schemas.microsoft.com/office/drawing/2014/main" id="{3DC140AA-EAE9-4041-8BBF-C6751A3D0A43}"/>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 xmlns:a16="http://schemas.microsoft.com/office/drawing/2014/main" id="{1C22C2D5-3CCA-465E-933D-4855C46E7BBE}"/>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 xmlns:a16="http://schemas.microsoft.com/office/drawing/2014/main" id="{D1D3FE14-2574-4477-A0EF-943DABFFD3DB}"/>
                </a:ext>
              </a:extLst>
            </p:cNvPr>
            <p:cNvSpPr txBox="1"/>
            <p:nvPr/>
          </p:nvSpPr>
          <p:spPr>
            <a:xfrm>
              <a:off x="9354892" y="1649839"/>
              <a:ext cx="447675" cy="523220"/>
            </a:xfrm>
            <a:prstGeom prst="rect">
              <a:avLst/>
            </a:prstGeom>
            <a:noFill/>
          </p:spPr>
          <p:txBody>
            <a:bodyPr wrap="square" rtlCol="0">
              <a:spAutoFit/>
            </a:bodyPr>
            <a:lstStyle/>
            <a:p>
              <a:r>
                <a:rPr lang="zh-CN" altLang="en-US" sz="2800" dirty="0">
                  <a:cs typeface="+mn-ea"/>
                  <a:sym typeface="+mn-lt"/>
                </a:rPr>
                <a:t>阅</a:t>
              </a:r>
            </a:p>
          </p:txBody>
        </p:sp>
        <p:sp>
          <p:nvSpPr>
            <p:cNvPr id="20" name="文本框 19">
              <a:extLst>
                <a:ext uri="{FF2B5EF4-FFF2-40B4-BE49-F238E27FC236}">
                  <a16:creationId xmlns="" xmlns:a16="http://schemas.microsoft.com/office/drawing/2014/main" id="{DE08CA57-1BD4-4239-9485-953624DB6253}"/>
                </a:ext>
              </a:extLst>
            </p:cNvPr>
            <p:cNvSpPr txBox="1"/>
            <p:nvPr/>
          </p:nvSpPr>
          <p:spPr>
            <a:xfrm>
              <a:off x="9353304" y="2448251"/>
              <a:ext cx="447675" cy="523220"/>
            </a:xfrm>
            <a:prstGeom prst="rect">
              <a:avLst/>
            </a:prstGeom>
            <a:noFill/>
          </p:spPr>
          <p:txBody>
            <a:bodyPr wrap="square" rtlCol="0">
              <a:spAutoFit/>
            </a:bodyPr>
            <a:lstStyle/>
            <a:p>
              <a:r>
                <a:rPr lang="zh-CN" altLang="en-US" sz="2800" dirty="0">
                  <a:cs typeface="+mn-ea"/>
                  <a:sym typeface="+mn-lt"/>
                </a:rPr>
                <a:t>读</a:t>
              </a:r>
            </a:p>
          </p:txBody>
        </p:sp>
        <p:sp>
          <p:nvSpPr>
            <p:cNvPr id="21" name="文本框 20">
              <a:extLst>
                <a:ext uri="{FF2B5EF4-FFF2-40B4-BE49-F238E27FC236}">
                  <a16:creationId xmlns="" xmlns:a16="http://schemas.microsoft.com/office/drawing/2014/main" id="{CB89A905-D27D-499C-AC9B-621947A2EF20}"/>
                </a:ext>
              </a:extLst>
            </p:cNvPr>
            <p:cNvSpPr txBox="1"/>
            <p:nvPr/>
          </p:nvSpPr>
          <p:spPr>
            <a:xfrm>
              <a:off x="9343778" y="3246663"/>
              <a:ext cx="447675" cy="523220"/>
            </a:xfrm>
            <a:prstGeom prst="rect">
              <a:avLst/>
            </a:prstGeom>
            <a:noFill/>
          </p:spPr>
          <p:txBody>
            <a:bodyPr wrap="square" rtlCol="0">
              <a:spAutoFit/>
            </a:bodyPr>
            <a:lstStyle/>
            <a:p>
              <a:r>
                <a:rPr lang="zh-CN" altLang="en-US" sz="2800" dirty="0">
                  <a:cs typeface="+mn-ea"/>
                  <a:sym typeface="+mn-lt"/>
                </a:rPr>
                <a:t>分</a:t>
              </a:r>
            </a:p>
          </p:txBody>
        </p:sp>
        <p:sp>
          <p:nvSpPr>
            <p:cNvPr id="22" name="文本框 21">
              <a:extLst>
                <a:ext uri="{FF2B5EF4-FFF2-40B4-BE49-F238E27FC236}">
                  <a16:creationId xmlns="" xmlns:a16="http://schemas.microsoft.com/office/drawing/2014/main" id="{2C094A3B-188A-4041-A1BB-E553C12F19C6}"/>
                </a:ext>
              </a:extLst>
            </p:cNvPr>
            <p:cNvSpPr txBox="1"/>
            <p:nvPr/>
          </p:nvSpPr>
          <p:spPr>
            <a:xfrm>
              <a:off x="9343779" y="4106650"/>
              <a:ext cx="447675" cy="523220"/>
            </a:xfrm>
            <a:prstGeom prst="rect">
              <a:avLst/>
            </a:prstGeom>
            <a:noFill/>
          </p:spPr>
          <p:txBody>
            <a:bodyPr wrap="square" rtlCol="0">
              <a:spAutoFit/>
            </a:bodyPr>
            <a:lstStyle/>
            <a:p>
              <a:r>
                <a:rPr lang="zh-CN" altLang="en-US" sz="2800" dirty="0">
                  <a:cs typeface="+mn-ea"/>
                  <a:sym typeface="+mn-lt"/>
                </a:rPr>
                <a:t>享</a:t>
              </a:r>
            </a:p>
          </p:txBody>
        </p:sp>
      </p:grpSp>
      <p:sp>
        <p:nvSpPr>
          <p:cNvPr id="23" name="矩形 22">
            <a:extLst>
              <a:ext uri="{FF2B5EF4-FFF2-40B4-BE49-F238E27FC236}">
                <a16:creationId xmlns="" xmlns:a16="http://schemas.microsoft.com/office/drawing/2014/main" id="{F85C4BD7-035E-41BF-97BA-662C39F1C72A}"/>
              </a:ext>
            </a:extLst>
          </p:cNvPr>
          <p:cNvSpPr/>
          <p:nvPr/>
        </p:nvSpPr>
        <p:spPr>
          <a:xfrm>
            <a:off x="742950" y="9095"/>
            <a:ext cx="4572000" cy="687618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矩形 23">
            <a:extLst>
              <a:ext uri="{FF2B5EF4-FFF2-40B4-BE49-F238E27FC236}">
                <a16:creationId xmlns="" xmlns:a16="http://schemas.microsoft.com/office/drawing/2014/main" id="{F85C4BD7-035E-41BF-97BA-662C39F1C72A}"/>
              </a:ext>
            </a:extLst>
          </p:cNvPr>
          <p:cNvSpPr/>
          <p:nvPr/>
        </p:nvSpPr>
        <p:spPr>
          <a:xfrm>
            <a:off x="7131734" y="-18186"/>
            <a:ext cx="4572000" cy="6876186"/>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5" name="矩形 24">
            <a:extLst>
              <a:ext uri="{FF2B5EF4-FFF2-40B4-BE49-F238E27FC236}">
                <a16:creationId xmlns="" xmlns:a16="http://schemas.microsoft.com/office/drawing/2014/main" id="{F85C4BD7-035E-41BF-97BA-662C39F1C72A}"/>
              </a:ext>
            </a:extLst>
          </p:cNvPr>
          <p:cNvSpPr/>
          <p:nvPr/>
        </p:nvSpPr>
        <p:spPr>
          <a:xfrm>
            <a:off x="742950" y="0"/>
            <a:ext cx="457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矩形 25">
            <a:extLst>
              <a:ext uri="{FF2B5EF4-FFF2-40B4-BE49-F238E27FC236}">
                <a16:creationId xmlns="" xmlns:a16="http://schemas.microsoft.com/office/drawing/2014/main" id="{F85C4BD7-035E-41BF-97BA-662C39F1C72A}"/>
              </a:ext>
            </a:extLst>
          </p:cNvPr>
          <p:cNvSpPr/>
          <p:nvPr/>
        </p:nvSpPr>
        <p:spPr>
          <a:xfrm>
            <a:off x="7131734" y="-24248"/>
            <a:ext cx="457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7" name="文本框 26"/>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16925586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500"/>
                                        <p:tgtEl>
                                          <p:spTgt spid="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par>
                                <p:cTn id="17" presetID="53" presetClass="entr" presetSubtype="16"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8C811EF7-5C6D-4127-97AA-F36837DD2A66}"/>
              </a:ext>
            </a:extLst>
          </p:cNvPr>
          <p:cNvSpPr/>
          <p:nvPr/>
        </p:nvSpPr>
        <p:spPr>
          <a:xfrm>
            <a:off x="5248275" y="0"/>
            <a:ext cx="1114425" cy="6858000"/>
          </a:xfrm>
          <a:prstGeom prst="rect">
            <a:avLst/>
          </a:prstGeom>
          <a:solidFill>
            <a:srgbClr val="26262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cs typeface="+mn-ea"/>
              <a:sym typeface="+mn-lt"/>
            </a:endParaRPr>
          </a:p>
        </p:txBody>
      </p:sp>
      <p:sp>
        <p:nvSpPr>
          <p:cNvPr id="15" name="文本框 14">
            <a:extLst>
              <a:ext uri="{FF2B5EF4-FFF2-40B4-BE49-F238E27FC236}">
                <a16:creationId xmlns="" xmlns:a16="http://schemas.microsoft.com/office/drawing/2014/main" id="{C35C0010-CE55-4195-9EAD-3095971572C3}"/>
              </a:ext>
            </a:extLst>
          </p:cNvPr>
          <p:cNvSpPr txBox="1"/>
          <p:nvPr/>
        </p:nvSpPr>
        <p:spPr>
          <a:xfrm>
            <a:off x="571500" y="960173"/>
            <a:ext cx="4210050" cy="5262979"/>
          </a:xfrm>
          <a:prstGeom prst="rect">
            <a:avLst/>
          </a:prstGeom>
          <a:noFill/>
        </p:spPr>
        <p:txBody>
          <a:bodyPr wrap="square" rtlCol="0">
            <a:spAutoFit/>
          </a:bodyPr>
          <a:lstStyle/>
          <a:p>
            <a:pPr>
              <a:lnSpc>
                <a:spcPct val="300000"/>
              </a:lnSpc>
            </a:pPr>
            <a:r>
              <a:rPr lang="zh-CN" altLang="en-US" sz="1600" dirty="0">
                <a:cs typeface="+mn-ea"/>
                <a:sym typeface="+mn-lt"/>
              </a:rPr>
              <a:t>有时我们选择改变，并非经过深思熟虑，而更像是听见了天地间冥冥中的呼唤，呼唤你前往另一个地方，过上另一种生活。你并不一定会从此拥有更美好的人生，可你仍然感谢天地和人世所带来的这些变化和发生。不然你大概会一直好奇和不甘吧</a:t>
            </a:r>
            <a:r>
              <a:rPr lang="en-US" altLang="zh-CN" sz="1600" dirty="0">
                <a:cs typeface="+mn-ea"/>
                <a:sym typeface="+mn-lt"/>
              </a:rPr>
              <a:t>——</a:t>
            </a:r>
            <a:r>
              <a:rPr lang="zh-CN" altLang="en-US" sz="1600" dirty="0">
                <a:cs typeface="+mn-ea"/>
                <a:sym typeface="+mn-lt"/>
              </a:rPr>
              <a:t>家门前的那条小路，到底通向了什么样的远方呢？</a:t>
            </a:r>
          </a:p>
        </p:txBody>
      </p:sp>
      <p:grpSp>
        <p:nvGrpSpPr>
          <p:cNvPr id="16" name="组合 15">
            <a:extLst>
              <a:ext uri="{FF2B5EF4-FFF2-40B4-BE49-F238E27FC236}">
                <a16:creationId xmlns="" xmlns:a16="http://schemas.microsoft.com/office/drawing/2014/main" id="{92C85CC1-89C5-46DF-BF12-0996D780CA25}"/>
              </a:ext>
            </a:extLst>
          </p:cNvPr>
          <p:cNvGrpSpPr/>
          <p:nvPr/>
        </p:nvGrpSpPr>
        <p:grpSpPr>
          <a:xfrm>
            <a:off x="5491162" y="2413969"/>
            <a:ext cx="628650" cy="3085461"/>
            <a:chOff x="9281867" y="1597124"/>
            <a:chExt cx="628650" cy="3085461"/>
          </a:xfrm>
        </p:grpSpPr>
        <p:sp>
          <p:nvSpPr>
            <p:cNvPr id="17" name="椭圆 16">
              <a:extLst>
                <a:ext uri="{FF2B5EF4-FFF2-40B4-BE49-F238E27FC236}">
                  <a16:creationId xmlns="" xmlns:a16="http://schemas.microsoft.com/office/drawing/2014/main" id="{12FC0E1F-D9BE-4CC8-B770-24B40D5F5288}"/>
                </a:ext>
              </a:extLst>
            </p:cNvPr>
            <p:cNvSpPr/>
            <p:nvPr/>
          </p:nvSpPr>
          <p:spPr>
            <a:xfrm>
              <a:off x="9281867" y="1597124"/>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8" name="椭圆 17">
              <a:extLst>
                <a:ext uri="{FF2B5EF4-FFF2-40B4-BE49-F238E27FC236}">
                  <a16:creationId xmlns="" xmlns:a16="http://schemas.microsoft.com/office/drawing/2014/main" id="{0F416452-0B57-4A45-9CB5-B3C52BA6FFDD}"/>
                </a:ext>
              </a:extLst>
            </p:cNvPr>
            <p:cNvSpPr/>
            <p:nvPr/>
          </p:nvSpPr>
          <p:spPr>
            <a:xfrm>
              <a:off x="9281867" y="2395536"/>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a:extLst>
                <a:ext uri="{FF2B5EF4-FFF2-40B4-BE49-F238E27FC236}">
                  <a16:creationId xmlns="" xmlns:a16="http://schemas.microsoft.com/office/drawing/2014/main" id="{3DC140AA-EAE9-4041-8BBF-C6751A3D0A43}"/>
                </a:ext>
              </a:extLst>
            </p:cNvPr>
            <p:cNvSpPr/>
            <p:nvPr/>
          </p:nvSpPr>
          <p:spPr>
            <a:xfrm>
              <a:off x="9281867" y="3193948"/>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0" name="椭圆 19">
              <a:extLst>
                <a:ext uri="{FF2B5EF4-FFF2-40B4-BE49-F238E27FC236}">
                  <a16:creationId xmlns="" xmlns:a16="http://schemas.microsoft.com/office/drawing/2014/main" id="{1C22C2D5-3CCA-465E-933D-4855C46E7BBE}"/>
                </a:ext>
              </a:extLst>
            </p:cNvPr>
            <p:cNvSpPr/>
            <p:nvPr/>
          </p:nvSpPr>
          <p:spPr>
            <a:xfrm>
              <a:off x="9281867" y="405393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1" name="文本框 20">
              <a:extLst>
                <a:ext uri="{FF2B5EF4-FFF2-40B4-BE49-F238E27FC236}">
                  <a16:creationId xmlns="" xmlns:a16="http://schemas.microsoft.com/office/drawing/2014/main" id="{D1D3FE14-2574-4477-A0EF-943DABFFD3DB}"/>
                </a:ext>
              </a:extLst>
            </p:cNvPr>
            <p:cNvSpPr txBox="1"/>
            <p:nvPr/>
          </p:nvSpPr>
          <p:spPr>
            <a:xfrm>
              <a:off x="9354892" y="1649839"/>
              <a:ext cx="447675" cy="523220"/>
            </a:xfrm>
            <a:prstGeom prst="rect">
              <a:avLst/>
            </a:prstGeom>
            <a:noFill/>
          </p:spPr>
          <p:txBody>
            <a:bodyPr wrap="square" rtlCol="0">
              <a:spAutoFit/>
            </a:bodyPr>
            <a:lstStyle/>
            <a:p>
              <a:r>
                <a:rPr lang="zh-CN" altLang="en-US" sz="2800" dirty="0">
                  <a:solidFill>
                    <a:schemeClr val="bg1"/>
                  </a:solidFill>
                  <a:cs typeface="+mn-ea"/>
                  <a:sym typeface="+mn-lt"/>
                </a:rPr>
                <a:t>阅</a:t>
              </a:r>
            </a:p>
          </p:txBody>
        </p:sp>
        <p:sp>
          <p:nvSpPr>
            <p:cNvPr id="22" name="文本框 21">
              <a:extLst>
                <a:ext uri="{FF2B5EF4-FFF2-40B4-BE49-F238E27FC236}">
                  <a16:creationId xmlns="" xmlns:a16="http://schemas.microsoft.com/office/drawing/2014/main" id="{DE08CA57-1BD4-4239-9485-953624DB6253}"/>
                </a:ext>
              </a:extLst>
            </p:cNvPr>
            <p:cNvSpPr txBox="1"/>
            <p:nvPr/>
          </p:nvSpPr>
          <p:spPr>
            <a:xfrm>
              <a:off x="9353304" y="2448251"/>
              <a:ext cx="447675" cy="523220"/>
            </a:xfrm>
            <a:prstGeom prst="rect">
              <a:avLst/>
            </a:prstGeom>
            <a:noFill/>
          </p:spPr>
          <p:txBody>
            <a:bodyPr wrap="square" rtlCol="0">
              <a:spAutoFit/>
            </a:bodyPr>
            <a:lstStyle/>
            <a:p>
              <a:r>
                <a:rPr lang="zh-CN" altLang="en-US" sz="2800" dirty="0">
                  <a:solidFill>
                    <a:schemeClr val="bg1"/>
                  </a:solidFill>
                  <a:cs typeface="+mn-ea"/>
                  <a:sym typeface="+mn-lt"/>
                </a:rPr>
                <a:t>读</a:t>
              </a:r>
            </a:p>
          </p:txBody>
        </p:sp>
        <p:sp>
          <p:nvSpPr>
            <p:cNvPr id="23" name="文本框 22">
              <a:extLst>
                <a:ext uri="{FF2B5EF4-FFF2-40B4-BE49-F238E27FC236}">
                  <a16:creationId xmlns="" xmlns:a16="http://schemas.microsoft.com/office/drawing/2014/main" id="{CB89A905-D27D-499C-AC9B-621947A2EF20}"/>
                </a:ext>
              </a:extLst>
            </p:cNvPr>
            <p:cNvSpPr txBox="1"/>
            <p:nvPr/>
          </p:nvSpPr>
          <p:spPr>
            <a:xfrm>
              <a:off x="9343778" y="3246663"/>
              <a:ext cx="447675" cy="523220"/>
            </a:xfrm>
            <a:prstGeom prst="rect">
              <a:avLst/>
            </a:prstGeom>
            <a:noFill/>
          </p:spPr>
          <p:txBody>
            <a:bodyPr wrap="square" rtlCol="0">
              <a:spAutoFit/>
            </a:bodyPr>
            <a:lstStyle/>
            <a:p>
              <a:r>
                <a:rPr lang="zh-CN" altLang="en-US" sz="2800" dirty="0">
                  <a:solidFill>
                    <a:schemeClr val="bg1"/>
                  </a:solidFill>
                  <a:cs typeface="+mn-ea"/>
                  <a:sym typeface="+mn-lt"/>
                </a:rPr>
                <a:t>分</a:t>
              </a:r>
            </a:p>
          </p:txBody>
        </p:sp>
        <p:sp>
          <p:nvSpPr>
            <p:cNvPr id="24" name="文本框 23">
              <a:extLst>
                <a:ext uri="{FF2B5EF4-FFF2-40B4-BE49-F238E27FC236}">
                  <a16:creationId xmlns="" xmlns:a16="http://schemas.microsoft.com/office/drawing/2014/main" id="{2C094A3B-188A-4041-A1BB-E553C12F19C6}"/>
                </a:ext>
              </a:extLst>
            </p:cNvPr>
            <p:cNvSpPr txBox="1"/>
            <p:nvPr/>
          </p:nvSpPr>
          <p:spPr>
            <a:xfrm>
              <a:off x="9343779" y="4106650"/>
              <a:ext cx="447675" cy="523220"/>
            </a:xfrm>
            <a:prstGeom prst="rect">
              <a:avLst/>
            </a:prstGeom>
            <a:noFill/>
          </p:spPr>
          <p:txBody>
            <a:bodyPr wrap="square" rtlCol="0">
              <a:spAutoFit/>
            </a:bodyPr>
            <a:lstStyle/>
            <a:p>
              <a:r>
                <a:rPr lang="zh-CN" altLang="en-US" sz="2800" dirty="0">
                  <a:solidFill>
                    <a:schemeClr val="bg1"/>
                  </a:solidFill>
                  <a:cs typeface="+mn-ea"/>
                  <a:sym typeface="+mn-lt"/>
                </a:rPr>
                <a:t>享</a:t>
              </a:r>
            </a:p>
          </p:txBody>
        </p:sp>
      </p:grpSp>
      <p:sp>
        <p:nvSpPr>
          <p:cNvPr id="25" name="矩形 24">
            <a:extLst>
              <a:ext uri="{FF2B5EF4-FFF2-40B4-BE49-F238E27FC236}">
                <a16:creationId xmlns="" xmlns:a16="http://schemas.microsoft.com/office/drawing/2014/main" id="{F85C4BD7-035E-41BF-97BA-662C39F1C72A}"/>
              </a:ext>
            </a:extLst>
          </p:cNvPr>
          <p:cNvSpPr/>
          <p:nvPr/>
        </p:nvSpPr>
        <p:spPr>
          <a:xfrm>
            <a:off x="6847425" y="0"/>
            <a:ext cx="4572000" cy="687618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矩形 25">
            <a:extLst>
              <a:ext uri="{FF2B5EF4-FFF2-40B4-BE49-F238E27FC236}">
                <a16:creationId xmlns="" xmlns:a16="http://schemas.microsoft.com/office/drawing/2014/main" id="{F85C4BD7-035E-41BF-97BA-662C39F1C72A}"/>
              </a:ext>
            </a:extLst>
          </p:cNvPr>
          <p:cNvSpPr/>
          <p:nvPr/>
        </p:nvSpPr>
        <p:spPr>
          <a:xfrm>
            <a:off x="6847425" y="1"/>
            <a:ext cx="457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7" name="文本框 26"/>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36528525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Horizontal)">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CF0BCA55-F961-4EB9-B377-B3EE4130B432}"/>
              </a:ext>
            </a:extLst>
          </p:cNvPr>
          <p:cNvSpPr txBox="1"/>
          <p:nvPr/>
        </p:nvSpPr>
        <p:spPr>
          <a:xfrm>
            <a:off x="800100" y="1447800"/>
            <a:ext cx="10610850" cy="1670778"/>
          </a:xfrm>
          <a:prstGeom prst="rect">
            <a:avLst/>
          </a:prstGeom>
          <a:noFill/>
        </p:spPr>
        <p:txBody>
          <a:bodyPr wrap="square" rtlCol="0">
            <a:spAutoFit/>
          </a:bodyPr>
          <a:lstStyle/>
          <a:p>
            <a:pPr algn="ctr">
              <a:lnSpc>
                <a:spcPct val="200000"/>
              </a:lnSpc>
            </a:pPr>
            <a:r>
              <a:rPr lang="zh-CN" altLang="en-US" dirty="0">
                <a:cs typeface="+mn-ea"/>
                <a:sym typeface="+mn-lt"/>
              </a:rPr>
              <a:t>如果可以，我真想和你</a:t>
            </a:r>
            <a:r>
              <a:rPr lang="zh-CN" altLang="en-US" dirty="0" smtClean="0">
                <a:cs typeface="+mn-ea"/>
                <a:sym typeface="+mn-lt"/>
              </a:rPr>
              <a:t>一直读书。</a:t>
            </a:r>
            <a:r>
              <a:rPr lang="zh-CN" altLang="en-US" dirty="0">
                <a:cs typeface="+mn-ea"/>
                <a:sym typeface="+mn-lt"/>
              </a:rPr>
              <a:t>或许是某个未开发的荒凉小岛，或许是某座闻名遐迩的文化古城。我们可以沿途用镜头记录彼此的笑脸，和属于我们的风景。一起吃早餐，午餐，晚餐。或许吃得不好，可是却依旧为对方擦去嘴角的油渍。风景如何，其实并不重要。重要的是，你在我的身边。</a:t>
            </a:r>
          </a:p>
        </p:txBody>
      </p:sp>
      <p:grpSp>
        <p:nvGrpSpPr>
          <p:cNvPr id="20" name="组合 19">
            <a:extLst>
              <a:ext uri="{FF2B5EF4-FFF2-40B4-BE49-F238E27FC236}">
                <a16:creationId xmlns="" xmlns:a16="http://schemas.microsoft.com/office/drawing/2014/main" id="{60495517-62CE-46EB-A217-E3BB69784576}"/>
              </a:ext>
            </a:extLst>
          </p:cNvPr>
          <p:cNvGrpSpPr/>
          <p:nvPr/>
        </p:nvGrpSpPr>
        <p:grpSpPr>
          <a:xfrm>
            <a:off x="4943475" y="690140"/>
            <a:ext cx="2514600" cy="628650"/>
            <a:chOff x="6267450" y="1724025"/>
            <a:chExt cx="2514600" cy="628650"/>
          </a:xfrm>
        </p:grpSpPr>
        <p:sp>
          <p:nvSpPr>
            <p:cNvPr id="21" name="椭圆 20">
              <a:extLst>
                <a:ext uri="{FF2B5EF4-FFF2-40B4-BE49-F238E27FC236}">
                  <a16:creationId xmlns="" xmlns:a16="http://schemas.microsoft.com/office/drawing/2014/main" id="{05597DE7-8168-4BB9-892F-E9E995D511F4}"/>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 xmlns:a16="http://schemas.microsoft.com/office/drawing/2014/main" id="{621973F4-E739-4F39-BB0A-CDB1417F9D86}"/>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 xmlns:a16="http://schemas.microsoft.com/office/drawing/2014/main" id="{0CD6B142-759A-453D-B114-C0F56E1CE7AA}"/>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 xmlns:a16="http://schemas.microsoft.com/office/drawing/2014/main" id="{6BACA225-27B1-49C0-B2B9-7925DE073C0C}"/>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 xmlns:a16="http://schemas.microsoft.com/office/drawing/2014/main" id="{87E7B218-313D-4862-85D1-B31276F38BDA}"/>
                </a:ext>
              </a:extLst>
            </p:cNvPr>
            <p:cNvSpPr txBox="1"/>
            <p:nvPr/>
          </p:nvSpPr>
          <p:spPr>
            <a:xfrm>
              <a:off x="6340475" y="1776740"/>
              <a:ext cx="447675" cy="523220"/>
            </a:xfrm>
            <a:prstGeom prst="rect">
              <a:avLst/>
            </a:prstGeom>
            <a:noFill/>
          </p:spPr>
          <p:txBody>
            <a:bodyPr wrap="square" rtlCol="0">
              <a:spAutoFit/>
            </a:bodyPr>
            <a:lstStyle/>
            <a:p>
              <a:r>
                <a:rPr lang="zh-CN" altLang="en-US" sz="2800" dirty="0" smtClean="0">
                  <a:cs typeface="+mn-ea"/>
                  <a:sym typeface="+mn-lt"/>
                </a:rPr>
                <a:t>阅</a:t>
              </a:r>
              <a:endParaRPr lang="zh-CN" altLang="en-US" sz="2800" dirty="0">
                <a:cs typeface="+mn-ea"/>
                <a:sym typeface="+mn-lt"/>
              </a:endParaRPr>
            </a:p>
          </p:txBody>
        </p:sp>
        <p:sp>
          <p:nvSpPr>
            <p:cNvPr id="26" name="文本框 25">
              <a:extLst>
                <a:ext uri="{FF2B5EF4-FFF2-40B4-BE49-F238E27FC236}">
                  <a16:creationId xmlns="" xmlns:a16="http://schemas.microsoft.com/office/drawing/2014/main" id="{7B5F21DB-D018-4557-AD4B-29A1B7F9609B}"/>
                </a:ext>
              </a:extLst>
            </p:cNvPr>
            <p:cNvSpPr txBox="1"/>
            <p:nvPr/>
          </p:nvSpPr>
          <p:spPr>
            <a:xfrm>
              <a:off x="6967537" y="1776740"/>
              <a:ext cx="447675" cy="523220"/>
            </a:xfrm>
            <a:prstGeom prst="rect">
              <a:avLst/>
            </a:prstGeom>
            <a:noFill/>
          </p:spPr>
          <p:txBody>
            <a:bodyPr wrap="square" rtlCol="0">
              <a:spAutoFit/>
            </a:bodyPr>
            <a:lstStyle/>
            <a:p>
              <a:r>
                <a:rPr lang="zh-CN" altLang="en-US" sz="2800" dirty="0" smtClean="0">
                  <a:cs typeface="+mn-ea"/>
                  <a:sym typeface="+mn-lt"/>
                </a:rPr>
                <a:t>读</a:t>
              </a:r>
              <a:endParaRPr lang="zh-CN" altLang="en-US" sz="2800" dirty="0">
                <a:cs typeface="+mn-ea"/>
                <a:sym typeface="+mn-lt"/>
              </a:endParaRPr>
            </a:p>
          </p:txBody>
        </p:sp>
        <p:sp>
          <p:nvSpPr>
            <p:cNvPr id="27" name="文本框 26">
              <a:extLst>
                <a:ext uri="{FF2B5EF4-FFF2-40B4-BE49-F238E27FC236}">
                  <a16:creationId xmlns="" xmlns:a16="http://schemas.microsoft.com/office/drawing/2014/main" id="{DF018262-F11E-4774-A394-AA2F3CD58CE3}"/>
                </a:ext>
              </a:extLst>
            </p:cNvPr>
            <p:cNvSpPr txBox="1"/>
            <p:nvPr/>
          </p:nvSpPr>
          <p:spPr>
            <a:xfrm>
              <a:off x="7586661" y="1776740"/>
              <a:ext cx="447675" cy="523220"/>
            </a:xfrm>
            <a:prstGeom prst="rect">
              <a:avLst/>
            </a:prstGeom>
            <a:noFill/>
          </p:spPr>
          <p:txBody>
            <a:bodyPr wrap="square" rtlCol="0">
              <a:spAutoFit/>
            </a:bodyPr>
            <a:lstStyle/>
            <a:p>
              <a:r>
                <a:rPr lang="zh-CN" altLang="en-US" sz="2800" dirty="0" smtClean="0">
                  <a:cs typeface="+mn-ea"/>
                  <a:sym typeface="+mn-lt"/>
                </a:rPr>
                <a:t>分</a:t>
              </a:r>
              <a:endParaRPr lang="zh-CN" altLang="en-US" sz="2800" dirty="0">
                <a:cs typeface="+mn-ea"/>
                <a:sym typeface="+mn-lt"/>
              </a:endParaRPr>
            </a:p>
          </p:txBody>
        </p:sp>
        <p:sp>
          <p:nvSpPr>
            <p:cNvPr id="28" name="文本框 27">
              <a:extLst>
                <a:ext uri="{FF2B5EF4-FFF2-40B4-BE49-F238E27FC236}">
                  <a16:creationId xmlns="" xmlns:a16="http://schemas.microsoft.com/office/drawing/2014/main" id="{1C05F2C0-207F-42C5-8DDF-1C1EE51A76DC}"/>
                </a:ext>
              </a:extLst>
            </p:cNvPr>
            <p:cNvSpPr txBox="1"/>
            <p:nvPr/>
          </p:nvSpPr>
          <p:spPr>
            <a:xfrm>
              <a:off x="8215312" y="1776740"/>
              <a:ext cx="447675" cy="523220"/>
            </a:xfrm>
            <a:prstGeom prst="rect">
              <a:avLst/>
            </a:prstGeom>
            <a:noFill/>
          </p:spPr>
          <p:txBody>
            <a:bodyPr wrap="square" rtlCol="0">
              <a:spAutoFit/>
            </a:bodyPr>
            <a:lstStyle/>
            <a:p>
              <a:r>
                <a:rPr lang="zh-CN" altLang="en-US" sz="2800" dirty="0" smtClean="0">
                  <a:cs typeface="+mn-ea"/>
                  <a:sym typeface="+mn-lt"/>
                </a:rPr>
                <a:t>享</a:t>
              </a:r>
              <a:endParaRPr lang="zh-CN" altLang="en-US" sz="2800" dirty="0">
                <a:cs typeface="+mn-ea"/>
                <a:sym typeface="+mn-lt"/>
              </a:endParaRPr>
            </a:p>
          </p:txBody>
        </p:sp>
      </p:grpSp>
      <p:sp>
        <p:nvSpPr>
          <p:cNvPr id="29" name="矩形 28">
            <a:extLst>
              <a:ext uri="{FF2B5EF4-FFF2-40B4-BE49-F238E27FC236}">
                <a16:creationId xmlns="" xmlns:a16="http://schemas.microsoft.com/office/drawing/2014/main" id="{F85C4BD7-035E-41BF-97BA-662C39F1C72A}"/>
              </a:ext>
            </a:extLst>
          </p:cNvPr>
          <p:cNvSpPr/>
          <p:nvPr/>
        </p:nvSpPr>
        <p:spPr>
          <a:xfrm>
            <a:off x="1071562" y="3352307"/>
            <a:ext cx="2205038" cy="331427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0" name="矩形 29">
            <a:extLst>
              <a:ext uri="{FF2B5EF4-FFF2-40B4-BE49-F238E27FC236}">
                <a16:creationId xmlns="" xmlns:a16="http://schemas.microsoft.com/office/drawing/2014/main" id="{F85C4BD7-035E-41BF-97BA-662C39F1C72A}"/>
              </a:ext>
            </a:extLst>
          </p:cNvPr>
          <p:cNvSpPr/>
          <p:nvPr/>
        </p:nvSpPr>
        <p:spPr>
          <a:xfrm>
            <a:off x="3786975" y="3352307"/>
            <a:ext cx="2205038" cy="3314276"/>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1" name="矩形 30">
            <a:extLst>
              <a:ext uri="{FF2B5EF4-FFF2-40B4-BE49-F238E27FC236}">
                <a16:creationId xmlns="" xmlns:a16="http://schemas.microsoft.com/office/drawing/2014/main" id="{F85C4BD7-035E-41BF-97BA-662C39F1C72A}"/>
              </a:ext>
            </a:extLst>
          </p:cNvPr>
          <p:cNvSpPr/>
          <p:nvPr/>
        </p:nvSpPr>
        <p:spPr>
          <a:xfrm>
            <a:off x="6502388" y="3352307"/>
            <a:ext cx="2205038" cy="3314276"/>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2" name="矩形 31">
            <a:extLst>
              <a:ext uri="{FF2B5EF4-FFF2-40B4-BE49-F238E27FC236}">
                <a16:creationId xmlns="" xmlns:a16="http://schemas.microsoft.com/office/drawing/2014/main" id="{F85C4BD7-035E-41BF-97BA-662C39F1C72A}"/>
              </a:ext>
            </a:extLst>
          </p:cNvPr>
          <p:cNvSpPr/>
          <p:nvPr/>
        </p:nvSpPr>
        <p:spPr>
          <a:xfrm>
            <a:off x="9217800" y="3352307"/>
            <a:ext cx="2205038" cy="3314276"/>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3" name="矩形 32">
            <a:extLst>
              <a:ext uri="{FF2B5EF4-FFF2-40B4-BE49-F238E27FC236}">
                <a16:creationId xmlns="" xmlns:a16="http://schemas.microsoft.com/office/drawing/2014/main" id="{F85C4BD7-035E-41BF-97BA-662C39F1C72A}"/>
              </a:ext>
            </a:extLst>
          </p:cNvPr>
          <p:cNvSpPr/>
          <p:nvPr/>
        </p:nvSpPr>
        <p:spPr>
          <a:xfrm>
            <a:off x="1059116" y="3352308"/>
            <a:ext cx="2229930" cy="331427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4" name="矩形 33">
            <a:extLst>
              <a:ext uri="{FF2B5EF4-FFF2-40B4-BE49-F238E27FC236}">
                <a16:creationId xmlns="" xmlns:a16="http://schemas.microsoft.com/office/drawing/2014/main" id="{F85C4BD7-035E-41BF-97BA-662C39F1C72A}"/>
              </a:ext>
            </a:extLst>
          </p:cNvPr>
          <p:cNvSpPr/>
          <p:nvPr/>
        </p:nvSpPr>
        <p:spPr>
          <a:xfrm>
            <a:off x="3780752" y="3352307"/>
            <a:ext cx="2229930" cy="331427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矩形 34">
            <a:extLst>
              <a:ext uri="{FF2B5EF4-FFF2-40B4-BE49-F238E27FC236}">
                <a16:creationId xmlns="" xmlns:a16="http://schemas.microsoft.com/office/drawing/2014/main" id="{F85C4BD7-035E-41BF-97BA-662C39F1C72A}"/>
              </a:ext>
            </a:extLst>
          </p:cNvPr>
          <p:cNvSpPr/>
          <p:nvPr/>
        </p:nvSpPr>
        <p:spPr>
          <a:xfrm>
            <a:off x="6477496" y="3352307"/>
            <a:ext cx="2229930" cy="331427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6" name="矩形 35">
            <a:extLst>
              <a:ext uri="{FF2B5EF4-FFF2-40B4-BE49-F238E27FC236}">
                <a16:creationId xmlns="" xmlns:a16="http://schemas.microsoft.com/office/drawing/2014/main" id="{F85C4BD7-035E-41BF-97BA-662C39F1C72A}"/>
              </a:ext>
            </a:extLst>
          </p:cNvPr>
          <p:cNvSpPr/>
          <p:nvPr/>
        </p:nvSpPr>
        <p:spPr>
          <a:xfrm>
            <a:off x="9217800" y="3352307"/>
            <a:ext cx="2205038" cy="331427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文本框 36"/>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40435556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transition="in" filter="fade">
                                      <p:cBhvr>
                                        <p:cTn id="44" dur="500"/>
                                        <p:tgtEl>
                                          <p:spTgt spid="36"/>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animBg="1"/>
      <p:bldP spid="30" grpId="0" animBg="1"/>
      <p:bldP spid="31" grpId="0" animBg="1"/>
      <p:bldP spid="32" grpId="0" animBg="1"/>
      <p:bldP spid="33" grpId="0" animBg="1"/>
      <p:bldP spid="34"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38386"/>
            <a:ext cx="7144719" cy="4602997"/>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0802319" y="1038386"/>
            <a:ext cx="1389681" cy="460299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 xmlns:a16="http://schemas.microsoft.com/office/drawing/2014/main" id="{F85C4BD7-035E-41BF-97BA-662C39F1C72A}"/>
              </a:ext>
            </a:extLst>
          </p:cNvPr>
          <p:cNvSpPr/>
          <p:nvPr/>
        </p:nvSpPr>
        <p:spPr>
          <a:xfrm>
            <a:off x="0" y="1038386"/>
            <a:ext cx="7144719" cy="4602997"/>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 name="文本框 5"/>
          <p:cNvSpPr txBox="1"/>
          <p:nvPr/>
        </p:nvSpPr>
        <p:spPr>
          <a:xfrm>
            <a:off x="424549" y="3072038"/>
            <a:ext cx="2031325" cy="1200329"/>
          </a:xfrm>
          <a:prstGeom prst="rect">
            <a:avLst/>
          </a:prstGeom>
          <a:noFill/>
        </p:spPr>
        <p:txBody>
          <a:bodyPr wrap="none" rtlCol="0">
            <a:spAutoFit/>
          </a:bodyPr>
          <a:lstStyle/>
          <a:p>
            <a:r>
              <a:rPr lang="zh-CN" altLang="en-US" sz="7200" dirty="0" smtClean="0">
                <a:solidFill>
                  <a:schemeClr val="bg1"/>
                </a:solidFill>
                <a:cs typeface="+mn-ea"/>
                <a:sym typeface="+mn-lt"/>
              </a:rPr>
              <a:t>目录</a:t>
            </a:r>
            <a:endParaRPr lang="zh-CN" altLang="en-US" sz="7200" dirty="0">
              <a:solidFill>
                <a:schemeClr val="bg1"/>
              </a:solidFill>
              <a:cs typeface="+mn-ea"/>
              <a:sym typeface="+mn-lt"/>
            </a:endParaRPr>
          </a:p>
        </p:txBody>
      </p:sp>
      <p:sp>
        <p:nvSpPr>
          <p:cNvPr id="7" name="文本框 6"/>
          <p:cNvSpPr txBox="1"/>
          <p:nvPr/>
        </p:nvSpPr>
        <p:spPr>
          <a:xfrm>
            <a:off x="568061" y="4148673"/>
            <a:ext cx="2662780" cy="646331"/>
          </a:xfrm>
          <a:prstGeom prst="rect">
            <a:avLst/>
          </a:prstGeom>
          <a:noFill/>
        </p:spPr>
        <p:txBody>
          <a:bodyPr wrap="none" rtlCol="0">
            <a:spAutoFit/>
          </a:bodyPr>
          <a:lstStyle/>
          <a:p>
            <a:r>
              <a:rPr lang="en-US" altLang="zh-CN" sz="3600" dirty="0" smtClean="0">
                <a:solidFill>
                  <a:schemeClr val="bg1"/>
                </a:solidFill>
                <a:cs typeface="+mn-ea"/>
                <a:sym typeface="+mn-lt"/>
              </a:rPr>
              <a:t>CONTENTS</a:t>
            </a:r>
            <a:endParaRPr lang="zh-CN" altLang="en-US" sz="3600" dirty="0">
              <a:solidFill>
                <a:schemeClr val="bg1"/>
              </a:solidFill>
              <a:cs typeface="+mn-ea"/>
              <a:sym typeface="+mn-lt"/>
            </a:endParaRPr>
          </a:p>
        </p:txBody>
      </p:sp>
      <p:cxnSp>
        <p:nvCxnSpPr>
          <p:cNvPr id="9" name="直接连接符 8"/>
          <p:cNvCxnSpPr/>
          <p:nvPr/>
        </p:nvCxnSpPr>
        <p:spPr>
          <a:xfrm>
            <a:off x="725653" y="4971809"/>
            <a:ext cx="58893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7559228" y="1850861"/>
            <a:ext cx="2930925" cy="400110"/>
            <a:chOff x="7559228" y="1850861"/>
            <a:chExt cx="2930925" cy="400110"/>
          </a:xfrm>
        </p:grpSpPr>
        <p:sp>
          <p:nvSpPr>
            <p:cNvPr id="11" name="椭圆 10">
              <a:extLst>
                <a:ext uri="{FF2B5EF4-FFF2-40B4-BE49-F238E27FC236}">
                  <a16:creationId xmlns="" xmlns:a16="http://schemas.microsoft.com/office/drawing/2014/main" id="{C0F24A0A-1CEF-4EDD-9620-8EEA16ECC1AF}"/>
                </a:ext>
              </a:extLst>
            </p:cNvPr>
            <p:cNvSpPr/>
            <p:nvPr/>
          </p:nvSpPr>
          <p:spPr>
            <a:xfrm>
              <a:off x="7559228" y="1897163"/>
              <a:ext cx="276225" cy="276225"/>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cs typeface="+mn-ea"/>
                <a:sym typeface="+mn-lt"/>
              </a:endParaRPr>
            </a:p>
          </p:txBody>
        </p:sp>
        <p:sp>
          <p:nvSpPr>
            <p:cNvPr id="12" name="椭圆 11">
              <a:extLst>
                <a:ext uri="{FF2B5EF4-FFF2-40B4-BE49-F238E27FC236}">
                  <a16:creationId xmlns="" xmlns:a16="http://schemas.microsoft.com/office/drawing/2014/main" id="{D3163767-832F-40D1-B3CD-CDD6FF723B82}"/>
                </a:ext>
              </a:extLst>
            </p:cNvPr>
            <p:cNvSpPr/>
            <p:nvPr/>
          </p:nvSpPr>
          <p:spPr>
            <a:xfrm>
              <a:off x="7659240" y="1997175"/>
              <a:ext cx="76200" cy="76200"/>
            </a:xfrm>
            <a:prstGeom prst="ellips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cs typeface="+mn-ea"/>
                <a:sym typeface="+mn-lt"/>
              </a:endParaRPr>
            </a:p>
          </p:txBody>
        </p:sp>
        <p:sp>
          <p:nvSpPr>
            <p:cNvPr id="19" name="文本框 18">
              <a:extLst>
                <a:ext uri="{FF2B5EF4-FFF2-40B4-BE49-F238E27FC236}">
                  <a16:creationId xmlns="" xmlns:a16="http://schemas.microsoft.com/office/drawing/2014/main" id="{C33F7AD6-FF83-4D92-8A54-09829CB83685}"/>
                </a:ext>
              </a:extLst>
            </p:cNvPr>
            <p:cNvSpPr txBox="1"/>
            <p:nvPr/>
          </p:nvSpPr>
          <p:spPr>
            <a:xfrm>
              <a:off x="8868142" y="1898977"/>
              <a:ext cx="1622011" cy="338554"/>
            </a:xfrm>
            <a:prstGeom prst="rect">
              <a:avLst/>
            </a:prstGeom>
            <a:noFill/>
          </p:spPr>
          <p:txBody>
            <a:bodyPr wrap="square" rtlCol="0">
              <a:spAutoFit/>
            </a:bodyPr>
            <a:lstStyle/>
            <a:p>
              <a:r>
                <a:rPr lang="zh-CN" altLang="en-US" sz="1600" dirty="0" smtClean="0">
                  <a:solidFill>
                    <a:schemeClr val="tx1">
                      <a:lumMod val="95000"/>
                      <a:lumOff val="5000"/>
                    </a:schemeClr>
                  </a:solidFill>
                  <a:cs typeface="+mn-ea"/>
                  <a:sym typeface="+mn-lt"/>
                </a:rPr>
                <a:t>静在书的世界</a:t>
              </a:r>
              <a:endParaRPr lang="zh-CN" altLang="en-US" sz="1600" dirty="0">
                <a:solidFill>
                  <a:schemeClr val="tx1">
                    <a:lumMod val="95000"/>
                    <a:lumOff val="5000"/>
                  </a:schemeClr>
                </a:solidFill>
                <a:cs typeface="+mn-ea"/>
                <a:sym typeface="+mn-lt"/>
              </a:endParaRPr>
            </a:p>
          </p:txBody>
        </p:sp>
        <p:sp>
          <p:nvSpPr>
            <p:cNvPr id="24" name="文本框 23">
              <a:extLst>
                <a:ext uri="{FF2B5EF4-FFF2-40B4-BE49-F238E27FC236}">
                  <a16:creationId xmlns="" xmlns:a16="http://schemas.microsoft.com/office/drawing/2014/main" id="{C33F7AD6-FF83-4D92-8A54-09829CB83685}"/>
                </a:ext>
              </a:extLst>
            </p:cNvPr>
            <p:cNvSpPr txBox="1"/>
            <p:nvPr/>
          </p:nvSpPr>
          <p:spPr>
            <a:xfrm>
              <a:off x="7993173" y="1850861"/>
              <a:ext cx="1239727" cy="400110"/>
            </a:xfrm>
            <a:prstGeom prst="rect">
              <a:avLst/>
            </a:prstGeom>
            <a:noFill/>
          </p:spPr>
          <p:txBody>
            <a:bodyPr wrap="square" rtlCol="0">
              <a:spAutoFit/>
            </a:bodyPr>
            <a:lstStyle/>
            <a:p>
              <a:r>
                <a:rPr lang="zh-CN" altLang="en-US" sz="2000" b="1" dirty="0" smtClean="0">
                  <a:solidFill>
                    <a:schemeClr val="tx1">
                      <a:lumMod val="95000"/>
                      <a:lumOff val="5000"/>
                    </a:schemeClr>
                  </a:solidFill>
                  <a:cs typeface="+mn-ea"/>
                  <a:sym typeface="+mn-lt"/>
                </a:rPr>
                <a:t>第一节</a:t>
              </a:r>
              <a:endParaRPr lang="zh-CN" altLang="en-US" sz="2000" b="1" dirty="0">
                <a:solidFill>
                  <a:schemeClr val="tx1">
                    <a:lumMod val="95000"/>
                    <a:lumOff val="5000"/>
                  </a:schemeClr>
                </a:solidFill>
                <a:cs typeface="+mn-ea"/>
                <a:sym typeface="+mn-lt"/>
              </a:endParaRPr>
            </a:p>
          </p:txBody>
        </p:sp>
      </p:grpSp>
      <p:grpSp>
        <p:nvGrpSpPr>
          <p:cNvPr id="26" name="组合 25"/>
          <p:cNvGrpSpPr/>
          <p:nvPr/>
        </p:nvGrpSpPr>
        <p:grpSpPr>
          <a:xfrm>
            <a:off x="7559228" y="2745809"/>
            <a:ext cx="3317610" cy="400110"/>
            <a:chOff x="7559228" y="1852097"/>
            <a:chExt cx="3317610" cy="400110"/>
          </a:xfrm>
        </p:grpSpPr>
        <p:sp>
          <p:nvSpPr>
            <p:cNvPr id="27" name="椭圆 26">
              <a:extLst>
                <a:ext uri="{FF2B5EF4-FFF2-40B4-BE49-F238E27FC236}">
                  <a16:creationId xmlns="" xmlns:a16="http://schemas.microsoft.com/office/drawing/2014/main" id="{C0F24A0A-1CEF-4EDD-9620-8EEA16ECC1AF}"/>
                </a:ext>
              </a:extLst>
            </p:cNvPr>
            <p:cNvSpPr/>
            <p:nvPr/>
          </p:nvSpPr>
          <p:spPr>
            <a:xfrm>
              <a:off x="7559228" y="1897163"/>
              <a:ext cx="276225" cy="276225"/>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cs typeface="+mn-ea"/>
                <a:sym typeface="+mn-lt"/>
              </a:endParaRPr>
            </a:p>
          </p:txBody>
        </p:sp>
        <p:sp>
          <p:nvSpPr>
            <p:cNvPr id="28" name="椭圆 27">
              <a:extLst>
                <a:ext uri="{FF2B5EF4-FFF2-40B4-BE49-F238E27FC236}">
                  <a16:creationId xmlns="" xmlns:a16="http://schemas.microsoft.com/office/drawing/2014/main" id="{D3163767-832F-40D1-B3CD-CDD6FF723B82}"/>
                </a:ext>
              </a:extLst>
            </p:cNvPr>
            <p:cNvSpPr/>
            <p:nvPr/>
          </p:nvSpPr>
          <p:spPr>
            <a:xfrm>
              <a:off x="7659240" y="1997175"/>
              <a:ext cx="76200" cy="76200"/>
            </a:xfrm>
            <a:prstGeom prst="ellips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cs typeface="+mn-ea"/>
                <a:sym typeface="+mn-lt"/>
              </a:endParaRPr>
            </a:p>
          </p:txBody>
        </p:sp>
        <p:sp>
          <p:nvSpPr>
            <p:cNvPr id="29" name="文本框 28">
              <a:extLst>
                <a:ext uri="{FF2B5EF4-FFF2-40B4-BE49-F238E27FC236}">
                  <a16:creationId xmlns="" xmlns:a16="http://schemas.microsoft.com/office/drawing/2014/main" id="{C33F7AD6-FF83-4D92-8A54-09829CB83685}"/>
                </a:ext>
              </a:extLst>
            </p:cNvPr>
            <p:cNvSpPr txBox="1"/>
            <p:nvPr/>
          </p:nvSpPr>
          <p:spPr>
            <a:xfrm>
              <a:off x="8878845" y="1886541"/>
              <a:ext cx="1997993" cy="338554"/>
            </a:xfrm>
            <a:prstGeom prst="rect">
              <a:avLst/>
            </a:prstGeom>
            <a:noFill/>
          </p:spPr>
          <p:txBody>
            <a:bodyPr wrap="square" rtlCol="0">
              <a:spAutoFit/>
            </a:bodyPr>
            <a:lstStyle/>
            <a:p>
              <a:r>
                <a:rPr lang="zh-CN" altLang="en-US" sz="1600" dirty="0">
                  <a:solidFill>
                    <a:schemeClr val="tx1">
                      <a:lumMod val="95000"/>
                      <a:lumOff val="5000"/>
                    </a:schemeClr>
                  </a:solidFill>
                  <a:cs typeface="+mn-ea"/>
                  <a:sym typeface="+mn-lt"/>
                </a:rPr>
                <a:t>行走在空荡的路上</a:t>
              </a:r>
            </a:p>
          </p:txBody>
        </p:sp>
        <p:sp>
          <p:nvSpPr>
            <p:cNvPr id="30" name="文本框 29">
              <a:extLst>
                <a:ext uri="{FF2B5EF4-FFF2-40B4-BE49-F238E27FC236}">
                  <a16:creationId xmlns="" xmlns:a16="http://schemas.microsoft.com/office/drawing/2014/main" id="{C33F7AD6-FF83-4D92-8A54-09829CB83685}"/>
                </a:ext>
              </a:extLst>
            </p:cNvPr>
            <p:cNvSpPr txBox="1"/>
            <p:nvPr/>
          </p:nvSpPr>
          <p:spPr>
            <a:xfrm>
              <a:off x="7993173" y="1852097"/>
              <a:ext cx="1239727" cy="400110"/>
            </a:xfrm>
            <a:prstGeom prst="rect">
              <a:avLst/>
            </a:prstGeom>
            <a:noFill/>
          </p:spPr>
          <p:txBody>
            <a:bodyPr wrap="square" rtlCol="0">
              <a:spAutoFit/>
            </a:bodyPr>
            <a:lstStyle/>
            <a:p>
              <a:r>
                <a:rPr lang="zh-CN" altLang="en-US" sz="2000" b="1" dirty="0" smtClean="0">
                  <a:solidFill>
                    <a:schemeClr val="tx1">
                      <a:lumMod val="95000"/>
                      <a:lumOff val="5000"/>
                    </a:schemeClr>
                  </a:solidFill>
                  <a:cs typeface="+mn-ea"/>
                  <a:sym typeface="+mn-lt"/>
                </a:rPr>
                <a:t>第二节</a:t>
              </a:r>
              <a:endParaRPr lang="zh-CN" altLang="en-US" sz="2000" b="1" dirty="0">
                <a:solidFill>
                  <a:schemeClr val="tx1">
                    <a:lumMod val="95000"/>
                    <a:lumOff val="5000"/>
                  </a:schemeClr>
                </a:solidFill>
                <a:cs typeface="+mn-ea"/>
                <a:sym typeface="+mn-lt"/>
              </a:endParaRPr>
            </a:p>
          </p:txBody>
        </p:sp>
      </p:grpSp>
      <p:grpSp>
        <p:nvGrpSpPr>
          <p:cNvPr id="31" name="组合 30"/>
          <p:cNvGrpSpPr/>
          <p:nvPr/>
        </p:nvGrpSpPr>
        <p:grpSpPr>
          <a:xfrm>
            <a:off x="7559228" y="3637436"/>
            <a:ext cx="2677268" cy="400110"/>
            <a:chOff x="7559228" y="1850012"/>
            <a:chExt cx="2677268" cy="400110"/>
          </a:xfrm>
        </p:grpSpPr>
        <p:sp>
          <p:nvSpPr>
            <p:cNvPr id="32" name="椭圆 31">
              <a:extLst>
                <a:ext uri="{FF2B5EF4-FFF2-40B4-BE49-F238E27FC236}">
                  <a16:creationId xmlns="" xmlns:a16="http://schemas.microsoft.com/office/drawing/2014/main" id="{C0F24A0A-1CEF-4EDD-9620-8EEA16ECC1AF}"/>
                </a:ext>
              </a:extLst>
            </p:cNvPr>
            <p:cNvSpPr/>
            <p:nvPr/>
          </p:nvSpPr>
          <p:spPr>
            <a:xfrm>
              <a:off x="7559228" y="1897163"/>
              <a:ext cx="276225" cy="276225"/>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cs typeface="+mn-ea"/>
                <a:sym typeface="+mn-lt"/>
              </a:endParaRPr>
            </a:p>
          </p:txBody>
        </p:sp>
        <p:sp>
          <p:nvSpPr>
            <p:cNvPr id="33" name="椭圆 32">
              <a:extLst>
                <a:ext uri="{FF2B5EF4-FFF2-40B4-BE49-F238E27FC236}">
                  <a16:creationId xmlns="" xmlns:a16="http://schemas.microsoft.com/office/drawing/2014/main" id="{D3163767-832F-40D1-B3CD-CDD6FF723B82}"/>
                </a:ext>
              </a:extLst>
            </p:cNvPr>
            <p:cNvSpPr/>
            <p:nvPr/>
          </p:nvSpPr>
          <p:spPr>
            <a:xfrm>
              <a:off x="7659240" y="1997175"/>
              <a:ext cx="76200" cy="76200"/>
            </a:xfrm>
            <a:prstGeom prst="ellips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cs typeface="+mn-ea"/>
                <a:sym typeface="+mn-lt"/>
              </a:endParaRPr>
            </a:p>
          </p:txBody>
        </p:sp>
        <p:sp>
          <p:nvSpPr>
            <p:cNvPr id="34" name="文本框 33">
              <a:extLst>
                <a:ext uri="{FF2B5EF4-FFF2-40B4-BE49-F238E27FC236}">
                  <a16:creationId xmlns="" xmlns:a16="http://schemas.microsoft.com/office/drawing/2014/main" id="{C33F7AD6-FF83-4D92-8A54-09829CB83685}"/>
                </a:ext>
              </a:extLst>
            </p:cNvPr>
            <p:cNvSpPr txBox="1"/>
            <p:nvPr/>
          </p:nvSpPr>
          <p:spPr>
            <a:xfrm>
              <a:off x="8869280" y="1874105"/>
              <a:ext cx="1367216" cy="338554"/>
            </a:xfrm>
            <a:prstGeom prst="rect">
              <a:avLst/>
            </a:prstGeom>
            <a:noFill/>
          </p:spPr>
          <p:txBody>
            <a:bodyPr wrap="square" rtlCol="0">
              <a:spAutoFit/>
            </a:bodyPr>
            <a:lstStyle/>
            <a:p>
              <a:r>
                <a:rPr lang="zh-CN" altLang="en-US" sz="1600" dirty="0">
                  <a:solidFill>
                    <a:schemeClr val="tx1">
                      <a:lumMod val="95000"/>
                      <a:lumOff val="5000"/>
                    </a:schemeClr>
                  </a:solidFill>
                  <a:cs typeface="+mn-ea"/>
                  <a:sym typeface="+mn-lt"/>
                </a:rPr>
                <a:t>没有声音</a:t>
              </a:r>
            </a:p>
          </p:txBody>
        </p:sp>
        <p:sp>
          <p:nvSpPr>
            <p:cNvPr id="35" name="文本框 34">
              <a:extLst>
                <a:ext uri="{FF2B5EF4-FFF2-40B4-BE49-F238E27FC236}">
                  <a16:creationId xmlns="" xmlns:a16="http://schemas.microsoft.com/office/drawing/2014/main" id="{C33F7AD6-FF83-4D92-8A54-09829CB83685}"/>
                </a:ext>
              </a:extLst>
            </p:cNvPr>
            <p:cNvSpPr txBox="1"/>
            <p:nvPr/>
          </p:nvSpPr>
          <p:spPr>
            <a:xfrm>
              <a:off x="7993173" y="1850012"/>
              <a:ext cx="1239727" cy="400110"/>
            </a:xfrm>
            <a:prstGeom prst="rect">
              <a:avLst/>
            </a:prstGeom>
            <a:noFill/>
          </p:spPr>
          <p:txBody>
            <a:bodyPr wrap="square" rtlCol="0">
              <a:spAutoFit/>
            </a:bodyPr>
            <a:lstStyle/>
            <a:p>
              <a:r>
                <a:rPr lang="zh-CN" altLang="en-US" sz="2000" b="1" dirty="0" smtClean="0">
                  <a:solidFill>
                    <a:schemeClr val="tx1">
                      <a:lumMod val="95000"/>
                      <a:lumOff val="5000"/>
                    </a:schemeClr>
                  </a:solidFill>
                  <a:cs typeface="+mn-ea"/>
                  <a:sym typeface="+mn-lt"/>
                </a:rPr>
                <a:t>第三节</a:t>
              </a:r>
              <a:endParaRPr lang="zh-CN" altLang="en-US" sz="2000" b="1" dirty="0">
                <a:solidFill>
                  <a:schemeClr val="tx1">
                    <a:lumMod val="95000"/>
                    <a:lumOff val="5000"/>
                  </a:schemeClr>
                </a:solidFill>
                <a:cs typeface="+mn-ea"/>
                <a:sym typeface="+mn-lt"/>
              </a:endParaRPr>
            </a:p>
          </p:txBody>
        </p:sp>
      </p:grpSp>
      <p:grpSp>
        <p:nvGrpSpPr>
          <p:cNvPr id="36" name="组合 35"/>
          <p:cNvGrpSpPr/>
          <p:nvPr/>
        </p:nvGrpSpPr>
        <p:grpSpPr>
          <a:xfrm>
            <a:off x="7559228" y="4514135"/>
            <a:ext cx="3317610" cy="400110"/>
            <a:chOff x="7559228" y="1832999"/>
            <a:chExt cx="3317610" cy="400110"/>
          </a:xfrm>
        </p:grpSpPr>
        <p:sp>
          <p:nvSpPr>
            <p:cNvPr id="37" name="椭圆 36">
              <a:extLst>
                <a:ext uri="{FF2B5EF4-FFF2-40B4-BE49-F238E27FC236}">
                  <a16:creationId xmlns="" xmlns:a16="http://schemas.microsoft.com/office/drawing/2014/main" id="{C0F24A0A-1CEF-4EDD-9620-8EEA16ECC1AF}"/>
                </a:ext>
              </a:extLst>
            </p:cNvPr>
            <p:cNvSpPr/>
            <p:nvPr/>
          </p:nvSpPr>
          <p:spPr>
            <a:xfrm>
              <a:off x="7559228" y="1897163"/>
              <a:ext cx="276225" cy="276225"/>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cs typeface="+mn-ea"/>
                <a:sym typeface="+mn-lt"/>
              </a:endParaRPr>
            </a:p>
          </p:txBody>
        </p:sp>
        <p:sp>
          <p:nvSpPr>
            <p:cNvPr id="38" name="椭圆 37">
              <a:extLst>
                <a:ext uri="{FF2B5EF4-FFF2-40B4-BE49-F238E27FC236}">
                  <a16:creationId xmlns="" xmlns:a16="http://schemas.microsoft.com/office/drawing/2014/main" id="{D3163767-832F-40D1-B3CD-CDD6FF723B82}"/>
                </a:ext>
              </a:extLst>
            </p:cNvPr>
            <p:cNvSpPr/>
            <p:nvPr/>
          </p:nvSpPr>
          <p:spPr>
            <a:xfrm>
              <a:off x="7659240" y="1997175"/>
              <a:ext cx="76200" cy="76200"/>
            </a:xfrm>
            <a:prstGeom prst="ellips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cs typeface="+mn-ea"/>
                <a:sym typeface="+mn-lt"/>
              </a:endParaRPr>
            </a:p>
          </p:txBody>
        </p:sp>
        <p:sp>
          <p:nvSpPr>
            <p:cNvPr id="39" name="文本框 38">
              <a:extLst>
                <a:ext uri="{FF2B5EF4-FFF2-40B4-BE49-F238E27FC236}">
                  <a16:creationId xmlns="" xmlns:a16="http://schemas.microsoft.com/office/drawing/2014/main" id="{C33F7AD6-FF83-4D92-8A54-09829CB83685}"/>
                </a:ext>
              </a:extLst>
            </p:cNvPr>
            <p:cNvSpPr txBox="1"/>
            <p:nvPr/>
          </p:nvSpPr>
          <p:spPr>
            <a:xfrm>
              <a:off x="8878846" y="1878295"/>
              <a:ext cx="1997992" cy="338554"/>
            </a:xfrm>
            <a:prstGeom prst="rect">
              <a:avLst/>
            </a:prstGeom>
            <a:noFill/>
          </p:spPr>
          <p:txBody>
            <a:bodyPr wrap="square" rtlCol="0">
              <a:spAutoFit/>
            </a:bodyPr>
            <a:lstStyle/>
            <a:p>
              <a:r>
                <a:rPr lang="zh-CN" altLang="en-US" sz="1600" dirty="0">
                  <a:solidFill>
                    <a:schemeClr val="tx1">
                      <a:lumMod val="95000"/>
                      <a:lumOff val="5000"/>
                    </a:schemeClr>
                  </a:solidFill>
                  <a:cs typeface="+mn-ea"/>
                  <a:sym typeface="+mn-lt"/>
                </a:rPr>
                <a:t>这种感觉妙极了</a:t>
              </a:r>
            </a:p>
          </p:txBody>
        </p:sp>
        <p:sp>
          <p:nvSpPr>
            <p:cNvPr id="40" name="文本框 39">
              <a:extLst>
                <a:ext uri="{FF2B5EF4-FFF2-40B4-BE49-F238E27FC236}">
                  <a16:creationId xmlns="" xmlns:a16="http://schemas.microsoft.com/office/drawing/2014/main" id="{C33F7AD6-FF83-4D92-8A54-09829CB83685}"/>
                </a:ext>
              </a:extLst>
            </p:cNvPr>
            <p:cNvSpPr txBox="1"/>
            <p:nvPr/>
          </p:nvSpPr>
          <p:spPr>
            <a:xfrm>
              <a:off x="7993173" y="1832999"/>
              <a:ext cx="1239727" cy="400110"/>
            </a:xfrm>
            <a:prstGeom prst="rect">
              <a:avLst/>
            </a:prstGeom>
            <a:noFill/>
          </p:spPr>
          <p:txBody>
            <a:bodyPr wrap="square" rtlCol="0">
              <a:spAutoFit/>
            </a:bodyPr>
            <a:lstStyle/>
            <a:p>
              <a:r>
                <a:rPr lang="zh-CN" altLang="en-US" sz="2000" b="1" dirty="0" smtClean="0">
                  <a:solidFill>
                    <a:schemeClr val="tx1">
                      <a:lumMod val="95000"/>
                      <a:lumOff val="5000"/>
                    </a:schemeClr>
                  </a:solidFill>
                  <a:cs typeface="+mn-ea"/>
                  <a:sym typeface="+mn-lt"/>
                </a:rPr>
                <a:t>第四节</a:t>
              </a:r>
              <a:endParaRPr lang="zh-CN" altLang="en-US" sz="2000" b="1" dirty="0">
                <a:solidFill>
                  <a:schemeClr val="tx1">
                    <a:lumMod val="95000"/>
                    <a:lumOff val="5000"/>
                  </a:schemeClr>
                </a:solidFill>
                <a:cs typeface="+mn-ea"/>
                <a:sym typeface="+mn-lt"/>
              </a:endParaRPr>
            </a:p>
          </p:txBody>
        </p:sp>
      </p:grpSp>
      <p:cxnSp>
        <p:nvCxnSpPr>
          <p:cNvPr id="51" name="直接连接符 50"/>
          <p:cNvCxnSpPr/>
          <p:nvPr/>
        </p:nvCxnSpPr>
        <p:spPr>
          <a:xfrm>
            <a:off x="7587794" y="2429455"/>
            <a:ext cx="285178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587794" y="3339884"/>
            <a:ext cx="285178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587794" y="4237787"/>
            <a:ext cx="285178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587794" y="5135690"/>
            <a:ext cx="285178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 xmlns:a16="http://schemas.microsoft.com/office/drawing/2014/main" id="{F85C4BD7-035E-41BF-97BA-662C39F1C72A}"/>
              </a:ext>
            </a:extLst>
          </p:cNvPr>
          <p:cNvSpPr/>
          <p:nvPr/>
        </p:nvSpPr>
        <p:spPr>
          <a:xfrm>
            <a:off x="10814845" y="1038386"/>
            <a:ext cx="1377155" cy="4602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41" name="组合 40">
            <a:extLst>
              <a:ext uri="{FF2B5EF4-FFF2-40B4-BE49-F238E27FC236}">
                <a16:creationId xmlns="" xmlns:a16="http://schemas.microsoft.com/office/drawing/2014/main" id="{823C2A34-2D5B-42D6-A76D-D9FA2BA96CC2}"/>
              </a:ext>
            </a:extLst>
          </p:cNvPr>
          <p:cNvGrpSpPr/>
          <p:nvPr/>
        </p:nvGrpSpPr>
        <p:grpSpPr>
          <a:xfrm>
            <a:off x="11192415" y="1835028"/>
            <a:ext cx="628650" cy="3085461"/>
            <a:chOff x="9281867" y="1597124"/>
            <a:chExt cx="628650" cy="3085461"/>
          </a:xfrm>
        </p:grpSpPr>
        <p:sp>
          <p:nvSpPr>
            <p:cNvPr id="42" name="椭圆 41">
              <a:extLst>
                <a:ext uri="{FF2B5EF4-FFF2-40B4-BE49-F238E27FC236}">
                  <a16:creationId xmlns="" xmlns:a16="http://schemas.microsoft.com/office/drawing/2014/main" id="{95CD3BE6-7FF5-4C0B-99BE-65099DD71D43}"/>
                </a:ext>
              </a:extLst>
            </p:cNvPr>
            <p:cNvSpPr/>
            <p:nvPr/>
          </p:nvSpPr>
          <p:spPr>
            <a:xfrm>
              <a:off x="9281867" y="1597124"/>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椭圆 42">
              <a:extLst>
                <a:ext uri="{FF2B5EF4-FFF2-40B4-BE49-F238E27FC236}">
                  <a16:creationId xmlns="" xmlns:a16="http://schemas.microsoft.com/office/drawing/2014/main" id="{AD2CB9EE-8DF1-497A-858C-B339D173C7FC}"/>
                </a:ext>
              </a:extLst>
            </p:cNvPr>
            <p:cNvSpPr/>
            <p:nvPr/>
          </p:nvSpPr>
          <p:spPr>
            <a:xfrm>
              <a:off x="9281867" y="2395536"/>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4" name="椭圆 43">
              <a:extLst>
                <a:ext uri="{FF2B5EF4-FFF2-40B4-BE49-F238E27FC236}">
                  <a16:creationId xmlns="" xmlns:a16="http://schemas.microsoft.com/office/drawing/2014/main" id="{534B9441-033C-43D4-9A79-2954D43192E0}"/>
                </a:ext>
              </a:extLst>
            </p:cNvPr>
            <p:cNvSpPr/>
            <p:nvPr/>
          </p:nvSpPr>
          <p:spPr>
            <a:xfrm>
              <a:off x="9281867" y="3193948"/>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5" name="椭圆 44">
              <a:extLst>
                <a:ext uri="{FF2B5EF4-FFF2-40B4-BE49-F238E27FC236}">
                  <a16:creationId xmlns="" xmlns:a16="http://schemas.microsoft.com/office/drawing/2014/main" id="{51D6DEBB-3716-403B-B4D7-1EA22DD1EBD1}"/>
                </a:ext>
              </a:extLst>
            </p:cNvPr>
            <p:cNvSpPr/>
            <p:nvPr/>
          </p:nvSpPr>
          <p:spPr>
            <a:xfrm>
              <a:off x="9281867" y="405393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6" name="文本框 45">
              <a:extLst>
                <a:ext uri="{FF2B5EF4-FFF2-40B4-BE49-F238E27FC236}">
                  <a16:creationId xmlns="" xmlns:a16="http://schemas.microsoft.com/office/drawing/2014/main" id="{A913C3BC-EE00-4209-9CCA-37803D83E972}"/>
                </a:ext>
              </a:extLst>
            </p:cNvPr>
            <p:cNvSpPr txBox="1"/>
            <p:nvPr/>
          </p:nvSpPr>
          <p:spPr>
            <a:xfrm>
              <a:off x="9354892" y="1649839"/>
              <a:ext cx="447675" cy="523220"/>
            </a:xfrm>
            <a:prstGeom prst="rect">
              <a:avLst/>
            </a:prstGeom>
            <a:noFill/>
          </p:spPr>
          <p:txBody>
            <a:bodyPr wrap="square" rtlCol="0">
              <a:spAutoFit/>
            </a:bodyPr>
            <a:lstStyle/>
            <a:p>
              <a:r>
                <a:rPr lang="zh-CN" altLang="en-US" sz="2800" dirty="0" smtClean="0">
                  <a:solidFill>
                    <a:schemeClr val="bg1"/>
                  </a:solidFill>
                  <a:cs typeface="+mn-ea"/>
                  <a:sym typeface="+mn-lt"/>
                </a:rPr>
                <a:t>阅</a:t>
              </a:r>
              <a:endParaRPr lang="zh-CN" altLang="en-US" sz="2800" dirty="0">
                <a:solidFill>
                  <a:schemeClr val="bg1"/>
                </a:solidFill>
                <a:cs typeface="+mn-ea"/>
                <a:sym typeface="+mn-lt"/>
              </a:endParaRPr>
            </a:p>
          </p:txBody>
        </p:sp>
        <p:sp>
          <p:nvSpPr>
            <p:cNvPr id="47" name="文本框 46">
              <a:extLst>
                <a:ext uri="{FF2B5EF4-FFF2-40B4-BE49-F238E27FC236}">
                  <a16:creationId xmlns="" xmlns:a16="http://schemas.microsoft.com/office/drawing/2014/main" id="{E412A290-3831-40B7-9021-09CF7705740C}"/>
                </a:ext>
              </a:extLst>
            </p:cNvPr>
            <p:cNvSpPr txBox="1"/>
            <p:nvPr/>
          </p:nvSpPr>
          <p:spPr>
            <a:xfrm>
              <a:off x="9353304" y="2448251"/>
              <a:ext cx="447675" cy="523220"/>
            </a:xfrm>
            <a:prstGeom prst="rect">
              <a:avLst/>
            </a:prstGeom>
            <a:noFill/>
          </p:spPr>
          <p:txBody>
            <a:bodyPr wrap="square" rtlCol="0">
              <a:spAutoFit/>
            </a:bodyPr>
            <a:lstStyle/>
            <a:p>
              <a:r>
                <a:rPr lang="zh-CN" altLang="en-US" sz="2800" dirty="0" smtClean="0">
                  <a:solidFill>
                    <a:schemeClr val="bg1"/>
                  </a:solidFill>
                  <a:cs typeface="+mn-ea"/>
                  <a:sym typeface="+mn-lt"/>
                </a:rPr>
                <a:t>读</a:t>
              </a:r>
              <a:endParaRPr lang="zh-CN" altLang="en-US" sz="2800" dirty="0">
                <a:solidFill>
                  <a:schemeClr val="bg1"/>
                </a:solidFill>
                <a:cs typeface="+mn-ea"/>
                <a:sym typeface="+mn-lt"/>
              </a:endParaRPr>
            </a:p>
          </p:txBody>
        </p:sp>
        <p:sp>
          <p:nvSpPr>
            <p:cNvPr id="48" name="文本框 47">
              <a:extLst>
                <a:ext uri="{FF2B5EF4-FFF2-40B4-BE49-F238E27FC236}">
                  <a16:creationId xmlns="" xmlns:a16="http://schemas.microsoft.com/office/drawing/2014/main" id="{2036FA45-AA18-4F52-8123-5A1CB4A17D42}"/>
                </a:ext>
              </a:extLst>
            </p:cNvPr>
            <p:cNvSpPr txBox="1"/>
            <p:nvPr/>
          </p:nvSpPr>
          <p:spPr>
            <a:xfrm>
              <a:off x="9343778" y="3246663"/>
              <a:ext cx="447675" cy="523220"/>
            </a:xfrm>
            <a:prstGeom prst="rect">
              <a:avLst/>
            </a:prstGeom>
            <a:noFill/>
          </p:spPr>
          <p:txBody>
            <a:bodyPr wrap="square" rtlCol="0">
              <a:spAutoFit/>
            </a:bodyPr>
            <a:lstStyle/>
            <a:p>
              <a:r>
                <a:rPr lang="zh-CN" altLang="en-US" sz="2800" dirty="0" smtClean="0">
                  <a:solidFill>
                    <a:schemeClr val="bg1"/>
                  </a:solidFill>
                  <a:cs typeface="+mn-ea"/>
                  <a:sym typeface="+mn-lt"/>
                </a:rPr>
                <a:t>分</a:t>
              </a:r>
              <a:endParaRPr lang="zh-CN" altLang="en-US" sz="2800" dirty="0">
                <a:solidFill>
                  <a:schemeClr val="bg1"/>
                </a:solidFill>
                <a:cs typeface="+mn-ea"/>
                <a:sym typeface="+mn-lt"/>
              </a:endParaRPr>
            </a:p>
          </p:txBody>
        </p:sp>
        <p:sp>
          <p:nvSpPr>
            <p:cNvPr id="49" name="文本框 48">
              <a:extLst>
                <a:ext uri="{FF2B5EF4-FFF2-40B4-BE49-F238E27FC236}">
                  <a16:creationId xmlns="" xmlns:a16="http://schemas.microsoft.com/office/drawing/2014/main" id="{86C49AC2-0D84-4E5F-8337-656EDA75E8DA}"/>
                </a:ext>
              </a:extLst>
            </p:cNvPr>
            <p:cNvSpPr txBox="1"/>
            <p:nvPr/>
          </p:nvSpPr>
          <p:spPr>
            <a:xfrm>
              <a:off x="9343779" y="4106650"/>
              <a:ext cx="447675" cy="523220"/>
            </a:xfrm>
            <a:prstGeom prst="rect">
              <a:avLst/>
            </a:prstGeom>
            <a:noFill/>
          </p:spPr>
          <p:txBody>
            <a:bodyPr wrap="square" rtlCol="0">
              <a:spAutoFit/>
            </a:bodyPr>
            <a:lstStyle/>
            <a:p>
              <a:r>
                <a:rPr lang="zh-CN" altLang="en-US" sz="2800" dirty="0" smtClean="0">
                  <a:solidFill>
                    <a:schemeClr val="bg1"/>
                  </a:solidFill>
                  <a:cs typeface="+mn-ea"/>
                  <a:sym typeface="+mn-lt"/>
                </a:rPr>
                <a:t>享</a:t>
              </a:r>
              <a:endParaRPr lang="zh-CN" altLang="en-US" sz="2800" dirty="0">
                <a:solidFill>
                  <a:schemeClr val="bg1"/>
                </a:solidFill>
                <a:cs typeface="+mn-ea"/>
                <a:sym typeface="+mn-lt"/>
              </a:endParaRPr>
            </a:p>
          </p:txBody>
        </p:sp>
      </p:grpSp>
    </p:spTree>
    <p:extLst>
      <p:ext uri="{BB962C8B-B14F-4D97-AF65-F5344CB8AC3E}">
        <p14:creationId xmlns:p14="http://schemas.microsoft.com/office/powerpoint/2010/main" val="408417031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18" presetClass="entr" presetSubtype="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Right)">
                                      <p:cBhvr>
                                        <p:cTn id="15" dur="500"/>
                                        <p:tgtEl>
                                          <p:spTgt spid="3"/>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trips(downRight)">
                                      <p:cBhvr>
                                        <p:cTn id="18" dur="500"/>
                                        <p:tgtEl>
                                          <p:spTgt spid="5"/>
                                        </p:tgtEl>
                                      </p:cBhvr>
                                    </p:animEffect>
                                  </p:childTnLst>
                                </p:cTn>
                              </p:par>
                              <p:par>
                                <p:cTn id="19" presetID="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6" presetClass="entr" presetSubtype="16"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circle(in)">
                                      <p:cBhvr>
                                        <p:cTn id="25" dur="2000"/>
                                        <p:tgtEl>
                                          <p:spTgt spid="56"/>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ircle(in)">
                                      <p:cBhvr>
                                        <p:cTn id="28" dur="2000"/>
                                        <p:tgtEl>
                                          <p:spTgt spid="4"/>
                                        </p:tgtEl>
                                      </p:cBhvr>
                                    </p:animEffect>
                                  </p:childTnLst>
                                </p:cTn>
                              </p:par>
                              <p:par>
                                <p:cTn id="29" presetID="6" presetClass="entr" presetSubtype="16"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circle(in)">
                                      <p:cBhvr>
                                        <p:cTn id="31" dur="2000"/>
                                        <p:tgtEl>
                                          <p:spTgt spid="41"/>
                                        </p:tgtEl>
                                      </p:cBhvr>
                                    </p:animEffect>
                                  </p:childTnLst>
                                </p:cTn>
                              </p:par>
                              <p:par>
                                <p:cTn id="32" presetID="2" presetClass="entr" presetSubtype="2" fill="hold" nodeType="withEffect">
                                  <p:stCondLst>
                                    <p:cond delay="125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1000" fill="hold"/>
                                        <p:tgtEl>
                                          <p:spTgt spid="25"/>
                                        </p:tgtEl>
                                        <p:attrNameLst>
                                          <p:attrName>ppt_x</p:attrName>
                                        </p:attrNameLst>
                                      </p:cBhvr>
                                      <p:tavLst>
                                        <p:tav tm="0">
                                          <p:val>
                                            <p:strVal val="1+#ppt_w/2"/>
                                          </p:val>
                                        </p:tav>
                                        <p:tav tm="100000">
                                          <p:val>
                                            <p:strVal val="#ppt_x"/>
                                          </p:val>
                                        </p:tav>
                                      </p:tavLst>
                                    </p:anim>
                                    <p:anim calcmode="lin" valueType="num">
                                      <p:cBhvr additive="base">
                                        <p:cTn id="35" dur="1000" fill="hold"/>
                                        <p:tgtEl>
                                          <p:spTgt spid="25"/>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125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1000" fill="hold"/>
                                        <p:tgtEl>
                                          <p:spTgt spid="26"/>
                                        </p:tgtEl>
                                        <p:attrNameLst>
                                          <p:attrName>ppt_x</p:attrName>
                                        </p:attrNameLst>
                                      </p:cBhvr>
                                      <p:tavLst>
                                        <p:tav tm="0">
                                          <p:val>
                                            <p:strVal val="1+#ppt_w/2"/>
                                          </p:val>
                                        </p:tav>
                                        <p:tav tm="100000">
                                          <p:val>
                                            <p:strVal val="#ppt_x"/>
                                          </p:val>
                                        </p:tav>
                                      </p:tavLst>
                                    </p:anim>
                                    <p:anim calcmode="lin" valueType="num">
                                      <p:cBhvr additive="base">
                                        <p:cTn id="39" dur="1000" fill="hold"/>
                                        <p:tgtEl>
                                          <p:spTgt spid="26"/>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125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1000" fill="hold"/>
                                        <p:tgtEl>
                                          <p:spTgt spid="31"/>
                                        </p:tgtEl>
                                        <p:attrNameLst>
                                          <p:attrName>ppt_x</p:attrName>
                                        </p:attrNameLst>
                                      </p:cBhvr>
                                      <p:tavLst>
                                        <p:tav tm="0">
                                          <p:val>
                                            <p:strVal val="1+#ppt_w/2"/>
                                          </p:val>
                                        </p:tav>
                                        <p:tav tm="100000">
                                          <p:val>
                                            <p:strVal val="#ppt_x"/>
                                          </p:val>
                                        </p:tav>
                                      </p:tavLst>
                                    </p:anim>
                                    <p:anim calcmode="lin" valueType="num">
                                      <p:cBhvr additive="base">
                                        <p:cTn id="43" dur="1000" fill="hold"/>
                                        <p:tgtEl>
                                          <p:spTgt spid="31"/>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1250"/>
                                  </p:stCondLst>
                                  <p:childTnLst>
                                    <p:set>
                                      <p:cBhvr>
                                        <p:cTn id="45" dur="1" fill="hold">
                                          <p:stCondLst>
                                            <p:cond delay="0"/>
                                          </p:stCondLst>
                                        </p:cTn>
                                        <p:tgtEl>
                                          <p:spTgt spid="36"/>
                                        </p:tgtEl>
                                        <p:attrNameLst>
                                          <p:attrName>style.visibility</p:attrName>
                                        </p:attrNameLst>
                                      </p:cBhvr>
                                      <p:to>
                                        <p:strVal val="visible"/>
                                      </p:to>
                                    </p:set>
                                    <p:anim calcmode="lin" valueType="num">
                                      <p:cBhvr additive="base">
                                        <p:cTn id="46" dur="1000" fill="hold"/>
                                        <p:tgtEl>
                                          <p:spTgt spid="36"/>
                                        </p:tgtEl>
                                        <p:attrNameLst>
                                          <p:attrName>ppt_x</p:attrName>
                                        </p:attrNameLst>
                                      </p:cBhvr>
                                      <p:tavLst>
                                        <p:tav tm="0">
                                          <p:val>
                                            <p:strVal val="1+#ppt_w/2"/>
                                          </p:val>
                                        </p:tav>
                                        <p:tav tm="100000">
                                          <p:val>
                                            <p:strVal val="#ppt_x"/>
                                          </p:val>
                                        </p:tav>
                                      </p:tavLst>
                                    </p:anim>
                                    <p:anim calcmode="lin" valueType="num">
                                      <p:cBhvr additive="base">
                                        <p:cTn id="47" dur="1000" fill="hold"/>
                                        <p:tgtEl>
                                          <p:spTgt spid="36"/>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125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1000" fill="hold"/>
                                        <p:tgtEl>
                                          <p:spTgt spid="51"/>
                                        </p:tgtEl>
                                        <p:attrNameLst>
                                          <p:attrName>ppt_x</p:attrName>
                                        </p:attrNameLst>
                                      </p:cBhvr>
                                      <p:tavLst>
                                        <p:tav tm="0">
                                          <p:val>
                                            <p:strVal val="1+#ppt_w/2"/>
                                          </p:val>
                                        </p:tav>
                                        <p:tav tm="100000">
                                          <p:val>
                                            <p:strVal val="#ppt_x"/>
                                          </p:val>
                                        </p:tav>
                                      </p:tavLst>
                                    </p:anim>
                                    <p:anim calcmode="lin" valueType="num">
                                      <p:cBhvr additive="base">
                                        <p:cTn id="51" dur="1000" fill="hold"/>
                                        <p:tgtEl>
                                          <p:spTgt spid="5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1250"/>
                                  </p:stCondLst>
                                  <p:childTnLst>
                                    <p:set>
                                      <p:cBhvr>
                                        <p:cTn id="53" dur="1" fill="hold">
                                          <p:stCondLst>
                                            <p:cond delay="0"/>
                                          </p:stCondLst>
                                        </p:cTn>
                                        <p:tgtEl>
                                          <p:spTgt spid="53"/>
                                        </p:tgtEl>
                                        <p:attrNameLst>
                                          <p:attrName>style.visibility</p:attrName>
                                        </p:attrNameLst>
                                      </p:cBhvr>
                                      <p:to>
                                        <p:strVal val="visible"/>
                                      </p:to>
                                    </p:set>
                                    <p:anim calcmode="lin" valueType="num">
                                      <p:cBhvr additive="base">
                                        <p:cTn id="54" dur="1000" fill="hold"/>
                                        <p:tgtEl>
                                          <p:spTgt spid="53"/>
                                        </p:tgtEl>
                                        <p:attrNameLst>
                                          <p:attrName>ppt_x</p:attrName>
                                        </p:attrNameLst>
                                      </p:cBhvr>
                                      <p:tavLst>
                                        <p:tav tm="0">
                                          <p:val>
                                            <p:strVal val="1+#ppt_w/2"/>
                                          </p:val>
                                        </p:tav>
                                        <p:tav tm="100000">
                                          <p:val>
                                            <p:strVal val="#ppt_x"/>
                                          </p:val>
                                        </p:tav>
                                      </p:tavLst>
                                    </p:anim>
                                    <p:anim calcmode="lin" valueType="num">
                                      <p:cBhvr additive="base">
                                        <p:cTn id="55" dur="1000" fill="hold"/>
                                        <p:tgtEl>
                                          <p:spTgt spid="53"/>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1250"/>
                                  </p:stCondLst>
                                  <p:childTnLst>
                                    <p:set>
                                      <p:cBhvr>
                                        <p:cTn id="57" dur="1" fill="hold">
                                          <p:stCondLst>
                                            <p:cond delay="0"/>
                                          </p:stCondLst>
                                        </p:cTn>
                                        <p:tgtEl>
                                          <p:spTgt spid="54"/>
                                        </p:tgtEl>
                                        <p:attrNameLst>
                                          <p:attrName>style.visibility</p:attrName>
                                        </p:attrNameLst>
                                      </p:cBhvr>
                                      <p:to>
                                        <p:strVal val="visible"/>
                                      </p:to>
                                    </p:set>
                                    <p:anim calcmode="lin" valueType="num">
                                      <p:cBhvr additive="base">
                                        <p:cTn id="58" dur="1000" fill="hold"/>
                                        <p:tgtEl>
                                          <p:spTgt spid="54"/>
                                        </p:tgtEl>
                                        <p:attrNameLst>
                                          <p:attrName>ppt_x</p:attrName>
                                        </p:attrNameLst>
                                      </p:cBhvr>
                                      <p:tavLst>
                                        <p:tav tm="0">
                                          <p:val>
                                            <p:strVal val="1+#ppt_w/2"/>
                                          </p:val>
                                        </p:tav>
                                        <p:tav tm="100000">
                                          <p:val>
                                            <p:strVal val="#ppt_x"/>
                                          </p:val>
                                        </p:tav>
                                      </p:tavLst>
                                    </p:anim>
                                    <p:anim calcmode="lin" valueType="num">
                                      <p:cBhvr additive="base">
                                        <p:cTn id="59" dur="1000" fill="hold"/>
                                        <p:tgtEl>
                                          <p:spTgt spid="54"/>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1250"/>
                                  </p:stCondLst>
                                  <p:childTnLst>
                                    <p:set>
                                      <p:cBhvr>
                                        <p:cTn id="61" dur="1" fill="hold">
                                          <p:stCondLst>
                                            <p:cond delay="0"/>
                                          </p:stCondLst>
                                        </p:cTn>
                                        <p:tgtEl>
                                          <p:spTgt spid="55"/>
                                        </p:tgtEl>
                                        <p:attrNameLst>
                                          <p:attrName>style.visibility</p:attrName>
                                        </p:attrNameLst>
                                      </p:cBhvr>
                                      <p:to>
                                        <p:strVal val="visible"/>
                                      </p:to>
                                    </p:set>
                                    <p:anim calcmode="lin" valueType="num">
                                      <p:cBhvr additive="base">
                                        <p:cTn id="62" dur="1000" fill="hold"/>
                                        <p:tgtEl>
                                          <p:spTgt spid="55"/>
                                        </p:tgtEl>
                                        <p:attrNameLst>
                                          <p:attrName>ppt_x</p:attrName>
                                        </p:attrNameLst>
                                      </p:cBhvr>
                                      <p:tavLst>
                                        <p:tav tm="0">
                                          <p:val>
                                            <p:strVal val="1+#ppt_w/2"/>
                                          </p:val>
                                        </p:tav>
                                        <p:tav tm="100000">
                                          <p:val>
                                            <p:strVal val="#ppt_x"/>
                                          </p:val>
                                        </p:tav>
                                      </p:tavLst>
                                    </p:anim>
                                    <p:anim calcmode="lin" valueType="num">
                                      <p:cBhvr additive="base">
                                        <p:cTn id="63" dur="10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F85C4BD7-035E-41BF-97BA-662C39F1C72A}"/>
              </a:ext>
            </a:extLst>
          </p:cNvPr>
          <p:cNvSpPr/>
          <p:nvPr/>
        </p:nvSpPr>
        <p:spPr>
          <a:xfrm>
            <a:off x="1054574" y="-18186"/>
            <a:ext cx="4572000" cy="687618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 name="文本框 12">
            <a:extLst>
              <a:ext uri="{FF2B5EF4-FFF2-40B4-BE49-F238E27FC236}">
                <a16:creationId xmlns="" xmlns:a16="http://schemas.microsoft.com/office/drawing/2014/main" id="{3640EB0B-BB97-484F-9320-EE5C8EF630AB}"/>
              </a:ext>
            </a:extLst>
          </p:cNvPr>
          <p:cNvSpPr txBox="1"/>
          <p:nvPr/>
        </p:nvSpPr>
        <p:spPr>
          <a:xfrm>
            <a:off x="6407625" y="2066925"/>
            <a:ext cx="4924425" cy="3970318"/>
          </a:xfrm>
          <a:prstGeom prst="rect">
            <a:avLst/>
          </a:prstGeom>
          <a:noFill/>
        </p:spPr>
        <p:txBody>
          <a:bodyPr wrap="square" rtlCol="0">
            <a:spAutoFit/>
          </a:bodyPr>
          <a:lstStyle/>
          <a:p>
            <a:pPr algn="ctr">
              <a:lnSpc>
                <a:spcPct val="200000"/>
              </a:lnSpc>
            </a:pPr>
            <a:r>
              <a:rPr lang="zh-CN" altLang="en-US" dirty="0">
                <a:cs typeface="+mn-ea"/>
                <a:sym typeface="+mn-lt"/>
              </a:rPr>
              <a:t>如果可以，我真想和你</a:t>
            </a:r>
            <a:r>
              <a:rPr lang="zh-CN" altLang="en-US" dirty="0" smtClean="0">
                <a:cs typeface="+mn-ea"/>
                <a:sym typeface="+mn-lt"/>
              </a:rPr>
              <a:t>一直读书。</a:t>
            </a:r>
            <a:r>
              <a:rPr lang="zh-CN" altLang="en-US" dirty="0">
                <a:cs typeface="+mn-ea"/>
                <a:sym typeface="+mn-lt"/>
              </a:rPr>
              <a:t>或许是某个未开发的荒凉小岛，或许是某座闻名遐迩的文化古城。我们可以沿途用镜头记录彼此的笑脸，和属于我们的风景。一起吃早餐，午餐，晚餐。或许吃得不好，可是却依旧为对方擦去嘴角的油渍。风景如何，其实并不重要。重要的是，你在我的身边。</a:t>
            </a:r>
          </a:p>
        </p:txBody>
      </p:sp>
      <p:grpSp>
        <p:nvGrpSpPr>
          <p:cNvPr id="14" name="组合 13">
            <a:extLst>
              <a:ext uri="{FF2B5EF4-FFF2-40B4-BE49-F238E27FC236}">
                <a16:creationId xmlns="" xmlns:a16="http://schemas.microsoft.com/office/drawing/2014/main" id="{60495517-62CE-46EB-A217-E3BB69784576}"/>
              </a:ext>
            </a:extLst>
          </p:cNvPr>
          <p:cNvGrpSpPr/>
          <p:nvPr/>
        </p:nvGrpSpPr>
        <p:grpSpPr>
          <a:xfrm>
            <a:off x="4374269" y="280469"/>
            <a:ext cx="2514600" cy="628650"/>
            <a:chOff x="6267450" y="1724025"/>
            <a:chExt cx="2514600" cy="628650"/>
          </a:xfrm>
        </p:grpSpPr>
        <p:sp>
          <p:nvSpPr>
            <p:cNvPr id="15" name="椭圆 14">
              <a:extLst>
                <a:ext uri="{FF2B5EF4-FFF2-40B4-BE49-F238E27FC236}">
                  <a16:creationId xmlns="" xmlns:a16="http://schemas.microsoft.com/office/drawing/2014/main" id="{05597DE7-8168-4BB9-892F-E9E995D511F4}"/>
                </a:ext>
              </a:extLst>
            </p:cNvPr>
            <p:cNvSpPr/>
            <p:nvPr/>
          </p:nvSpPr>
          <p:spPr>
            <a:xfrm>
              <a:off x="62674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 xmlns:a16="http://schemas.microsoft.com/office/drawing/2014/main" id="{621973F4-E739-4F39-BB0A-CDB1417F9D86}"/>
                </a:ext>
              </a:extLst>
            </p:cNvPr>
            <p:cNvSpPr/>
            <p:nvPr/>
          </p:nvSpPr>
          <p:spPr>
            <a:xfrm>
              <a:off x="68961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 xmlns:a16="http://schemas.microsoft.com/office/drawing/2014/main" id="{0CD6B142-759A-453D-B114-C0F56E1CE7AA}"/>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 xmlns:a16="http://schemas.microsoft.com/office/drawing/2014/main" id="{6BACA225-27B1-49C0-B2B9-7925DE073C0C}"/>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 xmlns:a16="http://schemas.microsoft.com/office/drawing/2014/main" id="{87E7B218-313D-4862-85D1-B31276F38BDA}"/>
                </a:ext>
              </a:extLst>
            </p:cNvPr>
            <p:cNvSpPr txBox="1"/>
            <p:nvPr/>
          </p:nvSpPr>
          <p:spPr>
            <a:xfrm>
              <a:off x="6340475" y="1776740"/>
              <a:ext cx="447675" cy="523220"/>
            </a:xfrm>
            <a:prstGeom prst="rect">
              <a:avLst/>
            </a:prstGeom>
            <a:noFill/>
          </p:spPr>
          <p:txBody>
            <a:bodyPr wrap="square" rtlCol="0">
              <a:spAutoFit/>
            </a:bodyPr>
            <a:lstStyle/>
            <a:p>
              <a:r>
                <a:rPr lang="zh-CN" altLang="en-US" sz="2800" dirty="0" smtClean="0">
                  <a:solidFill>
                    <a:schemeClr val="bg1"/>
                  </a:solidFill>
                  <a:cs typeface="+mn-ea"/>
                  <a:sym typeface="+mn-lt"/>
                </a:rPr>
                <a:t>阅</a:t>
              </a:r>
              <a:endParaRPr lang="zh-CN" altLang="en-US" sz="2800" dirty="0">
                <a:solidFill>
                  <a:schemeClr val="bg1"/>
                </a:solidFill>
                <a:cs typeface="+mn-ea"/>
                <a:sym typeface="+mn-lt"/>
              </a:endParaRPr>
            </a:p>
          </p:txBody>
        </p:sp>
        <p:sp>
          <p:nvSpPr>
            <p:cNvPr id="20" name="文本框 19">
              <a:extLst>
                <a:ext uri="{FF2B5EF4-FFF2-40B4-BE49-F238E27FC236}">
                  <a16:creationId xmlns="" xmlns:a16="http://schemas.microsoft.com/office/drawing/2014/main" id="{7B5F21DB-D018-4557-AD4B-29A1B7F9609B}"/>
                </a:ext>
              </a:extLst>
            </p:cNvPr>
            <p:cNvSpPr txBox="1"/>
            <p:nvPr/>
          </p:nvSpPr>
          <p:spPr>
            <a:xfrm>
              <a:off x="6967537" y="1776740"/>
              <a:ext cx="447675" cy="523220"/>
            </a:xfrm>
            <a:prstGeom prst="rect">
              <a:avLst/>
            </a:prstGeom>
            <a:noFill/>
          </p:spPr>
          <p:txBody>
            <a:bodyPr wrap="square" rtlCol="0">
              <a:spAutoFit/>
            </a:bodyPr>
            <a:lstStyle/>
            <a:p>
              <a:r>
                <a:rPr lang="zh-CN" altLang="en-US" sz="2800" dirty="0" smtClean="0">
                  <a:solidFill>
                    <a:schemeClr val="bg1"/>
                  </a:solidFill>
                  <a:cs typeface="+mn-ea"/>
                  <a:sym typeface="+mn-lt"/>
                </a:rPr>
                <a:t>读</a:t>
              </a:r>
              <a:endParaRPr lang="zh-CN" altLang="en-US" sz="2800" dirty="0">
                <a:solidFill>
                  <a:schemeClr val="bg1"/>
                </a:solidFill>
                <a:cs typeface="+mn-ea"/>
                <a:sym typeface="+mn-lt"/>
              </a:endParaRPr>
            </a:p>
          </p:txBody>
        </p:sp>
        <p:sp>
          <p:nvSpPr>
            <p:cNvPr id="21" name="文本框 20">
              <a:extLst>
                <a:ext uri="{FF2B5EF4-FFF2-40B4-BE49-F238E27FC236}">
                  <a16:creationId xmlns="" xmlns:a16="http://schemas.microsoft.com/office/drawing/2014/main" id="{DF018262-F11E-4774-A394-AA2F3CD58CE3}"/>
                </a:ext>
              </a:extLst>
            </p:cNvPr>
            <p:cNvSpPr txBox="1"/>
            <p:nvPr/>
          </p:nvSpPr>
          <p:spPr>
            <a:xfrm>
              <a:off x="7586661" y="1776740"/>
              <a:ext cx="447675" cy="523220"/>
            </a:xfrm>
            <a:prstGeom prst="rect">
              <a:avLst/>
            </a:prstGeom>
            <a:noFill/>
          </p:spPr>
          <p:txBody>
            <a:bodyPr wrap="square" rtlCol="0">
              <a:spAutoFit/>
            </a:bodyPr>
            <a:lstStyle/>
            <a:p>
              <a:r>
                <a:rPr lang="zh-CN" altLang="en-US" sz="2800" dirty="0" smtClean="0">
                  <a:cs typeface="+mn-ea"/>
                  <a:sym typeface="+mn-lt"/>
                </a:rPr>
                <a:t>分</a:t>
              </a:r>
              <a:endParaRPr lang="zh-CN" altLang="en-US" sz="2800" dirty="0">
                <a:cs typeface="+mn-ea"/>
                <a:sym typeface="+mn-lt"/>
              </a:endParaRPr>
            </a:p>
          </p:txBody>
        </p:sp>
        <p:sp>
          <p:nvSpPr>
            <p:cNvPr id="22" name="文本框 21">
              <a:extLst>
                <a:ext uri="{FF2B5EF4-FFF2-40B4-BE49-F238E27FC236}">
                  <a16:creationId xmlns="" xmlns:a16="http://schemas.microsoft.com/office/drawing/2014/main" id="{1C05F2C0-207F-42C5-8DDF-1C1EE51A76DC}"/>
                </a:ext>
              </a:extLst>
            </p:cNvPr>
            <p:cNvSpPr txBox="1"/>
            <p:nvPr/>
          </p:nvSpPr>
          <p:spPr>
            <a:xfrm>
              <a:off x="8215312" y="1776740"/>
              <a:ext cx="447675" cy="523220"/>
            </a:xfrm>
            <a:prstGeom prst="rect">
              <a:avLst/>
            </a:prstGeom>
            <a:noFill/>
          </p:spPr>
          <p:txBody>
            <a:bodyPr wrap="square" rtlCol="0">
              <a:spAutoFit/>
            </a:bodyPr>
            <a:lstStyle/>
            <a:p>
              <a:r>
                <a:rPr lang="zh-CN" altLang="en-US" sz="2800" dirty="0" smtClean="0">
                  <a:cs typeface="+mn-ea"/>
                  <a:sym typeface="+mn-lt"/>
                </a:rPr>
                <a:t>享</a:t>
              </a:r>
              <a:endParaRPr lang="zh-CN" altLang="en-US" sz="2800" dirty="0">
                <a:cs typeface="+mn-ea"/>
                <a:sym typeface="+mn-lt"/>
              </a:endParaRPr>
            </a:p>
          </p:txBody>
        </p:sp>
      </p:grpSp>
      <p:sp>
        <p:nvSpPr>
          <p:cNvPr id="24" name="矩形 23">
            <a:extLst>
              <a:ext uri="{FF2B5EF4-FFF2-40B4-BE49-F238E27FC236}">
                <a16:creationId xmlns="" xmlns:a16="http://schemas.microsoft.com/office/drawing/2014/main" id="{F85C4BD7-035E-41BF-97BA-662C39F1C72A}"/>
              </a:ext>
            </a:extLst>
          </p:cNvPr>
          <p:cNvSpPr/>
          <p:nvPr/>
        </p:nvSpPr>
        <p:spPr>
          <a:xfrm>
            <a:off x="1065886" y="-18186"/>
            <a:ext cx="4560687" cy="687618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5" name="文本框 24"/>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21315345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2" presetClass="entr" presetSubtype="2"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2" presetClass="entr" presetSubtype="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flipH="1">
            <a:off x="0" y="0"/>
            <a:ext cx="6096000" cy="68580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 xmlns:a16="http://schemas.microsoft.com/office/drawing/2014/main" id="{F85C4BD7-035E-41BF-97BA-662C39F1C72A}"/>
              </a:ext>
            </a:extLst>
          </p:cNvPr>
          <p:cNvSpPr/>
          <p:nvPr/>
        </p:nvSpPr>
        <p:spPr>
          <a:xfrm>
            <a:off x="0" y="0"/>
            <a:ext cx="6118729" cy="6858000"/>
          </a:xfrm>
          <a:prstGeom prst="rect">
            <a:avLst/>
          </a:prstGeom>
          <a:gradFill flip="none" rotWithShape="1">
            <a:gsLst>
              <a:gs pos="0">
                <a:srgbClr val="262626">
                  <a:alpha val="0"/>
                </a:srgbClr>
              </a:gs>
              <a:gs pos="46000">
                <a:srgbClr val="262626">
                  <a:alpha val="54000"/>
                </a:srgbClr>
              </a:gs>
              <a:gs pos="89000">
                <a:srgbClr val="0D0D0D"/>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0" name="矩形 29"/>
          <p:cNvSpPr/>
          <p:nvPr/>
        </p:nvSpPr>
        <p:spPr>
          <a:xfrm>
            <a:off x="6096000" y="0"/>
            <a:ext cx="798576" cy="6858000"/>
          </a:xfrm>
          <a:prstGeom prst="rect">
            <a:avLst/>
          </a:prstGeom>
          <a:gradFill>
            <a:gsLst>
              <a:gs pos="0">
                <a:schemeClr val="tx1">
                  <a:lumMod val="95000"/>
                  <a:lumOff val="5000"/>
                </a:schemeClr>
              </a:gs>
              <a:gs pos="57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6096000" y="0"/>
            <a:ext cx="798576" cy="6858000"/>
          </a:xfrm>
          <a:prstGeom prst="rect">
            <a:avLst/>
          </a:prstGeom>
          <a:gradFill>
            <a:gsLst>
              <a:gs pos="0">
                <a:schemeClr val="tx1">
                  <a:lumMod val="95000"/>
                  <a:lumOff val="5000"/>
                  <a:alpha val="36000"/>
                </a:schemeClr>
              </a:gs>
              <a:gs pos="66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p:cNvSpPr txBox="1"/>
          <p:nvPr/>
        </p:nvSpPr>
        <p:spPr>
          <a:xfrm>
            <a:off x="528776" y="3501507"/>
            <a:ext cx="3775393" cy="707886"/>
          </a:xfrm>
          <a:prstGeom prst="rect">
            <a:avLst/>
          </a:prstGeom>
          <a:noFill/>
        </p:spPr>
        <p:txBody>
          <a:bodyPr wrap="none" rtlCol="0">
            <a:spAutoFit/>
          </a:bodyPr>
          <a:lstStyle/>
          <a:p>
            <a:r>
              <a:rPr lang="zh-CN" altLang="en-US" sz="4000" dirty="0">
                <a:solidFill>
                  <a:schemeClr val="bg1"/>
                </a:solidFill>
                <a:effectLst>
                  <a:outerShdw blurRad="38100" dist="38100" dir="2700000" algn="tl">
                    <a:srgbClr val="000000">
                      <a:alpha val="43137"/>
                    </a:srgbClr>
                  </a:outerShdw>
                </a:effectLst>
                <a:cs typeface="+mn-ea"/>
                <a:sym typeface="+mn-lt"/>
              </a:rPr>
              <a:t>这种感觉妙极了</a:t>
            </a:r>
          </a:p>
        </p:txBody>
      </p:sp>
      <p:sp>
        <p:nvSpPr>
          <p:cNvPr id="33" name="文本框 32"/>
          <p:cNvSpPr txBox="1"/>
          <p:nvPr/>
        </p:nvSpPr>
        <p:spPr>
          <a:xfrm>
            <a:off x="495686" y="1503758"/>
            <a:ext cx="2646878" cy="830997"/>
          </a:xfrm>
          <a:prstGeom prst="rect">
            <a:avLst/>
          </a:prstGeom>
          <a:noFill/>
        </p:spPr>
        <p:txBody>
          <a:bodyPr wrap="none" rtlCol="0">
            <a:spAutoFit/>
          </a:bodyPr>
          <a:lstStyle/>
          <a:p>
            <a:pPr algn="ctr"/>
            <a:r>
              <a:rPr lang="zh-CN" altLang="en-US" sz="4800" dirty="0" smtClean="0">
                <a:solidFill>
                  <a:schemeClr val="bg1"/>
                </a:solidFill>
                <a:cs typeface="+mn-ea"/>
                <a:sym typeface="+mn-lt"/>
              </a:rPr>
              <a:t>第四章节</a:t>
            </a:r>
            <a:endParaRPr lang="zh-CN" altLang="en-US" sz="4800" dirty="0">
              <a:solidFill>
                <a:schemeClr val="bg1"/>
              </a:solidFill>
              <a:cs typeface="+mn-ea"/>
              <a:sym typeface="+mn-lt"/>
            </a:endParaRPr>
          </a:p>
        </p:txBody>
      </p:sp>
      <p:grpSp>
        <p:nvGrpSpPr>
          <p:cNvPr id="34" name="组合 33">
            <a:extLst>
              <a:ext uri="{FF2B5EF4-FFF2-40B4-BE49-F238E27FC236}">
                <a16:creationId xmlns="" xmlns:a16="http://schemas.microsoft.com/office/drawing/2014/main" id="{4DADD6D4-BD7E-4882-8CDF-5F7CDB9371EC}"/>
              </a:ext>
            </a:extLst>
          </p:cNvPr>
          <p:cNvGrpSpPr/>
          <p:nvPr/>
        </p:nvGrpSpPr>
        <p:grpSpPr>
          <a:xfrm>
            <a:off x="7190440" y="4266512"/>
            <a:ext cx="1223990" cy="305998"/>
            <a:chOff x="6267450" y="1724025"/>
            <a:chExt cx="2514600" cy="628650"/>
          </a:xfrm>
        </p:grpSpPr>
        <p:sp>
          <p:nvSpPr>
            <p:cNvPr id="35" name="椭圆 34">
              <a:extLst>
                <a:ext uri="{FF2B5EF4-FFF2-40B4-BE49-F238E27FC236}">
                  <a16:creationId xmlns="" xmlns:a16="http://schemas.microsoft.com/office/drawing/2014/main" id="{5688175E-F15C-4E40-B7E1-E0C40043E723}"/>
                </a:ext>
              </a:extLst>
            </p:cNvPr>
            <p:cNvSpPr/>
            <p:nvPr/>
          </p:nvSpPr>
          <p:spPr>
            <a:xfrm>
              <a:off x="62674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36" name="椭圆 35">
              <a:extLst>
                <a:ext uri="{FF2B5EF4-FFF2-40B4-BE49-F238E27FC236}">
                  <a16:creationId xmlns="" xmlns:a16="http://schemas.microsoft.com/office/drawing/2014/main" id="{2DE4FA93-3317-4159-96B3-DA4B760AB1B4}"/>
                </a:ext>
              </a:extLst>
            </p:cNvPr>
            <p:cNvSpPr/>
            <p:nvPr/>
          </p:nvSpPr>
          <p:spPr>
            <a:xfrm>
              <a:off x="68961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37" name="椭圆 36">
              <a:extLst>
                <a:ext uri="{FF2B5EF4-FFF2-40B4-BE49-F238E27FC236}">
                  <a16:creationId xmlns="" xmlns:a16="http://schemas.microsoft.com/office/drawing/2014/main" id="{11DF5818-1F90-477C-A749-FE067DA9A43C}"/>
                </a:ext>
              </a:extLst>
            </p:cNvPr>
            <p:cNvSpPr/>
            <p:nvPr/>
          </p:nvSpPr>
          <p:spPr>
            <a:xfrm>
              <a:off x="75247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38" name="椭圆 37">
              <a:extLst>
                <a:ext uri="{FF2B5EF4-FFF2-40B4-BE49-F238E27FC236}">
                  <a16:creationId xmlns="" xmlns:a16="http://schemas.microsoft.com/office/drawing/2014/main" id="{D48ED875-0890-42DA-9953-BAE996A2C2C2}"/>
                </a:ext>
              </a:extLst>
            </p:cNvPr>
            <p:cNvSpPr/>
            <p:nvPr/>
          </p:nvSpPr>
          <p:spPr>
            <a:xfrm>
              <a:off x="81534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39" name="文本框 38">
              <a:extLst>
                <a:ext uri="{FF2B5EF4-FFF2-40B4-BE49-F238E27FC236}">
                  <a16:creationId xmlns="" xmlns:a16="http://schemas.microsoft.com/office/drawing/2014/main" id="{30AB5189-4A91-46B7-8D48-86D7846E0AEB}"/>
                </a:ext>
              </a:extLst>
            </p:cNvPr>
            <p:cNvSpPr txBox="1"/>
            <p:nvPr/>
          </p:nvSpPr>
          <p:spPr>
            <a:xfrm>
              <a:off x="6340475"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阅</a:t>
              </a:r>
            </a:p>
          </p:txBody>
        </p:sp>
        <p:sp>
          <p:nvSpPr>
            <p:cNvPr id="40" name="文本框 39">
              <a:extLst>
                <a:ext uri="{FF2B5EF4-FFF2-40B4-BE49-F238E27FC236}">
                  <a16:creationId xmlns="" xmlns:a16="http://schemas.microsoft.com/office/drawing/2014/main" id="{823AC0F5-4ABE-45F3-A166-A04CC16ED4D5}"/>
                </a:ext>
              </a:extLst>
            </p:cNvPr>
            <p:cNvSpPr txBox="1"/>
            <p:nvPr/>
          </p:nvSpPr>
          <p:spPr>
            <a:xfrm>
              <a:off x="6988033"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读</a:t>
              </a:r>
            </a:p>
          </p:txBody>
        </p:sp>
        <p:sp>
          <p:nvSpPr>
            <p:cNvPr id="41" name="文本框 40">
              <a:extLst>
                <a:ext uri="{FF2B5EF4-FFF2-40B4-BE49-F238E27FC236}">
                  <a16:creationId xmlns="" xmlns:a16="http://schemas.microsoft.com/office/drawing/2014/main" id="{02D7EAEE-B684-4CE7-8549-924C9ABB7413}"/>
                </a:ext>
              </a:extLst>
            </p:cNvPr>
            <p:cNvSpPr txBox="1"/>
            <p:nvPr/>
          </p:nvSpPr>
          <p:spPr>
            <a:xfrm>
              <a:off x="7607155"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分</a:t>
              </a:r>
            </a:p>
          </p:txBody>
        </p:sp>
        <p:sp>
          <p:nvSpPr>
            <p:cNvPr id="42" name="文本框 41">
              <a:extLst>
                <a:ext uri="{FF2B5EF4-FFF2-40B4-BE49-F238E27FC236}">
                  <a16:creationId xmlns="" xmlns:a16="http://schemas.microsoft.com/office/drawing/2014/main" id="{2FD6696A-FA95-44B1-8740-8BCD4C153A98}"/>
                </a:ext>
              </a:extLst>
            </p:cNvPr>
            <p:cNvSpPr txBox="1"/>
            <p:nvPr/>
          </p:nvSpPr>
          <p:spPr>
            <a:xfrm>
              <a:off x="8256303"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享</a:t>
              </a:r>
            </a:p>
          </p:txBody>
        </p:sp>
      </p:grpSp>
      <p:sp>
        <p:nvSpPr>
          <p:cNvPr id="43" name="文本框 42"/>
          <p:cNvSpPr txBox="1"/>
          <p:nvPr/>
        </p:nvSpPr>
        <p:spPr>
          <a:xfrm>
            <a:off x="7082311" y="4910434"/>
            <a:ext cx="3057247" cy="307777"/>
          </a:xfrm>
          <a:prstGeom prst="rect">
            <a:avLst/>
          </a:prstGeom>
          <a:noFill/>
        </p:spPr>
        <p:txBody>
          <a:bodyPr wrap="none" rtlCol="0">
            <a:spAutoFit/>
          </a:bodyPr>
          <a:lstStyle/>
          <a:p>
            <a:r>
              <a:rPr lang="zh-CN" altLang="en-US" sz="1400" dirty="0" smtClean="0">
                <a:solidFill>
                  <a:schemeClr val="bg1">
                    <a:alpha val="90000"/>
                  </a:schemeClr>
                </a:solidFill>
                <a:cs typeface="+mn-ea"/>
                <a:sym typeface="+mn-lt"/>
              </a:rPr>
              <a:t>在书中，不仅有眼前，更有诗和远方</a:t>
            </a:r>
            <a:endParaRPr lang="zh-CN" altLang="en-US" sz="1400" dirty="0">
              <a:solidFill>
                <a:schemeClr val="bg1">
                  <a:alpha val="90000"/>
                </a:schemeClr>
              </a:solidFill>
              <a:cs typeface="+mn-ea"/>
              <a:sym typeface="+mn-lt"/>
            </a:endParaRPr>
          </a:p>
        </p:txBody>
      </p:sp>
      <p:sp>
        <p:nvSpPr>
          <p:cNvPr id="44" name="文本框 43"/>
          <p:cNvSpPr txBox="1"/>
          <p:nvPr/>
        </p:nvSpPr>
        <p:spPr>
          <a:xfrm>
            <a:off x="7082312" y="5217524"/>
            <a:ext cx="3110730" cy="923330"/>
          </a:xfrm>
          <a:prstGeom prst="rect">
            <a:avLst/>
          </a:prstGeom>
          <a:noFill/>
        </p:spPr>
        <p:txBody>
          <a:bodyPr wrap="square" rtlCol="0">
            <a:spAutoFit/>
          </a:bodyPr>
          <a:lstStyle/>
          <a:p>
            <a:pPr>
              <a:lnSpc>
                <a:spcPct val="150000"/>
              </a:lnSpc>
            </a:pPr>
            <a:r>
              <a:rPr lang="zh-CN" altLang="en-US" sz="900" dirty="0">
                <a:solidFill>
                  <a:schemeClr val="bg1">
                    <a:alpha val="70000"/>
                  </a:schemeClr>
                </a:solidFill>
                <a:cs typeface="+mn-ea"/>
                <a:sym typeface="+mn-lt"/>
              </a:rPr>
              <a:t>对喜欢阅读的人来说，看书就是一种享受。书卷中的意念像一股无形的动力，影响你的思想和心态。书乡浸淫日久，则心胸玲珑，见识广阔，自然语言有味，气质高雅，此书卷气也。</a:t>
            </a:r>
            <a:endParaRPr lang="zh-CN" altLang="en-US" sz="900" b="1" dirty="0">
              <a:solidFill>
                <a:schemeClr val="bg1">
                  <a:alpha val="70000"/>
                </a:schemeClr>
              </a:solidFill>
              <a:cs typeface="+mn-ea"/>
              <a:sym typeface="+mn-lt"/>
            </a:endParaRPr>
          </a:p>
        </p:txBody>
      </p:sp>
      <p:sp>
        <p:nvSpPr>
          <p:cNvPr id="45" name="文本框 44"/>
          <p:cNvSpPr txBox="1"/>
          <p:nvPr/>
        </p:nvSpPr>
        <p:spPr>
          <a:xfrm>
            <a:off x="555670" y="3017875"/>
            <a:ext cx="2935997" cy="584775"/>
          </a:xfrm>
          <a:prstGeom prst="rect">
            <a:avLst/>
          </a:prstGeom>
          <a:noFill/>
        </p:spPr>
        <p:txBody>
          <a:bodyPr wrap="none" rtlCol="0">
            <a:spAutoFit/>
          </a:bodyPr>
          <a:lstStyle/>
          <a:p>
            <a:r>
              <a:rPr lang="en-US" altLang="zh-CN" sz="3200" dirty="0" smtClean="0">
                <a:solidFill>
                  <a:schemeClr val="bg1"/>
                </a:solidFill>
                <a:effectLst>
                  <a:outerShdw blurRad="38100" dist="38100" dir="2700000" algn="tl">
                    <a:srgbClr val="000000">
                      <a:alpha val="43137"/>
                    </a:srgbClr>
                  </a:outerShdw>
                </a:effectLst>
                <a:cs typeface="+mn-ea"/>
                <a:sym typeface="+mn-lt"/>
              </a:rPr>
              <a:t>READING LIFE</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cxnSp>
        <p:nvCxnSpPr>
          <p:cNvPr id="46" name="直接连接符 45"/>
          <p:cNvCxnSpPr/>
          <p:nvPr/>
        </p:nvCxnSpPr>
        <p:spPr>
          <a:xfrm>
            <a:off x="712206" y="2505963"/>
            <a:ext cx="58893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190440" y="6346443"/>
            <a:ext cx="203193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54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 presetClass="entr" presetSubtype="8"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 calcmode="lin" valueType="num">
                                      <p:cBhvr additive="base">
                                        <p:cTn id="10" dur="500" fill="hold"/>
                                        <p:tgtEl>
                                          <p:spTgt spid="46"/>
                                        </p:tgtEl>
                                        <p:attrNameLst>
                                          <p:attrName>ppt_x</p:attrName>
                                        </p:attrNameLst>
                                      </p:cBhvr>
                                      <p:tavLst>
                                        <p:tav tm="0">
                                          <p:val>
                                            <p:strVal val="0-#ppt_w/2"/>
                                          </p:val>
                                        </p:tav>
                                        <p:tav tm="100000">
                                          <p:val>
                                            <p:strVal val="#ppt_x"/>
                                          </p:val>
                                        </p:tav>
                                      </p:tavLst>
                                    </p:anim>
                                    <p:anim calcmode="lin" valueType="num">
                                      <p:cBhvr additive="base">
                                        <p:cTn id="11" dur="500" fill="hold"/>
                                        <p:tgtEl>
                                          <p:spTgt spid="46"/>
                                        </p:tgtEl>
                                        <p:attrNameLst>
                                          <p:attrName>ppt_y</p:attrName>
                                        </p:attrNameLst>
                                      </p:cBhvr>
                                      <p:tavLst>
                                        <p:tav tm="0">
                                          <p:val>
                                            <p:strVal val="#ppt_y"/>
                                          </p:val>
                                        </p:tav>
                                        <p:tav tm="100000">
                                          <p:val>
                                            <p:strVal val="#ppt_y"/>
                                          </p:val>
                                        </p:tav>
                                      </p:tavLst>
                                    </p:anim>
                                  </p:childTnLst>
                                </p:cTn>
                              </p:par>
                              <p:par>
                                <p:cTn id="12" presetID="8" presetClass="entr" presetSubtype="16" fill="hold" grpId="0" nodeType="withEffect">
                                  <p:stCondLst>
                                    <p:cond delay="250"/>
                                  </p:stCondLst>
                                  <p:childTnLst>
                                    <p:set>
                                      <p:cBhvr>
                                        <p:cTn id="13" dur="1" fill="hold">
                                          <p:stCondLst>
                                            <p:cond delay="0"/>
                                          </p:stCondLst>
                                        </p:cTn>
                                        <p:tgtEl>
                                          <p:spTgt spid="45"/>
                                        </p:tgtEl>
                                        <p:attrNameLst>
                                          <p:attrName>style.visibility</p:attrName>
                                        </p:attrNameLst>
                                      </p:cBhvr>
                                      <p:to>
                                        <p:strVal val="visible"/>
                                      </p:to>
                                    </p:set>
                                    <p:animEffect transition="in" filter="diamond(in)">
                                      <p:cBhvr>
                                        <p:cTn id="14" dur="1000"/>
                                        <p:tgtEl>
                                          <p:spTgt spid="45"/>
                                        </p:tgtEl>
                                      </p:cBhvr>
                                    </p:animEffect>
                                  </p:childTnLst>
                                </p:cTn>
                              </p:par>
                              <p:par>
                                <p:cTn id="15" presetID="41" presetClass="entr" presetSubtype="0" fill="hold" grpId="0" nodeType="withEffect">
                                  <p:stCondLst>
                                    <p:cond delay="750"/>
                                  </p:stCondLst>
                                  <p:iterate type="lt">
                                    <p:tmPct val="10000"/>
                                  </p:iterate>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2"/>
                                        </p:tgtEl>
                                        <p:attrNameLst>
                                          <p:attrName>ppt_y</p:attrName>
                                        </p:attrNameLst>
                                      </p:cBhvr>
                                      <p:tavLst>
                                        <p:tav tm="0">
                                          <p:val>
                                            <p:strVal val="#ppt_y"/>
                                          </p:val>
                                        </p:tav>
                                        <p:tav tm="100000">
                                          <p:val>
                                            <p:strVal val="#ppt_y"/>
                                          </p:val>
                                        </p:tav>
                                      </p:tavLst>
                                    </p:anim>
                                    <p:anim calcmode="lin" valueType="num">
                                      <p:cBhvr>
                                        <p:cTn id="1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2"/>
                                        </p:tgtEl>
                                      </p:cBhvr>
                                    </p:animEffect>
                                  </p:childTnLst>
                                </p:cTn>
                              </p:par>
                              <p:par>
                                <p:cTn id="22" presetID="42" presetClass="entr" presetSubtype="0" fill="hold" nodeType="withEffect">
                                  <p:stCondLst>
                                    <p:cond delay="125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par>
                                <p:cTn id="27" presetID="12" presetClass="entr" presetSubtype="4" fill="hold" grpId="0" nodeType="withEffect">
                                  <p:stCondLst>
                                    <p:cond delay="175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p:tgtEl>
                                          <p:spTgt spid="43"/>
                                        </p:tgtEl>
                                        <p:attrNameLst>
                                          <p:attrName>ppt_y</p:attrName>
                                        </p:attrNameLst>
                                      </p:cBhvr>
                                      <p:tavLst>
                                        <p:tav tm="0">
                                          <p:val>
                                            <p:strVal val="#ppt_y+#ppt_h*1.125000"/>
                                          </p:val>
                                        </p:tav>
                                        <p:tav tm="100000">
                                          <p:val>
                                            <p:strVal val="#ppt_y"/>
                                          </p:val>
                                        </p:tav>
                                      </p:tavLst>
                                    </p:anim>
                                    <p:animEffect transition="in" filter="wipe(up)">
                                      <p:cBhvr>
                                        <p:cTn id="30" dur="500"/>
                                        <p:tgtEl>
                                          <p:spTgt spid="43"/>
                                        </p:tgtEl>
                                      </p:cBhvr>
                                    </p:animEffect>
                                  </p:childTnLst>
                                </p:cTn>
                              </p:par>
                              <p:par>
                                <p:cTn id="31" presetID="12" presetClass="entr" presetSubtype="4" fill="hold" grpId="0" nodeType="withEffect">
                                  <p:stCondLst>
                                    <p:cond delay="225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p:tgtEl>
                                          <p:spTgt spid="44"/>
                                        </p:tgtEl>
                                        <p:attrNameLst>
                                          <p:attrName>ppt_y</p:attrName>
                                        </p:attrNameLst>
                                      </p:cBhvr>
                                      <p:tavLst>
                                        <p:tav tm="0">
                                          <p:val>
                                            <p:strVal val="#ppt_y+#ppt_h*1.125000"/>
                                          </p:val>
                                        </p:tav>
                                        <p:tav tm="100000">
                                          <p:val>
                                            <p:strVal val="#ppt_y"/>
                                          </p:val>
                                        </p:tav>
                                      </p:tavLst>
                                    </p:anim>
                                    <p:animEffect transition="in" filter="wipe(up)">
                                      <p:cBhvr>
                                        <p:cTn id="34" dur="500"/>
                                        <p:tgtEl>
                                          <p:spTgt spid="44"/>
                                        </p:tgtEl>
                                      </p:cBhvr>
                                    </p:animEffect>
                                  </p:childTnLst>
                                </p:cTn>
                              </p:par>
                              <p:par>
                                <p:cTn id="35" presetID="22" presetClass="entr" presetSubtype="8" fill="hold" nodeType="withEffect">
                                  <p:stCondLst>
                                    <p:cond delay="250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3" grpId="0"/>
      <p:bldP spid="44"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 xmlns:a16="http://schemas.microsoft.com/office/drawing/2014/main" id="{F85C4BD7-035E-41BF-97BA-662C39F1C72A}"/>
              </a:ext>
            </a:extLst>
          </p:cNvPr>
          <p:cNvSpPr/>
          <p:nvPr/>
        </p:nvSpPr>
        <p:spPr>
          <a:xfrm>
            <a:off x="685800" y="657225"/>
            <a:ext cx="4762500" cy="318135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矩形 25">
            <a:extLst>
              <a:ext uri="{FF2B5EF4-FFF2-40B4-BE49-F238E27FC236}">
                <a16:creationId xmlns="" xmlns:a16="http://schemas.microsoft.com/office/drawing/2014/main" id="{F85C4BD7-035E-41BF-97BA-662C39F1C72A}"/>
              </a:ext>
            </a:extLst>
          </p:cNvPr>
          <p:cNvSpPr/>
          <p:nvPr/>
        </p:nvSpPr>
        <p:spPr>
          <a:xfrm>
            <a:off x="7143750" y="657225"/>
            <a:ext cx="4543425" cy="596862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5" name="文本框 14">
            <a:extLst>
              <a:ext uri="{FF2B5EF4-FFF2-40B4-BE49-F238E27FC236}">
                <a16:creationId xmlns="" xmlns:a16="http://schemas.microsoft.com/office/drawing/2014/main" id="{7007D676-72A3-4931-BCFE-FA0F658C3C51}"/>
              </a:ext>
            </a:extLst>
          </p:cNvPr>
          <p:cNvSpPr txBox="1"/>
          <p:nvPr/>
        </p:nvSpPr>
        <p:spPr>
          <a:xfrm>
            <a:off x="579357" y="4871519"/>
            <a:ext cx="5621418" cy="1670778"/>
          </a:xfrm>
          <a:prstGeom prst="rect">
            <a:avLst/>
          </a:prstGeom>
          <a:noFill/>
        </p:spPr>
        <p:txBody>
          <a:bodyPr wrap="square" rtlCol="0">
            <a:spAutoFit/>
          </a:bodyPr>
          <a:lstStyle/>
          <a:p>
            <a:pPr>
              <a:lnSpc>
                <a:spcPct val="200000"/>
              </a:lnSpc>
            </a:pPr>
            <a:r>
              <a:rPr lang="zh-CN" altLang="en-US" dirty="0">
                <a:cs typeface="+mn-ea"/>
                <a:sym typeface="+mn-lt"/>
              </a:rPr>
              <a:t>生活是一段奇妙</a:t>
            </a:r>
            <a:r>
              <a:rPr lang="zh-CN" altLang="en-US" dirty="0" smtClean="0">
                <a:cs typeface="+mn-ea"/>
                <a:sym typeface="+mn-lt"/>
              </a:rPr>
              <a:t>的读书，</a:t>
            </a:r>
            <a:r>
              <a:rPr lang="zh-CN" altLang="en-US" dirty="0">
                <a:cs typeface="+mn-ea"/>
                <a:sym typeface="+mn-lt"/>
              </a:rPr>
              <a:t>就在那</a:t>
            </a:r>
            <a:r>
              <a:rPr lang="zh-CN" altLang="en-US" dirty="0" smtClean="0">
                <a:cs typeface="+mn-ea"/>
                <a:sym typeface="+mn-lt"/>
              </a:rPr>
              <a:t>一去</a:t>
            </a:r>
            <a:r>
              <a:rPr lang="zh-CN" altLang="en-US" dirty="0">
                <a:cs typeface="+mn-ea"/>
                <a:sym typeface="+mn-lt"/>
              </a:rPr>
              <a:t>无返的火车上。与那些新人和旧人们共同经历吧！也许这就是一个人无法抗拒的命运，有你、有我、也有他。</a:t>
            </a:r>
          </a:p>
        </p:txBody>
      </p:sp>
      <p:grpSp>
        <p:nvGrpSpPr>
          <p:cNvPr id="16" name="组合 15">
            <a:extLst>
              <a:ext uri="{FF2B5EF4-FFF2-40B4-BE49-F238E27FC236}">
                <a16:creationId xmlns="" xmlns:a16="http://schemas.microsoft.com/office/drawing/2014/main" id="{60495517-62CE-46EB-A217-E3BB69784576}"/>
              </a:ext>
            </a:extLst>
          </p:cNvPr>
          <p:cNvGrpSpPr/>
          <p:nvPr/>
        </p:nvGrpSpPr>
        <p:grpSpPr>
          <a:xfrm>
            <a:off x="685800" y="4242869"/>
            <a:ext cx="2514600" cy="628650"/>
            <a:chOff x="6267450" y="1724025"/>
            <a:chExt cx="2514600" cy="628650"/>
          </a:xfrm>
        </p:grpSpPr>
        <p:sp>
          <p:nvSpPr>
            <p:cNvPr id="17" name="椭圆 16">
              <a:extLst>
                <a:ext uri="{FF2B5EF4-FFF2-40B4-BE49-F238E27FC236}">
                  <a16:creationId xmlns="" xmlns:a16="http://schemas.microsoft.com/office/drawing/2014/main" id="{05597DE7-8168-4BB9-892F-E9E995D511F4}"/>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 xmlns:a16="http://schemas.microsoft.com/office/drawing/2014/main" id="{621973F4-E739-4F39-BB0A-CDB1417F9D86}"/>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 xmlns:a16="http://schemas.microsoft.com/office/drawing/2014/main" id="{0CD6B142-759A-453D-B114-C0F56E1CE7AA}"/>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 xmlns:a16="http://schemas.microsoft.com/office/drawing/2014/main" id="{6BACA225-27B1-49C0-B2B9-7925DE073C0C}"/>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 xmlns:a16="http://schemas.microsoft.com/office/drawing/2014/main" id="{87E7B218-313D-4862-85D1-B31276F38BDA}"/>
                </a:ext>
              </a:extLst>
            </p:cNvPr>
            <p:cNvSpPr txBox="1"/>
            <p:nvPr/>
          </p:nvSpPr>
          <p:spPr>
            <a:xfrm>
              <a:off x="6340475" y="1776740"/>
              <a:ext cx="447675" cy="523220"/>
            </a:xfrm>
            <a:prstGeom prst="rect">
              <a:avLst/>
            </a:prstGeom>
            <a:noFill/>
          </p:spPr>
          <p:txBody>
            <a:bodyPr wrap="square" rtlCol="0">
              <a:spAutoFit/>
            </a:bodyPr>
            <a:lstStyle/>
            <a:p>
              <a:r>
                <a:rPr lang="zh-CN" altLang="en-US" sz="2800" dirty="0" smtClean="0">
                  <a:cs typeface="+mn-ea"/>
                  <a:sym typeface="+mn-lt"/>
                </a:rPr>
                <a:t>阅</a:t>
              </a:r>
              <a:endParaRPr lang="zh-CN" altLang="en-US" sz="2800" dirty="0">
                <a:cs typeface="+mn-ea"/>
                <a:sym typeface="+mn-lt"/>
              </a:endParaRPr>
            </a:p>
          </p:txBody>
        </p:sp>
        <p:sp>
          <p:nvSpPr>
            <p:cNvPr id="22" name="文本框 21">
              <a:extLst>
                <a:ext uri="{FF2B5EF4-FFF2-40B4-BE49-F238E27FC236}">
                  <a16:creationId xmlns="" xmlns:a16="http://schemas.microsoft.com/office/drawing/2014/main" id="{7B5F21DB-D018-4557-AD4B-29A1B7F9609B}"/>
                </a:ext>
              </a:extLst>
            </p:cNvPr>
            <p:cNvSpPr txBox="1"/>
            <p:nvPr/>
          </p:nvSpPr>
          <p:spPr>
            <a:xfrm>
              <a:off x="6967537" y="1776740"/>
              <a:ext cx="447675" cy="523220"/>
            </a:xfrm>
            <a:prstGeom prst="rect">
              <a:avLst/>
            </a:prstGeom>
            <a:noFill/>
          </p:spPr>
          <p:txBody>
            <a:bodyPr wrap="square" rtlCol="0">
              <a:spAutoFit/>
            </a:bodyPr>
            <a:lstStyle/>
            <a:p>
              <a:r>
                <a:rPr lang="zh-CN" altLang="en-US" sz="2800" dirty="0" smtClean="0">
                  <a:cs typeface="+mn-ea"/>
                  <a:sym typeface="+mn-lt"/>
                </a:rPr>
                <a:t>读</a:t>
              </a:r>
              <a:endParaRPr lang="zh-CN" altLang="en-US" sz="2800" dirty="0">
                <a:cs typeface="+mn-ea"/>
                <a:sym typeface="+mn-lt"/>
              </a:endParaRPr>
            </a:p>
          </p:txBody>
        </p:sp>
        <p:sp>
          <p:nvSpPr>
            <p:cNvPr id="23" name="文本框 22">
              <a:extLst>
                <a:ext uri="{FF2B5EF4-FFF2-40B4-BE49-F238E27FC236}">
                  <a16:creationId xmlns="" xmlns:a16="http://schemas.microsoft.com/office/drawing/2014/main" id="{DF018262-F11E-4774-A394-AA2F3CD58CE3}"/>
                </a:ext>
              </a:extLst>
            </p:cNvPr>
            <p:cNvSpPr txBox="1"/>
            <p:nvPr/>
          </p:nvSpPr>
          <p:spPr>
            <a:xfrm>
              <a:off x="7586661" y="1776740"/>
              <a:ext cx="447675" cy="523220"/>
            </a:xfrm>
            <a:prstGeom prst="rect">
              <a:avLst/>
            </a:prstGeom>
            <a:noFill/>
          </p:spPr>
          <p:txBody>
            <a:bodyPr wrap="square" rtlCol="0">
              <a:spAutoFit/>
            </a:bodyPr>
            <a:lstStyle/>
            <a:p>
              <a:r>
                <a:rPr lang="zh-CN" altLang="en-US" sz="2800" dirty="0" smtClean="0">
                  <a:cs typeface="+mn-ea"/>
                  <a:sym typeface="+mn-lt"/>
                </a:rPr>
                <a:t>分</a:t>
              </a:r>
              <a:endParaRPr lang="zh-CN" altLang="en-US" sz="2800" dirty="0">
                <a:cs typeface="+mn-ea"/>
                <a:sym typeface="+mn-lt"/>
              </a:endParaRPr>
            </a:p>
          </p:txBody>
        </p:sp>
        <p:sp>
          <p:nvSpPr>
            <p:cNvPr id="24" name="文本框 23">
              <a:extLst>
                <a:ext uri="{FF2B5EF4-FFF2-40B4-BE49-F238E27FC236}">
                  <a16:creationId xmlns="" xmlns:a16="http://schemas.microsoft.com/office/drawing/2014/main" id="{1C05F2C0-207F-42C5-8DDF-1C1EE51A76DC}"/>
                </a:ext>
              </a:extLst>
            </p:cNvPr>
            <p:cNvSpPr txBox="1"/>
            <p:nvPr/>
          </p:nvSpPr>
          <p:spPr>
            <a:xfrm>
              <a:off x="8215312" y="1776740"/>
              <a:ext cx="447675" cy="523220"/>
            </a:xfrm>
            <a:prstGeom prst="rect">
              <a:avLst/>
            </a:prstGeom>
            <a:noFill/>
          </p:spPr>
          <p:txBody>
            <a:bodyPr wrap="square" rtlCol="0">
              <a:spAutoFit/>
            </a:bodyPr>
            <a:lstStyle/>
            <a:p>
              <a:r>
                <a:rPr lang="zh-CN" altLang="en-US" sz="2800" dirty="0" smtClean="0">
                  <a:cs typeface="+mn-ea"/>
                  <a:sym typeface="+mn-lt"/>
                </a:rPr>
                <a:t>享</a:t>
              </a:r>
              <a:endParaRPr lang="zh-CN" altLang="en-US" sz="2800" dirty="0">
                <a:cs typeface="+mn-ea"/>
                <a:sym typeface="+mn-lt"/>
              </a:endParaRPr>
            </a:p>
          </p:txBody>
        </p:sp>
      </p:grpSp>
      <p:sp>
        <p:nvSpPr>
          <p:cNvPr id="27" name="矩形 26">
            <a:extLst>
              <a:ext uri="{FF2B5EF4-FFF2-40B4-BE49-F238E27FC236}">
                <a16:creationId xmlns="" xmlns:a16="http://schemas.microsoft.com/office/drawing/2014/main" id="{F85C4BD7-035E-41BF-97BA-662C39F1C72A}"/>
              </a:ext>
            </a:extLst>
          </p:cNvPr>
          <p:cNvSpPr/>
          <p:nvPr/>
        </p:nvSpPr>
        <p:spPr>
          <a:xfrm>
            <a:off x="685800" y="657225"/>
            <a:ext cx="4762499" cy="318135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8" name="矩形 27">
            <a:extLst>
              <a:ext uri="{FF2B5EF4-FFF2-40B4-BE49-F238E27FC236}">
                <a16:creationId xmlns="" xmlns:a16="http://schemas.microsoft.com/office/drawing/2014/main" id="{F85C4BD7-035E-41BF-97BA-662C39F1C72A}"/>
              </a:ext>
            </a:extLst>
          </p:cNvPr>
          <p:cNvSpPr/>
          <p:nvPr/>
        </p:nvSpPr>
        <p:spPr>
          <a:xfrm>
            <a:off x="7143749" y="657225"/>
            <a:ext cx="4543425" cy="596862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9" name="文本框 28"/>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31080983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trips(downRight)">
                                      <p:cBhvr>
                                        <p:cTn id="7" dur="500"/>
                                        <p:tgtEl>
                                          <p:spTgt spid="26"/>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strips(downRight)">
                                      <p:cBhvr>
                                        <p:cTn id="10" dur="500"/>
                                        <p:tgtEl>
                                          <p:spTgt spid="28"/>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strips(downLeft)">
                                      <p:cBhvr>
                                        <p:cTn id="13" dur="500"/>
                                        <p:tgtEl>
                                          <p:spTgt spid="25"/>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strips(downLeft)">
                                      <p:cBhvr>
                                        <p:cTn id="16" dur="500"/>
                                        <p:tgtEl>
                                          <p:spTgt spid="27"/>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5" grpId="0"/>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F85C4BD7-035E-41BF-97BA-662C39F1C72A}"/>
              </a:ext>
            </a:extLst>
          </p:cNvPr>
          <p:cNvSpPr/>
          <p:nvPr/>
        </p:nvSpPr>
        <p:spPr>
          <a:xfrm>
            <a:off x="7031941" y="-18186"/>
            <a:ext cx="4572000" cy="687618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 name="文本框 12">
            <a:extLst>
              <a:ext uri="{FF2B5EF4-FFF2-40B4-BE49-F238E27FC236}">
                <a16:creationId xmlns="" xmlns:a16="http://schemas.microsoft.com/office/drawing/2014/main" id="{9403F9CD-2944-4A5B-929B-107351B6ECC3}"/>
              </a:ext>
            </a:extLst>
          </p:cNvPr>
          <p:cNvSpPr txBox="1"/>
          <p:nvPr/>
        </p:nvSpPr>
        <p:spPr>
          <a:xfrm>
            <a:off x="290512" y="1443841"/>
            <a:ext cx="5029200" cy="3970318"/>
          </a:xfrm>
          <a:prstGeom prst="rect">
            <a:avLst/>
          </a:prstGeom>
          <a:noFill/>
        </p:spPr>
        <p:txBody>
          <a:bodyPr wrap="square" rtlCol="0">
            <a:spAutoFit/>
          </a:bodyPr>
          <a:lstStyle/>
          <a:p>
            <a:pPr>
              <a:lnSpc>
                <a:spcPct val="200000"/>
              </a:lnSpc>
            </a:pPr>
            <a:r>
              <a:rPr lang="zh-CN" altLang="en-US" dirty="0">
                <a:cs typeface="+mn-ea"/>
                <a:sym typeface="+mn-lt"/>
              </a:rPr>
              <a:t>如果可以，我真想和你</a:t>
            </a:r>
            <a:r>
              <a:rPr lang="zh-CN" altLang="en-US" dirty="0" smtClean="0">
                <a:cs typeface="+mn-ea"/>
                <a:sym typeface="+mn-lt"/>
              </a:rPr>
              <a:t>一直读书。</a:t>
            </a:r>
            <a:r>
              <a:rPr lang="zh-CN" altLang="en-US" dirty="0">
                <a:cs typeface="+mn-ea"/>
                <a:sym typeface="+mn-lt"/>
              </a:rPr>
              <a:t>或许是某个未开发的荒凉小岛，或许是某座闻名遐迩的文化古城。我们可以沿途用镜头记录彼此的笑脸，和属于我们的风景。一起吃早餐，午餐，晚餐。或许吃得不好，可是却依旧为对方擦去嘴角的油渍。风景如何，其实并不重要。重要的是，你在我的身边。</a:t>
            </a:r>
          </a:p>
        </p:txBody>
      </p:sp>
      <p:grpSp>
        <p:nvGrpSpPr>
          <p:cNvPr id="14" name="组合 13">
            <a:extLst>
              <a:ext uri="{FF2B5EF4-FFF2-40B4-BE49-F238E27FC236}">
                <a16:creationId xmlns="" xmlns:a16="http://schemas.microsoft.com/office/drawing/2014/main" id="{60495517-62CE-46EB-A217-E3BB69784576}"/>
              </a:ext>
            </a:extLst>
          </p:cNvPr>
          <p:cNvGrpSpPr/>
          <p:nvPr/>
        </p:nvGrpSpPr>
        <p:grpSpPr>
          <a:xfrm>
            <a:off x="381439" y="5656595"/>
            <a:ext cx="2514600" cy="628650"/>
            <a:chOff x="6267450" y="1724025"/>
            <a:chExt cx="2514600" cy="628650"/>
          </a:xfrm>
        </p:grpSpPr>
        <p:sp>
          <p:nvSpPr>
            <p:cNvPr id="15" name="椭圆 14">
              <a:extLst>
                <a:ext uri="{FF2B5EF4-FFF2-40B4-BE49-F238E27FC236}">
                  <a16:creationId xmlns="" xmlns:a16="http://schemas.microsoft.com/office/drawing/2014/main" id="{05597DE7-8168-4BB9-892F-E9E995D511F4}"/>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 xmlns:a16="http://schemas.microsoft.com/office/drawing/2014/main" id="{621973F4-E739-4F39-BB0A-CDB1417F9D86}"/>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 xmlns:a16="http://schemas.microsoft.com/office/drawing/2014/main" id="{0CD6B142-759A-453D-B114-C0F56E1CE7AA}"/>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 xmlns:a16="http://schemas.microsoft.com/office/drawing/2014/main" id="{6BACA225-27B1-49C0-B2B9-7925DE073C0C}"/>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 xmlns:a16="http://schemas.microsoft.com/office/drawing/2014/main" id="{87E7B218-313D-4862-85D1-B31276F38BDA}"/>
                </a:ext>
              </a:extLst>
            </p:cNvPr>
            <p:cNvSpPr txBox="1"/>
            <p:nvPr/>
          </p:nvSpPr>
          <p:spPr>
            <a:xfrm>
              <a:off x="6340475" y="1776740"/>
              <a:ext cx="447675" cy="523220"/>
            </a:xfrm>
            <a:prstGeom prst="rect">
              <a:avLst/>
            </a:prstGeom>
            <a:noFill/>
          </p:spPr>
          <p:txBody>
            <a:bodyPr wrap="square" rtlCol="0">
              <a:spAutoFit/>
            </a:bodyPr>
            <a:lstStyle/>
            <a:p>
              <a:r>
                <a:rPr lang="zh-CN" altLang="en-US" sz="2800" dirty="0" smtClean="0">
                  <a:cs typeface="+mn-ea"/>
                  <a:sym typeface="+mn-lt"/>
                </a:rPr>
                <a:t>阅</a:t>
              </a:r>
              <a:endParaRPr lang="zh-CN" altLang="en-US" sz="2800" dirty="0">
                <a:cs typeface="+mn-ea"/>
                <a:sym typeface="+mn-lt"/>
              </a:endParaRPr>
            </a:p>
          </p:txBody>
        </p:sp>
        <p:sp>
          <p:nvSpPr>
            <p:cNvPr id="20" name="文本框 19">
              <a:extLst>
                <a:ext uri="{FF2B5EF4-FFF2-40B4-BE49-F238E27FC236}">
                  <a16:creationId xmlns="" xmlns:a16="http://schemas.microsoft.com/office/drawing/2014/main" id="{7B5F21DB-D018-4557-AD4B-29A1B7F9609B}"/>
                </a:ext>
              </a:extLst>
            </p:cNvPr>
            <p:cNvSpPr txBox="1"/>
            <p:nvPr/>
          </p:nvSpPr>
          <p:spPr>
            <a:xfrm>
              <a:off x="6967537" y="1776740"/>
              <a:ext cx="447675" cy="523220"/>
            </a:xfrm>
            <a:prstGeom prst="rect">
              <a:avLst/>
            </a:prstGeom>
            <a:noFill/>
          </p:spPr>
          <p:txBody>
            <a:bodyPr wrap="square" rtlCol="0">
              <a:spAutoFit/>
            </a:bodyPr>
            <a:lstStyle/>
            <a:p>
              <a:r>
                <a:rPr lang="zh-CN" altLang="en-US" sz="2800" dirty="0" smtClean="0">
                  <a:cs typeface="+mn-ea"/>
                  <a:sym typeface="+mn-lt"/>
                </a:rPr>
                <a:t>读</a:t>
              </a:r>
              <a:endParaRPr lang="zh-CN" altLang="en-US" sz="2800" dirty="0">
                <a:cs typeface="+mn-ea"/>
                <a:sym typeface="+mn-lt"/>
              </a:endParaRPr>
            </a:p>
          </p:txBody>
        </p:sp>
        <p:sp>
          <p:nvSpPr>
            <p:cNvPr id="21" name="文本框 20">
              <a:extLst>
                <a:ext uri="{FF2B5EF4-FFF2-40B4-BE49-F238E27FC236}">
                  <a16:creationId xmlns="" xmlns:a16="http://schemas.microsoft.com/office/drawing/2014/main" id="{DF018262-F11E-4774-A394-AA2F3CD58CE3}"/>
                </a:ext>
              </a:extLst>
            </p:cNvPr>
            <p:cNvSpPr txBox="1"/>
            <p:nvPr/>
          </p:nvSpPr>
          <p:spPr>
            <a:xfrm>
              <a:off x="7586661" y="1776740"/>
              <a:ext cx="447675" cy="523220"/>
            </a:xfrm>
            <a:prstGeom prst="rect">
              <a:avLst/>
            </a:prstGeom>
            <a:noFill/>
          </p:spPr>
          <p:txBody>
            <a:bodyPr wrap="square" rtlCol="0">
              <a:spAutoFit/>
            </a:bodyPr>
            <a:lstStyle/>
            <a:p>
              <a:r>
                <a:rPr lang="zh-CN" altLang="en-US" sz="2800" dirty="0" smtClean="0">
                  <a:cs typeface="+mn-ea"/>
                  <a:sym typeface="+mn-lt"/>
                </a:rPr>
                <a:t>分</a:t>
              </a:r>
              <a:endParaRPr lang="zh-CN" altLang="en-US" sz="2800" dirty="0">
                <a:cs typeface="+mn-ea"/>
                <a:sym typeface="+mn-lt"/>
              </a:endParaRPr>
            </a:p>
          </p:txBody>
        </p:sp>
        <p:sp>
          <p:nvSpPr>
            <p:cNvPr id="22" name="文本框 21">
              <a:extLst>
                <a:ext uri="{FF2B5EF4-FFF2-40B4-BE49-F238E27FC236}">
                  <a16:creationId xmlns="" xmlns:a16="http://schemas.microsoft.com/office/drawing/2014/main" id="{1C05F2C0-207F-42C5-8DDF-1C1EE51A76DC}"/>
                </a:ext>
              </a:extLst>
            </p:cNvPr>
            <p:cNvSpPr txBox="1"/>
            <p:nvPr/>
          </p:nvSpPr>
          <p:spPr>
            <a:xfrm>
              <a:off x="8215312" y="1776740"/>
              <a:ext cx="447675" cy="523220"/>
            </a:xfrm>
            <a:prstGeom prst="rect">
              <a:avLst/>
            </a:prstGeom>
            <a:noFill/>
          </p:spPr>
          <p:txBody>
            <a:bodyPr wrap="square" rtlCol="0">
              <a:spAutoFit/>
            </a:bodyPr>
            <a:lstStyle/>
            <a:p>
              <a:r>
                <a:rPr lang="zh-CN" altLang="en-US" sz="2800" dirty="0" smtClean="0">
                  <a:cs typeface="+mn-ea"/>
                  <a:sym typeface="+mn-lt"/>
                </a:rPr>
                <a:t>享</a:t>
              </a:r>
              <a:endParaRPr lang="zh-CN" altLang="en-US" sz="2800" dirty="0">
                <a:cs typeface="+mn-ea"/>
                <a:sym typeface="+mn-lt"/>
              </a:endParaRPr>
            </a:p>
          </p:txBody>
        </p:sp>
      </p:grpSp>
      <p:sp>
        <p:nvSpPr>
          <p:cNvPr id="24" name="矩形 23">
            <a:extLst>
              <a:ext uri="{FF2B5EF4-FFF2-40B4-BE49-F238E27FC236}">
                <a16:creationId xmlns="" xmlns:a16="http://schemas.microsoft.com/office/drawing/2014/main" id="{F85C4BD7-035E-41BF-97BA-662C39F1C72A}"/>
              </a:ext>
            </a:extLst>
          </p:cNvPr>
          <p:cNvSpPr/>
          <p:nvPr/>
        </p:nvSpPr>
        <p:spPr>
          <a:xfrm>
            <a:off x="7031941" y="-18186"/>
            <a:ext cx="4572000" cy="687618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5" name="文本框 24"/>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31328799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 xmlns:a16="http://schemas.microsoft.com/office/drawing/2014/main" id="{F85C4BD7-035E-41BF-97BA-662C39F1C72A}"/>
              </a:ext>
            </a:extLst>
          </p:cNvPr>
          <p:cNvSpPr/>
          <p:nvPr/>
        </p:nvSpPr>
        <p:spPr>
          <a:xfrm>
            <a:off x="2714625" y="-18186"/>
            <a:ext cx="5143500" cy="6876186"/>
          </a:xfrm>
          <a:prstGeom prst="rect">
            <a:avLst/>
          </a:prstGeom>
          <a:blipFill dpi="0" rotWithShape="1">
            <a:blip r:embed="rId3" cstate="screen">
              <a:extLst>
                <a:ext uri="{28A0092B-C50C-407E-A947-70E740481C1C}">
                  <a14:useLocalDpi xmlns:a14="http://schemas.microsoft.com/office/drawing/2010/main"/>
                </a:ext>
              </a:extLst>
            </a:blip>
            <a:srcRect/>
            <a:stretch>
              <a:fillRect l="1" t="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1" name="文本框 30">
            <a:extLst>
              <a:ext uri="{FF2B5EF4-FFF2-40B4-BE49-F238E27FC236}">
                <a16:creationId xmlns="" xmlns:a16="http://schemas.microsoft.com/office/drawing/2014/main" id="{47EF9472-FBD7-44E8-A020-D907EFB05BCA}"/>
              </a:ext>
            </a:extLst>
          </p:cNvPr>
          <p:cNvSpPr txBox="1"/>
          <p:nvPr/>
        </p:nvSpPr>
        <p:spPr>
          <a:xfrm>
            <a:off x="8372862" y="1190625"/>
            <a:ext cx="3370153" cy="4476750"/>
          </a:xfrm>
          <a:prstGeom prst="rect">
            <a:avLst/>
          </a:prstGeom>
          <a:noFill/>
        </p:spPr>
        <p:txBody>
          <a:bodyPr vert="eaVert" wrap="square" rtlCol="0">
            <a:spAutoFit/>
          </a:bodyPr>
          <a:lstStyle/>
          <a:p>
            <a:pPr>
              <a:lnSpc>
                <a:spcPct val="300000"/>
              </a:lnSpc>
            </a:pPr>
            <a:r>
              <a:rPr lang="zh-CN" altLang="en-US" dirty="0">
                <a:cs typeface="+mn-ea"/>
                <a:sym typeface="+mn-lt"/>
              </a:rPr>
              <a:t>一个人，一条路，人在途中，心随景动，从起点，到尽头，也许快乐，或有时孤独，如果心在远方，只需勇敢前行，梦想自会引路，有多远，走多远，把足迹连成生命线。</a:t>
            </a:r>
          </a:p>
        </p:txBody>
      </p:sp>
      <p:sp>
        <p:nvSpPr>
          <p:cNvPr id="33" name="矩形 32">
            <a:extLst>
              <a:ext uri="{FF2B5EF4-FFF2-40B4-BE49-F238E27FC236}">
                <a16:creationId xmlns="" xmlns:a16="http://schemas.microsoft.com/office/drawing/2014/main" id="{F85C4BD7-035E-41BF-97BA-662C39F1C72A}"/>
              </a:ext>
            </a:extLst>
          </p:cNvPr>
          <p:cNvSpPr/>
          <p:nvPr/>
        </p:nvSpPr>
        <p:spPr>
          <a:xfrm>
            <a:off x="2714625" y="-31611"/>
            <a:ext cx="5143500" cy="688961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3" name="组合 12">
            <a:extLst>
              <a:ext uri="{FF2B5EF4-FFF2-40B4-BE49-F238E27FC236}">
                <a16:creationId xmlns="" xmlns:a16="http://schemas.microsoft.com/office/drawing/2014/main" id="{92C85CC1-89C5-46DF-BF12-0996D780CA25}"/>
              </a:ext>
            </a:extLst>
          </p:cNvPr>
          <p:cNvGrpSpPr/>
          <p:nvPr/>
        </p:nvGrpSpPr>
        <p:grpSpPr>
          <a:xfrm>
            <a:off x="2916775" y="3553452"/>
            <a:ext cx="628650" cy="3085461"/>
            <a:chOff x="9281867" y="1597124"/>
            <a:chExt cx="628650" cy="3085461"/>
          </a:xfrm>
        </p:grpSpPr>
        <p:sp>
          <p:nvSpPr>
            <p:cNvPr id="14" name="椭圆 13">
              <a:extLst>
                <a:ext uri="{FF2B5EF4-FFF2-40B4-BE49-F238E27FC236}">
                  <a16:creationId xmlns="" xmlns:a16="http://schemas.microsoft.com/office/drawing/2014/main" id="{12FC0E1F-D9BE-4CC8-B770-24B40D5F5288}"/>
                </a:ext>
              </a:extLst>
            </p:cNvPr>
            <p:cNvSpPr/>
            <p:nvPr/>
          </p:nvSpPr>
          <p:spPr>
            <a:xfrm>
              <a:off x="9281867" y="1597124"/>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5" name="椭圆 14">
              <a:extLst>
                <a:ext uri="{FF2B5EF4-FFF2-40B4-BE49-F238E27FC236}">
                  <a16:creationId xmlns="" xmlns:a16="http://schemas.microsoft.com/office/drawing/2014/main" id="{0F416452-0B57-4A45-9CB5-B3C52BA6FFDD}"/>
                </a:ext>
              </a:extLst>
            </p:cNvPr>
            <p:cNvSpPr/>
            <p:nvPr/>
          </p:nvSpPr>
          <p:spPr>
            <a:xfrm>
              <a:off x="9281867" y="2395536"/>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6" name="椭圆 15">
              <a:extLst>
                <a:ext uri="{FF2B5EF4-FFF2-40B4-BE49-F238E27FC236}">
                  <a16:creationId xmlns="" xmlns:a16="http://schemas.microsoft.com/office/drawing/2014/main" id="{3DC140AA-EAE9-4041-8BBF-C6751A3D0A43}"/>
                </a:ext>
              </a:extLst>
            </p:cNvPr>
            <p:cNvSpPr/>
            <p:nvPr/>
          </p:nvSpPr>
          <p:spPr>
            <a:xfrm>
              <a:off x="9281867" y="3193948"/>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7" name="椭圆 16">
              <a:extLst>
                <a:ext uri="{FF2B5EF4-FFF2-40B4-BE49-F238E27FC236}">
                  <a16:creationId xmlns="" xmlns:a16="http://schemas.microsoft.com/office/drawing/2014/main" id="{1C22C2D5-3CCA-465E-933D-4855C46E7BBE}"/>
                </a:ext>
              </a:extLst>
            </p:cNvPr>
            <p:cNvSpPr/>
            <p:nvPr/>
          </p:nvSpPr>
          <p:spPr>
            <a:xfrm>
              <a:off x="9281867" y="405393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8" name="文本框 17">
              <a:extLst>
                <a:ext uri="{FF2B5EF4-FFF2-40B4-BE49-F238E27FC236}">
                  <a16:creationId xmlns="" xmlns:a16="http://schemas.microsoft.com/office/drawing/2014/main" id="{D1D3FE14-2574-4477-A0EF-943DABFFD3DB}"/>
                </a:ext>
              </a:extLst>
            </p:cNvPr>
            <p:cNvSpPr txBox="1"/>
            <p:nvPr/>
          </p:nvSpPr>
          <p:spPr>
            <a:xfrm>
              <a:off x="9354892" y="1649839"/>
              <a:ext cx="447675" cy="523220"/>
            </a:xfrm>
            <a:prstGeom prst="rect">
              <a:avLst/>
            </a:prstGeom>
            <a:noFill/>
          </p:spPr>
          <p:txBody>
            <a:bodyPr wrap="square" rtlCol="0">
              <a:spAutoFit/>
            </a:bodyPr>
            <a:lstStyle/>
            <a:p>
              <a:r>
                <a:rPr lang="zh-CN" altLang="en-US" sz="2800" dirty="0">
                  <a:solidFill>
                    <a:schemeClr val="bg1"/>
                  </a:solidFill>
                  <a:cs typeface="+mn-ea"/>
                  <a:sym typeface="+mn-lt"/>
                </a:rPr>
                <a:t>阅</a:t>
              </a:r>
            </a:p>
          </p:txBody>
        </p:sp>
        <p:sp>
          <p:nvSpPr>
            <p:cNvPr id="19" name="文本框 18">
              <a:extLst>
                <a:ext uri="{FF2B5EF4-FFF2-40B4-BE49-F238E27FC236}">
                  <a16:creationId xmlns="" xmlns:a16="http://schemas.microsoft.com/office/drawing/2014/main" id="{DE08CA57-1BD4-4239-9485-953624DB6253}"/>
                </a:ext>
              </a:extLst>
            </p:cNvPr>
            <p:cNvSpPr txBox="1"/>
            <p:nvPr/>
          </p:nvSpPr>
          <p:spPr>
            <a:xfrm>
              <a:off x="9353304" y="2448251"/>
              <a:ext cx="447675" cy="523220"/>
            </a:xfrm>
            <a:prstGeom prst="rect">
              <a:avLst/>
            </a:prstGeom>
            <a:noFill/>
          </p:spPr>
          <p:txBody>
            <a:bodyPr wrap="square" rtlCol="0">
              <a:spAutoFit/>
            </a:bodyPr>
            <a:lstStyle/>
            <a:p>
              <a:r>
                <a:rPr lang="zh-CN" altLang="en-US" sz="2800" dirty="0">
                  <a:solidFill>
                    <a:schemeClr val="bg1"/>
                  </a:solidFill>
                  <a:cs typeface="+mn-ea"/>
                  <a:sym typeface="+mn-lt"/>
                </a:rPr>
                <a:t>读</a:t>
              </a:r>
            </a:p>
          </p:txBody>
        </p:sp>
        <p:sp>
          <p:nvSpPr>
            <p:cNvPr id="20" name="文本框 19">
              <a:extLst>
                <a:ext uri="{FF2B5EF4-FFF2-40B4-BE49-F238E27FC236}">
                  <a16:creationId xmlns="" xmlns:a16="http://schemas.microsoft.com/office/drawing/2014/main" id="{CB89A905-D27D-499C-AC9B-621947A2EF20}"/>
                </a:ext>
              </a:extLst>
            </p:cNvPr>
            <p:cNvSpPr txBox="1"/>
            <p:nvPr/>
          </p:nvSpPr>
          <p:spPr>
            <a:xfrm>
              <a:off x="9343778" y="3246663"/>
              <a:ext cx="447675" cy="523220"/>
            </a:xfrm>
            <a:prstGeom prst="rect">
              <a:avLst/>
            </a:prstGeom>
            <a:noFill/>
          </p:spPr>
          <p:txBody>
            <a:bodyPr wrap="square" rtlCol="0">
              <a:spAutoFit/>
            </a:bodyPr>
            <a:lstStyle/>
            <a:p>
              <a:r>
                <a:rPr lang="zh-CN" altLang="en-US" sz="2800" dirty="0">
                  <a:solidFill>
                    <a:schemeClr val="bg1"/>
                  </a:solidFill>
                  <a:cs typeface="+mn-ea"/>
                  <a:sym typeface="+mn-lt"/>
                </a:rPr>
                <a:t>分</a:t>
              </a:r>
            </a:p>
          </p:txBody>
        </p:sp>
        <p:sp>
          <p:nvSpPr>
            <p:cNvPr id="21" name="文本框 20">
              <a:extLst>
                <a:ext uri="{FF2B5EF4-FFF2-40B4-BE49-F238E27FC236}">
                  <a16:creationId xmlns="" xmlns:a16="http://schemas.microsoft.com/office/drawing/2014/main" id="{2C094A3B-188A-4041-A1BB-E553C12F19C6}"/>
                </a:ext>
              </a:extLst>
            </p:cNvPr>
            <p:cNvSpPr txBox="1"/>
            <p:nvPr/>
          </p:nvSpPr>
          <p:spPr>
            <a:xfrm>
              <a:off x="9343779" y="4106650"/>
              <a:ext cx="447675" cy="523220"/>
            </a:xfrm>
            <a:prstGeom prst="rect">
              <a:avLst/>
            </a:prstGeom>
            <a:noFill/>
          </p:spPr>
          <p:txBody>
            <a:bodyPr wrap="square" rtlCol="0">
              <a:spAutoFit/>
            </a:bodyPr>
            <a:lstStyle/>
            <a:p>
              <a:r>
                <a:rPr lang="zh-CN" altLang="en-US" sz="2800" dirty="0">
                  <a:solidFill>
                    <a:schemeClr val="bg1"/>
                  </a:solidFill>
                  <a:cs typeface="+mn-ea"/>
                  <a:sym typeface="+mn-lt"/>
                </a:rPr>
                <a:t>享</a:t>
              </a:r>
            </a:p>
          </p:txBody>
        </p:sp>
      </p:grpSp>
      <p:sp>
        <p:nvSpPr>
          <p:cNvPr id="34" name="文本框 33"/>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9973000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randombar(horizontal)">
                                      <p:cBhvr>
                                        <p:cTn id="10" dur="500"/>
                                        <p:tgtEl>
                                          <p:spTgt spid="33"/>
                                        </p:tgtEl>
                                      </p:cBhvr>
                                    </p:animEffect>
                                  </p:childTnLst>
                                </p:cTn>
                              </p:par>
                              <p:par>
                                <p:cTn id="11" presetID="47"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par>
                                <p:cTn id="16" presetID="22" presetClass="entr" presetSubtype="2"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righ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F85C4BD7-035E-41BF-97BA-662C39F1C72A}"/>
              </a:ext>
            </a:extLst>
          </p:cNvPr>
          <p:cNvSpPr/>
          <p:nvPr/>
        </p:nvSpPr>
        <p:spPr>
          <a:xfrm>
            <a:off x="512680" y="-18186"/>
            <a:ext cx="5489737" cy="687618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 name="文本框 12">
            <a:extLst>
              <a:ext uri="{FF2B5EF4-FFF2-40B4-BE49-F238E27FC236}">
                <a16:creationId xmlns="" xmlns:a16="http://schemas.microsoft.com/office/drawing/2014/main" id="{77069AF8-A4E0-4B10-ACB8-2683A334E1DF}"/>
              </a:ext>
            </a:extLst>
          </p:cNvPr>
          <p:cNvSpPr txBox="1"/>
          <p:nvPr/>
        </p:nvSpPr>
        <p:spPr>
          <a:xfrm>
            <a:off x="6975882" y="1190625"/>
            <a:ext cx="3370153" cy="4476750"/>
          </a:xfrm>
          <a:prstGeom prst="rect">
            <a:avLst/>
          </a:prstGeom>
          <a:noFill/>
        </p:spPr>
        <p:txBody>
          <a:bodyPr vert="eaVert" wrap="square" rtlCol="0">
            <a:spAutoFit/>
          </a:bodyPr>
          <a:lstStyle/>
          <a:p>
            <a:pPr>
              <a:lnSpc>
                <a:spcPct val="300000"/>
              </a:lnSpc>
            </a:pPr>
            <a:r>
              <a:rPr lang="zh-CN" altLang="en-US" dirty="0">
                <a:cs typeface="+mn-ea"/>
                <a:sym typeface="+mn-lt"/>
              </a:rPr>
              <a:t>一个人，一条路，人在途中，心随景动，从起点，到尽头，也许快乐，或有时孤独，如果心在远方，只需勇敢前行，梦想自会引路，有多远，走多远，把足迹连成生命线。</a:t>
            </a:r>
          </a:p>
        </p:txBody>
      </p:sp>
      <p:grpSp>
        <p:nvGrpSpPr>
          <p:cNvPr id="14" name="组合 13">
            <a:extLst>
              <a:ext uri="{FF2B5EF4-FFF2-40B4-BE49-F238E27FC236}">
                <a16:creationId xmlns="" xmlns:a16="http://schemas.microsoft.com/office/drawing/2014/main" id="{92C85CC1-89C5-46DF-BF12-0996D780CA25}"/>
              </a:ext>
            </a:extLst>
          </p:cNvPr>
          <p:cNvGrpSpPr/>
          <p:nvPr/>
        </p:nvGrpSpPr>
        <p:grpSpPr>
          <a:xfrm>
            <a:off x="11180999" y="1886269"/>
            <a:ext cx="628650" cy="3085461"/>
            <a:chOff x="9281867" y="1597124"/>
            <a:chExt cx="628650" cy="3085461"/>
          </a:xfrm>
        </p:grpSpPr>
        <p:sp>
          <p:nvSpPr>
            <p:cNvPr id="15" name="椭圆 14">
              <a:extLst>
                <a:ext uri="{FF2B5EF4-FFF2-40B4-BE49-F238E27FC236}">
                  <a16:creationId xmlns="" xmlns:a16="http://schemas.microsoft.com/office/drawing/2014/main" id="{12FC0E1F-D9BE-4CC8-B770-24B40D5F5288}"/>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 xmlns:a16="http://schemas.microsoft.com/office/drawing/2014/main" id="{0F416452-0B57-4A45-9CB5-B3C52BA6FFDD}"/>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 xmlns:a16="http://schemas.microsoft.com/office/drawing/2014/main" id="{3DC140AA-EAE9-4041-8BBF-C6751A3D0A43}"/>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 xmlns:a16="http://schemas.microsoft.com/office/drawing/2014/main" id="{1C22C2D5-3CCA-465E-933D-4855C46E7BBE}"/>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 xmlns:a16="http://schemas.microsoft.com/office/drawing/2014/main" id="{D1D3FE14-2574-4477-A0EF-943DABFFD3DB}"/>
                </a:ext>
              </a:extLst>
            </p:cNvPr>
            <p:cNvSpPr txBox="1"/>
            <p:nvPr/>
          </p:nvSpPr>
          <p:spPr>
            <a:xfrm>
              <a:off x="9354892" y="1649839"/>
              <a:ext cx="447675" cy="523220"/>
            </a:xfrm>
            <a:prstGeom prst="rect">
              <a:avLst/>
            </a:prstGeom>
            <a:noFill/>
          </p:spPr>
          <p:txBody>
            <a:bodyPr wrap="square" rtlCol="0">
              <a:spAutoFit/>
            </a:bodyPr>
            <a:lstStyle/>
            <a:p>
              <a:r>
                <a:rPr lang="zh-CN" altLang="en-US" sz="2800" dirty="0">
                  <a:cs typeface="+mn-ea"/>
                  <a:sym typeface="+mn-lt"/>
                </a:rPr>
                <a:t>阅</a:t>
              </a:r>
            </a:p>
          </p:txBody>
        </p:sp>
        <p:sp>
          <p:nvSpPr>
            <p:cNvPr id="20" name="文本框 19">
              <a:extLst>
                <a:ext uri="{FF2B5EF4-FFF2-40B4-BE49-F238E27FC236}">
                  <a16:creationId xmlns="" xmlns:a16="http://schemas.microsoft.com/office/drawing/2014/main" id="{DE08CA57-1BD4-4239-9485-953624DB6253}"/>
                </a:ext>
              </a:extLst>
            </p:cNvPr>
            <p:cNvSpPr txBox="1"/>
            <p:nvPr/>
          </p:nvSpPr>
          <p:spPr>
            <a:xfrm>
              <a:off x="9353304" y="2448251"/>
              <a:ext cx="447675" cy="523220"/>
            </a:xfrm>
            <a:prstGeom prst="rect">
              <a:avLst/>
            </a:prstGeom>
            <a:noFill/>
          </p:spPr>
          <p:txBody>
            <a:bodyPr wrap="square" rtlCol="0">
              <a:spAutoFit/>
            </a:bodyPr>
            <a:lstStyle/>
            <a:p>
              <a:r>
                <a:rPr lang="zh-CN" altLang="en-US" sz="2800" dirty="0">
                  <a:cs typeface="+mn-ea"/>
                  <a:sym typeface="+mn-lt"/>
                </a:rPr>
                <a:t>读</a:t>
              </a:r>
            </a:p>
          </p:txBody>
        </p:sp>
        <p:sp>
          <p:nvSpPr>
            <p:cNvPr id="21" name="文本框 20">
              <a:extLst>
                <a:ext uri="{FF2B5EF4-FFF2-40B4-BE49-F238E27FC236}">
                  <a16:creationId xmlns="" xmlns:a16="http://schemas.microsoft.com/office/drawing/2014/main" id="{CB89A905-D27D-499C-AC9B-621947A2EF20}"/>
                </a:ext>
              </a:extLst>
            </p:cNvPr>
            <p:cNvSpPr txBox="1"/>
            <p:nvPr/>
          </p:nvSpPr>
          <p:spPr>
            <a:xfrm>
              <a:off x="9343778" y="3246663"/>
              <a:ext cx="447675" cy="523220"/>
            </a:xfrm>
            <a:prstGeom prst="rect">
              <a:avLst/>
            </a:prstGeom>
            <a:noFill/>
          </p:spPr>
          <p:txBody>
            <a:bodyPr wrap="square" rtlCol="0">
              <a:spAutoFit/>
            </a:bodyPr>
            <a:lstStyle/>
            <a:p>
              <a:r>
                <a:rPr lang="zh-CN" altLang="en-US" sz="2800" dirty="0">
                  <a:cs typeface="+mn-ea"/>
                  <a:sym typeface="+mn-lt"/>
                </a:rPr>
                <a:t>分</a:t>
              </a:r>
            </a:p>
          </p:txBody>
        </p:sp>
        <p:sp>
          <p:nvSpPr>
            <p:cNvPr id="22" name="文本框 21">
              <a:extLst>
                <a:ext uri="{FF2B5EF4-FFF2-40B4-BE49-F238E27FC236}">
                  <a16:creationId xmlns="" xmlns:a16="http://schemas.microsoft.com/office/drawing/2014/main" id="{2C094A3B-188A-4041-A1BB-E553C12F19C6}"/>
                </a:ext>
              </a:extLst>
            </p:cNvPr>
            <p:cNvSpPr txBox="1"/>
            <p:nvPr/>
          </p:nvSpPr>
          <p:spPr>
            <a:xfrm>
              <a:off x="9343779" y="4106650"/>
              <a:ext cx="447675" cy="523220"/>
            </a:xfrm>
            <a:prstGeom prst="rect">
              <a:avLst/>
            </a:prstGeom>
            <a:noFill/>
          </p:spPr>
          <p:txBody>
            <a:bodyPr wrap="square" rtlCol="0">
              <a:spAutoFit/>
            </a:bodyPr>
            <a:lstStyle/>
            <a:p>
              <a:r>
                <a:rPr lang="zh-CN" altLang="en-US" sz="2800" dirty="0">
                  <a:cs typeface="+mn-ea"/>
                  <a:sym typeface="+mn-lt"/>
                </a:rPr>
                <a:t>享</a:t>
              </a:r>
            </a:p>
          </p:txBody>
        </p:sp>
      </p:grpSp>
      <p:sp>
        <p:nvSpPr>
          <p:cNvPr id="24" name="矩形 23">
            <a:extLst>
              <a:ext uri="{FF2B5EF4-FFF2-40B4-BE49-F238E27FC236}">
                <a16:creationId xmlns="" xmlns:a16="http://schemas.microsoft.com/office/drawing/2014/main" id="{F85C4BD7-035E-41BF-97BA-662C39F1C72A}"/>
              </a:ext>
            </a:extLst>
          </p:cNvPr>
          <p:cNvSpPr/>
          <p:nvPr/>
        </p:nvSpPr>
        <p:spPr>
          <a:xfrm>
            <a:off x="512679" y="-18186"/>
            <a:ext cx="5489737" cy="687618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5" name="文本框 24"/>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13614873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plus(in)">
                                      <p:cBhvr>
                                        <p:cTn id="7" dur="2000"/>
                                        <p:tgtEl>
                                          <p:spTgt spid="23"/>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plus(in)">
                                      <p:cBhvr>
                                        <p:cTn id="10" dur="2000"/>
                                        <p:tgtEl>
                                          <p:spTgt spid="24"/>
                                        </p:tgtEl>
                                      </p:cBhvr>
                                    </p:animEffect>
                                  </p:childTnLst>
                                </p:cTn>
                              </p:par>
                              <p:par>
                                <p:cTn id="11" presetID="2" presetClass="entr" presetSubtype="2" fill="hold" grpId="0" nodeType="withEffect">
                                  <p:stCondLst>
                                    <p:cond delay="75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000" fill="hold"/>
                                        <p:tgtEl>
                                          <p:spTgt spid="13"/>
                                        </p:tgtEl>
                                        <p:attrNameLst>
                                          <p:attrName>ppt_x</p:attrName>
                                        </p:attrNameLst>
                                      </p:cBhvr>
                                      <p:tavLst>
                                        <p:tav tm="0">
                                          <p:val>
                                            <p:strVal val="1+#ppt_w/2"/>
                                          </p:val>
                                        </p:tav>
                                        <p:tav tm="100000">
                                          <p:val>
                                            <p:strVal val="#ppt_x"/>
                                          </p:val>
                                        </p:tav>
                                      </p:tavLst>
                                    </p:anim>
                                    <p:anim calcmode="lin" valueType="num">
                                      <p:cBhvr additive="base">
                                        <p:cTn id="14" dur="1000" fill="hold"/>
                                        <p:tgtEl>
                                          <p:spTgt spid="13"/>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75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1000" fill="hold"/>
                                        <p:tgtEl>
                                          <p:spTgt spid="14"/>
                                        </p:tgtEl>
                                        <p:attrNameLst>
                                          <p:attrName>ppt_x</p:attrName>
                                        </p:attrNameLst>
                                      </p:cBhvr>
                                      <p:tavLst>
                                        <p:tav tm="0">
                                          <p:val>
                                            <p:strVal val="1+#ppt_w/2"/>
                                          </p:val>
                                        </p:tav>
                                        <p:tav tm="100000">
                                          <p:val>
                                            <p:strVal val="#ppt_x"/>
                                          </p:val>
                                        </p:tav>
                                      </p:tavLst>
                                    </p:anim>
                                    <p:anim calcmode="lin" valueType="num">
                                      <p:cBhvr additive="base">
                                        <p:cTn id="18"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743200"/>
            <a:ext cx="12192000" cy="41148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349500" y="1930623"/>
            <a:ext cx="2908300" cy="18034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7112000" y="1930623"/>
            <a:ext cx="2908300" cy="18034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6096000" y="2743200"/>
            <a:ext cx="798576" cy="4114800"/>
          </a:xfrm>
          <a:prstGeom prst="rect">
            <a:avLst/>
          </a:prstGeom>
          <a:gradFill>
            <a:gsLst>
              <a:gs pos="0">
                <a:schemeClr val="tx1">
                  <a:lumMod val="95000"/>
                  <a:lumOff val="5000"/>
                  <a:alpha val="16000"/>
                </a:schemeClr>
              </a:gs>
              <a:gs pos="66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 xmlns:a16="http://schemas.microsoft.com/office/drawing/2014/main" id="{1E1AB125-F3FD-457E-924E-EF3CEBB7D0F5}"/>
              </a:ext>
            </a:extLst>
          </p:cNvPr>
          <p:cNvSpPr txBox="1"/>
          <p:nvPr/>
        </p:nvSpPr>
        <p:spPr>
          <a:xfrm>
            <a:off x="1436687" y="4033778"/>
            <a:ext cx="3922713" cy="1754326"/>
          </a:xfrm>
          <a:prstGeom prst="rect">
            <a:avLst/>
          </a:prstGeom>
          <a:noFill/>
        </p:spPr>
        <p:txBody>
          <a:bodyPr wrap="square" rtlCol="0">
            <a:spAutoFit/>
          </a:bodyPr>
          <a:lstStyle/>
          <a:p>
            <a:pPr algn="r">
              <a:lnSpc>
                <a:spcPct val="150000"/>
              </a:lnSpc>
            </a:pPr>
            <a:r>
              <a:rPr lang="zh-CN" altLang="en-US" b="1" dirty="0">
                <a:cs typeface="+mn-ea"/>
                <a:sym typeface="+mn-lt"/>
              </a:rPr>
              <a:t>每个人在他的人生发轫之</a:t>
            </a:r>
            <a:r>
              <a:rPr lang="zh-CN" altLang="en-US" b="1" dirty="0" smtClean="0">
                <a:cs typeface="+mn-ea"/>
                <a:sym typeface="+mn-lt"/>
              </a:rPr>
              <a:t>初</a:t>
            </a:r>
            <a:endParaRPr lang="en-US" altLang="zh-CN" b="1" dirty="0" smtClean="0">
              <a:cs typeface="+mn-ea"/>
              <a:sym typeface="+mn-lt"/>
            </a:endParaRPr>
          </a:p>
          <a:p>
            <a:pPr algn="r">
              <a:lnSpc>
                <a:spcPct val="150000"/>
              </a:lnSpc>
            </a:pPr>
            <a:r>
              <a:rPr lang="zh-CN" altLang="en-US" dirty="0" smtClean="0">
                <a:cs typeface="+mn-ea"/>
                <a:sym typeface="+mn-lt"/>
              </a:rPr>
              <a:t>总</a:t>
            </a:r>
            <a:r>
              <a:rPr lang="zh-CN" altLang="en-US" dirty="0">
                <a:cs typeface="+mn-ea"/>
                <a:sym typeface="+mn-lt"/>
              </a:rPr>
              <a:t>有一段时光，没有什么可留恋，只有抑制不住的梦想，没有什么可凭仗，只有他的好</a:t>
            </a:r>
            <a:r>
              <a:rPr lang="zh-CN" altLang="en-US" dirty="0" smtClean="0">
                <a:cs typeface="+mn-ea"/>
                <a:sym typeface="+mn-lt"/>
              </a:rPr>
              <a:t>身体</a:t>
            </a:r>
            <a:endParaRPr lang="zh-CN" altLang="en-US" dirty="0">
              <a:cs typeface="+mn-ea"/>
              <a:sym typeface="+mn-lt"/>
            </a:endParaRPr>
          </a:p>
        </p:txBody>
      </p:sp>
      <p:sp>
        <p:nvSpPr>
          <p:cNvPr id="10" name="文本框 9">
            <a:extLst>
              <a:ext uri="{FF2B5EF4-FFF2-40B4-BE49-F238E27FC236}">
                <a16:creationId xmlns="" xmlns:a16="http://schemas.microsoft.com/office/drawing/2014/main" id="{1E1AB125-F3FD-457E-924E-EF3CEBB7D0F5}"/>
              </a:ext>
            </a:extLst>
          </p:cNvPr>
          <p:cNvSpPr txBox="1"/>
          <p:nvPr/>
        </p:nvSpPr>
        <p:spPr>
          <a:xfrm>
            <a:off x="6970807" y="4033778"/>
            <a:ext cx="3922713" cy="1754326"/>
          </a:xfrm>
          <a:prstGeom prst="rect">
            <a:avLst/>
          </a:prstGeom>
          <a:noFill/>
        </p:spPr>
        <p:txBody>
          <a:bodyPr wrap="square" rtlCol="0">
            <a:spAutoFit/>
          </a:bodyPr>
          <a:lstStyle/>
          <a:p>
            <a:pPr>
              <a:lnSpc>
                <a:spcPct val="150000"/>
              </a:lnSpc>
            </a:pPr>
            <a:r>
              <a:rPr lang="zh-CN" altLang="en-US" b="1" dirty="0">
                <a:cs typeface="+mn-ea"/>
                <a:sym typeface="+mn-lt"/>
              </a:rPr>
              <a:t>每个人在他的人生发轫之</a:t>
            </a:r>
            <a:r>
              <a:rPr lang="zh-CN" altLang="en-US" b="1" dirty="0" smtClean="0">
                <a:cs typeface="+mn-ea"/>
                <a:sym typeface="+mn-lt"/>
              </a:rPr>
              <a:t>初</a:t>
            </a:r>
            <a:endParaRPr lang="en-US" altLang="zh-CN" b="1" dirty="0" smtClean="0">
              <a:cs typeface="+mn-ea"/>
              <a:sym typeface="+mn-lt"/>
            </a:endParaRPr>
          </a:p>
          <a:p>
            <a:pPr>
              <a:lnSpc>
                <a:spcPct val="150000"/>
              </a:lnSpc>
            </a:pPr>
            <a:r>
              <a:rPr lang="zh-CN" altLang="en-US" dirty="0" smtClean="0">
                <a:cs typeface="+mn-ea"/>
                <a:sym typeface="+mn-lt"/>
              </a:rPr>
              <a:t>总</a:t>
            </a:r>
            <a:r>
              <a:rPr lang="zh-CN" altLang="en-US" dirty="0">
                <a:cs typeface="+mn-ea"/>
                <a:sym typeface="+mn-lt"/>
              </a:rPr>
              <a:t>有一段时光，没有什么可留恋，只有抑制不住的梦想，没有什么可凭仗，只有他的好</a:t>
            </a:r>
            <a:r>
              <a:rPr lang="zh-CN" altLang="en-US" dirty="0" smtClean="0">
                <a:cs typeface="+mn-ea"/>
                <a:sym typeface="+mn-lt"/>
              </a:rPr>
              <a:t>身体</a:t>
            </a:r>
            <a:endParaRPr lang="zh-CN" altLang="en-US" dirty="0">
              <a:cs typeface="+mn-ea"/>
              <a:sym typeface="+mn-lt"/>
            </a:endParaRPr>
          </a:p>
        </p:txBody>
      </p:sp>
      <p:sp>
        <p:nvSpPr>
          <p:cNvPr id="11" name="矩形 10">
            <a:extLst>
              <a:ext uri="{FF2B5EF4-FFF2-40B4-BE49-F238E27FC236}">
                <a16:creationId xmlns="" xmlns:a16="http://schemas.microsoft.com/office/drawing/2014/main" id="{F85C4BD7-035E-41BF-97BA-662C39F1C72A}"/>
              </a:ext>
            </a:extLst>
          </p:cNvPr>
          <p:cNvSpPr/>
          <p:nvPr/>
        </p:nvSpPr>
        <p:spPr>
          <a:xfrm>
            <a:off x="2349500" y="1930623"/>
            <a:ext cx="2908299" cy="18034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2" name="矩形 11">
            <a:extLst>
              <a:ext uri="{FF2B5EF4-FFF2-40B4-BE49-F238E27FC236}">
                <a16:creationId xmlns="" xmlns:a16="http://schemas.microsoft.com/office/drawing/2014/main" id="{F85C4BD7-035E-41BF-97BA-662C39F1C72A}"/>
              </a:ext>
            </a:extLst>
          </p:cNvPr>
          <p:cNvSpPr/>
          <p:nvPr/>
        </p:nvSpPr>
        <p:spPr>
          <a:xfrm>
            <a:off x="7112001" y="1930623"/>
            <a:ext cx="2908299" cy="18034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Tree>
    <p:extLst>
      <p:ext uri="{BB962C8B-B14F-4D97-AF65-F5344CB8AC3E}">
        <p14:creationId xmlns:p14="http://schemas.microsoft.com/office/powerpoint/2010/main" val="14778375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p:bldP spid="10" grpId="0"/>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6118729" y="506626"/>
            <a:ext cx="6073271" cy="5844744"/>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0" y="506626"/>
            <a:ext cx="6096000" cy="5844744"/>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 xmlns:a16="http://schemas.microsoft.com/office/drawing/2014/main" id="{F85C4BD7-035E-41BF-97BA-662C39F1C72A}"/>
              </a:ext>
            </a:extLst>
          </p:cNvPr>
          <p:cNvSpPr/>
          <p:nvPr/>
        </p:nvSpPr>
        <p:spPr>
          <a:xfrm>
            <a:off x="0" y="506626"/>
            <a:ext cx="12192000" cy="5844744"/>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 name="矩形 8"/>
          <p:cNvSpPr/>
          <p:nvPr/>
        </p:nvSpPr>
        <p:spPr>
          <a:xfrm>
            <a:off x="6096000" y="0"/>
            <a:ext cx="798576" cy="6858000"/>
          </a:xfrm>
          <a:prstGeom prst="rect">
            <a:avLst/>
          </a:prstGeom>
          <a:gradFill>
            <a:gsLst>
              <a:gs pos="0">
                <a:schemeClr val="tx1">
                  <a:lumMod val="95000"/>
                  <a:lumOff val="5000"/>
                </a:schemeClr>
              </a:gs>
              <a:gs pos="57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6096000" y="2286000"/>
            <a:ext cx="3027406" cy="186587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3068594" y="2286000"/>
            <a:ext cx="3027406" cy="186587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6096000" y="0"/>
            <a:ext cx="798576" cy="6858000"/>
          </a:xfrm>
          <a:prstGeom prst="rect">
            <a:avLst/>
          </a:prstGeom>
          <a:gradFill>
            <a:gsLst>
              <a:gs pos="0">
                <a:schemeClr val="tx1">
                  <a:lumMod val="95000"/>
                  <a:lumOff val="5000"/>
                  <a:alpha val="36000"/>
                </a:schemeClr>
              </a:gs>
              <a:gs pos="66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2984538" y="2326398"/>
            <a:ext cx="3134191" cy="1862048"/>
          </a:xfrm>
          <a:prstGeom prst="rect">
            <a:avLst/>
          </a:prstGeom>
          <a:noFill/>
        </p:spPr>
        <p:txBody>
          <a:bodyPr wrap="none" rtlCol="0">
            <a:spAutoFit/>
          </a:bodyPr>
          <a:lstStyle/>
          <a:p>
            <a:r>
              <a:rPr lang="zh-CN" altLang="en-US" sz="11500" dirty="0" smtClean="0">
                <a:solidFill>
                  <a:schemeClr val="bg1"/>
                </a:solidFill>
                <a:cs typeface="+mn-ea"/>
                <a:sym typeface="+mn-lt"/>
              </a:rPr>
              <a:t>谢谢</a:t>
            </a:r>
            <a:endParaRPr lang="zh-CN" altLang="en-US" sz="11500" dirty="0">
              <a:solidFill>
                <a:schemeClr val="bg1"/>
              </a:solidFill>
              <a:cs typeface="+mn-ea"/>
              <a:sym typeface="+mn-lt"/>
            </a:endParaRPr>
          </a:p>
        </p:txBody>
      </p:sp>
      <p:sp>
        <p:nvSpPr>
          <p:cNvPr id="12" name="文本框 11"/>
          <p:cNvSpPr txBox="1"/>
          <p:nvPr/>
        </p:nvSpPr>
        <p:spPr>
          <a:xfrm>
            <a:off x="6114288" y="2326398"/>
            <a:ext cx="3134191" cy="1862048"/>
          </a:xfrm>
          <a:prstGeom prst="rect">
            <a:avLst/>
          </a:prstGeom>
          <a:noFill/>
        </p:spPr>
        <p:txBody>
          <a:bodyPr wrap="none" rtlCol="0">
            <a:spAutoFit/>
          </a:bodyPr>
          <a:lstStyle/>
          <a:p>
            <a:r>
              <a:rPr lang="zh-CN" altLang="en-US" sz="11500" dirty="0" smtClean="0">
                <a:solidFill>
                  <a:srgbClr val="262626"/>
                </a:solidFill>
                <a:cs typeface="+mn-ea"/>
                <a:sym typeface="+mn-lt"/>
              </a:rPr>
              <a:t>分享</a:t>
            </a:r>
            <a:endParaRPr lang="zh-CN" altLang="en-US" sz="11500" dirty="0">
              <a:solidFill>
                <a:srgbClr val="262626"/>
              </a:solidFill>
              <a:cs typeface="+mn-ea"/>
              <a:sym typeface="+mn-lt"/>
            </a:endParaRPr>
          </a:p>
        </p:txBody>
      </p:sp>
      <p:sp>
        <p:nvSpPr>
          <p:cNvPr id="13" name="文本框 12"/>
          <p:cNvSpPr txBox="1"/>
          <p:nvPr/>
        </p:nvSpPr>
        <p:spPr>
          <a:xfrm>
            <a:off x="3525940" y="1424968"/>
            <a:ext cx="2085827" cy="707886"/>
          </a:xfrm>
          <a:prstGeom prst="rect">
            <a:avLst/>
          </a:prstGeom>
          <a:noFill/>
        </p:spPr>
        <p:txBody>
          <a:bodyPr wrap="none" rtlCol="0">
            <a:spAutoFit/>
          </a:bodyPr>
          <a:lstStyle/>
          <a:p>
            <a:pPr algn="ctr"/>
            <a:r>
              <a:rPr lang="en-US" altLang="zh-CN" sz="4000" dirty="0" smtClean="0">
                <a:solidFill>
                  <a:schemeClr val="bg1"/>
                </a:solidFill>
                <a:cs typeface="+mn-ea"/>
                <a:sym typeface="+mn-lt"/>
              </a:rPr>
              <a:t>YUE DU</a:t>
            </a:r>
            <a:endParaRPr lang="zh-CN" altLang="en-US" sz="4000" dirty="0">
              <a:solidFill>
                <a:schemeClr val="bg1"/>
              </a:solidFill>
              <a:cs typeface="+mn-ea"/>
              <a:sym typeface="+mn-lt"/>
            </a:endParaRPr>
          </a:p>
        </p:txBody>
      </p:sp>
      <p:sp>
        <p:nvSpPr>
          <p:cNvPr id="14" name="文本框 13"/>
          <p:cNvSpPr txBox="1"/>
          <p:nvPr/>
        </p:nvSpPr>
        <p:spPr>
          <a:xfrm>
            <a:off x="6045573" y="4437937"/>
            <a:ext cx="3145413" cy="707886"/>
          </a:xfrm>
          <a:prstGeom prst="rect">
            <a:avLst/>
          </a:prstGeom>
          <a:noFill/>
        </p:spPr>
        <p:txBody>
          <a:bodyPr wrap="none" rtlCol="0">
            <a:spAutoFit/>
          </a:bodyPr>
          <a:lstStyle/>
          <a:p>
            <a:pPr algn="ctr"/>
            <a:r>
              <a:rPr lang="en-US" altLang="zh-CN" sz="4000" dirty="0" smtClean="0">
                <a:solidFill>
                  <a:schemeClr val="bg1"/>
                </a:solidFill>
                <a:cs typeface="+mn-ea"/>
                <a:sym typeface="+mn-lt"/>
              </a:rPr>
              <a:t>REN SHENG</a:t>
            </a:r>
            <a:endParaRPr lang="zh-CN" altLang="en-US" sz="4000" dirty="0">
              <a:solidFill>
                <a:schemeClr val="bg1"/>
              </a:solidFill>
              <a:cs typeface="+mn-ea"/>
              <a:sym typeface="+mn-lt"/>
            </a:endParaRPr>
          </a:p>
        </p:txBody>
      </p:sp>
      <p:sp>
        <p:nvSpPr>
          <p:cNvPr id="18" name="文本框 17"/>
          <p:cNvSpPr txBox="1"/>
          <p:nvPr/>
        </p:nvSpPr>
        <p:spPr>
          <a:xfrm>
            <a:off x="1704136" y="5831352"/>
            <a:ext cx="8879080" cy="338554"/>
          </a:xfrm>
          <a:prstGeom prst="rect">
            <a:avLst/>
          </a:prstGeom>
          <a:noFill/>
        </p:spPr>
        <p:txBody>
          <a:bodyPr wrap="square" rtlCol="0">
            <a:spAutoFit/>
          </a:bodyPr>
          <a:lstStyle/>
          <a:p>
            <a:pPr algn="dist"/>
            <a:r>
              <a:rPr lang="zh-CN" altLang="en-US" sz="1600" dirty="0" smtClean="0">
                <a:solidFill>
                  <a:schemeClr val="bg1">
                    <a:alpha val="70000"/>
                  </a:schemeClr>
                </a:solidFill>
                <a:cs typeface="+mn-ea"/>
                <a:sym typeface="+mn-lt"/>
              </a:rPr>
              <a:t>在</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书</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中</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不</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仅</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有</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眼</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前</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更</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有</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诗</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和</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远</a:t>
            </a:r>
            <a:r>
              <a:rPr lang="en-US" altLang="zh-CN" sz="1600" dirty="0" smtClean="0">
                <a:solidFill>
                  <a:schemeClr val="bg1">
                    <a:alpha val="70000"/>
                  </a:schemeClr>
                </a:solidFill>
                <a:cs typeface="+mn-ea"/>
                <a:sym typeface="+mn-lt"/>
              </a:rPr>
              <a:t>/</a:t>
            </a:r>
            <a:r>
              <a:rPr lang="zh-CN" altLang="en-US" sz="1600" dirty="0" smtClean="0">
                <a:solidFill>
                  <a:schemeClr val="bg1">
                    <a:alpha val="70000"/>
                  </a:schemeClr>
                </a:solidFill>
                <a:cs typeface="+mn-ea"/>
                <a:sym typeface="+mn-lt"/>
              </a:rPr>
              <a:t>方</a:t>
            </a:r>
            <a:endParaRPr lang="zh-CN" altLang="en-US" sz="1600" dirty="0">
              <a:solidFill>
                <a:schemeClr val="bg1">
                  <a:alpha val="70000"/>
                </a:schemeClr>
              </a:solidFill>
              <a:cs typeface="+mn-ea"/>
              <a:sym typeface="+mn-lt"/>
            </a:endParaRPr>
          </a:p>
        </p:txBody>
      </p:sp>
    </p:spTree>
    <p:extLst>
      <p:ext uri="{BB962C8B-B14F-4D97-AF65-F5344CB8AC3E}">
        <p14:creationId xmlns:p14="http://schemas.microsoft.com/office/powerpoint/2010/main" val="3605336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par>
                                <p:cTn id="17" presetID="47" presetClass="entr" presetSubtype="0" fill="hold" grpId="0" nodeType="withEffect">
                                  <p:stCondLst>
                                    <p:cond delay="125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250"/>
                                        <p:tgtEl>
                                          <p:spTgt spid="13"/>
                                        </p:tgtEl>
                                      </p:cBhvr>
                                    </p:animEffect>
                                    <p:anim calcmode="lin" valueType="num">
                                      <p:cBhvr>
                                        <p:cTn id="20" dur="1250" fill="hold"/>
                                        <p:tgtEl>
                                          <p:spTgt spid="13"/>
                                        </p:tgtEl>
                                        <p:attrNameLst>
                                          <p:attrName>ppt_x</p:attrName>
                                        </p:attrNameLst>
                                      </p:cBhvr>
                                      <p:tavLst>
                                        <p:tav tm="0">
                                          <p:val>
                                            <p:strVal val="#ppt_x"/>
                                          </p:val>
                                        </p:tav>
                                        <p:tav tm="100000">
                                          <p:val>
                                            <p:strVal val="#ppt_x"/>
                                          </p:val>
                                        </p:tav>
                                      </p:tavLst>
                                    </p:anim>
                                    <p:anim calcmode="lin" valueType="num">
                                      <p:cBhvr>
                                        <p:cTn id="21" dur="125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1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250"/>
                                        <p:tgtEl>
                                          <p:spTgt spid="14"/>
                                        </p:tgtEl>
                                      </p:cBhvr>
                                    </p:animEffect>
                                    <p:anim calcmode="lin" valueType="num">
                                      <p:cBhvr>
                                        <p:cTn id="25" dur="1250" fill="hold"/>
                                        <p:tgtEl>
                                          <p:spTgt spid="14"/>
                                        </p:tgtEl>
                                        <p:attrNameLst>
                                          <p:attrName>ppt_x</p:attrName>
                                        </p:attrNameLst>
                                      </p:cBhvr>
                                      <p:tavLst>
                                        <p:tav tm="0">
                                          <p:val>
                                            <p:strVal val="#ppt_x"/>
                                          </p:val>
                                        </p:tav>
                                        <p:tav tm="100000">
                                          <p:val>
                                            <p:strVal val="#ppt_x"/>
                                          </p:val>
                                        </p:tav>
                                      </p:tavLst>
                                    </p:anim>
                                    <p:anim calcmode="lin" valueType="num">
                                      <p:cBhvr>
                                        <p:cTn id="26" dur="1250" fill="hold"/>
                                        <p:tgtEl>
                                          <p:spTgt spid="14"/>
                                        </p:tgtEl>
                                        <p:attrNameLst>
                                          <p:attrName>ppt_y</p:attrName>
                                        </p:attrNameLst>
                                      </p:cBhvr>
                                      <p:tavLst>
                                        <p:tav tm="0">
                                          <p:val>
                                            <p:strVal val="#ppt_y+.1"/>
                                          </p:val>
                                        </p:tav>
                                        <p:tav tm="100000">
                                          <p:val>
                                            <p:strVal val="#ppt_y"/>
                                          </p:val>
                                        </p:tav>
                                      </p:tavLst>
                                    </p:anim>
                                  </p:childTnLst>
                                </p:cTn>
                              </p:par>
                              <p:par>
                                <p:cTn id="27" presetID="16" presetClass="entr" presetSubtype="37" fill="hold" grpId="0" nodeType="withEffect">
                                  <p:stCondLst>
                                    <p:cond delay="2000"/>
                                  </p:stCondLst>
                                  <p:childTnLst>
                                    <p:set>
                                      <p:cBhvr>
                                        <p:cTn id="28" dur="1" fill="hold">
                                          <p:stCondLst>
                                            <p:cond delay="0"/>
                                          </p:stCondLst>
                                        </p:cTn>
                                        <p:tgtEl>
                                          <p:spTgt spid="18"/>
                                        </p:tgtEl>
                                        <p:attrNameLst>
                                          <p:attrName>style.visibility</p:attrName>
                                        </p:attrNameLst>
                                      </p:cBhvr>
                                      <p:to>
                                        <p:strVal val="visible"/>
                                      </p:to>
                                    </p:set>
                                    <p:animEffect transition="in" filter="barn(outVertical)">
                                      <p:cBhvr>
                                        <p:cTn id="2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1" grpId="0"/>
      <p:bldP spid="12" grpId="0"/>
      <p:bldP spid="13" grpId="0"/>
      <p:bldP spid="14"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6802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flipH="1">
            <a:off x="0" y="0"/>
            <a:ext cx="6096000" cy="68580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a:extLst>
              <a:ext uri="{FF2B5EF4-FFF2-40B4-BE49-F238E27FC236}">
                <a16:creationId xmlns="" xmlns:a16="http://schemas.microsoft.com/office/drawing/2014/main" id="{F85C4BD7-035E-41BF-97BA-662C39F1C72A}"/>
              </a:ext>
            </a:extLst>
          </p:cNvPr>
          <p:cNvSpPr/>
          <p:nvPr/>
        </p:nvSpPr>
        <p:spPr>
          <a:xfrm>
            <a:off x="0" y="0"/>
            <a:ext cx="6118729" cy="6858000"/>
          </a:xfrm>
          <a:prstGeom prst="rect">
            <a:avLst/>
          </a:prstGeom>
          <a:gradFill flip="none" rotWithShape="1">
            <a:gsLst>
              <a:gs pos="0">
                <a:srgbClr val="262626">
                  <a:alpha val="0"/>
                </a:srgbClr>
              </a:gs>
              <a:gs pos="46000">
                <a:srgbClr val="262626">
                  <a:alpha val="54000"/>
                </a:srgbClr>
              </a:gs>
              <a:gs pos="89000">
                <a:srgbClr val="0D0D0D"/>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1" name="矩形 20"/>
          <p:cNvSpPr/>
          <p:nvPr/>
        </p:nvSpPr>
        <p:spPr>
          <a:xfrm>
            <a:off x="6096000" y="0"/>
            <a:ext cx="798576" cy="6858000"/>
          </a:xfrm>
          <a:prstGeom prst="rect">
            <a:avLst/>
          </a:prstGeom>
          <a:gradFill>
            <a:gsLst>
              <a:gs pos="0">
                <a:schemeClr val="tx1">
                  <a:lumMod val="95000"/>
                  <a:lumOff val="5000"/>
                </a:schemeClr>
              </a:gs>
              <a:gs pos="57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6096000" y="0"/>
            <a:ext cx="798576" cy="6858000"/>
          </a:xfrm>
          <a:prstGeom prst="rect">
            <a:avLst/>
          </a:prstGeom>
          <a:gradFill>
            <a:gsLst>
              <a:gs pos="0">
                <a:schemeClr val="tx1">
                  <a:lumMod val="95000"/>
                  <a:lumOff val="5000"/>
                  <a:alpha val="36000"/>
                </a:schemeClr>
              </a:gs>
              <a:gs pos="66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7"/>
          <p:cNvSpPr txBox="1"/>
          <p:nvPr/>
        </p:nvSpPr>
        <p:spPr>
          <a:xfrm>
            <a:off x="528776" y="3501507"/>
            <a:ext cx="3262432" cy="707886"/>
          </a:xfrm>
          <a:prstGeom prst="rect">
            <a:avLst/>
          </a:prstGeom>
          <a:noFill/>
        </p:spPr>
        <p:txBody>
          <a:bodyPr wrap="none" rtlCol="0">
            <a:spAutoFit/>
          </a:bodyPr>
          <a:lstStyle/>
          <a:p>
            <a:r>
              <a:rPr lang="zh-CN" altLang="en-US" sz="4000" dirty="0">
                <a:solidFill>
                  <a:schemeClr val="bg1"/>
                </a:solidFill>
                <a:effectLst>
                  <a:outerShdw blurRad="38100" dist="38100" dir="2700000" algn="tl">
                    <a:srgbClr val="000000">
                      <a:alpha val="43137"/>
                    </a:srgbClr>
                  </a:outerShdw>
                </a:effectLst>
                <a:cs typeface="+mn-ea"/>
                <a:sym typeface="+mn-lt"/>
              </a:rPr>
              <a:t>静在书的世界</a:t>
            </a:r>
          </a:p>
        </p:txBody>
      </p:sp>
      <p:sp>
        <p:nvSpPr>
          <p:cNvPr id="30" name="文本框 29"/>
          <p:cNvSpPr txBox="1"/>
          <p:nvPr/>
        </p:nvSpPr>
        <p:spPr>
          <a:xfrm>
            <a:off x="495686" y="1503758"/>
            <a:ext cx="2646878" cy="830997"/>
          </a:xfrm>
          <a:prstGeom prst="rect">
            <a:avLst/>
          </a:prstGeom>
          <a:noFill/>
        </p:spPr>
        <p:txBody>
          <a:bodyPr wrap="none" rtlCol="0">
            <a:spAutoFit/>
          </a:bodyPr>
          <a:lstStyle/>
          <a:p>
            <a:pPr algn="ctr"/>
            <a:r>
              <a:rPr lang="zh-CN" altLang="en-US" sz="4800" dirty="0" smtClean="0">
                <a:solidFill>
                  <a:schemeClr val="bg1"/>
                </a:solidFill>
                <a:cs typeface="+mn-ea"/>
                <a:sym typeface="+mn-lt"/>
              </a:rPr>
              <a:t>第一章节</a:t>
            </a:r>
            <a:endParaRPr lang="zh-CN" altLang="en-US" sz="4800" dirty="0">
              <a:solidFill>
                <a:schemeClr val="bg1"/>
              </a:solidFill>
              <a:cs typeface="+mn-ea"/>
              <a:sym typeface="+mn-lt"/>
            </a:endParaRPr>
          </a:p>
        </p:txBody>
      </p:sp>
      <p:grpSp>
        <p:nvGrpSpPr>
          <p:cNvPr id="4" name="组合 3">
            <a:extLst>
              <a:ext uri="{FF2B5EF4-FFF2-40B4-BE49-F238E27FC236}">
                <a16:creationId xmlns="" xmlns:a16="http://schemas.microsoft.com/office/drawing/2014/main" id="{4DADD6D4-BD7E-4882-8CDF-5F7CDB9371EC}"/>
              </a:ext>
            </a:extLst>
          </p:cNvPr>
          <p:cNvGrpSpPr/>
          <p:nvPr/>
        </p:nvGrpSpPr>
        <p:grpSpPr>
          <a:xfrm>
            <a:off x="7190440" y="4266512"/>
            <a:ext cx="1223990" cy="305998"/>
            <a:chOff x="6267450" y="1724025"/>
            <a:chExt cx="2514600" cy="628650"/>
          </a:xfrm>
        </p:grpSpPr>
        <p:sp>
          <p:nvSpPr>
            <p:cNvPr id="5" name="椭圆 4">
              <a:extLst>
                <a:ext uri="{FF2B5EF4-FFF2-40B4-BE49-F238E27FC236}">
                  <a16:creationId xmlns="" xmlns:a16="http://schemas.microsoft.com/office/drawing/2014/main" id="{5688175E-F15C-4E40-B7E1-E0C40043E723}"/>
                </a:ext>
              </a:extLst>
            </p:cNvPr>
            <p:cNvSpPr/>
            <p:nvPr/>
          </p:nvSpPr>
          <p:spPr>
            <a:xfrm>
              <a:off x="62674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6" name="椭圆 5">
              <a:extLst>
                <a:ext uri="{FF2B5EF4-FFF2-40B4-BE49-F238E27FC236}">
                  <a16:creationId xmlns="" xmlns:a16="http://schemas.microsoft.com/office/drawing/2014/main" id="{2DE4FA93-3317-4159-96B3-DA4B760AB1B4}"/>
                </a:ext>
              </a:extLst>
            </p:cNvPr>
            <p:cNvSpPr/>
            <p:nvPr/>
          </p:nvSpPr>
          <p:spPr>
            <a:xfrm>
              <a:off x="68961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7" name="椭圆 6">
              <a:extLst>
                <a:ext uri="{FF2B5EF4-FFF2-40B4-BE49-F238E27FC236}">
                  <a16:creationId xmlns="" xmlns:a16="http://schemas.microsoft.com/office/drawing/2014/main" id="{11DF5818-1F90-477C-A749-FE067DA9A43C}"/>
                </a:ext>
              </a:extLst>
            </p:cNvPr>
            <p:cNvSpPr/>
            <p:nvPr/>
          </p:nvSpPr>
          <p:spPr>
            <a:xfrm>
              <a:off x="75247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8" name="椭圆 7">
              <a:extLst>
                <a:ext uri="{FF2B5EF4-FFF2-40B4-BE49-F238E27FC236}">
                  <a16:creationId xmlns="" xmlns:a16="http://schemas.microsoft.com/office/drawing/2014/main" id="{D48ED875-0890-42DA-9953-BAE996A2C2C2}"/>
                </a:ext>
              </a:extLst>
            </p:cNvPr>
            <p:cNvSpPr/>
            <p:nvPr/>
          </p:nvSpPr>
          <p:spPr>
            <a:xfrm>
              <a:off x="81534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9" name="文本框 8">
              <a:extLst>
                <a:ext uri="{FF2B5EF4-FFF2-40B4-BE49-F238E27FC236}">
                  <a16:creationId xmlns="" xmlns:a16="http://schemas.microsoft.com/office/drawing/2014/main" id="{30AB5189-4A91-46B7-8D48-86D7846E0AEB}"/>
                </a:ext>
              </a:extLst>
            </p:cNvPr>
            <p:cNvSpPr txBox="1"/>
            <p:nvPr/>
          </p:nvSpPr>
          <p:spPr>
            <a:xfrm>
              <a:off x="6340475"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阅</a:t>
              </a:r>
            </a:p>
          </p:txBody>
        </p:sp>
        <p:sp>
          <p:nvSpPr>
            <p:cNvPr id="10" name="文本框 9">
              <a:extLst>
                <a:ext uri="{FF2B5EF4-FFF2-40B4-BE49-F238E27FC236}">
                  <a16:creationId xmlns="" xmlns:a16="http://schemas.microsoft.com/office/drawing/2014/main" id="{823AC0F5-4ABE-45F3-A166-A04CC16ED4D5}"/>
                </a:ext>
              </a:extLst>
            </p:cNvPr>
            <p:cNvSpPr txBox="1"/>
            <p:nvPr/>
          </p:nvSpPr>
          <p:spPr>
            <a:xfrm>
              <a:off x="6988033"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读</a:t>
              </a:r>
            </a:p>
          </p:txBody>
        </p:sp>
        <p:sp>
          <p:nvSpPr>
            <p:cNvPr id="11" name="文本框 10">
              <a:extLst>
                <a:ext uri="{FF2B5EF4-FFF2-40B4-BE49-F238E27FC236}">
                  <a16:creationId xmlns="" xmlns:a16="http://schemas.microsoft.com/office/drawing/2014/main" id="{02D7EAEE-B684-4CE7-8549-924C9ABB7413}"/>
                </a:ext>
              </a:extLst>
            </p:cNvPr>
            <p:cNvSpPr txBox="1"/>
            <p:nvPr/>
          </p:nvSpPr>
          <p:spPr>
            <a:xfrm>
              <a:off x="7607155"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分</a:t>
              </a:r>
            </a:p>
          </p:txBody>
        </p:sp>
        <p:sp>
          <p:nvSpPr>
            <p:cNvPr id="12" name="文本框 11">
              <a:extLst>
                <a:ext uri="{FF2B5EF4-FFF2-40B4-BE49-F238E27FC236}">
                  <a16:creationId xmlns="" xmlns:a16="http://schemas.microsoft.com/office/drawing/2014/main" id="{2FD6696A-FA95-44B1-8740-8BCD4C153A98}"/>
                </a:ext>
              </a:extLst>
            </p:cNvPr>
            <p:cNvSpPr txBox="1"/>
            <p:nvPr/>
          </p:nvSpPr>
          <p:spPr>
            <a:xfrm>
              <a:off x="8256303"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享</a:t>
              </a:r>
            </a:p>
          </p:txBody>
        </p:sp>
      </p:grpSp>
      <p:sp>
        <p:nvSpPr>
          <p:cNvPr id="33" name="文本框 32"/>
          <p:cNvSpPr txBox="1"/>
          <p:nvPr/>
        </p:nvSpPr>
        <p:spPr>
          <a:xfrm>
            <a:off x="7082311" y="4910434"/>
            <a:ext cx="3057247" cy="307777"/>
          </a:xfrm>
          <a:prstGeom prst="rect">
            <a:avLst/>
          </a:prstGeom>
          <a:noFill/>
        </p:spPr>
        <p:txBody>
          <a:bodyPr wrap="none" rtlCol="0">
            <a:spAutoFit/>
          </a:bodyPr>
          <a:lstStyle/>
          <a:p>
            <a:r>
              <a:rPr lang="zh-CN" altLang="en-US" sz="1400" dirty="0" smtClean="0">
                <a:solidFill>
                  <a:schemeClr val="bg1">
                    <a:alpha val="90000"/>
                  </a:schemeClr>
                </a:solidFill>
                <a:cs typeface="+mn-ea"/>
                <a:sym typeface="+mn-lt"/>
              </a:rPr>
              <a:t>在书中，不仅有眼前，更有诗和远方</a:t>
            </a:r>
            <a:endParaRPr lang="zh-CN" altLang="en-US" sz="1400" dirty="0">
              <a:solidFill>
                <a:schemeClr val="bg1">
                  <a:alpha val="90000"/>
                </a:schemeClr>
              </a:solidFill>
              <a:cs typeface="+mn-ea"/>
              <a:sym typeface="+mn-lt"/>
            </a:endParaRPr>
          </a:p>
        </p:txBody>
      </p:sp>
      <p:sp>
        <p:nvSpPr>
          <p:cNvPr id="34" name="文本框 33"/>
          <p:cNvSpPr txBox="1"/>
          <p:nvPr/>
        </p:nvSpPr>
        <p:spPr>
          <a:xfrm>
            <a:off x="7082312" y="5217524"/>
            <a:ext cx="3110730" cy="923330"/>
          </a:xfrm>
          <a:prstGeom prst="rect">
            <a:avLst/>
          </a:prstGeom>
          <a:noFill/>
        </p:spPr>
        <p:txBody>
          <a:bodyPr wrap="square" rtlCol="0">
            <a:spAutoFit/>
          </a:bodyPr>
          <a:lstStyle/>
          <a:p>
            <a:pPr>
              <a:lnSpc>
                <a:spcPct val="150000"/>
              </a:lnSpc>
            </a:pPr>
            <a:r>
              <a:rPr lang="zh-CN" altLang="en-US" sz="900" dirty="0">
                <a:solidFill>
                  <a:schemeClr val="bg1">
                    <a:alpha val="70000"/>
                  </a:schemeClr>
                </a:solidFill>
                <a:cs typeface="+mn-ea"/>
                <a:sym typeface="+mn-lt"/>
              </a:rPr>
              <a:t>对喜欢阅读的人来说，看书就是一种享受。书卷中的意念像一股无形的动力，影响你的思想和心态。书乡浸淫日久，则心胸玲珑，见识广阔，自然语言有味，气质高雅，此书卷气也。</a:t>
            </a:r>
            <a:endParaRPr lang="zh-CN" altLang="en-US" sz="900" b="1" dirty="0">
              <a:solidFill>
                <a:schemeClr val="bg1">
                  <a:alpha val="70000"/>
                </a:schemeClr>
              </a:solidFill>
              <a:cs typeface="+mn-ea"/>
              <a:sym typeface="+mn-lt"/>
            </a:endParaRPr>
          </a:p>
        </p:txBody>
      </p:sp>
      <p:sp>
        <p:nvSpPr>
          <p:cNvPr id="35" name="文本框 34"/>
          <p:cNvSpPr txBox="1"/>
          <p:nvPr/>
        </p:nvSpPr>
        <p:spPr>
          <a:xfrm>
            <a:off x="555670" y="3017875"/>
            <a:ext cx="2935997" cy="584775"/>
          </a:xfrm>
          <a:prstGeom prst="rect">
            <a:avLst/>
          </a:prstGeom>
          <a:noFill/>
        </p:spPr>
        <p:txBody>
          <a:bodyPr wrap="none" rtlCol="0">
            <a:spAutoFit/>
          </a:bodyPr>
          <a:lstStyle/>
          <a:p>
            <a:r>
              <a:rPr lang="en-US" altLang="zh-CN" sz="3200" dirty="0" smtClean="0">
                <a:solidFill>
                  <a:schemeClr val="bg1"/>
                </a:solidFill>
                <a:effectLst>
                  <a:outerShdw blurRad="38100" dist="38100" dir="2700000" algn="tl">
                    <a:srgbClr val="000000">
                      <a:alpha val="43137"/>
                    </a:srgbClr>
                  </a:outerShdw>
                </a:effectLst>
                <a:cs typeface="+mn-ea"/>
                <a:sym typeface="+mn-lt"/>
              </a:rPr>
              <a:t>READING LIFE</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cxnSp>
        <p:nvCxnSpPr>
          <p:cNvPr id="36" name="直接连接符 35"/>
          <p:cNvCxnSpPr/>
          <p:nvPr/>
        </p:nvCxnSpPr>
        <p:spPr>
          <a:xfrm>
            <a:off x="712206" y="2505963"/>
            <a:ext cx="58893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190440" y="6346443"/>
            <a:ext cx="203193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163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500" fill="hold"/>
                                        <p:tgtEl>
                                          <p:spTgt spid="36"/>
                                        </p:tgtEl>
                                        <p:attrNameLst>
                                          <p:attrName>ppt_x</p:attrName>
                                        </p:attrNameLst>
                                      </p:cBhvr>
                                      <p:tavLst>
                                        <p:tav tm="0">
                                          <p:val>
                                            <p:strVal val="0-#ppt_w/2"/>
                                          </p:val>
                                        </p:tav>
                                        <p:tav tm="100000">
                                          <p:val>
                                            <p:strVal val="#ppt_x"/>
                                          </p:val>
                                        </p:tav>
                                      </p:tavLst>
                                    </p:anim>
                                    <p:anim calcmode="lin" valueType="num">
                                      <p:cBhvr additive="base">
                                        <p:cTn id="11" dur="500" fill="hold"/>
                                        <p:tgtEl>
                                          <p:spTgt spid="36"/>
                                        </p:tgtEl>
                                        <p:attrNameLst>
                                          <p:attrName>ppt_y</p:attrName>
                                        </p:attrNameLst>
                                      </p:cBhvr>
                                      <p:tavLst>
                                        <p:tav tm="0">
                                          <p:val>
                                            <p:strVal val="#ppt_y"/>
                                          </p:val>
                                        </p:tav>
                                        <p:tav tm="100000">
                                          <p:val>
                                            <p:strVal val="#ppt_y"/>
                                          </p:val>
                                        </p:tav>
                                      </p:tavLst>
                                    </p:anim>
                                  </p:childTnLst>
                                </p:cTn>
                              </p:par>
                              <p:par>
                                <p:cTn id="12" presetID="8" presetClass="entr" presetSubtype="16" fill="hold" grpId="0" nodeType="withEffect">
                                  <p:stCondLst>
                                    <p:cond delay="250"/>
                                  </p:stCondLst>
                                  <p:childTnLst>
                                    <p:set>
                                      <p:cBhvr>
                                        <p:cTn id="13" dur="1" fill="hold">
                                          <p:stCondLst>
                                            <p:cond delay="0"/>
                                          </p:stCondLst>
                                        </p:cTn>
                                        <p:tgtEl>
                                          <p:spTgt spid="35"/>
                                        </p:tgtEl>
                                        <p:attrNameLst>
                                          <p:attrName>style.visibility</p:attrName>
                                        </p:attrNameLst>
                                      </p:cBhvr>
                                      <p:to>
                                        <p:strVal val="visible"/>
                                      </p:to>
                                    </p:set>
                                    <p:animEffect transition="in" filter="diamond(in)">
                                      <p:cBhvr>
                                        <p:cTn id="14" dur="1000"/>
                                        <p:tgtEl>
                                          <p:spTgt spid="35"/>
                                        </p:tgtEl>
                                      </p:cBhvr>
                                    </p:animEffect>
                                  </p:childTnLst>
                                </p:cTn>
                              </p:par>
                              <p:par>
                                <p:cTn id="15" presetID="41" presetClass="entr" presetSubtype="0" fill="hold" grpId="0" nodeType="withEffect">
                                  <p:stCondLst>
                                    <p:cond delay="750"/>
                                  </p:stCondLst>
                                  <p:iterate type="lt">
                                    <p:tmPct val="10000"/>
                                  </p:iterate>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8"/>
                                        </p:tgtEl>
                                        <p:attrNameLst>
                                          <p:attrName>ppt_y</p:attrName>
                                        </p:attrNameLst>
                                      </p:cBhvr>
                                      <p:tavLst>
                                        <p:tav tm="0">
                                          <p:val>
                                            <p:strVal val="#ppt_y"/>
                                          </p:val>
                                        </p:tav>
                                        <p:tav tm="100000">
                                          <p:val>
                                            <p:strVal val="#ppt_y"/>
                                          </p:val>
                                        </p:tav>
                                      </p:tavLst>
                                    </p:anim>
                                    <p:anim calcmode="lin" valueType="num">
                                      <p:cBhvr>
                                        <p:cTn id="1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8"/>
                                        </p:tgtEl>
                                      </p:cBhvr>
                                    </p:animEffect>
                                  </p:childTnLst>
                                </p:cTn>
                              </p:par>
                              <p:par>
                                <p:cTn id="22" presetID="42" presetClass="entr" presetSubtype="0" fill="hold" nodeType="withEffect">
                                  <p:stCondLst>
                                    <p:cond delay="1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12" presetClass="entr" presetSubtype="4" fill="hold" grpId="0" nodeType="withEffect">
                                  <p:stCondLst>
                                    <p:cond delay="175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p:tgtEl>
                                          <p:spTgt spid="33"/>
                                        </p:tgtEl>
                                        <p:attrNameLst>
                                          <p:attrName>ppt_y</p:attrName>
                                        </p:attrNameLst>
                                      </p:cBhvr>
                                      <p:tavLst>
                                        <p:tav tm="0">
                                          <p:val>
                                            <p:strVal val="#ppt_y+#ppt_h*1.125000"/>
                                          </p:val>
                                        </p:tav>
                                        <p:tav tm="100000">
                                          <p:val>
                                            <p:strVal val="#ppt_y"/>
                                          </p:val>
                                        </p:tav>
                                      </p:tavLst>
                                    </p:anim>
                                    <p:animEffect transition="in" filter="wipe(up)">
                                      <p:cBhvr>
                                        <p:cTn id="30" dur="500"/>
                                        <p:tgtEl>
                                          <p:spTgt spid="33"/>
                                        </p:tgtEl>
                                      </p:cBhvr>
                                    </p:animEffect>
                                  </p:childTnLst>
                                </p:cTn>
                              </p:par>
                              <p:par>
                                <p:cTn id="31" presetID="12" presetClass="entr" presetSubtype="4" fill="hold" grpId="0" nodeType="withEffect">
                                  <p:stCondLst>
                                    <p:cond delay="225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ppt_y</p:attrName>
                                        </p:attrNameLst>
                                      </p:cBhvr>
                                      <p:tavLst>
                                        <p:tav tm="0">
                                          <p:val>
                                            <p:strVal val="#ppt_y+#ppt_h*1.125000"/>
                                          </p:val>
                                        </p:tav>
                                        <p:tav tm="100000">
                                          <p:val>
                                            <p:strVal val="#ppt_y"/>
                                          </p:val>
                                        </p:tav>
                                      </p:tavLst>
                                    </p:anim>
                                    <p:animEffect transition="in" filter="wipe(up)">
                                      <p:cBhvr>
                                        <p:cTn id="34" dur="500"/>
                                        <p:tgtEl>
                                          <p:spTgt spid="34"/>
                                        </p:tgtEl>
                                      </p:cBhvr>
                                    </p:animEffect>
                                  </p:childTnLst>
                                </p:cTn>
                              </p:par>
                              <p:par>
                                <p:cTn id="35" presetID="22" presetClass="entr" presetSubtype="8" fill="hold" nodeType="withEffect">
                                  <p:stCondLst>
                                    <p:cond delay="250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00" y="2730500"/>
            <a:ext cx="4254500" cy="33401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6934200" y="3933967"/>
            <a:ext cx="1892300" cy="1692134"/>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8978900" y="3933967"/>
            <a:ext cx="1892300" cy="169213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 xmlns:a16="http://schemas.microsoft.com/office/drawing/2014/main" id="{54E67D58-DB9F-4563-AA08-3ABC6EF2DFC2}"/>
              </a:ext>
            </a:extLst>
          </p:cNvPr>
          <p:cNvSpPr txBox="1"/>
          <p:nvPr/>
        </p:nvSpPr>
        <p:spPr>
          <a:xfrm>
            <a:off x="6805613" y="1358943"/>
            <a:ext cx="4649788" cy="2308324"/>
          </a:xfrm>
          <a:prstGeom prst="rect">
            <a:avLst/>
          </a:prstGeom>
          <a:noFill/>
        </p:spPr>
        <p:txBody>
          <a:bodyPr wrap="square" rtlCol="0">
            <a:spAutoFit/>
          </a:bodyPr>
          <a:lstStyle/>
          <a:p>
            <a:pPr>
              <a:lnSpc>
                <a:spcPct val="200000"/>
              </a:lnSpc>
            </a:pPr>
            <a:r>
              <a:rPr lang="zh-CN" altLang="en-US" b="1" dirty="0" smtClean="0">
                <a:cs typeface="+mn-ea"/>
                <a:sym typeface="+mn-lt"/>
              </a:rPr>
              <a:t>读书是</a:t>
            </a:r>
            <a:r>
              <a:rPr lang="zh-CN" altLang="en-US" b="1" dirty="0">
                <a:cs typeface="+mn-ea"/>
                <a:sym typeface="+mn-lt"/>
              </a:rPr>
              <a:t>一种病</a:t>
            </a:r>
            <a:r>
              <a:rPr lang="zh-CN" altLang="en-US" b="1" dirty="0" smtClean="0">
                <a:cs typeface="+mn-ea"/>
                <a:sym typeface="+mn-lt"/>
              </a:rPr>
              <a:t>。</a:t>
            </a:r>
            <a:endParaRPr lang="en-US" altLang="zh-CN" b="1" dirty="0" smtClean="0">
              <a:cs typeface="+mn-ea"/>
              <a:sym typeface="+mn-lt"/>
            </a:endParaRPr>
          </a:p>
          <a:p>
            <a:pPr>
              <a:lnSpc>
                <a:spcPct val="200000"/>
              </a:lnSpc>
            </a:pPr>
            <a:r>
              <a:rPr lang="zh-CN" altLang="en-US" dirty="0" smtClean="0">
                <a:cs typeface="+mn-ea"/>
                <a:sym typeface="+mn-lt"/>
              </a:rPr>
              <a:t>一旦</a:t>
            </a:r>
            <a:r>
              <a:rPr lang="zh-CN" altLang="en-US" dirty="0">
                <a:cs typeface="+mn-ea"/>
                <a:sym typeface="+mn-lt"/>
              </a:rPr>
              <a:t>感染了，你就再也无法摆脱。它还是一种传染病，最后你可能把这种病传染给其他人而你自己根本就不想从中解脱出来！</a:t>
            </a:r>
          </a:p>
        </p:txBody>
      </p:sp>
      <p:sp>
        <p:nvSpPr>
          <p:cNvPr id="8" name="矩形 7">
            <a:extLst>
              <a:ext uri="{FF2B5EF4-FFF2-40B4-BE49-F238E27FC236}">
                <a16:creationId xmlns="" xmlns:a16="http://schemas.microsoft.com/office/drawing/2014/main" id="{F85C4BD7-035E-41BF-97BA-662C39F1C72A}"/>
              </a:ext>
            </a:extLst>
          </p:cNvPr>
          <p:cNvSpPr/>
          <p:nvPr/>
        </p:nvSpPr>
        <p:spPr>
          <a:xfrm>
            <a:off x="1143001" y="2730500"/>
            <a:ext cx="4254500" cy="33401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 name="矩形 8">
            <a:extLst>
              <a:ext uri="{FF2B5EF4-FFF2-40B4-BE49-F238E27FC236}">
                <a16:creationId xmlns="" xmlns:a16="http://schemas.microsoft.com/office/drawing/2014/main" id="{F85C4BD7-035E-41BF-97BA-662C39F1C72A}"/>
              </a:ext>
            </a:extLst>
          </p:cNvPr>
          <p:cNvSpPr/>
          <p:nvPr/>
        </p:nvSpPr>
        <p:spPr>
          <a:xfrm>
            <a:off x="6934200" y="3933967"/>
            <a:ext cx="1892300" cy="169213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矩形 9">
            <a:extLst>
              <a:ext uri="{FF2B5EF4-FFF2-40B4-BE49-F238E27FC236}">
                <a16:creationId xmlns="" xmlns:a16="http://schemas.microsoft.com/office/drawing/2014/main" id="{F85C4BD7-035E-41BF-97BA-662C39F1C72A}"/>
              </a:ext>
            </a:extLst>
          </p:cNvPr>
          <p:cNvSpPr/>
          <p:nvPr/>
        </p:nvSpPr>
        <p:spPr>
          <a:xfrm>
            <a:off x="8978900" y="3933967"/>
            <a:ext cx="1892300" cy="169213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 name="文本框 6"/>
          <p:cNvSpPr txBox="1"/>
          <p:nvPr/>
        </p:nvSpPr>
        <p:spPr>
          <a:xfrm>
            <a:off x="2917374" y="1576338"/>
            <a:ext cx="1137551" cy="2308324"/>
          </a:xfrm>
          <a:prstGeom prst="rect">
            <a:avLst/>
          </a:prstGeom>
          <a:noFill/>
        </p:spPr>
        <p:txBody>
          <a:bodyPr wrap="square" rtlCol="0">
            <a:spAutoFit/>
          </a:bodyPr>
          <a:lstStyle/>
          <a:p>
            <a:r>
              <a:rPr lang="zh-CN" altLang="en-US" sz="7200" dirty="0" smtClean="0">
                <a:solidFill>
                  <a:srgbClr val="262626"/>
                </a:solidFill>
                <a:cs typeface="+mn-ea"/>
                <a:sym typeface="+mn-lt"/>
              </a:rPr>
              <a:t>阅</a:t>
            </a:r>
            <a:r>
              <a:rPr lang="zh-CN" altLang="en-US" sz="7200" dirty="0" smtClean="0">
                <a:solidFill>
                  <a:schemeClr val="bg1"/>
                </a:solidFill>
                <a:cs typeface="+mn-ea"/>
                <a:sym typeface="+mn-lt"/>
              </a:rPr>
              <a:t>读</a:t>
            </a:r>
            <a:endParaRPr lang="zh-CN" altLang="en-US" sz="7200" dirty="0">
              <a:solidFill>
                <a:schemeClr val="bg1"/>
              </a:solidFill>
              <a:cs typeface="+mn-ea"/>
              <a:sym typeface="+mn-lt"/>
            </a:endParaRPr>
          </a:p>
        </p:txBody>
      </p:sp>
      <p:sp>
        <p:nvSpPr>
          <p:cNvPr id="2" name="文本框 1"/>
          <p:cNvSpPr txBox="1"/>
          <p:nvPr/>
        </p:nvSpPr>
        <p:spPr>
          <a:xfrm>
            <a:off x="2423604" y="541538"/>
            <a:ext cx="2024109" cy="261610"/>
          </a:xfrm>
          <a:prstGeom prst="rect">
            <a:avLst/>
          </a:prstGeom>
          <a:noFill/>
        </p:spPr>
        <p:txBody>
          <a:bodyPr wrap="square" rtlCol="0">
            <a:spAutoFit/>
          </a:bodyPr>
          <a:lstStyle/>
          <a:p>
            <a:r>
              <a:rPr lang="en-US" altLang="zh-CN" sz="1100" dirty="0">
                <a:solidFill>
                  <a:srgbClr val="FFFFFF"/>
                </a:solidFill>
              </a:rPr>
              <a:t>https://www.ypppt.com/</a:t>
            </a:r>
            <a:endParaRPr lang="zh-CN" altLang="en-US" sz="1100" dirty="0">
              <a:solidFill>
                <a:srgbClr val="FFFFFF"/>
              </a:solidFill>
            </a:endParaRPr>
          </a:p>
        </p:txBody>
      </p:sp>
    </p:spTree>
    <p:extLst>
      <p:ext uri="{BB962C8B-B14F-4D97-AF65-F5344CB8AC3E}">
        <p14:creationId xmlns:p14="http://schemas.microsoft.com/office/powerpoint/2010/main" val="37423304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par>
                                <p:cTn id="31" presetID="42" presetClass="entr" presetSubtype="0" fill="hold" grpId="0" nodeType="withEffect">
                                  <p:stCondLst>
                                    <p:cond delay="75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8" grpId="0" animBg="1"/>
      <p:bldP spid="9" grpId="0" animBg="1"/>
      <p:bldP spid="10"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 xmlns:a16="http://schemas.microsoft.com/office/drawing/2014/main" id="{820332AA-6058-49CC-BDD6-82843EF7AD36}"/>
              </a:ext>
            </a:extLst>
          </p:cNvPr>
          <p:cNvCxnSpPr/>
          <p:nvPr/>
        </p:nvCxnSpPr>
        <p:spPr>
          <a:xfrm>
            <a:off x="6029325" y="728662"/>
            <a:ext cx="0" cy="5324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 xmlns:a16="http://schemas.microsoft.com/office/drawing/2014/main" id="{19A728E5-17D5-44D2-B845-96334D10D9DA}"/>
              </a:ext>
            </a:extLst>
          </p:cNvPr>
          <p:cNvSpPr/>
          <p:nvPr/>
        </p:nvSpPr>
        <p:spPr>
          <a:xfrm>
            <a:off x="5976937" y="2395536"/>
            <a:ext cx="104775" cy="19907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0" name="组合 29">
            <a:extLst>
              <a:ext uri="{FF2B5EF4-FFF2-40B4-BE49-F238E27FC236}">
                <a16:creationId xmlns="" xmlns:a16="http://schemas.microsoft.com/office/drawing/2014/main" id="{823C2A34-2D5B-42D6-A76D-D9FA2BA96CC2}"/>
              </a:ext>
            </a:extLst>
          </p:cNvPr>
          <p:cNvGrpSpPr/>
          <p:nvPr/>
        </p:nvGrpSpPr>
        <p:grpSpPr>
          <a:xfrm>
            <a:off x="10851394" y="1835591"/>
            <a:ext cx="628650" cy="3085461"/>
            <a:chOff x="9281867" y="1597124"/>
            <a:chExt cx="628650" cy="3085461"/>
          </a:xfrm>
        </p:grpSpPr>
        <p:sp>
          <p:nvSpPr>
            <p:cNvPr id="22" name="椭圆 21">
              <a:extLst>
                <a:ext uri="{FF2B5EF4-FFF2-40B4-BE49-F238E27FC236}">
                  <a16:creationId xmlns="" xmlns:a16="http://schemas.microsoft.com/office/drawing/2014/main" id="{95CD3BE6-7FF5-4C0B-99BE-65099DD71D43}"/>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 xmlns:a16="http://schemas.microsoft.com/office/drawing/2014/main" id="{AD2CB9EE-8DF1-497A-858C-B339D173C7FC}"/>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 xmlns:a16="http://schemas.microsoft.com/office/drawing/2014/main" id="{534B9441-033C-43D4-9A79-2954D43192E0}"/>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 xmlns:a16="http://schemas.microsoft.com/office/drawing/2014/main" id="{51D6DEBB-3716-403B-B4D7-1EA22DD1EBD1}"/>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25">
              <a:extLst>
                <a:ext uri="{FF2B5EF4-FFF2-40B4-BE49-F238E27FC236}">
                  <a16:creationId xmlns="" xmlns:a16="http://schemas.microsoft.com/office/drawing/2014/main" id="{A913C3BC-EE00-4209-9CCA-37803D83E972}"/>
                </a:ext>
              </a:extLst>
            </p:cNvPr>
            <p:cNvSpPr txBox="1"/>
            <p:nvPr/>
          </p:nvSpPr>
          <p:spPr>
            <a:xfrm>
              <a:off x="9354892" y="1649839"/>
              <a:ext cx="447675" cy="523220"/>
            </a:xfrm>
            <a:prstGeom prst="rect">
              <a:avLst/>
            </a:prstGeom>
            <a:noFill/>
          </p:spPr>
          <p:txBody>
            <a:bodyPr wrap="square" rtlCol="0">
              <a:spAutoFit/>
            </a:bodyPr>
            <a:lstStyle/>
            <a:p>
              <a:r>
                <a:rPr lang="zh-CN" altLang="en-US" sz="2800" dirty="0" smtClean="0">
                  <a:cs typeface="+mn-ea"/>
                  <a:sym typeface="+mn-lt"/>
                </a:rPr>
                <a:t>阅</a:t>
              </a:r>
              <a:endParaRPr lang="zh-CN" altLang="en-US" sz="2800" dirty="0">
                <a:cs typeface="+mn-ea"/>
                <a:sym typeface="+mn-lt"/>
              </a:endParaRPr>
            </a:p>
          </p:txBody>
        </p:sp>
        <p:sp>
          <p:nvSpPr>
            <p:cNvPr id="27" name="文本框 26">
              <a:extLst>
                <a:ext uri="{FF2B5EF4-FFF2-40B4-BE49-F238E27FC236}">
                  <a16:creationId xmlns="" xmlns:a16="http://schemas.microsoft.com/office/drawing/2014/main" id="{E412A290-3831-40B7-9021-09CF7705740C}"/>
                </a:ext>
              </a:extLst>
            </p:cNvPr>
            <p:cNvSpPr txBox="1"/>
            <p:nvPr/>
          </p:nvSpPr>
          <p:spPr>
            <a:xfrm>
              <a:off x="9353304" y="2448251"/>
              <a:ext cx="447675" cy="523220"/>
            </a:xfrm>
            <a:prstGeom prst="rect">
              <a:avLst/>
            </a:prstGeom>
            <a:noFill/>
          </p:spPr>
          <p:txBody>
            <a:bodyPr wrap="square" rtlCol="0">
              <a:spAutoFit/>
            </a:bodyPr>
            <a:lstStyle/>
            <a:p>
              <a:r>
                <a:rPr lang="zh-CN" altLang="en-US" sz="2800" dirty="0" smtClean="0">
                  <a:cs typeface="+mn-ea"/>
                  <a:sym typeface="+mn-lt"/>
                </a:rPr>
                <a:t>读</a:t>
              </a:r>
              <a:endParaRPr lang="zh-CN" altLang="en-US" sz="2800" dirty="0">
                <a:cs typeface="+mn-ea"/>
                <a:sym typeface="+mn-lt"/>
              </a:endParaRPr>
            </a:p>
          </p:txBody>
        </p:sp>
        <p:sp>
          <p:nvSpPr>
            <p:cNvPr id="28" name="文本框 27">
              <a:extLst>
                <a:ext uri="{FF2B5EF4-FFF2-40B4-BE49-F238E27FC236}">
                  <a16:creationId xmlns="" xmlns:a16="http://schemas.microsoft.com/office/drawing/2014/main" id="{2036FA45-AA18-4F52-8123-5A1CB4A17D42}"/>
                </a:ext>
              </a:extLst>
            </p:cNvPr>
            <p:cNvSpPr txBox="1"/>
            <p:nvPr/>
          </p:nvSpPr>
          <p:spPr>
            <a:xfrm>
              <a:off x="9343778" y="3246663"/>
              <a:ext cx="447675" cy="523220"/>
            </a:xfrm>
            <a:prstGeom prst="rect">
              <a:avLst/>
            </a:prstGeom>
            <a:noFill/>
          </p:spPr>
          <p:txBody>
            <a:bodyPr wrap="square" rtlCol="0">
              <a:spAutoFit/>
            </a:bodyPr>
            <a:lstStyle/>
            <a:p>
              <a:r>
                <a:rPr lang="zh-CN" altLang="en-US" sz="2800" dirty="0" smtClean="0">
                  <a:cs typeface="+mn-ea"/>
                  <a:sym typeface="+mn-lt"/>
                </a:rPr>
                <a:t>分</a:t>
              </a:r>
              <a:endParaRPr lang="zh-CN" altLang="en-US" sz="2800" dirty="0">
                <a:cs typeface="+mn-ea"/>
                <a:sym typeface="+mn-lt"/>
              </a:endParaRPr>
            </a:p>
          </p:txBody>
        </p:sp>
        <p:sp>
          <p:nvSpPr>
            <p:cNvPr id="29" name="文本框 28">
              <a:extLst>
                <a:ext uri="{FF2B5EF4-FFF2-40B4-BE49-F238E27FC236}">
                  <a16:creationId xmlns="" xmlns:a16="http://schemas.microsoft.com/office/drawing/2014/main" id="{86C49AC2-0D84-4E5F-8337-656EDA75E8DA}"/>
                </a:ext>
              </a:extLst>
            </p:cNvPr>
            <p:cNvSpPr txBox="1"/>
            <p:nvPr/>
          </p:nvSpPr>
          <p:spPr>
            <a:xfrm>
              <a:off x="9343779" y="4106650"/>
              <a:ext cx="447675" cy="523220"/>
            </a:xfrm>
            <a:prstGeom prst="rect">
              <a:avLst/>
            </a:prstGeom>
            <a:noFill/>
          </p:spPr>
          <p:txBody>
            <a:bodyPr wrap="square" rtlCol="0">
              <a:spAutoFit/>
            </a:bodyPr>
            <a:lstStyle/>
            <a:p>
              <a:r>
                <a:rPr lang="zh-CN" altLang="en-US" sz="2800" dirty="0" smtClean="0">
                  <a:cs typeface="+mn-ea"/>
                  <a:sym typeface="+mn-lt"/>
                </a:rPr>
                <a:t>享</a:t>
              </a:r>
              <a:endParaRPr lang="zh-CN" altLang="en-US" sz="2800" dirty="0">
                <a:cs typeface="+mn-ea"/>
                <a:sym typeface="+mn-lt"/>
              </a:endParaRPr>
            </a:p>
          </p:txBody>
        </p:sp>
      </p:grpSp>
      <p:sp>
        <p:nvSpPr>
          <p:cNvPr id="31" name="矩形 30">
            <a:extLst>
              <a:ext uri="{FF2B5EF4-FFF2-40B4-BE49-F238E27FC236}">
                <a16:creationId xmlns="" xmlns:a16="http://schemas.microsoft.com/office/drawing/2014/main" id="{F85C4BD7-035E-41BF-97BA-662C39F1C72A}"/>
              </a:ext>
            </a:extLst>
          </p:cNvPr>
          <p:cNvSpPr/>
          <p:nvPr/>
        </p:nvSpPr>
        <p:spPr>
          <a:xfrm>
            <a:off x="603227" y="1009650"/>
            <a:ext cx="4762500" cy="47625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2" name="矩形 31">
            <a:extLst>
              <a:ext uri="{FF2B5EF4-FFF2-40B4-BE49-F238E27FC236}">
                <a16:creationId xmlns="" xmlns:a16="http://schemas.microsoft.com/office/drawing/2014/main" id="{F85C4BD7-035E-41BF-97BA-662C39F1C72A}"/>
              </a:ext>
            </a:extLst>
          </p:cNvPr>
          <p:cNvSpPr/>
          <p:nvPr/>
        </p:nvSpPr>
        <p:spPr>
          <a:xfrm>
            <a:off x="603226" y="1009650"/>
            <a:ext cx="4762501" cy="4762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 name="文本框 1"/>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
        <p:nvSpPr>
          <p:cNvPr id="33" name="文本框 32">
            <a:extLst>
              <a:ext uri="{FF2B5EF4-FFF2-40B4-BE49-F238E27FC236}">
                <a16:creationId xmlns="" xmlns:a16="http://schemas.microsoft.com/office/drawing/2014/main" id="{BDE41E8B-65EC-4143-B1DC-6F7A050E47F7}"/>
              </a:ext>
            </a:extLst>
          </p:cNvPr>
          <p:cNvSpPr txBox="1"/>
          <p:nvPr/>
        </p:nvSpPr>
        <p:spPr>
          <a:xfrm>
            <a:off x="6495291" y="1469193"/>
            <a:ext cx="3817109" cy="4524315"/>
          </a:xfrm>
          <a:prstGeom prst="rect">
            <a:avLst/>
          </a:prstGeom>
          <a:noFill/>
        </p:spPr>
        <p:txBody>
          <a:bodyPr wrap="square" rtlCol="0">
            <a:spAutoFit/>
          </a:bodyPr>
          <a:lstStyle/>
          <a:p>
            <a:pPr algn="just">
              <a:lnSpc>
                <a:spcPct val="200000"/>
              </a:lnSpc>
            </a:pPr>
            <a:r>
              <a:rPr lang="zh-CN" altLang="en-US" dirty="0">
                <a:cs typeface="+mn-ea"/>
                <a:sym typeface="+mn-lt"/>
              </a:rPr>
              <a:t>去了不同的地方，看了不同的风景，知道了不同的事，感悟了不同的人生。 凌晨，随着滑轮接触地面，飞机一阵抖动</a:t>
            </a:r>
            <a:r>
              <a:rPr lang="zh-CN" altLang="en-US" dirty="0" smtClean="0">
                <a:cs typeface="+mn-ea"/>
                <a:sym typeface="+mn-lt"/>
              </a:rPr>
              <a:t>，知道</a:t>
            </a:r>
            <a:r>
              <a:rPr lang="zh-CN" altLang="en-US" dirty="0">
                <a:cs typeface="+mn-ea"/>
                <a:sym typeface="+mn-lt"/>
              </a:rPr>
              <a:t>了不同的事，感悟了不同的人生。 凌晨，随着滑轮接触地面，飞机一阵抖动，我终于说出了最后一句再见。</a:t>
            </a:r>
          </a:p>
          <a:p>
            <a:pPr algn="just">
              <a:lnSpc>
                <a:spcPct val="200000"/>
              </a:lnSpc>
            </a:pPr>
            <a:endParaRPr lang="zh-CN" altLang="en-US" dirty="0">
              <a:cs typeface="+mn-ea"/>
              <a:sym typeface="+mn-lt"/>
            </a:endParaRPr>
          </a:p>
        </p:txBody>
      </p:sp>
    </p:spTree>
    <p:extLst>
      <p:ext uri="{BB962C8B-B14F-4D97-AF65-F5344CB8AC3E}">
        <p14:creationId xmlns:p14="http://schemas.microsoft.com/office/powerpoint/2010/main" val="9289877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par>
                                <p:cTn id="11" presetID="16" presetClass="entr" presetSubtype="42" fill="hold" nodeType="withEffect">
                                  <p:stCondLst>
                                    <p:cond delay="1250"/>
                                  </p:stCondLst>
                                  <p:childTnLst>
                                    <p:set>
                                      <p:cBhvr>
                                        <p:cTn id="12" dur="1" fill="hold">
                                          <p:stCondLst>
                                            <p:cond delay="0"/>
                                          </p:stCondLst>
                                        </p:cTn>
                                        <p:tgtEl>
                                          <p:spTgt spid="5"/>
                                        </p:tgtEl>
                                        <p:attrNameLst>
                                          <p:attrName>style.visibility</p:attrName>
                                        </p:attrNameLst>
                                      </p:cBhvr>
                                      <p:to>
                                        <p:strVal val="visible"/>
                                      </p:to>
                                    </p:set>
                                    <p:animEffect transition="in" filter="barn(outHorizontal)">
                                      <p:cBhvr>
                                        <p:cTn id="13" dur="500"/>
                                        <p:tgtEl>
                                          <p:spTgt spid="5"/>
                                        </p:tgtEl>
                                      </p:cBhvr>
                                    </p:animEffect>
                                  </p:childTnLst>
                                </p:cTn>
                              </p:par>
                              <p:par>
                                <p:cTn id="14" presetID="16" presetClass="entr" presetSubtype="42" fill="hold" grpId="0" nodeType="withEffect">
                                  <p:stCondLst>
                                    <p:cond delay="1250"/>
                                  </p:stCondLst>
                                  <p:childTnLst>
                                    <p:set>
                                      <p:cBhvr>
                                        <p:cTn id="15" dur="1" fill="hold">
                                          <p:stCondLst>
                                            <p:cond delay="0"/>
                                          </p:stCondLst>
                                        </p:cTn>
                                        <p:tgtEl>
                                          <p:spTgt spid="6"/>
                                        </p:tgtEl>
                                        <p:attrNameLst>
                                          <p:attrName>style.visibility</p:attrName>
                                        </p:attrNameLst>
                                      </p:cBhvr>
                                      <p:to>
                                        <p:strVal val="visible"/>
                                      </p:to>
                                    </p:set>
                                    <p:animEffect transition="in" filter="barn(outHorizontal)">
                                      <p:cBhvr>
                                        <p:cTn id="16" dur="500"/>
                                        <p:tgtEl>
                                          <p:spTgt spid="6"/>
                                        </p:tgtEl>
                                      </p:cBhvr>
                                    </p:animEffect>
                                  </p:childTnLst>
                                </p:cTn>
                              </p:par>
                              <p:par>
                                <p:cTn id="17" presetID="2" presetClass="entr" presetSubtype="2" fill="hold" nodeType="withEffect">
                                  <p:stCondLst>
                                    <p:cond delay="125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1+#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up)">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1" grpId="0" animBg="1"/>
      <p:bldP spid="32" grpId="0" animBg="1"/>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C7351FA3-B098-4013-B17D-E1678DCF0B79}"/>
              </a:ext>
            </a:extLst>
          </p:cNvPr>
          <p:cNvSpPr txBox="1"/>
          <p:nvPr/>
        </p:nvSpPr>
        <p:spPr>
          <a:xfrm>
            <a:off x="8116997" y="1190625"/>
            <a:ext cx="3370153" cy="4476750"/>
          </a:xfrm>
          <a:prstGeom prst="rect">
            <a:avLst/>
          </a:prstGeom>
          <a:noFill/>
        </p:spPr>
        <p:txBody>
          <a:bodyPr vert="eaVert" wrap="square" rtlCol="0">
            <a:spAutoFit/>
          </a:bodyPr>
          <a:lstStyle/>
          <a:p>
            <a:pPr>
              <a:lnSpc>
                <a:spcPct val="300000"/>
              </a:lnSpc>
            </a:pPr>
            <a:r>
              <a:rPr lang="zh-CN" altLang="en-US" dirty="0">
                <a:cs typeface="+mn-ea"/>
                <a:sym typeface="+mn-lt"/>
              </a:rPr>
              <a:t>一个人，一条路，人在途中，心随景动，从起点，到尽头，也许快乐，或有时孤独，如果心在远方，只需勇敢前行，梦想自会引路，有多远，走多远，把足迹连成生命线。</a:t>
            </a:r>
          </a:p>
        </p:txBody>
      </p:sp>
      <p:grpSp>
        <p:nvGrpSpPr>
          <p:cNvPr id="5" name="组合 4">
            <a:extLst>
              <a:ext uri="{FF2B5EF4-FFF2-40B4-BE49-F238E27FC236}">
                <a16:creationId xmlns="" xmlns:a16="http://schemas.microsoft.com/office/drawing/2014/main" id="{4EAAB799-E323-4D01-A18D-00CA6C16CB79}"/>
              </a:ext>
            </a:extLst>
          </p:cNvPr>
          <p:cNvGrpSpPr/>
          <p:nvPr/>
        </p:nvGrpSpPr>
        <p:grpSpPr>
          <a:xfrm>
            <a:off x="792994" y="1669928"/>
            <a:ext cx="628650" cy="3085461"/>
            <a:chOff x="9281867" y="1597124"/>
            <a:chExt cx="628650" cy="3085461"/>
          </a:xfrm>
        </p:grpSpPr>
        <p:sp>
          <p:nvSpPr>
            <p:cNvPr id="6" name="椭圆 5">
              <a:extLst>
                <a:ext uri="{FF2B5EF4-FFF2-40B4-BE49-F238E27FC236}">
                  <a16:creationId xmlns="" xmlns:a16="http://schemas.microsoft.com/office/drawing/2014/main" id="{7FA4AEBC-63B1-4FA8-8E9E-F52E23C8EF47}"/>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4B007651-51B7-4A30-9711-A0E2B82CE193}"/>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 xmlns:a16="http://schemas.microsoft.com/office/drawing/2014/main" id="{81CE3524-749F-4A9D-AD62-DF0A2C7CFF6C}"/>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 xmlns:a16="http://schemas.microsoft.com/office/drawing/2014/main" id="{BFF664EB-507F-457D-8A32-48B55205EB9C}"/>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 xmlns:a16="http://schemas.microsoft.com/office/drawing/2014/main" id="{7F352E70-CC32-47E4-85B9-69F2DA883E61}"/>
                </a:ext>
              </a:extLst>
            </p:cNvPr>
            <p:cNvSpPr txBox="1"/>
            <p:nvPr/>
          </p:nvSpPr>
          <p:spPr>
            <a:xfrm>
              <a:off x="9354892" y="1649839"/>
              <a:ext cx="447675" cy="523220"/>
            </a:xfrm>
            <a:prstGeom prst="rect">
              <a:avLst/>
            </a:prstGeom>
            <a:noFill/>
          </p:spPr>
          <p:txBody>
            <a:bodyPr wrap="square" rtlCol="0">
              <a:spAutoFit/>
            </a:bodyPr>
            <a:lstStyle/>
            <a:p>
              <a:r>
                <a:rPr lang="zh-CN" altLang="en-US" sz="2800" dirty="0">
                  <a:cs typeface="+mn-ea"/>
                  <a:sym typeface="+mn-lt"/>
                </a:rPr>
                <a:t>阅</a:t>
              </a:r>
            </a:p>
          </p:txBody>
        </p:sp>
        <p:sp>
          <p:nvSpPr>
            <p:cNvPr id="11" name="文本框 10">
              <a:extLst>
                <a:ext uri="{FF2B5EF4-FFF2-40B4-BE49-F238E27FC236}">
                  <a16:creationId xmlns="" xmlns:a16="http://schemas.microsoft.com/office/drawing/2014/main" id="{BD31B72E-2F2B-4590-967C-3C644B4EC056}"/>
                </a:ext>
              </a:extLst>
            </p:cNvPr>
            <p:cNvSpPr txBox="1"/>
            <p:nvPr/>
          </p:nvSpPr>
          <p:spPr>
            <a:xfrm>
              <a:off x="9353304" y="2448251"/>
              <a:ext cx="447675" cy="523220"/>
            </a:xfrm>
            <a:prstGeom prst="rect">
              <a:avLst/>
            </a:prstGeom>
            <a:noFill/>
          </p:spPr>
          <p:txBody>
            <a:bodyPr wrap="square" rtlCol="0">
              <a:spAutoFit/>
            </a:bodyPr>
            <a:lstStyle/>
            <a:p>
              <a:r>
                <a:rPr lang="zh-CN" altLang="en-US" sz="2800" dirty="0">
                  <a:cs typeface="+mn-ea"/>
                  <a:sym typeface="+mn-lt"/>
                </a:rPr>
                <a:t>读</a:t>
              </a:r>
            </a:p>
          </p:txBody>
        </p:sp>
        <p:sp>
          <p:nvSpPr>
            <p:cNvPr id="12" name="文本框 11">
              <a:extLst>
                <a:ext uri="{FF2B5EF4-FFF2-40B4-BE49-F238E27FC236}">
                  <a16:creationId xmlns="" xmlns:a16="http://schemas.microsoft.com/office/drawing/2014/main" id="{F61294F7-98E2-439E-8820-B377322BDD39}"/>
                </a:ext>
              </a:extLst>
            </p:cNvPr>
            <p:cNvSpPr txBox="1"/>
            <p:nvPr/>
          </p:nvSpPr>
          <p:spPr>
            <a:xfrm>
              <a:off x="9343778" y="3246663"/>
              <a:ext cx="447675" cy="523220"/>
            </a:xfrm>
            <a:prstGeom prst="rect">
              <a:avLst/>
            </a:prstGeom>
            <a:noFill/>
          </p:spPr>
          <p:txBody>
            <a:bodyPr wrap="square" rtlCol="0">
              <a:spAutoFit/>
            </a:bodyPr>
            <a:lstStyle/>
            <a:p>
              <a:r>
                <a:rPr lang="zh-CN" altLang="en-US" sz="2800" dirty="0">
                  <a:cs typeface="+mn-ea"/>
                  <a:sym typeface="+mn-lt"/>
                </a:rPr>
                <a:t>分</a:t>
              </a:r>
            </a:p>
          </p:txBody>
        </p:sp>
        <p:sp>
          <p:nvSpPr>
            <p:cNvPr id="13" name="文本框 12">
              <a:extLst>
                <a:ext uri="{FF2B5EF4-FFF2-40B4-BE49-F238E27FC236}">
                  <a16:creationId xmlns="" xmlns:a16="http://schemas.microsoft.com/office/drawing/2014/main" id="{E942C4C5-4392-4F06-A242-3AF283F45C7F}"/>
                </a:ext>
              </a:extLst>
            </p:cNvPr>
            <p:cNvSpPr txBox="1"/>
            <p:nvPr/>
          </p:nvSpPr>
          <p:spPr>
            <a:xfrm>
              <a:off x="9343779" y="4106650"/>
              <a:ext cx="447675" cy="523220"/>
            </a:xfrm>
            <a:prstGeom prst="rect">
              <a:avLst/>
            </a:prstGeom>
            <a:noFill/>
          </p:spPr>
          <p:txBody>
            <a:bodyPr wrap="square" rtlCol="0">
              <a:spAutoFit/>
            </a:bodyPr>
            <a:lstStyle/>
            <a:p>
              <a:r>
                <a:rPr lang="zh-CN" altLang="en-US" sz="2800" dirty="0">
                  <a:cs typeface="+mn-ea"/>
                  <a:sym typeface="+mn-lt"/>
                </a:rPr>
                <a:t>享</a:t>
              </a:r>
            </a:p>
          </p:txBody>
        </p:sp>
      </p:grpSp>
      <p:sp>
        <p:nvSpPr>
          <p:cNvPr id="23" name="矩形 22">
            <a:extLst>
              <a:ext uri="{FF2B5EF4-FFF2-40B4-BE49-F238E27FC236}">
                <a16:creationId xmlns="" xmlns:a16="http://schemas.microsoft.com/office/drawing/2014/main" id="{F85C4BD7-035E-41BF-97BA-662C39F1C72A}"/>
              </a:ext>
            </a:extLst>
          </p:cNvPr>
          <p:cNvSpPr/>
          <p:nvPr/>
        </p:nvSpPr>
        <p:spPr>
          <a:xfrm>
            <a:off x="2137078" y="-18186"/>
            <a:ext cx="4572000" cy="687618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矩形 23">
            <a:extLst>
              <a:ext uri="{FF2B5EF4-FFF2-40B4-BE49-F238E27FC236}">
                <a16:creationId xmlns="" xmlns:a16="http://schemas.microsoft.com/office/drawing/2014/main" id="{F85C4BD7-035E-41BF-97BA-662C39F1C72A}"/>
              </a:ext>
            </a:extLst>
          </p:cNvPr>
          <p:cNvSpPr/>
          <p:nvPr/>
        </p:nvSpPr>
        <p:spPr>
          <a:xfrm>
            <a:off x="2137078" y="0"/>
            <a:ext cx="4576955"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5" name="文本框 24"/>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32549909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trips(downLeft)">
                                      <p:cBhvr>
                                        <p:cTn id="10" dur="500"/>
                                        <p:tgtEl>
                                          <p:spTgt spid="24"/>
                                        </p:tgtEl>
                                      </p:cBhvr>
                                    </p:animEffect>
                                  </p:childTnLst>
                                </p:cTn>
                              </p:par>
                              <p:par>
                                <p:cTn id="11" presetID="4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 xmlns:a16="http://schemas.microsoft.com/office/drawing/2014/main" id="{9DC7BD57-5437-4858-A82F-92B10CA9E329}"/>
              </a:ext>
            </a:extLst>
          </p:cNvPr>
          <p:cNvGrpSpPr/>
          <p:nvPr/>
        </p:nvGrpSpPr>
        <p:grpSpPr>
          <a:xfrm>
            <a:off x="9158042" y="5636985"/>
            <a:ext cx="2514600" cy="628650"/>
            <a:chOff x="6267450" y="1724025"/>
            <a:chExt cx="2514600" cy="628650"/>
          </a:xfrm>
        </p:grpSpPr>
        <p:sp>
          <p:nvSpPr>
            <p:cNvPr id="10" name="椭圆 9">
              <a:extLst>
                <a:ext uri="{FF2B5EF4-FFF2-40B4-BE49-F238E27FC236}">
                  <a16:creationId xmlns="" xmlns:a16="http://schemas.microsoft.com/office/drawing/2014/main" id="{0663FE8D-1154-47BA-9CB2-81553ECF04DC}"/>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 xmlns:a16="http://schemas.microsoft.com/office/drawing/2014/main" id="{164AD5AE-DDF5-4B14-BDBD-C29EEFE96B13}"/>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 xmlns:a16="http://schemas.microsoft.com/office/drawing/2014/main" id="{CFDE5350-298A-48C4-815A-EFBAAFC84B47}"/>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 xmlns:a16="http://schemas.microsoft.com/office/drawing/2014/main" id="{AC78E06D-0063-4E7F-9199-F22CD1692CC3}"/>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 xmlns:a16="http://schemas.microsoft.com/office/drawing/2014/main" id="{8B283B55-4A03-4213-A79E-35EDB3B6C322}"/>
                </a:ext>
              </a:extLst>
            </p:cNvPr>
            <p:cNvSpPr txBox="1"/>
            <p:nvPr/>
          </p:nvSpPr>
          <p:spPr>
            <a:xfrm>
              <a:off x="6340475" y="1776740"/>
              <a:ext cx="447675" cy="523220"/>
            </a:xfrm>
            <a:prstGeom prst="rect">
              <a:avLst/>
            </a:prstGeom>
            <a:noFill/>
          </p:spPr>
          <p:txBody>
            <a:bodyPr wrap="square" rtlCol="0">
              <a:spAutoFit/>
            </a:bodyPr>
            <a:lstStyle/>
            <a:p>
              <a:r>
                <a:rPr lang="zh-CN" altLang="en-US" sz="2800" dirty="0">
                  <a:cs typeface="+mn-ea"/>
                  <a:sym typeface="+mn-lt"/>
                </a:rPr>
                <a:t>阅</a:t>
              </a:r>
            </a:p>
          </p:txBody>
        </p:sp>
        <p:sp>
          <p:nvSpPr>
            <p:cNvPr id="15" name="文本框 14">
              <a:extLst>
                <a:ext uri="{FF2B5EF4-FFF2-40B4-BE49-F238E27FC236}">
                  <a16:creationId xmlns="" xmlns:a16="http://schemas.microsoft.com/office/drawing/2014/main" id="{35FD6973-34C6-441E-9CAF-A0EC042C96B5}"/>
                </a:ext>
              </a:extLst>
            </p:cNvPr>
            <p:cNvSpPr txBox="1"/>
            <p:nvPr/>
          </p:nvSpPr>
          <p:spPr>
            <a:xfrm>
              <a:off x="6967537" y="1776740"/>
              <a:ext cx="447675" cy="523220"/>
            </a:xfrm>
            <a:prstGeom prst="rect">
              <a:avLst/>
            </a:prstGeom>
            <a:noFill/>
          </p:spPr>
          <p:txBody>
            <a:bodyPr wrap="square" rtlCol="0">
              <a:spAutoFit/>
            </a:bodyPr>
            <a:lstStyle/>
            <a:p>
              <a:r>
                <a:rPr lang="zh-CN" altLang="en-US" sz="2800" dirty="0">
                  <a:cs typeface="+mn-ea"/>
                  <a:sym typeface="+mn-lt"/>
                </a:rPr>
                <a:t>读</a:t>
              </a:r>
            </a:p>
          </p:txBody>
        </p:sp>
        <p:sp>
          <p:nvSpPr>
            <p:cNvPr id="16" name="文本框 15">
              <a:extLst>
                <a:ext uri="{FF2B5EF4-FFF2-40B4-BE49-F238E27FC236}">
                  <a16:creationId xmlns="" xmlns:a16="http://schemas.microsoft.com/office/drawing/2014/main" id="{CEFCDFD2-98F1-4B54-BEF8-1C0F714A49D2}"/>
                </a:ext>
              </a:extLst>
            </p:cNvPr>
            <p:cNvSpPr txBox="1"/>
            <p:nvPr/>
          </p:nvSpPr>
          <p:spPr>
            <a:xfrm>
              <a:off x="7586661" y="1776740"/>
              <a:ext cx="447675" cy="523220"/>
            </a:xfrm>
            <a:prstGeom prst="rect">
              <a:avLst/>
            </a:prstGeom>
            <a:noFill/>
          </p:spPr>
          <p:txBody>
            <a:bodyPr wrap="square" rtlCol="0">
              <a:spAutoFit/>
            </a:bodyPr>
            <a:lstStyle/>
            <a:p>
              <a:r>
                <a:rPr lang="zh-CN" altLang="en-US" sz="2800" dirty="0">
                  <a:cs typeface="+mn-ea"/>
                  <a:sym typeface="+mn-lt"/>
                </a:rPr>
                <a:t>分</a:t>
              </a:r>
            </a:p>
          </p:txBody>
        </p:sp>
        <p:sp>
          <p:nvSpPr>
            <p:cNvPr id="17" name="文本框 16">
              <a:extLst>
                <a:ext uri="{FF2B5EF4-FFF2-40B4-BE49-F238E27FC236}">
                  <a16:creationId xmlns="" xmlns:a16="http://schemas.microsoft.com/office/drawing/2014/main" id="{616C0F34-5295-4702-B659-DB59F0581862}"/>
                </a:ext>
              </a:extLst>
            </p:cNvPr>
            <p:cNvSpPr txBox="1"/>
            <p:nvPr/>
          </p:nvSpPr>
          <p:spPr>
            <a:xfrm>
              <a:off x="8215312" y="1776740"/>
              <a:ext cx="447675" cy="523220"/>
            </a:xfrm>
            <a:prstGeom prst="rect">
              <a:avLst/>
            </a:prstGeom>
            <a:noFill/>
          </p:spPr>
          <p:txBody>
            <a:bodyPr wrap="square" rtlCol="0">
              <a:spAutoFit/>
            </a:bodyPr>
            <a:lstStyle/>
            <a:p>
              <a:r>
                <a:rPr lang="zh-CN" altLang="en-US" sz="2800" dirty="0">
                  <a:cs typeface="+mn-ea"/>
                  <a:sym typeface="+mn-lt"/>
                </a:rPr>
                <a:t>享</a:t>
              </a:r>
            </a:p>
          </p:txBody>
        </p:sp>
      </p:grpSp>
      <p:sp>
        <p:nvSpPr>
          <p:cNvPr id="18" name="文本框 17">
            <a:extLst>
              <a:ext uri="{FF2B5EF4-FFF2-40B4-BE49-F238E27FC236}">
                <a16:creationId xmlns="" xmlns:a16="http://schemas.microsoft.com/office/drawing/2014/main" id="{31E1D2C2-12C1-4E71-9F86-7EC95E0D5B95}"/>
              </a:ext>
            </a:extLst>
          </p:cNvPr>
          <p:cNvSpPr txBox="1"/>
          <p:nvPr/>
        </p:nvSpPr>
        <p:spPr>
          <a:xfrm>
            <a:off x="560307" y="5351145"/>
            <a:ext cx="7545468" cy="1116781"/>
          </a:xfrm>
          <a:prstGeom prst="rect">
            <a:avLst/>
          </a:prstGeom>
          <a:noFill/>
        </p:spPr>
        <p:txBody>
          <a:bodyPr wrap="square" rtlCol="0">
            <a:spAutoFit/>
          </a:bodyPr>
          <a:lstStyle/>
          <a:p>
            <a:pPr>
              <a:lnSpc>
                <a:spcPct val="200000"/>
              </a:lnSpc>
            </a:pPr>
            <a:r>
              <a:rPr lang="zh-CN" altLang="en-US" dirty="0">
                <a:cs typeface="+mn-ea"/>
                <a:sym typeface="+mn-lt"/>
              </a:rPr>
              <a:t>生活是一段奇妙</a:t>
            </a:r>
            <a:r>
              <a:rPr lang="zh-CN" altLang="en-US" dirty="0" smtClean="0">
                <a:cs typeface="+mn-ea"/>
                <a:sym typeface="+mn-lt"/>
              </a:rPr>
              <a:t>的读书，</a:t>
            </a:r>
            <a:r>
              <a:rPr lang="zh-CN" altLang="en-US" dirty="0">
                <a:cs typeface="+mn-ea"/>
                <a:sym typeface="+mn-lt"/>
              </a:rPr>
              <a:t>就在那一去无返的火车上。与那些新人和旧人们共同经历吧！也许这就是一个人无法抗拒的命运，有你、有我、也有他。</a:t>
            </a:r>
          </a:p>
        </p:txBody>
      </p:sp>
      <p:cxnSp>
        <p:nvCxnSpPr>
          <p:cNvPr id="20" name="直接连接符 19">
            <a:extLst>
              <a:ext uri="{FF2B5EF4-FFF2-40B4-BE49-F238E27FC236}">
                <a16:creationId xmlns="" xmlns:a16="http://schemas.microsoft.com/office/drawing/2014/main" id="{A93B91EB-8119-45CB-8E79-996488CE061F}"/>
              </a:ext>
            </a:extLst>
          </p:cNvPr>
          <p:cNvCxnSpPr/>
          <p:nvPr/>
        </p:nvCxnSpPr>
        <p:spPr>
          <a:xfrm>
            <a:off x="8256507" y="5420086"/>
            <a:ext cx="0" cy="1224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29901353-23E5-4209-8FAA-E70981E81EBB}"/>
              </a:ext>
            </a:extLst>
          </p:cNvPr>
          <p:cNvCxnSpPr/>
          <p:nvPr/>
        </p:nvCxnSpPr>
        <p:spPr>
          <a:xfrm>
            <a:off x="539589" y="5418270"/>
            <a:ext cx="0" cy="1224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 xmlns:a16="http://schemas.microsoft.com/office/drawing/2014/main" id="{F85C4BD7-035E-41BF-97BA-662C39F1C72A}"/>
              </a:ext>
            </a:extLst>
          </p:cNvPr>
          <p:cNvSpPr/>
          <p:nvPr/>
        </p:nvSpPr>
        <p:spPr>
          <a:xfrm>
            <a:off x="557391" y="575488"/>
            <a:ext cx="3328810" cy="4154839"/>
          </a:xfrm>
          <a:prstGeom prst="rect">
            <a:avLst/>
          </a:prstGeom>
          <a:blipFill dpi="0" rotWithShape="1">
            <a:blip r:embed="rId3" cstate="screen">
              <a:extLst>
                <a:ext uri="{28A0092B-C50C-407E-A947-70E740481C1C}">
                  <a14:useLocalDpi xmlns:a14="http://schemas.microsoft.com/office/drawing/2010/main"/>
                </a:ext>
              </a:extLst>
            </a:blip>
            <a:srcRect/>
            <a:stretch>
              <a:fillRect l="-43660" r="-4366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1" name="矩形 30">
            <a:extLst>
              <a:ext uri="{FF2B5EF4-FFF2-40B4-BE49-F238E27FC236}">
                <a16:creationId xmlns="" xmlns:a16="http://schemas.microsoft.com/office/drawing/2014/main" id="{F85C4BD7-035E-41BF-97BA-662C39F1C72A}"/>
              </a:ext>
            </a:extLst>
          </p:cNvPr>
          <p:cNvSpPr/>
          <p:nvPr/>
        </p:nvSpPr>
        <p:spPr>
          <a:xfrm>
            <a:off x="4406949" y="575488"/>
            <a:ext cx="3328810" cy="4154839"/>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2" name="矩形 31">
            <a:extLst>
              <a:ext uri="{FF2B5EF4-FFF2-40B4-BE49-F238E27FC236}">
                <a16:creationId xmlns="" xmlns:a16="http://schemas.microsoft.com/office/drawing/2014/main" id="{F85C4BD7-035E-41BF-97BA-662C39F1C72A}"/>
              </a:ext>
            </a:extLst>
          </p:cNvPr>
          <p:cNvSpPr/>
          <p:nvPr/>
        </p:nvSpPr>
        <p:spPr>
          <a:xfrm>
            <a:off x="8256507" y="575487"/>
            <a:ext cx="3328810" cy="4154839"/>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3" name="矩形 32">
            <a:extLst>
              <a:ext uri="{FF2B5EF4-FFF2-40B4-BE49-F238E27FC236}">
                <a16:creationId xmlns="" xmlns:a16="http://schemas.microsoft.com/office/drawing/2014/main" id="{F85C4BD7-035E-41BF-97BA-662C39F1C72A}"/>
              </a:ext>
            </a:extLst>
          </p:cNvPr>
          <p:cNvSpPr/>
          <p:nvPr/>
        </p:nvSpPr>
        <p:spPr>
          <a:xfrm>
            <a:off x="579792" y="575486"/>
            <a:ext cx="3306410" cy="415484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4" name="矩形 33">
            <a:extLst>
              <a:ext uri="{FF2B5EF4-FFF2-40B4-BE49-F238E27FC236}">
                <a16:creationId xmlns="" xmlns:a16="http://schemas.microsoft.com/office/drawing/2014/main" id="{F85C4BD7-035E-41BF-97BA-662C39F1C72A}"/>
              </a:ext>
            </a:extLst>
          </p:cNvPr>
          <p:cNvSpPr/>
          <p:nvPr/>
        </p:nvSpPr>
        <p:spPr>
          <a:xfrm>
            <a:off x="4418148" y="575486"/>
            <a:ext cx="3306410" cy="415483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矩形 34">
            <a:extLst>
              <a:ext uri="{FF2B5EF4-FFF2-40B4-BE49-F238E27FC236}">
                <a16:creationId xmlns="" xmlns:a16="http://schemas.microsoft.com/office/drawing/2014/main" id="{F85C4BD7-035E-41BF-97BA-662C39F1C72A}"/>
              </a:ext>
            </a:extLst>
          </p:cNvPr>
          <p:cNvSpPr/>
          <p:nvPr/>
        </p:nvSpPr>
        <p:spPr>
          <a:xfrm>
            <a:off x="8256504" y="575486"/>
            <a:ext cx="3306410" cy="415483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6" name="文本框 35"/>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Tree>
    <p:extLst>
      <p:ext uri="{BB962C8B-B14F-4D97-AF65-F5344CB8AC3E}">
        <p14:creationId xmlns:p14="http://schemas.microsoft.com/office/powerpoint/2010/main" val="28636168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circle(in)">
                                      <p:cBhvr>
                                        <p:cTn id="10" dur="2000"/>
                                        <p:tgtEl>
                                          <p:spTgt spid="31"/>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circle(in)">
                                      <p:cBhvr>
                                        <p:cTn id="13" dur="2000"/>
                                        <p:tgtEl>
                                          <p:spTgt spid="3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ircle(in)">
                                      <p:cBhvr>
                                        <p:cTn id="16" dur="2000"/>
                                        <p:tgtEl>
                                          <p:spTgt spid="3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circle(in)">
                                      <p:cBhvr>
                                        <p:cTn id="19" dur="2000"/>
                                        <p:tgtEl>
                                          <p:spTgt spid="34"/>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ircle(in)">
                                      <p:cBhvr>
                                        <p:cTn id="22" dur="2000"/>
                                        <p:tgtEl>
                                          <p:spTgt spid="35"/>
                                        </p:tgtEl>
                                      </p:cBhvr>
                                    </p:animEffect>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1000"/>
                                        <p:tgtEl>
                                          <p:spTgt spid="36"/>
                                        </p:tgtEl>
                                      </p:cBhvr>
                                    </p:animEffect>
                                    <p:anim calcmode="lin" valueType="num">
                                      <p:cBhvr>
                                        <p:cTn id="47" dur="1000" fill="hold"/>
                                        <p:tgtEl>
                                          <p:spTgt spid="36"/>
                                        </p:tgtEl>
                                        <p:attrNameLst>
                                          <p:attrName>ppt_x</p:attrName>
                                        </p:attrNameLst>
                                      </p:cBhvr>
                                      <p:tavLst>
                                        <p:tav tm="0">
                                          <p:val>
                                            <p:strVal val="#ppt_x"/>
                                          </p:val>
                                        </p:tav>
                                        <p:tav tm="100000">
                                          <p:val>
                                            <p:strVal val="#ppt_x"/>
                                          </p:val>
                                        </p:tav>
                                      </p:tavLst>
                                    </p:anim>
                                    <p:anim calcmode="lin" valueType="num">
                                      <p:cBhvr>
                                        <p:cTn id="4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animBg="1"/>
      <p:bldP spid="31" grpId="0" animBg="1"/>
      <p:bldP spid="32" grpId="0" animBg="1"/>
      <p:bldP spid="33" grpId="0" animBg="1"/>
      <p:bldP spid="34" grpId="0" animBg="1"/>
      <p:bldP spid="35" grpId="0" animBg="1"/>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120D161-7418-43CF-A7C7-5DBD79A55F76}"/>
              </a:ext>
            </a:extLst>
          </p:cNvPr>
          <p:cNvSpPr/>
          <p:nvPr/>
        </p:nvSpPr>
        <p:spPr>
          <a:xfrm>
            <a:off x="4600575" y="1533525"/>
            <a:ext cx="6429375" cy="39243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 xmlns:a16="http://schemas.microsoft.com/office/drawing/2014/main" id="{54E67D58-DB9F-4563-AA08-3ABC6EF2DFC2}"/>
              </a:ext>
            </a:extLst>
          </p:cNvPr>
          <p:cNvSpPr txBox="1"/>
          <p:nvPr/>
        </p:nvSpPr>
        <p:spPr>
          <a:xfrm>
            <a:off x="4924425" y="1750543"/>
            <a:ext cx="2828925" cy="3416320"/>
          </a:xfrm>
          <a:prstGeom prst="rect">
            <a:avLst/>
          </a:prstGeom>
          <a:noFill/>
        </p:spPr>
        <p:txBody>
          <a:bodyPr wrap="square" rtlCol="0">
            <a:spAutoFit/>
          </a:bodyPr>
          <a:lstStyle/>
          <a:p>
            <a:pPr>
              <a:lnSpc>
                <a:spcPct val="200000"/>
              </a:lnSpc>
            </a:pPr>
            <a:r>
              <a:rPr lang="zh-CN" altLang="en-US" dirty="0" smtClean="0">
                <a:cs typeface="+mn-ea"/>
                <a:sym typeface="+mn-lt"/>
              </a:rPr>
              <a:t>读书是</a:t>
            </a:r>
            <a:r>
              <a:rPr lang="zh-CN" altLang="en-US" dirty="0">
                <a:cs typeface="+mn-ea"/>
                <a:sym typeface="+mn-lt"/>
              </a:rPr>
              <a:t>一种病。一旦感染了，你就再也无法摆脱。它还是一种传染病，最后你可能把这种病传染给其他人而你自己根本就不想从中解脱出来！</a:t>
            </a:r>
          </a:p>
        </p:txBody>
      </p:sp>
      <p:grpSp>
        <p:nvGrpSpPr>
          <p:cNvPr id="8" name="组合 7">
            <a:extLst>
              <a:ext uri="{FF2B5EF4-FFF2-40B4-BE49-F238E27FC236}">
                <a16:creationId xmlns="" xmlns:a16="http://schemas.microsoft.com/office/drawing/2014/main" id="{92C85CC1-89C5-46DF-BF12-0996D780CA25}"/>
              </a:ext>
            </a:extLst>
          </p:cNvPr>
          <p:cNvGrpSpPr/>
          <p:nvPr/>
        </p:nvGrpSpPr>
        <p:grpSpPr>
          <a:xfrm>
            <a:off x="503475" y="1933284"/>
            <a:ext cx="628650" cy="3085461"/>
            <a:chOff x="9281867" y="1597124"/>
            <a:chExt cx="628650" cy="3085461"/>
          </a:xfrm>
        </p:grpSpPr>
        <p:sp>
          <p:nvSpPr>
            <p:cNvPr id="9" name="椭圆 8">
              <a:extLst>
                <a:ext uri="{FF2B5EF4-FFF2-40B4-BE49-F238E27FC236}">
                  <a16:creationId xmlns="" xmlns:a16="http://schemas.microsoft.com/office/drawing/2014/main" id="{12FC0E1F-D9BE-4CC8-B770-24B40D5F5288}"/>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 xmlns:a16="http://schemas.microsoft.com/office/drawing/2014/main" id="{0F416452-0B57-4A45-9CB5-B3C52BA6FFDD}"/>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 xmlns:a16="http://schemas.microsoft.com/office/drawing/2014/main" id="{3DC140AA-EAE9-4041-8BBF-C6751A3D0A43}"/>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 xmlns:a16="http://schemas.microsoft.com/office/drawing/2014/main" id="{1C22C2D5-3CCA-465E-933D-4855C46E7BBE}"/>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 xmlns:a16="http://schemas.microsoft.com/office/drawing/2014/main" id="{D1D3FE14-2574-4477-A0EF-943DABFFD3DB}"/>
                </a:ext>
              </a:extLst>
            </p:cNvPr>
            <p:cNvSpPr txBox="1"/>
            <p:nvPr/>
          </p:nvSpPr>
          <p:spPr>
            <a:xfrm>
              <a:off x="9354892" y="1649839"/>
              <a:ext cx="447675" cy="523220"/>
            </a:xfrm>
            <a:prstGeom prst="rect">
              <a:avLst/>
            </a:prstGeom>
            <a:noFill/>
          </p:spPr>
          <p:txBody>
            <a:bodyPr wrap="square" rtlCol="0">
              <a:spAutoFit/>
            </a:bodyPr>
            <a:lstStyle/>
            <a:p>
              <a:r>
                <a:rPr lang="zh-CN" altLang="en-US" sz="2800" dirty="0">
                  <a:cs typeface="+mn-ea"/>
                  <a:sym typeface="+mn-lt"/>
                </a:rPr>
                <a:t>阅</a:t>
              </a:r>
            </a:p>
          </p:txBody>
        </p:sp>
        <p:sp>
          <p:nvSpPr>
            <p:cNvPr id="14" name="文本框 13">
              <a:extLst>
                <a:ext uri="{FF2B5EF4-FFF2-40B4-BE49-F238E27FC236}">
                  <a16:creationId xmlns="" xmlns:a16="http://schemas.microsoft.com/office/drawing/2014/main" id="{DE08CA57-1BD4-4239-9485-953624DB6253}"/>
                </a:ext>
              </a:extLst>
            </p:cNvPr>
            <p:cNvSpPr txBox="1"/>
            <p:nvPr/>
          </p:nvSpPr>
          <p:spPr>
            <a:xfrm>
              <a:off x="9353304" y="2448251"/>
              <a:ext cx="447675" cy="523220"/>
            </a:xfrm>
            <a:prstGeom prst="rect">
              <a:avLst/>
            </a:prstGeom>
            <a:noFill/>
          </p:spPr>
          <p:txBody>
            <a:bodyPr wrap="square" rtlCol="0">
              <a:spAutoFit/>
            </a:bodyPr>
            <a:lstStyle/>
            <a:p>
              <a:r>
                <a:rPr lang="zh-CN" altLang="en-US" sz="2800" dirty="0">
                  <a:cs typeface="+mn-ea"/>
                  <a:sym typeface="+mn-lt"/>
                </a:rPr>
                <a:t>读</a:t>
              </a:r>
            </a:p>
          </p:txBody>
        </p:sp>
        <p:sp>
          <p:nvSpPr>
            <p:cNvPr id="15" name="文本框 14">
              <a:extLst>
                <a:ext uri="{FF2B5EF4-FFF2-40B4-BE49-F238E27FC236}">
                  <a16:creationId xmlns="" xmlns:a16="http://schemas.microsoft.com/office/drawing/2014/main" id="{CB89A905-D27D-499C-AC9B-621947A2EF20}"/>
                </a:ext>
              </a:extLst>
            </p:cNvPr>
            <p:cNvSpPr txBox="1"/>
            <p:nvPr/>
          </p:nvSpPr>
          <p:spPr>
            <a:xfrm>
              <a:off x="9343778" y="3246663"/>
              <a:ext cx="447675" cy="523220"/>
            </a:xfrm>
            <a:prstGeom prst="rect">
              <a:avLst/>
            </a:prstGeom>
            <a:noFill/>
          </p:spPr>
          <p:txBody>
            <a:bodyPr wrap="square" rtlCol="0">
              <a:spAutoFit/>
            </a:bodyPr>
            <a:lstStyle/>
            <a:p>
              <a:r>
                <a:rPr lang="zh-CN" altLang="en-US" sz="2800" dirty="0">
                  <a:cs typeface="+mn-ea"/>
                  <a:sym typeface="+mn-lt"/>
                </a:rPr>
                <a:t>分</a:t>
              </a:r>
            </a:p>
          </p:txBody>
        </p:sp>
        <p:sp>
          <p:nvSpPr>
            <p:cNvPr id="16" name="文本框 15">
              <a:extLst>
                <a:ext uri="{FF2B5EF4-FFF2-40B4-BE49-F238E27FC236}">
                  <a16:creationId xmlns="" xmlns:a16="http://schemas.microsoft.com/office/drawing/2014/main" id="{2C094A3B-188A-4041-A1BB-E553C12F19C6}"/>
                </a:ext>
              </a:extLst>
            </p:cNvPr>
            <p:cNvSpPr txBox="1"/>
            <p:nvPr/>
          </p:nvSpPr>
          <p:spPr>
            <a:xfrm>
              <a:off x="9343779" y="4106650"/>
              <a:ext cx="447675" cy="523220"/>
            </a:xfrm>
            <a:prstGeom prst="rect">
              <a:avLst/>
            </a:prstGeom>
            <a:noFill/>
          </p:spPr>
          <p:txBody>
            <a:bodyPr wrap="square" rtlCol="0">
              <a:spAutoFit/>
            </a:bodyPr>
            <a:lstStyle/>
            <a:p>
              <a:r>
                <a:rPr lang="zh-CN" altLang="en-US" sz="2800" dirty="0">
                  <a:cs typeface="+mn-ea"/>
                  <a:sym typeface="+mn-lt"/>
                </a:rPr>
                <a:t>享</a:t>
              </a:r>
            </a:p>
          </p:txBody>
        </p:sp>
      </p:grpSp>
      <p:cxnSp>
        <p:nvCxnSpPr>
          <p:cNvPr id="18" name="直接连接符 17">
            <a:extLst>
              <a:ext uri="{FF2B5EF4-FFF2-40B4-BE49-F238E27FC236}">
                <a16:creationId xmlns="" xmlns:a16="http://schemas.microsoft.com/office/drawing/2014/main" id="{696215CE-A8EF-49C7-A45A-27D3CAD4AF4E}"/>
              </a:ext>
            </a:extLst>
          </p:cNvPr>
          <p:cNvCxnSpPr/>
          <p:nvPr/>
        </p:nvCxnSpPr>
        <p:spPr>
          <a:xfrm>
            <a:off x="7905750" y="1750543"/>
            <a:ext cx="0" cy="3545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 xmlns:a16="http://schemas.microsoft.com/office/drawing/2014/main" id="{BFCBE0AF-CF8D-434F-B286-4EECB42C6ACA}"/>
              </a:ext>
            </a:extLst>
          </p:cNvPr>
          <p:cNvSpPr txBox="1"/>
          <p:nvPr/>
        </p:nvSpPr>
        <p:spPr>
          <a:xfrm>
            <a:off x="8053388" y="1750543"/>
            <a:ext cx="2828925" cy="3416320"/>
          </a:xfrm>
          <a:prstGeom prst="rect">
            <a:avLst/>
          </a:prstGeom>
          <a:noFill/>
        </p:spPr>
        <p:txBody>
          <a:bodyPr wrap="square" rtlCol="0">
            <a:spAutoFit/>
          </a:bodyPr>
          <a:lstStyle/>
          <a:p>
            <a:pPr>
              <a:lnSpc>
                <a:spcPct val="200000"/>
              </a:lnSpc>
            </a:pPr>
            <a:r>
              <a:rPr lang="zh-CN" altLang="en-US" dirty="0" smtClean="0">
                <a:cs typeface="+mn-ea"/>
                <a:sym typeface="+mn-lt"/>
              </a:rPr>
              <a:t>读书是</a:t>
            </a:r>
            <a:r>
              <a:rPr lang="zh-CN" altLang="en-US" dirty="0">
                <a:cs typeface="+mn-ea"/>
                <a:sym typeface="+mn-lt"/>
              </a:rPr>
              <a:t>一种病。一旦感染了，你就再也无法摆脱。它还是一种传染病，最后你可能把这种病传染给其他人而你自己根本就不想从中解脱出来！</a:t>
            </a:r>
          </a:p>
        </p:txBody>
      </p:sp>
      <p:sp>
        <p:nvSpPr>
          <p:cNvPr id="28" name="矩形 27">
            <a:extLst>
              <a:ext uri="{FF2B5EF4-FFF2-40B4-BE49-F238E27FC236}">
                <a16:creationId xmlns="" xmlns:a16="http://schemas.microsoft.com/office/drawing/2014/main" id="{F85C4BD7-035E-41BF-97BA-662C39F1C72A}"/>
              </a:ext>
            </a:extLst>
          </p:cNvPr>
          <p:cNvSpPr/>
          <p:nvPr/>
        </p:nvSpPr>
        <p:spPr>
          <a:xfrm>
            <a:off x="1632187" y="1587617"/>
            <a:ext cx="2596913" cy="3884982"/>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9" name="矩形 28">
            <a:extLst>
              <a:ext uri="{FF2B5EF4-FFF2-40B4-BE49-F238E27FC236}">
                <a16:creationId xmlns="" xmlns:a16="http://schemas.microsoft.com/office/drawing/2014/main" id="{F85C4BD7-035E-41BF-97BA-662C39F1C72A}"/>
              </a:ext>
            </a:extLst>
          </p:cNvPr>
          <p:cNvSpPr/>
          <p:nvPr/>
        </p:nvSpPr>
        <p:spPr>
          <a:xfrm>
            <a:off x="1632187" y="1587617"/>
            <a:ext cx="2596913" cy="38849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0" name="文本框 29"/>
          <p:cNvSpPr txBox="1"/>
          <p:nvPr/>
        </p:nvSpPr>
        <p:spPr>
          <a:xfrm>
            <a:off x="12271553" y="6858000"/>
            <a:ext cx="646331" cy="369332"/>
          </a:xfrm>
          <a:prstGeom prst="rect">
            <a:avLst/>
          </a:prstGeom>
          <a:noFill/>
        </p:spPr>
        <p:txBody>
          <a:bodyPr wrap="none" rtlCol="0">
            <a:spAutoFit/>
          </a:bodyPr>
          <a:lstStyle/>
          <a:p>
            <a:r>
              <a:rPr lang="zh-CN" altLang="en-US" dirty="0">
                <a:cs typeface="+mn-ea"/>
                <a:sym typeface="+mn-lt"/>
              </a:rPr>
              <a:t>延迟</a:t>
            </a:r>
          </a:p>
        </p:txBody>
      </p:sp>
      <p:sp>
        <p:nvSpPr>
          <p:cNvPr id="21" name="TextBox 20"/>
          <p:cNvSpPr txBox="1"/>
          <p:nvPr/>
        </p:nvSpPr>
        <p:spPr>
          <a:xfrm>
            <a:off x="107505" y="6622661"/>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模板 </a:t>
            </a:r>
            <a:r>
              <a:rPr kumimoji="0" lang="en-US" altLang="zh-CN" sz="100" b="0" i="0" u="none" strike="noStrike" kern="0" cap="none" spc="0" normalizeH="0" baseline="0" noProof="0" dirty="0" smtClean="0">
                <a:ln>
                  <a:noFill/>
                </a:ln>
                <a:solidFill>
                  <a:schemeClr val="bg1"/>
                </a:solidFill>
                <a:effectLst/>
                <a:uLnTx/>
                <a:uFillTx/>
              </a:rPr>
              <a:t>http://www.1ppt.com/moban/</a:t>
            </a:r>
            <a:r>
              <a:rPr kumimoji="0" lang="zh-CN" altLang="en-US" sz="100" b="0" i="0" u="none" strike="noStrike" kern="0" cap="none" spc="0" normalizeH="0" baseline="0" noProof="0" dirty="0" smtClean="0">
                <a:ln>
                  <a:noFill/>
                </a:ln>
                <a:solidFill>
                  <a:schemeClr val="bg1"/>
                </a:solidFill>
                <a:effectLst/>
                <a:uLnTx/>
                <a:uFillTx/>
              </a:rPr>
              <a:t> </a:t>
            </a:r>
            <a:endParaRPr kumimoji="0" lang="en-US" altLang="zh-CN" sz="100" b="0" i="0" u="none" strike="noStrike" kern="0" cap="none" spc="0" normalizeH="0" baseline="0" noProof="0" dirty="0" smtClean="0">
              <a:ln>
                <a:noFill/>
              </a:ln>
              <a:solidFill>
                <a:schemeClr val="bg1"/>
              </a:solidFill>
              <a:effectLst/>
              <a:uLnTx/>
              <a:uFillTx/>
            </a:endParaRPr>
          </a:p>
        </p:txBody>
      </p:sp>
    </p:spTree>
    <p:extLst>
      <p:ext uri="{BB962C8B-B14F-4D97-AF65-F5344CB8AC3E}">
        <p14:creationId xmlns:p14="http://schemas.microsoft.com/office/powerpoint/2010/main" val="19095598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16" presetClass="entr" presetSubtype="21" fill="hold" grpId="0" nodeType="with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par>
                                <p:cTn id="19" presetID="16" presetClass="entr" presetSubtype="21" fill="hold" grpId="0" nodeType="withEffect">
                                  <p:stCondLst>
                                    <p:cond delay="50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par>
                                <p:cTn id="22" presetID="16" presetClass="entr" presetSubtype="21" fill="hold"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par>
                                <p:cTn id="25" presetID="16" presetClass="entr" presetSubtype="21" fill="hold" grpId="0" nodeType="withEffect">
                                  <p:stCondLst>
                                    <p:cond delay="50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9" grpId="0"/>
      <p:bldP spid="28"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flipH="1">
            <a:off x="0" y="0"/>
            <a:ext cx="6096000" cy="68580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 xmlns:a16="http://schemas.microsoft.com/office/drawing/2014/main" id="{F85C4BD7-035E-41BF-97BA-662C39F1C72A}"/>
              </a:ext>
            </a:extLst>
          </p:cNvPr>
          <p:cNvSpPr/>
          <p:nvPr/>
        </p:nvSpPr>
        <p:spPr>
          <a:xfrm>
            <a:off x="0" y="0"/>
            <a:ext cx="6118729" cy="6858000"/>
          </a:xfrm>
          <a:prstGeom prst="rect">
            <a:avLst/>
          </a:prstGeom>
          <a:gradFill flip="none" rotWithShape="1">
            <a:gsLst>
              <a:gs pos="0">
                <a:srgbClr val="262626">
                  <a:alpha val="0"/>
                </a:srgbClr>
              </a:gs>
              <a:gs pos="46000">
                <a:srgbClr val="262626">
                  <a:alpha val="54000"/>
                </a:srgbClr>
              </a:gs>
              <a:gs pos="89000">
                <a:srgbClr val="0D0D0D"/>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矩形 18"/>
          <p:cNvSpPr/>
          <p:nvPr/>
        </p:nvSpPr>
        <p:spPr>
          <a:xfrm>
            <a:off x="6096000" y="0"/>
            <a:ext cx="798576" cy="6858000"/>
          </a:xfrm>
          <a:prstGeom prst="rect">
            <a:avLst/>
          </a:prstGeom>
          <a:gradFill>
            <a:gsLst>
              <a:gs pos="0">
                <a:schemeClr val="tx1">
                  <a:lumMod val="95000"/>
                  <a:lumOff val="5000"/>
                </a:schemeClr>
              </a:gs>
              <a:gs pos="57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096000" y="0"/>
            <a:ext cx="798576" cy="6858000"/>
          </a:xfrm>
          <a:prstGeom prst="rect">
            <a:avLst/>
          </a:prstGeom>
          <a:gradFill>
            <a:gsLst>
              <a:gs pos="0">
                <a:schemeClr val="tx1">
                  <a:lumMod val="95000"/>
                  <a:lumOff val="5000"/>
                  <a:alpha val="36000"/>
                </a:schemeClr>
              </a:gs>
              <a:gs pos="66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528776" y="3501507"/>
            <a:ext cx="4288353" cy="707886"/>
          </a:xfrm>
          <a:prstGeom prst="rect">
            <a:avLst/>
          </a:prstGeom>
          <a:noFill/>
        </p:spPr>
        <p:txBody>
          <a:bodyPr wrap="none" rtlCol="0">
            <a:spAutoFit/>
          </a:bodyPr>
          <a:lstStyle/>
          <a:p>
            <a:r>
              <a:rPr lang="zh-CN" altLang="en-US" sz="4000" dirty="0">
                <a:solidFill>
                  <a:schemeClr val="bg1"/>
                </a:solidFill>
                <a:effectLst>
                  <a:outerShdw blurRad="38100" dist="38100" dir="2700000" algn="tl">
                    <a:srgbClr val="000000">
                      <a:alpha val="43137"/>
                    </a:srgbClr>
                  </a:outerShdw>
                </a:effectLst>
                <a:cs typeface="+mn-ea"/>
                <a:sym typeface="+mn-lt"/>
              </a:rPr>
              <a:t>行走在空荡的路上</a:t>
            </a:r>
          </a:p>
        </p:txBody>
      </p:sp>
      <p:sp>
        <p:nvSpPr>
          <p:cNvPr id="22" name="文本框 21"/>
          <p:cNvSpPr txBox="1"/>
          <p:nvPr/>
        </p:nvSpPr>
        <p:spPr>
          <a:xfrm>
            <a:off x="495686" y="1503758"/>
            <a:ext cx="2646878" cy="830997"/>
          </a:xfrm>
          <a:prstGeom prst="rect">
            <a:avLst/>
          </a:prstGeom>
          <a:noFill/>
        </p:spPr>
        <p:txBody>
          <a:bodyPr wrap="none" rtlCol="0">
            <a:spAutoFit/>
          </a:bodyPr>
          <a:lstStyle/>
          <a:p>
            <a:pPr algn="ctr"/>
            <a:r>
              <a:rPr lang="zh-CN" altLang="en-US" sz="4800" dirty="0" smtClean="0">
                <a:solidFill>
                  <a:schemeClr val="bg1"/>
                </a:solidFill>
                <a:cs typeface="+mn-ea"/>
                <a:sym typeface="+mn-lt"/>
              </a:rPr>
              <a:t>第二章节</a:t>
            </a:r>
            <a:endParaRPr lang="zh-CN" altLang="en-US" sz="4800" dirty="0">
              <a:solidFill>
                <a:schemeClr val="bg1"/>
              </a:solidFill>
              <a:cs typeface="+mn-ea"/>
              <a:sym typeface="+mn-lt"/>
            </a:endParaRPr>
          </a:p>
        </p:txBody>
      </p:sp>
      <p:grpSp>
        <p:nvGrpSpPr>
          <p:cNvPr id="23" name="组合 22">
            <a:extLst>
              <a:ext uri="{FF2B5EF4-FFF2-40B4-BE49-F238E27FC236}">
                <a16:creationId xmlns="" xmlns:a16="http://schemas.microsoft.com/office/drawing/2014/main" id="{4DADD6D4-BD7E-4882-8CDF-5F7CDB9371EC}"/>
              </a:ext>
            </a:extLst>
          </p:cNvPr>
          <p:cNvGrpSpPr/>
          <p:nvPr/>
        </p:nvGrpSpPr>
        <p:grpSpPr>
          <a:xfrm>
            <a:off x="7190440" y="4266512"/>
            <a:ext cx="1223990" cy="305998"/>
            <a:chOff x="6267450" y="1724025"/>
            <a:chExt cx="2514600" cy="628650"/>
          </a:xfrm>
        </p:grpSpPr>
        <p:sp>
          <p:nvSpPr>
            <p:cNvPr id="27" name="椭圆 26">
              <a:extLst>
                <a:ext uri="{FF2B5EF4-FFF2-40B4-BE49-F238E27FC236}">
                  <a16:creationId xmlns="" xmlns:a16="http://schemas.microsoft.com/office/drawing/2014/main" id="{5688175E-F15C-4E40-B7E1-E0C40043E723}"/>
                </a:ext>
              </a:extLst>
            </p:cNvPr>
            <p:cNvSpPr/>
            <p:nvPr/>
          </p:nvSpPr>
          <p:spPr>
            <a:xfrm>
              <a:off x="62674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28" name="椭圆 27">
              <a:extLst>
                <a:ext uri="{FF2B5EF4-FFF2-40B4-BE49-F238E27FC236}">
                  <a16:creationId xmlns="" xmlns:a16="http://schemas.microsoft.com/office/drawing/2014/main" id="{2DE4FA93-3317-4159-96B3-DA4B760AB1B4}"/>
                </a:ext>
              </a:extLst>
            </p:cNvPr>
            <p:cNvSpPr/>
            <p:nvPr/>
          </p:nvSpPr>
          <p:spPr>
            <a:xfrm>
              <a:off x="68961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29" name="椭圆 28">
              <a:extLst>
                <a:ext uri="{FF2B5EF4-FFF2-40B4-BE49-F238E27FC236}">
                  <a16:creationId xmlns="" xmlns:a16="http://schemas.microsoft.com/office/drawing/2014/main" id="{11DF5818-1F90-477C-A749-FE067DA9A43C}"/>
                </a:ext>
              </a:extLst>
            </p:cNvPr>
            <p:cNvSpPr/>
            <p:nvPr/>
          </p:nvSpPr>
          <p:spPr>
            <a:xfrm>
              <a:off x="75247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30" name="椭圆 29">
              <a:extLst>
                <a:ext uri="{FF2B5EF4-FFF2-40B4-BE49-F238E27FC236}">
                  <a16:creationId xmlns="" xmlns:a16="http://schemas.microsoft.com/office/drawing/2014/main" id="{D48ED875-0890-42DA-9953-BAE996A2C2C2}"/>
                </a:ext>
              </a:extLst>
            </p:cNvPr>
            <p:cNvSpPr/>
            <p:nvPr/>
          </p:nvSpPr>
          <p:spPr>
            <a:xfrm>
              <a:off x="81534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31" name="文本框 30">
              <a:extLst>
                <a:ext uri="{FF2B5EF4-FFF2-40B4-BE49-F238E27FC236}">
                  <a16:creationId xmlns="" xmlns:a16="http://schemas.microsoft.com/office/drawing/2014/main" id="{30AB5189-4A91-46B7-8D48-86D7846E0AEB}"/>
                </a:ext>
              </a:extLst>
            </p:cNvPr>
            <p:cNvSpPr txBox="1"/>
            <p:nvPr/>
          </p:nvSpPr>
          <p:spPr>
            <a:xfrm>
              <a:off x="6340475"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阅</a:t>
              </a:r>
            </a:p>
          </p:txBody>
        </p:sp>
        <p:sp>
          <p:nvSpPr>
            <p:cNvPr id="32" name="文本框 31">
              <a:extLst>
                <a:ext uri="{FF2B5EF4-FFF2-40B4-BE49-F238E27FC236}">
                  <a16:creationId xmlns="" xmlns:a16="http://schemas.microsoft.com/office/drawing/2014/main" id="{823AC0F5-4ABE-45F3-A166-A04CC16ED4D5}"/>
                </a:ext>
              </a:extLst>
            </p:cNvPr>
            <p:cNvSpPr txBox="1"/>
            <p:nvPr/>
          </p:nvSpPr>
          <p:spPr>
            <a:xfrm>
              <a:off x="6988033"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读</a:t>
              </a:r>
            </a:p>
          </p:txBody>
        </p:sp>
        <p:sp>
          <p:nvSpPr>
            <p:cNvPr id="33" name="文本框 32">
              <a:extLst>
                <a:ext uri="{FF2B5EF4-FFF2-40B4-BE49-F238E27FC236}">
                  <a16:creationId xmlns="" xmlns:a16="http://schemas.microsoft.com/office/drawing/2014/main" id="{02D7EAEE-B684-4CE7-8549-924C9ABB7413}"/>
                </a:ext>
              </a:extLst>
            </p:cNvPr>
            <p:cNvSpPr txBox="1"/>
            <p:nvPr/>
          </p:nvSpPr>
          <p:spPr>
            <a:xfrm>
              <a:off x="7607155"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分</a:t>
              </a:r>
            </a:p>
          </p:txBody>
        </p:sp>
        <p:sp>
          <p:nvSpPr>
            <p:cNvPr id="34" name="文本框 33">
              <a:extLst>
                <a:ext uri="{FF2B5EF4-FFF2-40B4-BE49-F238E27FC236}">
                  <a16:creationId xmlns="" xmlns:a16="http://schemas.microsoft.com/office/drawing/2014/main" id="{2FD6696A-FA95-44B1-8740-8BCD4C153A98}"/>
                </a:ext>
              </a:extLst>
            </p:cNvPr>
            <p:cNvSpPr txBox="1"/>
            <p:nvPr/>
          </p:nvSpPr>
          <p:spPr>
            <a:xfrm>
              <a:off x="8256303" y="1776739"/>
              <a:ext cx="447674" cy="537458"/>
            </a:xfrm>
            <a:prstGeom prst="rect">
              <a:avLst/>
            </a:prstGeom>
            <a:noFill/>
          </p:spPr>
          <p:txBody>
            <a:bodyPr wrap="square" rtlCol="0">
              <a:spAutoFit/>
            </a:bodyPr>
            <a:lstStyle/>
            <a:p>
              <a:pPr algn="ctr"/>
              <a:r>
                <a:rPr lang="zh-CN" altLang="en-US" sz="1100" dirty="0">
                  <a:solidFill>
                    <a:schemeClr val="bg1"/>
                  </a:solidFill>
                  <a:cs typeface="+mn-ea"/>
                  <a:sym typeface="+mn-lt"/>
                </a:rPr>
                <a:t>享</a:t>
              </a:r>
            </a:p>
          </p:txBody>
        </p:sp>
      </p:grpSp>
      <p:sp>
        <p:nvSpPr>
          <p:cNvPr id="35" name="文本框 34"/>
          <p:cNvSpPr txBox="1"/>
          <p:nvPr/>
        </p:nvSpPr>
        <p:spPr>
          <a:xfrm>
            <a:off x="7082311" y="4910434"/>
            <a:ext cx="3057247" cy="307777"/>
          </a:xfrm>
          <a:prstGeom prst="rect">
            <a:avLst/>
          </a:prstGeom>
          <a:noFill/>
        </p:spPr>
        <p:txBody>
          <a:bodyPr wrap="none" rtlCol="0">
            <a:spAutoFit/>
          </a:bodyPr>
          <a:lstStyle/>
          <a:p>
            <a:r>
              <a:rPr lang="zh-CN" altLang="en-US" sz="1400" dirty="0" smtClean="0">
                <a:solidFill>
                  <a:schemeClr val="bg1">
                    <a:alpha val="90000"/>
                  </a:schemeClr>
                </a:solidFill>
                <a:cs typeface="+mn-ea"/>
                <a:sym typeface="+mn-lt"/>
              </a:rPr>
              <a:t>在书中，不仅有眼前，更有诗和远方</a:t>
            </a:r>
            <a:endParaRPr lang="zh-CN" altLang="en-US" sz="1400" dirty="0">
              <a:solidFill>
                <a:schemeClr val="bg1">
                  <a:alpha val="90000"/>
                </a:schemeClr>
              </a:solidFill>
              <a:cs typeface="+mn-ea"/>
              <a:sym typeface="+mn-lt"/>
            </a:endParaRPr>
          </a:p>
        </p:txBody>
      </p:sp>
      <p:sp>
        <p:nvSpPr>
          <p:cNvPr id="36" name="文本框 35"/>
          <p:cNvSpPr txBox="1"/>
          <p:nvPr/>
        </p:nvSpPr>
        <p:spPr>
          <a:xfrm>
            <a:off x="7082312" y="5217524"/>
            <a:ext cx="3110730" cy="923330"/>
          </a:xfrm>
          <a:prstGeom prst="rect">
            <a:avLst/>
          </a:prstGeom>
          <a:noFill/>
        </p:spPr>
        <p:txBody>
          <a:bodyPr wrap="square" rtlCol="0">
            <a:spAutoFit/>
          </a:bodyPr>
          <a:lstStyle/>
          <a:p>
            <a:pPr>
              <a:lnSpc>
                <a:spcPct val="150000"/>
              </a:lnSpc>
            </a:pPr>
            <a:r>
              <a:rPr lang="zh-CN" altLang="en-US" sz="900" dirty="0">
                <a:solidFill>
                  <a:schemeClr val="bg1">
                    <a:alpha val="70000"/>
                  </a:schemeClr>
                </a:solidFill>
                <a:cs typeface="+mn-ea"/>
                <a:sym typeface="+mn-lt"/>
              </a:rPr>
              <a:t>对喜欢阅读的人来说，看书就是一种享受。书卷中的意念像一股无形的动力，影响你的思想和心态。书乡浸淫日久，则心胸玲珑，见识广阔，自然语言有味，气质高雅，此书卷气也。</a:t>
            </a:r>
            <a:endParaRPr lang="zh-CN" altLang="en-US" sz="900" b="1" dirty="0">
              <a:solidFill>
                <a:schemeClr val="bg1">
                  <a:alpha val="70000"/>
                </a:schemeClr>
              </a:solidFill>
              <a:cs typeface="+mn-ea"/>
              <a:sym typeface="+mn-lt"/>
            </a:endParaRPr>
          </a:p>
        </p:txBody>
      </p:sp>
      <p:sp>
        <p:nvSpPr>
          <p:cNvPr id="37" name="文本框 36"/>
          <p:cNvSpPr txBox="1"/>
          <p:nvPr/>
        </p:nvSpPr>
        <p:spPr>
          <a:xfrm>
            <a:off x="555670" y="3017875"/>
            <a:ext cx="2935997" cy="584775"/>
          </a:xfrm>
          <a:prstGeom prst="rect">
            <a:avLst/>
          </a:prstGeom>
          <a:noFill/>
        </p:spPr>
        <p:txBody>
          <a:bodyPr wrap="none" rtlCol="0">
            <a:spAutoFit/>
          </a:bodyPr>
          <a:lstStyle/>
          <a:p>
            <a:r>
              <a:rPr lang="en-US" altLang="zh-CN" sz="3200" dirty="0" smtClean="0">
                <a:solidFill>
                  <a:schemeClr val="bg1"/>
                </a:solidFill>
                <a:effectLst>
                  <a:outerShdw blurRad="38100" dist="38100" dir="2700000" algn="tl">
                    <a:srgbClr val="000000">
                      <a:alpha val="43137"/>
                    </a:srgbClr>
                  </a:outerShdw>
                </a:effectLst>
                <a:cs typeface="+mn-ea"/>
                <a:sym typeface="+mn-lt"/>
              </a:rPr>
              <a:t>READING LIFE</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cxnSp>
        <p:nvCxnSpPr>
          <p:cNvPr id="38" name="直接连接符 37"/>
          <p:cNvCxnSpPr/>
          <p:nvPr/>
        </p:nvCxnSpPr>
        <p:spPr>
          <a:xfrm>
            <a:off x="712206" y="2505963"/>
            <a:ext cx="58893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190440" y="6346443"/>
            <a:ext cx="203193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013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500" fill="hold"/>
                                        <p:tgtEl>
                                          <p:spTgt spid="38"/>
                                        </p:tgtEl>
                                        <p:attrNameLst>
                                          <p:attrName>ppt_x</p:attrName>
                                        </p:attrNameLst>
                                      </p:cBhvr>
                                      <p:tavLst>
                                        <p:tav tm="0">
                                          <p:val>
                                            <p:strVal val="0-#ppt_w/2"/>
                                          </p:val>
                                        </p:tav>
                                        <p:tav tm="100000">
                                          <p:val>
                                            <p:strVal val="#ppt_x"/>
                                          </p:val>
                                        </p:tav>
                                      </p:tavLst>
                                    </p:anim>
                                    <p:anim calcmode="lin" valueType="num">
                                      <p:cBhvr additive="base">
                                        <p:cTn id="11" dur="500" fill="hold"/>
                                        <p:tgtEl>
                                          <p:spTgt spid="38"/>
                                        </p:tgtEl>
                                        <p:attrNameLst>
                                          <p:attrName>ppt_y</p:attrName>
                                        </p:attrNameLst>
                                      </p:cBhvr>
                                      <p:tavLst>
                                        <p:tav tm="0">
                                          <p:val>
                                            <p:strVal val="#ppt_y"/>
                                          </p:val>
                                        </p:tav>
                                        <p:tav tm="100000">
                                          <p:val>
                                            <p:strVal val="#ppt_y"/>
                                          </p:val>
                                        </p:tav>
                                      </p:tavLst>
                                    </p:anim>
                                  </p:childTnLst>
                                </p:cTn>
                              </p:par>
                              <p:par>
                                <p:cTn id="12" presetID="8" presetClass="entr" presetSubtype="16" fill="hold" grpId="0" nodeType="withEffect">
                                  <p:stCondLst>
                                    <p:cond delay="250"/>
                                  </p:stCondLst>
                                  <p:childTnLst>
                                    <p:set>
                                      <p:cBhvr>
                                        <p:cTn id="13" dur="1" fill="hold">
                                          <p:stCondLst>
                                            <p:cond delay="0"/>
                                          </p:stCondLst>
                                        </p:cTn>
                                        <p:tgtEl>
                                          <p:spTgt spid="37"/>
                                        </p:tgtEl>
                                        <p:attrNameLst>
                                          <p:attrName>style.visibility</p:attrName>
                                        </p:attrNameLst>
                                      </p:cBhvr>
                                      <p:to>
                                        <p:strVal val="visible"/>
                                      </p:to>
                                    </p:set>
                                    <p:animEffect transition="in" filter="diamond(in)">
                                      <p:cBhvr>
                                        <p:cTn id="14" dur="1000"/>
                                        <p:tgtEl>
                                          <p:spTgt spid="37"/>
                                        </p:tgtEl>
                                      </p:cBhvr>
                                    </p:animEffect>
                                  </p:childTnLst>
                                </p:cTn>
                              </p:par>
                              <p:par>
                                <p:cTn id="15" presetID="41" presetClass="entr" presetSubtype="0" fill="hold" grpId="0" nodeType="withEffect">
                                  <p:stCondLst>
                                    <p:cond delay="750"/>
                                  </p:stCondLst>
                                  <p:iterate type="lt">
                                    <p:tmPct val="10000"/>
                                  </p:iterate>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1"/>
                                        </p:tgtEl>
                                        <p:attrNameLst>
                                          <p:attrName>ppt_y</p:attrName>
                                        </p:attrNameLst>
                                      </p:cBhvr>
                                      <p:tavLst>
                                        <p:tav tm="0">
                                          <p:val>
                                            <p:strVal val="#ppt_y"/>
                                          </p:val>
                                        </p:tav>
                                        <p:tav tm="100000">
                                          <p:val>
                                            <p:strVal val="#ppt_y"/>
                                          </p:val>
                                        </p:tav>
                                      </p:tavLst>
                                    </p:anim>
                                    <p:anim calcmode="lin" valueType="num">
                                      <p:cBhvr>
                                        <p:cTn id="1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1"/>
                                        </p:tgtEl>
                                      </p:cBhvr>
                                    </p:animEffect>
                                  </p:childTnLst>
                                </p:cTn>
                              </p:par>
                              <p:par>
                                <p:cTn id="22" presetID="42" presetClass="entr" presetSubtype="0" fill="hold" nodeType="withEffect">
                                  <p:stCondLst>
                                    <p:cond delay="125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12" presetClass="entr" presetSubtype="4" fill="hold" grpId="0" nodeType="withEffect">
                                  <p:stCondLst>
                                    <p:cond delay="175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p:tgtEl>
                                          <p:spTgt spid="35"/>
                                        </p:tgtEl>
                                        <p:attrNameLst>
                                          <p:attrName>ppt_y</p:attrName>
                                        </p:attrNameLst>
                                      </p:cBhvr>
                                      <p:tavLst>
                                        <p:tav tm="0">
                                          <p:val>
                                            <p:strVal val="#ppt_y+#ppt_h*1.125000"/>
                                          </p:val>
                                        </p:tav>
                                        <p:tav tm="100000">
                                          <p:val>
                                            <p:strVal val="#ppt_y"/>
                                          </p:val>
                                        </p:tav>
                                      </p:tavLst>
                                    </p:anim>
                                    <p:animEffect transition="in" filter="wipe(up)">
                                      <p:cBhvr>
                                        <p:cTn id="30" dur="500"/>
                                        <p:tgtEl>
                                          <p:spTgt spid="35"/>
                                        </p:tgtEl>
                                      </p:cBhvr>
                                    </p:animEffect>
                                  </p:childTnLst>
                                </p:cTn>
                              </p:par>
                              <p:par>
                                <p:cTn id="31" presetID="12" presetClass="entr" presetSubtype="4" fill="hold" grpId="0" nodeType="withEffect">
                                  <p:stCondLst>
                                    <p:cond delay="225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p:tgtEl>
                                          <p:spTgt spid="36"/>
                                        </p:tgtEl>
                                        <p:attrNameLst>
                                          <p:attrName>ppt_y</p:attrName>
                                        </p:attrNameLst>
                                      </p:cBhvr>
                                      <p:tavLst>
                                        <p:tav tm="0">
                                          <p:val>
                                            <p:strVal val="#ppt_y+#ppt_h*1.125000"/>
                                          </p:val>
                                        </p:tav>
                                        <p:tav tm="100000">
                                          <p:val>
                                            <p:strVal val="#ppt_y"/>
                                          </p:val>
                                        </p:tav>
                                      </p:tavLst>
                                    </p:anim>
                                    <p:animEffect transition="in" filter="wipe(up)">
                                      <p:cBhvr>
                                        <p:cTn id="34" dur="500"/>
                                        <p:tgtEl>
                                          <p:spTgt spid="36"/>
                                        </p:tgtEl>
                                      </p:cBhvr>
                                    </p:animEffect>
                                  </p:childTnLst>
                                </p:cTn>
                              </p:par>
                              <p:par>
                                <p:cTn id="35" presetID="22" presetClass="entr" presetSubtype="8" fill="hold" nodeType="withEffect">
                                  <p:stCondLst>
                                    <p:cond delay="250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5" grpId="0"/>
      <p:bldP spid="36" grpId="0"/>
      <p:bldP spid="3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ULTRA_SCORM_COURSE_ID" val="6B0DA927-C426-4584-951B-440AE58B997A"/>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5sa2vz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1833</Words>
  <Application>Microsoft Office PowerPoint</Application>
  <PresentationFormat>宽屏</PresentationFormat>
  <Paragraphs>210</Paragraphs>
  <Slides>28</Slides>
  <Notes>22</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28</vt:i4>
      </vt:variant>
    </vt:vector>
  </HeadingPairs>
  <TitlesOfParts>
    <vt:vector size="38" baseType="lpstr">
      <vt:lpstr>Meiryo</vt:lpstr>
      <vt:lpstr>等线</vt:lpstr>
      <vt:lpstr>宋体</vt:lpstr>
      <vt:lpstr>微软雅黑</vt:lpstr>
      <vt:lpstr>Arial</vt:lpstr>
      <vt:lpstr>Calibri</vt:lpstr>
      <vt:lpstr>Calibri Light</vt:lpstr>
      <vt:lpstr>第一PPT，www.1ppt.com</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kan</cp:lastModifiedBy>
  <cp:revision>92</cp:revision>
  <dcterms:created xsi:type="dcterms:W3CDTF">2017-07-07T15:43:17Z</dcterms:created>
  <dcterms:modified xsi:type="dcterms:W3CDTF">2022-03-11T04:29:44Z</dcterms:modified>
</cp:coreProperties>
</file>