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/>
    <p:restoredTop sz="94681"/>
  </p:normalViewPr>
  <p:slideViewPr>
    <p:cSldViewPr snapToGrid="0" snapToObjects="1">
      <p:cViewPr>
        <p:scale>
          <a:sx n="100" d="100"/>
          <a:sy n="100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0837-1CA6-8448-AD9B-E703CC696300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A0F5-C34B-A446-8A1F-91CAFBE9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17289" y="2339632"/>
            <a:ext cx="1205285" cy="117535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Resource API Template: </a:t>
            </a:r>
            <a:r>
              <a:rPr lang="en-US" sz="1350" dirty="0" smtClean="0">
                <a:solidFill>
                  <a:schemeClr val="tx1"/>
                </a:solidFill>
              </a:rPr>
              <a:t>4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09613" y="2278436"/>
            <a:ext cx="1218666" cy="119636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Resource API Template: </a:t>
            </a:r>
            <a:r>
              <a:rPr lang="en-US" sz="1350" dirty="0" smtClean="0">
                <a:solidFill>
                  <a:schemeClr val="tx1"/>
                </a:solidFill>
              </a:rPr>
              <a:t>5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95885" y="3869935"/>
            <a:ext cx="1240097" cy="125523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Resource API Template: </a:t>
            </a:r>
            <a:r>
              <a:rPr lang="en-US" sz="1350" dirty="0">
                <a:solidFill>
                  <a:schemeClr val="tx1"/>
                </a:solidFill>
              </a:rPr>
              <a:t>2, 3</a:t>
            </a:r>
          </a:p>
        </p:txBody>
      </p:sp>
      <p:sp>
        <p:nvSpPr>
          <p:cNvPr id="7" name="Oval 6"/>
          <p:cNvSpPr/>
          <p:nvPr/>
        </p:nvSpPr>
        <p:spPr>
          <a:xfrm>
            <a:off x="4281500" y="924800"/>
            <a:ext cx="1278012" cy="117990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Resource  </a:t>
            </a:r>
            <a:r>
              <a:rPr lang="en-US" sz="1350" dirty="0"/>
              <a:t>API Template: </a:t>
            </a:r>
            <a:r>
              <a:rPr lang="en-US" sz="1350" dirty="0" smtClean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7940" y="1642781"/>
            <a:ext cx="2050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600" dirty="0" smtClean="0"/>
              <a:t>Filter</a:t>
            </a:r>
          </a:p>
          <a:p>
            <a:pPr marL="257175" indent="-257175">
              <a:buAutoNum type="arabicPeriod"/>
            </a:pPr>
            <a:r>
              <a:rPr lang="en-US" sz="1600" dirty="0" smtClean="0"/>
              <a:t>Aggregator</a:t>
            </a:r>
          </a:p>
          <a:p>
            <a:pPr marL="257175" indent="-257175">
              <a:buAutoNum type="arabicPeriod"/>
            </a:pPr>
            <a:r>
              <a:rPr lang="en-US" sz="1600" dirty="0" smtClean="0"/>
              <a:t>Sampler</a:t>
            </a:r>
          </a:p>
          <a:p>
            <a:pPr marL="257175" indent="-257175">
              <a:buAutoNum type="arabicPeriod"/>
            </a:pPr>
            <a:r>
              <a:rPr lang="en-US" sz="1600" dirty="0" smtClean="0"/>
              <a:t>Function Supplier</a:t>
            </a:r>
          </a:p>
          <a:p>
            <a:pPr marL="257175" indent="-257175">
              <a:buAutoNum type="arabicPeriod"/>
            </a:pPr>
            <a:r>
              <a:rPr lang="en-US" sz="1600" dirty="0" smtClean="0"/>
              <a:t>Packager</a:t>
            </a:r>
          </a:p>
          <a:p>
            <a:pPr marL="257175" indent="-257175">
              <a:buAutoNum type="arabicPeriod"/>
            </a:pPr>
            <a:r>
              <a:rPr lang="en-US" altLang="zh-CN" sz="1600" dirty="0" smtClean="0"/>
              <a:t>Gateway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endCxn id="11" idx="4"/>
          </p:cNvCxnSpPr>
          <p:nvPr/>
        </p:nvCxnSpPr>
        <p:spPr>
          <a:xfrm flipV="1">
            <a:off x="4866094" y="2067268"/>
            <a:ext cx="0" cy="18026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2042" y="3344314"/>
            <a:ext cx="31245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Narrow </a:t>
            </a:r>
            <a:r>
              <a:rPr lang="en-US" sz="1350" dirty="0" smtClean="0"/>
              <a:t>dow</a:t>
            </a:r>
            <a:r>
              <a:rPr lang="en-US" sz="1350" b="1" dirty="0" smtClean="0"/>
              <a:t>n</a:t>
            </a:r>
            <a:endParaRPr lang="en-US" sz="135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35982" y="3311823"/>
            <a:ext cx="844430" cy="9644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6747" y="3785835"/>
            <a:ext cx="79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Wrap </a:t>
            </a:r>
            <a:r>
              <a:rPr lang="en-US" sz="1350" dirty="0"/>
              <a:t>up</a:t>
            </a: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5554388" y="1476964"/>
            <a:ext cx="833695" cy="9766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1076" y="1938003"/>
            <a:ext cx="79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Wrap up</a:t>
            </a:r>
            <a:endParaRPr 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07964" y="1640344"/>
            <a:ext cx="961386" cy="8587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6349" y="2129867"/>
            <a:ext cx="1149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Narrow down</a:t>
            </a:r>
            <a:endParaRPr lang="en-US" sz="135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71464" y="3380961"/>
            <a:ext cx="1006200" cy="7776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9330" y="3502938"/>
            <a:ext cx="8554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Summary</a:t>
            </a:r>
            <a:endParaRPr lang="en-US" sz="135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1239" y="2067269"/>
            <a:ext cx="0" cy="18026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07478" y="2367066"/>
            <a:ext cx="869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Summary</a:t>
            </a:r>
            <a:endParaRPr lang="en-US" sz="1350" dirty="0"/>
          </a:p>
        </p:txBody>
      </p:sp>
      <p:cxnSp>
        <p:nvCxnSpPr>
          <p:cNvPr id="23" name="Elbow Connector 22"/>
          <p:cNvCxnSpPr>
            <a:endCxn id="6" idx="6"/>
          </p:cNvCxnSpPr>
          <p:nvPr/>
        </p:nvCxnSpPr>
        <p:spPr>
          <a:xfrm>
            <a:off x="4281501" y="4420901"/>
            <a:ext cx="1254481" cy="76654"/>
          </a:xfrm>
          <a:prstGeom prst="bentConnector5">
            <a:avLst>
              <a:gd name="adj1" fmla="val -9551"/>
              <a:gd name="adj2" fmla="val 1001609"/>
              <a:gd name="adj3" fmla="val 11822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43050" y="5125175"/>
            <a:ext cx="1831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Roll up/drill down/pan</a:t>
            </a:r>
            <a:endParaRPr lang="en-US" sz="1350" dirty="0"/>
          </a:p>
        </p:txBody>
      </p:sp>
      <p:cxnSp>
        <p:nvCxnSpPr>
          <p:cNvPr id="25" name="Straight Arrow Connector 24"/>
          <p:cNvCxnSpPr>
            <a:stCxn id="4" idx="6"/>
          </p:cNvCxnSpPr>
          <p:nvPr/>
        </p:nvCxnSpPr>
        <p:spPr>
          <a:xfrm flipV="1">
            <a:off x="3522574" y="2906222"/>
            <a:ext cx="2687040" cy="210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2984" y="2845455"/>
            <a:ext cx="79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Wrap up</a:t>
            </a:r>
            <a:endParaRPr lang="en-US" sz="1350" dirty="0"/>
          </a:p>
        </p:txBody>
      </p:sp>
      <p:sp>
        <p:nvSpPr>
          <p:cNvPr id="27" name="Oval 26"/>
          <p:cNvSpPr/>
          <p:nvPr/>
        </p:nvSpPr>
        <p:spPr>
          <a:xfrm>
            <a:off x="2265737" y="3884448"/>
            <a:ext cx="1076232" cy="108287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Start:6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41969" y="4411375"/>
            <a:ext cx="939532" cy="145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47940" y="3514988"/>
            <a:ext cx="20415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/>
              <a:t>-----&gt;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dirty="0" smtClean="0"/>
              <a:t>Narrow </a:t>
            </a:r>
            <a:r>
              <a:rPr lang="en-US" sz="1600" dirty="0"/>
              <a:t>down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dirty="0" smtClean="0"/>
              <a:t>Summary</a:t>
            </a:r>
            <a:endParaRPr lang="en-US" sz="1600" dirty="0"/>
          </a:p>
          <a:p>
            <a:pPr marL="285750" lvl="0" indent="-285750">
              <a:buFont typeface="Arial" charset="0"/>
              <a:buChar char="•"/>
            </a:pPr>
            <a:r>
              <a:rPr lang="en-US" sz="1600" dirty="0" smtClean="0"/>
              <a:t>Wrap up</a:t>
            </a:r>
            <a:endParaRPr lang="en-US" sz="1600" dirty="0"/>
          </a:p>
          <a:p>
            <a:pPr marL="285750" lvl="0" indent="-285750">
              <a:buFont typeface="Arial" charset="0"/>
              <a:buChar char="•"/>
            </a:pPr>
            <a:r>
              <a:rPr lang="en-US" sz="1600" dirty="0" smtClean="0"/>
              <a:t>Relate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600" dirty="0" smtClean="0"/>
              <a:t>Roll up/drill down/ pan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677176" y="1282740"/>
            <a:ext cx="383081" cy="3752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279353" y="3417993"/>
            <a:ext cx="1040248" cy="79965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67229" y="3682504"/>
            <a:ext cx="637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</a:t>
            </a:r>
            <a:r>
              <a:rPr lang="en-US" sz="1350" dirty="0" smtClean="0"/>
              <a:t>elate</a:t>
            </a:r>
            <a:endParaRPr lang="en-US" sz="1350" dirty="0"/>
          </a:p>
        </p:txBody>
      </p:sp>
      <p:cxnSp>
        <p:nvCxnSpPr>
          <p:cNvPr id="33" name="Straight Arrow Connector 32"/>
          <p:cNvCxnSpPr>
            <a:stCxn id="11" idx="2"/>
          </p:cNvCxnSpPr>
          <p:nvPr/>
        </p:nvCxnSpPr>
        <p:spPr>
          <a:xfrm flipH="1">
            <a:off x="3219132" y="1501675"/>
            <a:ext cx="1062369" cy="93531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0"/>
            <a:endCxn id="8" idx="4"/>
          </p:cNvCxnSpPr>
          <p:nvPr/>
        </p:nvCxnSpPr>
        <p:spPr>
          <a:xfrm rot="16200000" flipH="1">
            <a:off x="2327411" y="2918360"/>
            <a:ext cx="1112872" cy="12700"/>
          </a:xfrm>
          <a:prstGeom prst="bentConnector5">
            <a:avLst>
              <a:gd name="adj1" fmla="val -20541"/>
              <a:gd name="adj2" fmla="val -6226425"/>
              <a:gd name="adj3" fmla="val 120541"/>
            </a:avLst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4502" y="2104709"/>
            <a:ext cx="17772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Roll up/drill down/pan</a:t>
            </a:r>
            <a:endParaRPr lang="en-US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4043050" y="502741"/>
            <a:ext cx="1772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Roll up/drill down/pan</a:t>
            </a:r>
            <a:endParaRPr lang="en-US" sz="1350" dirty="0"/>
          </a:p>
        </p:txBody>
      </p:sp>
      <p:sp>
        <p:nvSpPr>
          <p:cNvPr id="67" name="TextBox 66"/>
          <p:cNvSpPr txBox="1"/>
          <p:nvPr/>
        </p:nvSpPr>
        <p:spPr>
          <a:xfrm>
            <a:off x="3241253" y="1779045"/>
            <a:ext cx="627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Relate</a:t>
            </a:r>
            <a:endParaRPr lang="en-US" sz="1350" dirty="0"/>
          </a:p>
        </p:txBody>
      </p:sp>
      <p:cxnSp>
        <p:nvCxnSpPr>
          <p:cNvPr id="521" name="Elbow Connector 520"/>
          <p:cNvCxnSpPr/>
          <p:nvPr/>
        </p:nvCxnSpPr>
        <p:spPr>
          <a:xfrm rot="10800000" flipH="1">
            <a:off x="4269350" y="1483742"/>
            <a:ext cx="1278012" cy="12700"/>
          </a:xfrm>
          <a:prstGeom prst="bentConnector5">
            <a:avLst>
              <a:gd name="adj1" fmla="val -17887"/>
              <a:gd name="adj2" fmla="val 5602346"/>
              <a:gd name="adj3" fmla="val 11788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6884</TotalTime>
  <Words>65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ZHANG</dc:creator>
  <cp:lastModifiedBy>YUN ZHANG</cp:lastModifiedBy>
  <cp:revision>13</cp:revision>
  <cp:lastPrinted>2018-01-13T06:22:49Z</cp:lastPrinted>
  <dcterms:created xsi:type="dcterms:W3CDTF">2017-04-24T01:02:01Z</dcterms:created>
  <dcterms:modified xsi:type="dcterms:W3CDTF">2018-01-17T22:26:05Z</dcterms:modified>
</cp:coreProperties>
</file>