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0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3124D63-E313-4B9D-B048-1BAF1E831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Job posting system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job-seeking dashboard">
            <a:extLst>
              <a:ext uri="{FF2B5EF4-FFF2-40B4-BE49-F238E27FC236}">
                <a16:creationId xmlns:a16="http://schemas.microsoft.com/office/drawing/2014/main" id="{2B17FDBD-3B16-4DE9-9A44-DF54DEF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pplication users address distribution map">
            <a:extLst>
              <a:ext uri="{FF2B5EF4-FFF2-40B4-BE49-F238E27FC236}">
                <a16:creationId xmlns:a16="http://schemas.microsoft.com/office/drawing/2014/main" id="{A1A287C0-D6A7-4128-BF59-B41D65563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85737"/>
            <a:ext cx="114014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-10 companies application heat tree map">
            <a:extLst>
              <a:ext uri="{FF2B5EF4-FFF2-40B4-BE49-F238E27FC236}">
                <a16:creationId xmlns:a16="http://schemas.microsoft.com/office/drawing/2014/main" id="{BC515A62-4691-4E8E-98FC-D3F4CB16A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90500"/>
            <a:ext cx="106870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kills experience year distribution">
            <a:extLst>
              <a:ext uri="{FF2B5EF4-FFF2-40B4-BE49-F238E27FC236}">
                <a16:creationId xmlns:a16="http://schemas.microsoft.com/office/drawing/2014/main" id="{10E5CD63-27CC-4D0F-84E3-F4D94267F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04775"/>
            <a:ext cx="79438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-10 companies need skills summary">
            <a:extLst>
              <a:ext uri="{FF2B5EF4-FFF2-40B4-BE49-F238E27FC236}">
                <a16:creationId xmlns:a16="http://schemas.microsoft.com/office/drawing/2014/main" id="{FEDF0115-C1E2-4B9F-9A3B-ECEE17B76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74" y="0"/>
            <a:ext cx="752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ducation background grade distribution">
            <a:extLst>
              <a:ext uri="{FF2B5EF4-FFF2-40B4-BE49-F238E27FC236}">
                <a16:creationId xmlns:a16="http://schemas.microsoft.com/office/drawing/2014/main" id="{1B923713-417E-4E62-B653-EBB0B5178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12" y="185737"/>
            <a:ext cx="59721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ities job title application bar">
            <a:extLst>
              <a:ext uri="{FF2B5EF4-FFF2-40B4-BE49-F238E27FC236}">
                <a16:creationId xmlns:a16="http://schemas.microsoft.com/office/drawing/2014/main" id="{36BD048E-C63B-489C-B042-CD376FB0A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103" y="0"/>
            <a:ext cx="2583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宽屏</PresentationFormat>
  <Paragraphs>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Job posting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posting system</dc:title>
  <dc:creator/>
  <cp:lastModifiedBy>Office</cp:lastModifiedBy>
  <cp:revision>2</cp:revision>
  <dcterms:created xsi:type="dcterms:W3CDTF">2020-12-02T20:33:20Z</dcterms:created>
  <dcterms:modified xsi:type="dcterms:W3CDTF">2020-12-02T20:43:16Z</dcterms:modified>
</cp:coreProperties>
</file>