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C36145C-9B94-4C16-A1B2-33E96586240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9D827B1-DBC7-49FA-825B-7B339E8EEF1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7970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6145C-9B94-4C16-A1B2-33E96586240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27B1-DBC7-49FA-825B-7B339E8EE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157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6145C-9B94-4C16-A1B2-33E96586240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27B1-DBC7-49FA-825B-7B339E8EE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56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6145C-9B94-4C16-A1B2-33E96586240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27B1-DBC7-49FA-825B-7B339E8EE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10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C36145C-9B94-4C16-A1B2-33E96586240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9D827B1-DBC7-49FA-825B-7B339E8EEF1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002955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6145C-9B94-4C16-A1B2-33E96586240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27B1-DBC7-49FA-825B-7B339E8EE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79118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6145C-9B94-4C16-A1B2-33E96586240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27B1-DBC7-49FA-825B-7B339E8EE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8104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6145C-9B94-4C16-A1B2-33E96586240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27B1-DBC7-49FA-825B-7B339E8EE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74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6145C-9B94-4C16-A1B2-33E96586240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27B1-DBC7-49FA-825B-7B339E8EE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93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C36145C-9B94-4C16-A1B2-33E96586240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9D827B1-DBC7-49FA-825B-7B339E8EEF1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026903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C36145C-9B94-4C16-A1B2-33E96586240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9D827B1-DBC7-49FA-825B-7B339E8EE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930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C36145C-9B94-4C16-A1B2-33E96586240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9D827B1-DBC7-49FA-825B-7B339E8EEF1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31492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Фильмотека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JKTVR18</a:t>
            </a:r>
          </a:p>
          <a:p>
            <a:r>
              <a:rPr lang="ru-RU" dirty="0" smtClean="0"/>
              <a:t>Никита, вера, наталья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444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Ждем вас на презентации сайта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Все лучшее у нас!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384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Суть проекта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Сайт для просмотра фильмов.</a:t>
            </a:r>
          </a:p>
        </p:txBody>
      </p:sp>
      <p:pic>
        <p:nvPicPr>
          <p:cNvPr id="1026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222" y="3314700"/>
            <a:ext cx="9856177" cy="35433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012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 фильмотеки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Возможность просматривать фильмы</a:t>
            </a:r>
          </a:p>
          <a:p>
            <a:r>
              <a:rPr lang="ru-RU" dirty="0" smtClean="0"/>
              <a:t>Возможность оценивать фильм</a:t>
            </a:r>
          </a:p>
          <a:p>
            <a:r>
              <a:rPr lang="ru-RU" dirty="0" smtClean="0"/>
              <a:t>Возможность создавать закладки</a:t>
            </a:r>
          </a:p>
          <a:p>
            <a:r>
              <a:rPr lang="ru-RU" dirty="0" smtClean="0"/>
              <a:t>Поиск по названиям и жанрам</a:t>
            </a:r>
          </a:p>
          <a:p>
            <a:r>
              <a:rPr lang="ru-RU" dirty="0" smtClean="0"/>
              <a:t>Написание комментариев на странице фильмов</a:t>
            </a:r>
          </a:p>
          <a:p>
            <a:r>
              <a:rPr lang="ru-RU" dirty="0"/>
              <a:t>Новости о киноматоргафе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552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7200" dirty="0"/>
              <a:t>Роли пользователей на сайте</a:t>
            </a:r>
            <a:endParaRPr lang="en-US" sz="7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31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аноним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Может просматривать фильмы</a:t>
            </a:r>
          </a:p>
          <a:p>
            <a:r>
              <a:rPr lang="ru-RU" dirty="0" smtClean="0"/>
              <a:t>Может читать новости</a:t>
            </a:r>
          </a:p>
          <a:p>
            <a:r>
              <a:rPr lang="ru-RU" dirty="0" smtClean="0"/>
              <a:t>Может просматривать чужие комментарии</a:t>
            </a:r>
            <a:endParaRPr lang="en-US" dirty="0"/>
          </a:p>
        </p:txBody>
      </p:sp>
      <p:pic>
        <p:nvPicPr>
          <p:cNvPr id="4" name="Picture 2" descr="ÐÐ°ÑÑÐ¸Ð½ÐºÐ¸ Ð¿Ð¾ Ð·Ð°Ð¿ÑÐ¾ÑÑ Ð°Ð½Ð¾Ð½Ð¸Ð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677" y="3203086"/>
            <a:ext cx="3177198" cy="317719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2929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Зарегестрированный пользователь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Все то же, что и аноним</a:t>
            </a:r>
          </a:p>
          <a:p>
            <a:r>
              <a:rPr lang="ru-RU" dirty="0" smtClean="0"/>
              <a:t>Может писать комментарии</a:t>
            </a:r>
          </a:p>
          <a:p>
            <a:r>
              <a:rPr lang="ru-RU" dirty="0" smtClean="0"/>
              <a:t>Имеет свой профиль</a:t>
            </a:r>
          </a:p>
          <a:p>
            <a:r>
              <a:rPr lang="ru-RU" dirty="0" smtClean="0"/>
              <a:t>Может оценивать фильмы</a:t>
            </a:r>
          </a:p>
          <a:p>
            <a:r>
              <a:rPr lang="ru-RU" dirty="0" smtClean="0"/>
              <a:t>Может добавлять фильмы в закладки</a:t>
            </a:r>
          </a:p>
        </p:txBody>
      </p:sp>
      <p:pic>
        <p:nvPicPr>
          <p:cNvPr id="3074" name="Picture 2" descr="ÐÐ°ÑÑÐ¸Ð½ÐºÐ¸ Ð¿Ð¾ Ð·Ð°Ð¿ÑÐ¾ÑÑ Ð°Ð½Ð¾Ð½Ð¸Ð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8313" y="2776293"/>
            <a:ext cx="3431687" cy="374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371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Модератор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Все то же, что зарегестрированный пользователь</a:t>
            </a:r>
          </a:p>
          <a:p>
            <a:r>
              <a:rPr lang="ru-RU" dirty="0" smtClean="0"/>
              <a:t>Может добавлять фильмы в библиотеку сайта</a:t>
            </a:r>
          </a:p>
          <a:p>
            <a:r>
              <a:rPr lang="ru-RU" dirty="0" smtClean="0"/>
              <a:t>Может добавлять новости</a:t>
            </a:r>
          </a:p>
          <a:p>
            <a:r>
              <a:rPr lang="ru-RU" dirty="0" smtClean="0"/>
              <a:t>Может удалять чужие комментарии</a:t>
            </a:r>
          </a:p>
          <a:p>
            <a:r>
              <a:rPr lang="ru-RU" dirty="0" smtClean="0"/>
              <a:t>Может блокировать</a:t>
            </a:r>
            <a:r>
              <a:rPr lang="en-US" dirty="0" smtClean="0"/>
              <a:t>/</a:t>
            </a:r>
            <a:r>
              <a:rPr lang="ru-RU" dirty="0" smtClean="0"/>
              <a:t>удалять пользователей</a:t>
            </a:r>
            <a:endParaRPr lang="en-US" dirty="0"/>
          </a:p>
        </p:txBody>
      </p:sp>
      <p:pic>
        <p:nvPicPr>
          <p:cNvPr id="2052" name="Picture 4" descr="ÐÐ¾ÑÐ¾Ð¶ÐµÐµ Ð¸Ð·Ð¾Ð±ÑÐ°Ð¶ÐµÐ½Ð¸Ðµ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78" r="21833"/>
          <a:stretch/>
        </p:blipFill>
        <p:spPr bwMode="auto">
          <a:xfrm>
            <a:off x="7878617" y="3052264"/>
            <a:ext cx="3251201" cy="35718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5556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Администратор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Самый главный</a:t>
            </a:r>
            <a:endParaRPr lang="en-US" dirty="0" smtClean="0"/>
          </a:p>
          <a:p>
            <a:r>
              <a:rPr lang="ru-RU" dirty="0" smtClean="0"/>
              <a:t>Оказывает тех. поддержку и исправляет баги</a:t>
            </a:r>
          </a:p>
          <a:p>
            <a:r>
              <a:rPr lang="ru-RU" dirty="0"/>
              <a:t>Может назначать </a:t>
            </a:r>
            <a:r>
              <a:rPr lang="ru-RU" dirty="0" smtClean="0"/>
              <a:t>модераторов</a:t>
            </a:r>
          </a:p>
          <a:p>
            <a:r>
              <a:rPr lang="ru-RU" dirty="0" smtClean="0"/>
              <a:t>Может удалять фильмы</a:t>
            </a:r>
          </a:p>
          <a:p>
            <a:r>
              <a:rPr lang="ru-RU" dirty="0"/>
              <a:t>Может блокировать</a:t>
            </a:r>
            <a:r>
              <a:rPr lang="en-US" dirty="0"/>
              <a:t>/</a:t>
            </a:r>
            <a:r>
              <a:rPr lang="ru-RU" dirty="0"/>
              <a:t>удалять </a:t>
            </a:r>
            <a:r>
              <a:rPr lang="ru-RU" dirty="0" smtClean="0"/>
              <a:t>всех</a:t>
            </a:r>
          </a:p>
          <a:p>
            <a:r>
              <a:rPr lang="ru-RU" dirty="0" smtClean="0"/>
              <a:t>Может </a:t>
            </a:r>
            <a:r>
              <a:rPr lang="ru-RU" dirty="0"/>
              <a:t>удалить сайт</a:t>
            </a:r>
          </a:p>
          <a:p>
            <a:endParaRPr lang="ru-RU" dirty="0" smtClean="0"/>
          </a:p>
        </p:txBody>
      </p:sp>
      <p:pic>
        <p:nvPicPr>
          <p:cNvPr id="5124" name="Picture 4" descr="ÐÐ°ÑÑÐ¸Ð½ÐºÐ¸ Ð¿Ð¾ Ð·Ð°Ð¿ÑÐ¾ÑÑ ÐºÐ¾Ñ Ð·Ð° ÑÑÐ¾Ð»Ð¾Ð¼ Ð¼ÐµÐ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411" y="3880496"/>
            <a:ext cx="3429000" cy="257175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5052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Представляем жанры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Приключения</a:t>
            </a:r>
          </a:p>
          <a:p>
            <a:r>
              <a:rPr lang="ru-RU" dirty="0" smtClean="0"/>
              <a:t>Триллеры</a:t>
            </a:r>
          </a:p>
          <a:p>
            <a:r>
              <a:rPr lang="ru-RU" dirty="0" smtClean="0"/>
              <a:t>Комедия</a:t>
            </a:r>
          </a:p>
          <a:p>
            <a:r>
              <a:rPr lang="ru-RU" dirty="0" smtClean="0"/>
              <a:t>Драмы</a:t>
            </a:r>
          </a:p>
        </p:txBody>
      </p:sp>
    </p:spTree>
    <p:extLst>
      <p:ext uri="{BB962C8B-B14F-4D97-AF65-F5344CB8AC3E}">
        <p14:creationId xmlns:p14="http://schemas.microsoft.com/office/powerpoint/2010/main" val="68643440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70</TotalTime>
  <Words>142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Corbel</vt:lpstr>
      <vt:lpstr>Gill Sans MT</vt:lpstr>
      <vt:lpstr>Impact</vt:lpstr>
      <vt:lpstr>Badge</vt:lpstr>
      <vt:lpstr>Фильмотека</vt:lpstr>
      <vt:lpstr>Суть проекта</vt:lpstr>
      <vt:lpstr>Функционал фильмотеки</vt:lpstr>
      <vt:lpstr>Роли пользователей на сайте</vt:lpstr>
      <vt:lpstr>аноним</vt:lpstr>
      <vt:lpstr>Зарегестрированный пользователь</vt:lpstr>
      <vt:lpstr>Модератор</vt:lpstr>
      <vt:lpstr>Администратор</vt:lpstr>
      <vt:lpstr>Представляем жанры</vt:lpstr>
      <vt:lpstr>Ждем вас на презентации сайта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Фильмотека</dc:title>
  <dc:creator>pupil</dc:creator>
  <cp:lastModifiedBy>pupil</cp:lastModifiedBy>
  <cp:revision>5</cp:revision>
  <dcterms:created xsi:type="dcterms:W3CDTF">2019-09-16T07:13:34Z</dcterms:created>
  <dcterms:modified xsi:type="dcterms:W3CDTF">2019-09-16T08:23:36Z</dcterms:modified>
</cp:coreProperties>
</file>