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840" r:id="rId4"/>
  </p:sldMasterIdLst>
  <p:notesMasterIdLst>
    <p:notesMasterId r:id="rId18"/>
  </p:notesMasterIdLst>
  <p:sldIdLst>
    <p:sldId id="256" r:id="rId5"/>
    <p:sldId id="277" r:id="rId6"/>
    <p:sldId id="280" r:id="rId7"/>
    <p:sldId id="290" r:id="rId8"/>
    <p:sldId id="283" r:id="rId9"/>
    <p:sldId id="289" r:id="rId10"/>
    <p:sldId id="291" r:id="rId11"/>
    <p:sldId id="292" r:id="rId12"/>
    <p:sldId id="285" r:id="rId13"/>
    <p:sldId id="284" r:id="rId14"/>
    <p:sldId id="286" r:id="rId15"/>
    <p:sldId id="294" r:id="rId16"/>
    <p:sldId id="25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53C5D-CD12-6D4C-A980-0612968271E2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167F0-0840-1348-BFE4-C6298BBC0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Oval 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  <p:sp>
        <p:nvSpPr>
          <p:cNvPr id="15" name="Oval 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Freeform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5D0B1B9-C7DF-F64A-B488-12B3D5090923}" type="datetime1">
              <a:rPr lang="en-US" smtClean="0"/>
              <a:t>12/16/2018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ZA"/>
          </a:p>
        </p:txBody>
      </p:sp>
      <p:sp>
        <p:nvSpPr>
          <p:cNvPr id="10" name="Rectangle 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FF96B15-8338-45D5-A943-561235072D6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72730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xmlns="" id="{215A5A73-8E13-4E38-8362-0A09BA944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smtClean="0"/>
              <a:t>12/16/2018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B50BDD93-02DA-4B21-9556-FA8B9894F9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smtClean="0"/>
              <a:t>12/16/2018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7C1C-DA5E-F743-826B-CB70C940D4E6}" type="datetime1">
              <a:rPr lang="en-US" smtClean="0"/>
              <a:t>12/16/2018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77171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0E4C-E478-1D40-94DF-17D7429B053A}" type="datetime1">
              <a:rPr lang="en-US" smtClean="0"/>
              <a:t>12/16/2018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5993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smtClean="0"/>
              <a:t>12/16/2018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26480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5E0F-8980-D24A-B2F9-0C7A13C6A6DE}" type="datetime1">
              <a:rPr lang="en-US" smtClean="0"/>
              <a:t>12/16/2018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19229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1EE2-1449-2741-9D08-61623EFC2A0E}" type="datetime1">
              <a:rPr lang="en-US" smtClean="0"/>
              <a:t>12/16/2018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73622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7560-49B8-714F-A7F1-D946D3E64C23}" type="datetime1">
              <a:rPr lang="en-US" smtClean="0"/>
              <a:t>12/16/2018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08194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237C-03C9-D843-906B-96D98C6B2D61}" type="datetime1">
              <a:rPr lang="en-US" smtClean="0"/>
              <a:t>12/16/2018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79578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5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Item</a:t>
            </a:r>
            <a:endParaRPr lang="en-ZA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xmlns="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Item</a:t>
            </a:r>
            <a:endParaRPr lang="en-ZA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xmlns="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Item</a:t>
            </a:r>
            <a:endParaRPr lang="en-ZA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xmlns="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Item</a:t>
            </a:r>
            <a:endParaRPr lang="en-ZA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xmlns="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Item</a:t>
            </a:r>
            <a:endParaRPr lang="en-ZA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D2BD-1F35-9841-A6BF-76BE540EE01F}" type="datetime1">
              <a:rPr lang="en-US" smtClean="0"/>
              <a:t>12/16/2018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ZA" smtClean="0"/>
              <a:t>‹#›</a:t>
            </a:fld>
            <a:endParaRPr lang="en-ZA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ZA" dirty="0"/>
              <a:t>Icon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xmlns="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ZA" dirty="0"/>
              <a:t>Icon</a:t>
            </a:r>
          </a:p>
        </p:txBody>
      </p:sp>
      <p:sp>
        <p:nvSpPr>
          <p:cNvPr id="22" name="Picture Placeholder 13">
            <a:extLst>
              <a:ext uri="{FF2B5EF4-FFF2-40B4-BE49-F238E27FC236}">
                <a16:creationId xmlns:a16="http://schemas.microsoft.com/office/drawing/2014/main" xmlns="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ZA" dirty="0"/>
              <a:t>Icon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xmlns="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ZA" dirty="0"/>
              <a:t>Icon</a:t>
            </a:r>
          </a:p>
        </p:txBody>
      </p:sp>
      <p:sp>
        <p:nvSpPr>
          <p:cNvPr id="26" name="Picture Placeholder 13">
            <a:extLst>
              <a:ext uri="{FF2B5EF4-FFF2-40B4-BE49-F238E27FC236}">
                <a16:creationId xmlns:a16="http://schemas.microsoft.com/office/drawing/2014/main" xmlns="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ZA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296259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xmlns="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xmlns="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ZA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xmlns="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ZA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F40A-5592-5744-BFD7-61B04D70BFE7}" type="datetime1">
              <a:rPr lang="en-US" smtClean="0"/>
              <a:t>12/16/2018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ZA" smtClean="0"/>
              <a:t>‹#›</a:t>
            </a:fld>
            <a:endParaRPr lang="en-ZA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/>
              <a:t>Edit bullet description</a:t>
            </a:r>
            <a:endParaRPr lang="en-ZA" dirty="0"/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xmlns="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/>
              <a:t>Edit bullet description</a:t>
            </a:r>
            <a:endParaRPr lang="en-ZA" dirty="0"/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xmlns="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/>
              <a:t>Edit bullet description</a:t>
            </a:r>
            <a:endParaRPr lang="en-ZA" dirty="0"/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xmlns="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/>
              <a:t>Edit bullet description</a:t>
            </a:r>
            <a:endParaRPr lang="en-ZA" dirty="0"/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xmlns="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ZA" dirty="0"/>
              <a:t>Select Icon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xmlns="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ZA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1820464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xmlns="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xmlns="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ZA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xmlns="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ZA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xmlns="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ZA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xmlns="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ZA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smtClean="0"/>
              <a:t>12/16/2018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ZA" smtClean="0"/>
              <a:t>‹#›</a:t>
            </a:fld>
            <a:endParaRPr lang="en-ZA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/>
              <a:t>Edit bullet description</a:t>
            </a:r>
            <a:endParaRPr lang="en-ZA" dirty="0"/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xmlns="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/>
              <a:t>Edit bullet description</a:t>
            </a:r>
            <a:endParaRPr lang="en-ZA" dirty="0"/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xmlns="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/>
              <a:t>Edit bullet description</a:t>
            </a:r>
            <a:endParaRPr lang="en-ZA" dirty="0"/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xmlns="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/>
              <a:t>Edit bullet description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xmlns="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xmlns="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ZA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xmlns="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ZA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smtClean="0"/>
              <a:t>12/16/2018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ZA" smtClean="0"/>
              <a:t>‹#›</a:t>
            </a:fld>
            <a:endParaRPr lang="en-ZA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/>
              <a:t>Edit bullet description</a:t>
            </a:r>
            <a:endParaRPr lang="en-ZA" dirty="0"/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xmlns="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/>
              <a:t>Edit bullet description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65061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xmlns="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Picture Placeholder 9">
            <a:extLst>
              <a:ext uri="{FF2B5EF4-FFF2-40B4-BE49-F238E27FC236}">
                <a16:creationId xmlns:a16="http://schemas.microsoft.com/office/drawing/2014/main" xmlns="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ZA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xmlns="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ZA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9370-372E-0846-B090-5E6EF97A3B62}" type="datetime1">
              <a:rPr lang="en-US" smtClean="0"/>
              <a:t>12/16/2018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ZA" smtClean="0"/>
              <a:t>‹#›</a:t>
            </a:fld>
            <a:endParaRPr lang="en-ZA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dirty="0"/>
              <a:t>Edit bullet description</a:t>
            </a:r>
            <a:endParaRPr lang="en-ZA" dirty="0"/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xmlns="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dirty="0"/>
              <a:t>Edit bullet description</a:t>
            </a:r>
            <a:endParaRPr lang="en-ZA" dirty="0"/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xmlns="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dirty="0"/>
              <a:t>Edit bullet description</a:t>
            </a:r>
            <a:endParaRPr lang="en-ZA" dirty="0"/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xmlns="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dirty="0"/>
              <a:t>Edit bullet description</a:t>
            </a:r>
            <a:endParaRPr lang="en-ZA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xmlns="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ZA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xmlns="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ZA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2929901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7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6ACA6CA-E140-824D-8E8B-5CC5036BDBAE}" type="datetime1">
              <a:rPr lang="en-US" smtClean="0"/>
              <a:pPr/>
              <a:t>12/16/2018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endParaRPr lang="en-ZA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FF96B15-8338-45D5-A943-561235072D6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9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47" r:id="rId15"/>
  </p:sldLayoutIdLst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7348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Как сделать презентацию в </a:t>
            </a:r>
            <a:r>
              <a:rPr lang="ru-RU" dirty="0" smtClean="0">
                <a:solidFill>
                  <a:schemeClr val="bg1"/>
                </a:solidFill>
              </a:rPr>
              <a:t>PowerPoint?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52E989F-747B-4007-9C7A-A35E8B662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00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Полезный совет!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ZA" smtClean="0"/>
              <a:t>10</a:t>
            </a:fld>
            <a:endParaRPr lang="en-ZA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ln>
            <a:solidFill>
              <a:srgbClr val="92D050"/>
            </a:solidFill>
          </a:ln>
        </p:spPr>
        <p:txBody>
          <a:bodyPr/>
          <a:lstStyle/>
          <a:p>
            <a:pPr algn="l"/>
            <a:r>
              <a:rPr lang="ru-RU" sz="1400" dirty="0"/>
              <a:t>Иллюстрацию лучше разместить на отдельном слайде, подписав под ней основную информацию</a:t>
            </a:r>
            <a:r>
              <a:rPr lang="ru-RU" sz="1400" dirty="0" smtClean="0"/>
              <a:t>..</a:t>
            </a:r>
            <a:endParaRPr lang="ru-RU" sz="1400" dirty="0"/>
          </a:p>
          <a:p>
            <a:endParaRPr lang="ru-R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ln>
            <a:solidFill>
              <a:srgbClr val="92D050"/>
            </a:solidFill>
          </a:ln>
        </p:spPr>
        <p:txBody>
          <a:bodyPr/>
          <a:lstStyle/>
          <a:p>
            <a:pPr algn="l"/>
            <a:r>
              <a:rPr lang="ru-RU" sz="1400" dirty="0"/>
              <a:t>Текст в этом случае лучше воспринимается на слух</a:t>
            </a:r>
          </a:p>
        </p:txBody>
      </p:sp>
    </p:spTree>
    <p:extLst>
      <p:ext uri="{BB962C8B-B14F-4D97-AF65-F5344CB8AC3E}">
        <p14:creationId xmlns:p14="http://schemas.microsoft.com/office/powerpoint/2010/main" val="1039561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7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Презентацию PowerPoint можно значительно разнообразить, используя эффекты </a:t>
            </a:r>
            <a:r>
              <a:rPr lang="ru-RU" dirty="0" smtClean="0"/>
              <a:t>анимации!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ZA" smtClean="0"/>
              <a:t>11</a:t>
            </a:fld>
            <a:endParaRPr lang="en-Z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767" y="1793730"/>
            <a:ext cx="5630972" cy="1198852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767" y="3722896"/>
            <a:ext cx="6134100" cy="1209675"/>
          </a:xfrm>
          <a:prstGeom prst="rect">
            <a:avLst/>
          </a:prstGeom>
          <a:ln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3033896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24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Помните, что анимация </a:t>
            </a:r>
            <a:r>
              <a:rPr lang="ru-RU" dirty="0" smtClean="0"/>
              <a:t>используется тогда</a:t>
            </a:r>
            <a:r>
              <a:rPr lang="ru-RU" dirty="0"/>
              <a:t>, когда на ней лежит функциональная </a:t>
            </a:r>
            <a:r>
              <a:rPr lang="ru-RU" dirty="0" smtClean="0"/>
              <a:t>нагрузка!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ZA" smtClean="0"/>
              <a:t>12</a:t>
            </a:fld>
            <a:endParaRPr lang="en-Z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С помощью анимации хорошо выделять ключевые слова, цифры</a:t>
            </a:r>
            <a:r>
              <a:rPr lang="ru-RU" dirty="0" smtClean="0"/>
              <a:t>,</a:t>
            </a:r>
            <a:endParaRPr lang="ru-R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ru-RU" dirty="0"/>
              <a:t>С помощью анимации хорошо выделять обозначать выводы</a:t>
            </a:r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ru-RU" dirty="0" smtClean="0"/>
              <a:t>Эффект анимации можно добавить </a:t>
            </a:r>
            <a:r>
              <a:rPr lang="ru-RU" dirty="0"/>
              <a:t>к любому объекту на слайде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ru-RU" dirty="0"/>
              <a:t>Будет лучше, если анимация настроена на выделение цветом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/>
      </p:sp>
    </p:spTree>
    <p:extLst>
      <p:ext uri="{BB962C8B-B14F-4D97-AF65-F5344CB8AC3E}">
        <p14:creationId xmlns:p14="http://schemas.microsoft.com/office/powerpoint/2010/main" val="2512049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8" grpId="0" build="p"/>
      <p:bldP spid="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en-US" dirty="0"/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xmlns="" id="{5FC6C278-4035-446A-A94B-030E792FDDF5}"/>
              </a:ext>
            </a:extLst>
          </p:cNvPr>
          <p:cNvSpPr txBox="1"/>
          <p:nvPr/>
        </p:nvSpPr>
        <p:spPr>
          <a:xfrm>
            <a:off x="1856572" y="2613883"/>
            <a:ext cx="9096374" cy="308995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ru-RU" sz="5400" dirty="0" smtClean="0">
                <a:solidFill>
                  <a:srgbClr val="0070C0"/>
                </a:solidFill>
              </a:rPr>
              <a:t>Успехов в обучении</a:t>
            </a:r>
            <a:r>
              <a:rPr lang="ru-RU" sz="6000" dirty="0" smtClean="0">
                <a:solidFill>
                  <a:srgbClr val="0070C0"/>
                </a:solidFill>
              </a:rPr>
              <a:t>!</a:t>
            </a:r>
            <a:endParaRPr lang="en-US" sz="6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Продумать </a:t>
            </a:r>
            <a:r>
              <a:rPr lang="ru-RU" dirty="0"/>
              <a:t>всё до мелочей!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Какова цель используемой презентации?</a:t>
            </a:r>
          </a:p>
          <a:p>
            <a:r>
              <a:rPr lang="ru-RU" dirty="0"/>
              <a:t>Каковы особенности слушателей?</a:t>
            </a:r>
          </a:p>
          <a:p>
            <a:r>
              <a:rPr lang="ru-RU" dirty="0"/>
              <a:t>Какова продолжительность </a:t>
            </a:r>
            <a:r>
              <a:rPr lang="ru-RU" dirty="0" smtClean="0"/>
              <a:t>презентации? </a:t>
            </a:r>
          </a:p>
          <a:p>
            <a:r>
              <a:rPr lang="ru-RU" dirty="0"/>
              <a:t>П</a:t>
            </a:r>
            <a:r>
              <a:rPr lang="ru-RU" dirty="0" smtClean="0"/>
              <a:t>ланируемое содержание.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23360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Примените  шаблоны!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ZA" smtClean="0"/>
              <a:t>3</a:t>
            </a:fld>
            <a:endParaRPr lang="en-Z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327" y="1392567"/>
            <a:ext cx="6622592" cy="464207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23761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Полезный совет!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ZA" smtClean="0"/>
              <a:t>4</a:t>
            </a:fld>
            <a:endParaRPr lang="en-ZA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5332021" y="3785996"/>
            <a:ext cx="2885704" cy="1503455"/>
          </a:xfrm>
          <a:noFill/>
          <a:ln>
            <a:solidFill>
              <a:schemeClr val="accent1"/>
            </a:solidFill>
          </a:ln>
        </p:spPr>
        <p:txBody>
          <a:bodyPr/>
          <a:lstStyle/>
          <a:p>
            <a:pPr algn="l"/>
            <a:r>
              <a:rPr lang="ru-RU" sz="1600" dirty="0"/>
              <a:t>Текст должен контрастировать с фоном, иначе слайд будет плохо </a:t>
            </a:r>
            <a:r>
              <a:rPr lang="ru-RU" sz="1600" dirty="0" smtClean="0"/>
              <a:t>читаем </a:t>
            </a: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плохо читаем.</a:t>
            </a:r>
          </a:p>
          <a:p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Не следует делать слайды слишком пёстрыми и разрозненными по цветовому решению</a:t>
            </a:r>
            <a:endParaRPr lang="ru-RU" sz="1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8535371" y="3785996"/>
            <a:ext cx="2655368" cy="1503455"/>
          </a:xfrm>
          <a:ln>
            <a:solidFill>
              <a:schemeClr val="accent1"/>
            </a:solidFill>
          </a:ln>
        </p:spPr>
        <p:txBody>
          <a:bodyPr/>
          <a:lstStyle/>
          <a:p>
            <a:pPr algn="l"/>
            <a:r>
              <a:rPr lang="ru-RU" sz="1600" dirty="0"/>
              <a:t>Не следует делать слайды слишком пёстрыми и разрозненными по цветовому </a:t>
            </a:r>
            <a:r>
              <a:rPr lang="ru-RU" sz="1600" dirty="0" smtClean="0"/>
              <a:t>решению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392526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7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 </a:t>
            </a:r>
            <a:r>
              <a:rPr lang="ru-RU" dirty="0"/>
              <a:t>так, начинаем!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С </a:t>
            </a:r>
            <a:r>
              <a:rPr lang="ru-RU" dirty="0"/>
              <a:t>помощью функции </a:t>
            </a:r>
            <a:r>
              <a:rPr lang="ru-RU" dirty="0" smtClean="0"/>
              <a:t>«</a:t>
            </a:r>
            <a:r>
              <a:rPr lang="et-EE" dirty="0" smtClean="0"/>
              <a:t>New Slide</a:t>
            </a:r>
            <a:r>
              <a:rPr lang="ru-RU" dirty="0" smtClean="0"/>
              <a:t>», </a:t>
            </a:r>
            <a:r>
              <a:rPr lang="ru-RU" dirty="0"/>
              <a:t>расположенной в правом верхнем углу панели навигации, выбирается макет </a:t>
            </a:r>
            <a:r>
              <a:rPr lang="ru-RU" dirty="0" smtClean="0"/>
              <a:t>слайда </a:t>
            </a:r>
            <a:endParaRPr lang="et-EE" dirty="0" smtClean="0"/>
          </a:p>
          <a:p>
            <a:r>
              <a:rPr lang="ru-RU" dirty="0" smtClean="0"/>
              <a:t>Выбранный </a:t>
            </a:r>
            <a:r>
              <a:rPr lang="ru-RU" dirty="0"/>
              <a:t>макет можно применить не только для всей презентации, но и подобрать для каждого слайда в отдельности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45184" y="2339439"/>
            <a:ext cx="4145619" cy="443543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87458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Полезный совет!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ZA" smtClean="0"/>
              <a:t>6</a:t>
            </a:fld>
            <a:endParaRPr lang="en-ZA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5332021" y="3785996"/>
            <a:ext cx="2749942" cy="1503455"/>
          </a:xfrm>
        </p:spPr>
        <p:txBody>
          <a:bodyPr/>
          <a:lstStyle/>
          <a:p>
            <a:pPr algn="l"/>
            <a:r>
              <a:rPr lang="ru-RU" sz="1400" dirty="0"/>
              <a:t>Не размещайте на одном слайде сразу несколько блоков зрительной или текстовой информации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8535371" y="3785996"/>
            <a:ext cx="2259300" cy="1503455"/>
          </a:xfrm>
        </p:spPr>
        <p:txBody>
          <a:bodyPr/>
          <a:lstStyle/>
          <a:p>
            <a:pPr algn="l"/>
            <a:r>
              <a:rPr lang="ru-RU" sz="1400" dirty="0"/>
              <a:t>Это отвлекает, рассеивает внимание, ухудшает концентрацию</a:t>
            </a:r>
          </a:p>
        </p:txBody>
      </p:sp>
    </p:spTree>
    <p:extLst>
      <p:ext uri="{BB962C8B-B14F-4D97-AF65-F5344CB8AC3E}">
        <p14:creationId xmlns:p14="http://schemas.microsoft.com/office/powerpoint/2010/main" val="2676718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шрифты?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ZA" smtClean="0"/>
              <a:t>7</a:t>
            </a:fld>
            <a:endParaRPr lang="en-Z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852" y="2154825"/>
            <a:ext cx="5992887" cy="254834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44120" y="4934635"/>
            <a:ext cx="6096000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ru-RU" dirty="0"/>
              <a:t>Используйте шрифт одного названия на всех слайдах презентации</a:t>
            </a:r>
          </a:p>
        </p:txBody>
      </p:sp>
    </p:spTree>
    <p:extLst>
      <p:ext uri="{BB962C8B-B14F-4D97-AF65-F5344CB8AC3E}">
        <p14:creationId xmlns:p14="http://schemas.microsoft.com/office/powerpoint/2010/main" val="3714446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5854762" y="2089889"/>
            <a:ext cx="4778503" cy="720000"/>
          </a:xfrm>
        </p:spPr>
        <p:txBody>
          <a:bodyPr>
            <a:normAutofit/>
          </a:bodyPr>
          <a:lstStyle/>
          <a:p>
            <a:r>
              <a:rPr lang="ru-RU" dirty="0" smtClean="0"/>
              <a:t>Принцип </a:t>
            </a:r>
            <a:r>
              <a:rPr lang="ru-RU" dirty="0"/>
              <a:t>«</a:t>
            </a:r>
            <a:r>
              <a:rPr lang="ru-RU" dirty="0" smtClean="0"/>
              <a:t>шести»: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866410" y="2976792"/>
            <a:ext cx="4778503" cy="720000"/>
          </a:xfrm>
        </p:spPr>
        <p:txBody>
          <a:bodyPr>
            <a:normAutofit/>
          </a:bodyPr>
          <a:lstStyle/>
          <a:p>
            <a:r>
              <a:rPr lang="ru-RU" dirty="0" smtClean="0"/>
              <a:t>В </a:t>
            </a:r>
            <a:r>
              <a:rPr lang="ru-RU" dirty="0"/>
              <a:t>строке – шесть </a:t>
            </a:r>
            <a:r>
              <a:rPr lang="ru-RU" dirty="0" smtClean="0"/>
              <a:t>слов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866410" y="3863695"/>
            <a:ext cx="4766855" cy="720000"/>
          </a:xfrm>
        </p:spPr>
        <p:txBody>
          <a:bodyPr/>
          <a:lstStyle/>
          <a:p>
            <a:r>
              <a:rPr lang="ru-RU" dirty="0" smtClean="0"/>
              <a:t>В </a:t>
            </a:r>
            <a:r>
              <a:rPr lang="ru-RU" dirty="0"/>
              <a:t>слайде – шесть </a:t>
            </a:r>
            <a:r>
              <a:rPr lang="ru-RU" dirty="0" smtClean="0"/>
              <a:t>строк</a:t>
            </a:r>
            <a:endParaRPr lang="ru-RU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Чтобы повысить эффективность восприятия </a:t>
            </a:r>
            <a:r>
              <a:rPr lang="ru-RU" dirty="0" smtClean="0"/>
              <a:t>материала!</a:t>
            </a:r>
            <a:endParaRPr lang="ru-R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ZA" smtClean="0"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4859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9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9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 build="p" animBg="1"/>
      <p:bldP spid="4" grpId="0" build="p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5308498" y="1695342"/>
            <a:ext cx="3852000" cy="720000"/>
          </a:xfrm>
        </p:spPr>
        <p:txBody>
          <a:bodyPr/>
          <a:lstStyle/>
          <a:p>
            <a:r>
              <a:rPr lang="ru-RU" dirty="0"/>
              <a:t>графики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747885" y="2555013"/>
            <a:ext cx="3852000" cy="720000"/>
          </a:xfrm>
        </p:spPr>
        <p:txBody>
          <a:bodyPr/>
          <a:lstStyle/>
          <a:p>
            <a:r>
              <a:rPr lang="ru-RU" dirty="0"/>
              <a:t>различные схемы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187271" y="3381131"/>
            <a:ext cx="3852000" cy="720000"/>
          </a:xfrm>
        </p:spPr>
        <p:txBody>
          <a:bodyPr/>
          <a:lstStyle/>
          <a:p>
            <a:r>
              <a:rPr lang="ru-RU" dirty="0" smtClean="0"/>
              <a:t>таблицы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6745639" y="4225587"/>
            <a:ext cx="3852000" cy="720000"/>
          </a:xfrm>
        </p:spPr>
        <p:txBody>
          <a:bodyPr/>
          <a:lstStyle/>
          <a:p>
            <a:r>
              <a:rPr lang="ru-RU" dirty="0"/>
              <a:t>фотографии</a:t>
            </a:r>
          </a:p>
          <a:p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7422305" y="5019258"/>
            <a:ext cx="3852000" cy="720000"/>
          </a:xfrm>
        </p:spPr>
        <p:txBody>
          <a:bodyPr/>
          <a:lstStyle/>
          <a:p>
            <a:r>
              <a:rPr lang="ru-RU" dirty="0"/>
              <a:t>рисунки</a:t>
            </a:r>
          </a:p>
          <a:p>
            <a:endParaRPr lang="ru-RU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придания презентации PowerPoint наглядности </a:t>
            </a:r>
            <a:r>
              <a:rPr lang="ru-RU" dirty="0" smtClean="0"/>
              <a:t>разместите …</a:t>
            </a:r>
            <a:endParaRPr lang="ru-R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ZA" smtClean="0"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15577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ing of the Year Procedures SB - v5" id="{BBA9F524-CEEF-4AF7-823C-DBB4776159E8}" vid="{9EF92A8C-FDB2-41FE-AADD-EBCA8037BC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BFA294F-07D1-46AB-ABEC-1B0200FE30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A1C8E2-513F-4C9C-99C7-9AE0E7429B06}">
  <ds:schemaRefs>
    <ds:schemaRef ds:uri="http://schemas.microsoft.com/sharepoint/v3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fb0879af-3eba-417a-a55a-ffe6dcd6ca77"/>
    <ds:schemaRef ds:uri="6dc4bcd6-49db-4c07-9060-8acfc67cef9f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883E0B16-80BF-4868-8813-6B17170D724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279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Ion Boardroom</vt:lpstr>
      <vt:lpstr>Как сделать презентацию в PowerPoint?</vt:lpstr>
      <vt:lpstr>Продумать всё до мелочей!</vt:lpstr>
      <vt:lpstr>Примените  шаблоны!</vt:lpstr>
      <vt:lpstr>Полезный совет!</vt:lpstr>
      <vt:lpstr>И так, начинаем!</vt:lpstr>
      <vt:lpstr>Полезный совет!</vt:lpstr>
      <vt:lpstr>А шрифты?</vt:lpstr>
      <vt:lpstr>Чтобы повысить эффективность восприятия материала!</vt:lpstr>
      <vt:lpstr>Для придания презентации PowerPoint наглядности разместите …</vt:lpstr>
      <vt:lpstr>Полезный совет!</vt:lpstr>
      <vt:lpstr>Презентацию PowerPoint можно значительно разнообразить, используя эффекты анимации!</vt:lpstr>
      <vt:lpstr>Помните, что анимация используется тогда, когда на ней лежит функциональная нагрузка! </vt:lpstr>
      <vt:lpstr>Спасибо за внимание!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2018-12-16T19:10:11Z</dcterms:created>
  <dcterms:modified xsi:type="dcterms:W3CDTF">2018-12-16T21:34:01Z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