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Mysql</a:t>
            </a:r>
            <a:r>
              <a:rPr/>
              <a:t> </a:t>
            </a:r>
            <a:r>
              <a:rPr/>
              <a:t>数据库的使用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数据库的使用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1.1</a:t>
            </a:r>
            <a:r>
              <a:rPr/>
              <a:t> </a:t>
            </a:r>
            <a:r>
              <a:rPr/>
              <a:t>数据库的创建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DATABASE</a:t>
            </a:r>
            <a:r>
              <a:rPr>
                <a:latin typeface="Courier"/>
              </a:rPr>
              <a:t> 数据库名;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1.2</a:t>
            </a:r>
            <a:r>
              <a:rPr/>
              <a:t> </a:t>
            </a:r>
            <a:r>
              <a:rPr/>
              <a:t>数据库的删除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DATABASE</a:t>
            </a:r>
            <a:r>
              <a:rPr>
                <a:latin typeface="Courier"/>
              </a:rPr>
              <a:t> 数据库名;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1.3</a:t>
            </a:r>
            <a:r>
              <a:rPr/>
              <a:t> </a:t>
            </a:r>
            <a:r>
              <a:rPr/>
              <a:t>数据库的修改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DATABASE</a:t>
            </a:r>
            <a:r>
              <a:rPr>
                <a:latin typeface="Courier"/>
              </a:rPr>
              <a:t> 数据库名 </a:t>
            </a:r>
            <a:r>
              <a:rPr>
                <a:solidFill>
                  <a:srgbClr val="902000"/>
                </a:solidFill>
                <a:latin typeface="Courier"/>
              </a:rPr>
              <a:t>CHARACTER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字符集名;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2025-02-07T02:12:45Z</dcterms:created>
  <dcterms:modified xsi:type="dcterms:W3CDTF">2025-02-07T02:12:45Z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