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256" r:id="rId2"/>
    <p:sldId id="506" r:id="rId3"/>
    <p:sldId id="622" r:id="rId4"/>
    <p:sldId id="603" r:id="rId5"/>
    <p:sldId id="600" r:id="rId6"/>
    <p:sldId id="599" r:id="rId7"/>
    <p:sldId id="621" r:id="rId8"/>
    <p:sldId id="617" r:id="rId9"/>
    <p:sldId id="618" r:id="rId10"/>
    <p:sldId id="620" r:id="rId11"/>
    <p:sldId id="582" r:id="rId12"/>
    <p:sldId id="583" r:id="rId13"/>
    <p:sldId id="584" r:id="rId14"/>
    <p:sldId id="624" r:id="rId15"/>
    <p:sldId id="625" r:id="rId16"/>
    <p:sldId id="626" r:id="rId17"/>
    <p:sldId id="627" r:id="rId18"/>
    <p:sldId id="628" r:id="rId19"/>
    <p:sldId id="629" r:id="rId20"/>
    <p:sldId id="630" r:id="rId21"/>
    <p:sldId id="631" r:id="rId22"/>
    <p:sldId id="632" r:id="rId23"/>
    <p:sldId id="633" r:id="rId24"/>
    <p:sldId id="634" r:id="rId25"/>
    <p:sldId id="606" r:id="rId26"/>
    <p:sldId id="607" r:id="rId27"/>
    <p:sldId id="623" r:id="rId28"/>
    <p:sldId id="635" r:id="rId29"/>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00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FFFF99"/>
    <a:srgbClr val="B7FFE7"/>
    <a:srgbClr val="CCFFFF"/>
    <a:srgbClr val="66FFFF"/>
    <a:srgbClr val="FFCCCC"/>
    <a:srgbClr val="0000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45" autoAdjust="0"/>
    <p:restoredTop sz="95256" autoAdjust="0"/>
  </p:normalViewPr>
  <p:slideViewPr>
    <p:cSldViewPr>
      <p:cViewPr varScale="1">
        <p:scale>
          <a:sx n="82" d="100"/>
          <a:sy n="82" d="100"/>
        </p:scale>
        <p:origin x="1296" y="53"/>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2268" y="-90"/>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image" Target="../media/image62.wmf"/><Relationship Id="rId18" Type="http://schemas.openxmlformats.org/officeDocument/2006/relationships/image" Target="../media/image67.emf"/><Relationship Id="rId3" Type="http://schemas.openxmlformats.org/officeDocument/2006/relationships/image" Target="../media/image52.wmf"/><Relationship Id="rId21" Type="http://schemas.openxmlformats.org/officeDocument/2006/relationships/image" Target="../media/image70.emf"/><Relationship Id="rId7" Type="http://schemas.openxmlformats.org/officeDocument/2006/relationships/image" Target="../media/image56.wmf"/><Relationship Id="rId12" Type="http://schemas.openxmlformats.org/officeDocument/2006/relationships/image" Target="../media/image61.wmf"/><Relationship Id="rId17" Type="http://schemas.openxmlformats.org/officeDocument/2006/relationships/image" Target="../media/image66.emf"/><Relationship Id="rId2" Type="http://schemas.openxmlformats.org/officeDocument/2006/relationships/image" Target="../media/image51.wmf"/><Relationship Id="rId16" Type="http://schemas.openxmlformats.org/officeDocument/2006/relationships/image" Target="../media/image65.wmf"/><Relationship Id="rId20" Type="http://schemas.openxmlformats.org/officeDocument/2006/relationships/image" Target="../media/image69.emf"/><Relationship Id="rId1" Type="http://schemas.openxmlformats.org/officeDocument/2006/relationships/image" Target="../media/image50.wmf"/><Relationship Id="rId6" Type="http://schemas.openxmlformats.org/officeDocument/2006/relationships/image" Target="../media/image55.wmf"/><Relationship Id="rId11" Type="http://schemas.openxmlformats.org/officeDocument/2006/relationships/image" Target="../media/image60.wmf"/><Relationship Id="rId5" Type="http://schemas.openxmlformats.org/officeDocument/2006/relationships/image" Target="../media/image54.wmf"/><Relationship Id="rId15" Type="http://schemas.openxmlformats.org/officeDocument/2006/relationships/image" Target="../media/image64.wmf"/><Relationship Id="rId10" Type="http://schemas.openxmlformats.org/officeDocument/2006/relationships/image" Target="../media/image59.wmf"/><Relationship Id="rId19" Type="http://schemas.openxmlformats.org/officeDocument/2006/relationships/image" Target="../media/image68.emf"/><Relationship Id="rId4" Type="http://schemas.openxmlformats.org/officeDocument/2006/relationships/image" Target="../media/image53.wmf"/><Relationship Id="rId9" Type="http://schemas.openxmlformats.org/officeDocument/2006/relationships/image" Target="../media/image58.wmf"/><Relationship Id="rId14" Type="http://schemas.openxmlformats.org/officeDocument/2006/relationships/image" Target="../media/image63.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78.emf"/><Relationship Id="rId3" Type="http://schemas.openxmlformats.org/officeDocument/2006/relationships/image" Target="../media/image73.emf"/><Relationship Id="rId7" Type="http://schemas.openxmlformats.org/officeDocument/2006/relationships/image" Target="../media/image77.emf"/><Relationship Id="rId2" Type="http://schemas.openxmlformats.org/officeDocument/2006/relationships/image" Target="../media/image72.emf"/><Relationship Id="rId1" Type="http://schemas.openxmlformats.org/officeDocument/2006/relationships/image" Target="../media/image71.emf"/><Relationship Id="rId6" Type="http://schemas.openxmlformats.org/officeDocument/2006/relationships/image" Target="../media/image76.emf"/><Relationship Id="rId5" Type="http://schemas.openxmlformats.org/officeDocument/2006/relationships/image" Target="../media/image75.emf"/><Relationship Id="rId4" Type="http://schemas.openxmlformats.org/officeDocument/2006/relationships/image" Target="../media/image74.emf"/><Relationship Id="rId9" Type="http://schemas.openxmlformats.org/officeDocument/2006/relationships/image" Target="../media/image79.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82.emf"/><Relationship Id="rId2" Type="http://schemas.openxmlformats.org/officeDocument/2006/relationships/image" Target="../media/image81.emf"/><Relationship Id="rId1" Type="http://schemas.openxmlformats.org/officeDocument/2006/relationships/image" Target="../media/image80.emf"/><Relationship Id="rId5" Type="http://schemas.openxmlformats.org/officeDocument/2006/relationships/image" Target="../media/image84.emf"/><Relationship Id="rId4" Type="http://schemas.openxmlformats.org/officeDocument/2006/relationships/image" Target="../media/image83.e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92.emf"/><Relationship Id="rId3" Type="http://schemas.openxmlformats.org/officeDocument/2006/relationships/image" Target="../media/image87.emf"/><Relationship Id="rId7" Type="http://schemas.openxmlformats.org/officeDocument/2006/relationships/image" Target="../media/image91.emf"/><Relationship Id="rId2" Type="http://schemas.openxmlformats.org/officeDocument/2006/relationships/image" Target="../media/image86.emf"/><Relationship Id="rId1" Type="http://schemas.openxmlformats.org/officeDocument/2006/relationships/image" Target="../media/image85.emf"/><Relationship Id="rId6" Type="http://schemas.openxmlformats.org/officeDocument/2006/relationships/image" Target="../media/image90.emf"/><Relationship Id="rId5" Type="http://schemas.openxmlformats.org/officeDocument/2006/relationships/image" Target="../media/image89.emf"/><Relationship Id="rId10" Type="http://schemas.openxmlformats.org/officeDocument/2006/relationships/image" Target="../media/image94.emf"/><Relationship Id="rId4" Type="http://schemas.openxmlformats.org/officeDocument/2006/relationships/image" Target="../media/image88.emf"/><Relationship Id="rId9" Type="http://schemas.openxmlformats.org/officeDocument/2006/relationships/image" Target="../media/image93.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 Id="rId4" Type="http://schemas.openxmlformats.org/officeDocument/2006/relationships/image" Target="../media/image9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image" Target="../media/image22.wmf"/><Relationship Id="rId7" Type="http://schemas.openxmlformats.org/officeDocument/2006/relationships/image" Target="../media/image26.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10" Type="http://schemas.openxmlformats.org/officeDocument/2006/relationships/image" Target="../media/image29.wmf"/><Relationship Id="rId4" Type="http://schemas.openxmlformats.org/officeDocument/2006/relationships/image" Target="../media/image23.wmf"/><Relationship Id="rId9"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image" Target="../media/image32.wmf"/><Relationship Id="rId7" Type="http://schemas.openxmlformats.org/officeDocument/2006/relationships/image" Target="../media/image36.wmf"/><Relationship Id="rId2" Type="http://schemas.openxmlformats.org/officeDocument/2006/relationships/image" Target="../media/image31.emf"/><Relationship Id="rId1" Type="http://schemas.openxmlformats.org/officeDocument/2006/relationships/image" Target="../media/image30.wmf"/><Relationship Id="rId6" Type="http://schemas.openxmlformats.org/officeDocument/2006/relationships/image" Target="../media/image35.wmf"/><Relationship Id="rId11" Type="http://schemas.openxmlformats.org/officeDocument/2006/relationships/image" Target="../media/image40.wmf"/><Relationship Id="rId5" Type="http://schemas.openxmlformats.org/officeDocument/2006/relationships/image" Target="../media/image34.wmf"/><Relationship Id="rId10" Type="http://schemas.openxmlformats.org/officeDocument/2006/relationships/image" Target="../media/image39.wmf"/><Relationship Id="rId4" Type="http://schemas.openxmlformats.org/officeDocument/2006/relationships/image" Target="../media/image33.wmf"/><Relationship Id="rId9" Type="http://schemas.openxmlformats.org/officeDocument/2006/relationships/image" Target="../media/image38.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image" Target="../media/image43.wmf"/><Relationship Id="rId7" Type="http://schemas.openxmlformats.org/officeDocument/2006/relationships/image" Target="../media/image47.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 Id="rId9" Type="http://schemas.openxmlformats.org/officeDocument/2006/relationships/image" Target="../media/image4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1.wmf"/><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BDED0C3B-690D-4940-A3CA-F973F8EEB510}"/>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0419" name="Rectangle 3">
            <a:extLst>
              <a:ext uri="{FF2B5EF4-FFF2-40B4-BE49-F238E27FC236}">
                <a16:creationId xmlns:a16="http://schemas.microsoft.com/office/drawing/2014/main" id="{8114C161-7B8E-47E4-BB1B-5591656D92E9}"/>
              </a:ext>
            </a:extLst>
          </p:cNvPr>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pitchFamily="34" charset="0"/>
              </a:defRPr>
            </a:lvl1pPr>
          </a:lstStyle>
          <a:p>
            <a:pPr>
              <a:defRPr/>
            </a:pPr>
            <a:endParaRPr lang="en-US" altLang="zh-CN"/>
          </a:p>
        </p:txBody>
      </p:sp>
      <p:sp>
        <p:nvSpPr>
          <p:cNvPr id="60420" name="Rectangle 4">
            <a:extLst>
              <a:ext uri="{FF2B5EF4-FFF2-40B4-BE49-F238E27FC236}">
                <a16:creationId xmlns:a16="http://schemas.microsoft.com/office/drawing/2014/main" id="{37F2D326-3629-47B3-9234-F06EA2A13199}"/>
              </a:ext>
            </a:extLst>
          </p:cNvPr>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0421" name="Rectangle 5">
            <a:extLst>
              <a:ext uri="{FF2B5EF4-FFF2-40B4-BE49-F238E27FC236}">
                <a16:creationId xmlns:a16="http://schemas.microsoft.com/office/drawing/2014/main" id="{11B79DB4-2538-471B-8326-3F939E49645D}"/>
              </a:ext>
            </a:extLst>
          </p:cNvPr>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smtClean="0"/>
            </a:lvl1pPr>
          </a:lstStyle>
          <a:p>
            <a:pPr>
              <a:defRPr/>
            </a:pPr>
            <a:fld id="{6840734F-D8C3-4E8F-A98E-DECEA59BFD2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176014FA-3101-4657-BF42-090A2C48BA60}"/>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2467" name="Rectangle 3">
            <a:extLst>
              <a:ext uri="{FF2B5EF4-FFF2-40B4-BE49-F238E27FC236}">
                <a16:creationId xmlns:a16="http://schemas.microsoft.com/office/drawing/2014/main" id="{83E9C7AE-5B56-423E-8E33-14C4032AE717}"/>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pitchFamily="34" charset="0"/>
              </a:defRPr>
            </a:lvl1pPr>
          </a:lstStyle>
          <a:p>
            <a:pPr>
              <a:defRPr/>
            </a:pPr>
            <a:endParaRPr lang="en-US" altLang="zh-CN"/>
          </a:p>
        </p:txBody>
      </p:sp>
      <p:sp>
        <p:nvSpPr>
          <p:cNvPr id="2052" name="Rectangle 4">
            <a:extLst>
              <a:ext uri="{FF2B5EF4-FFF2-40B4-BE49-F238E27FC236}">
                <a16:creationId xmlns:a16="http://schemas.microsoft.com/office/drawing/2014/main" id="{1CD048F3-0266-4F87-A6A0-64FDB6582676}"/>
              </a:ext>
            </a:extLst>
          </p:cNvPr>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9" name="Rectangle 5">
            <a:extLst>
              <a:ext uri="{FF2B5EF4-FFF2-40B4-BE49-F238E27FC236}">
                <a16:creationId xmlns:a16="http://schemas.microsoft.com/office/drawing/2014/main" id="{40908469-CE0C-429F-A010-6942086F9B0F}"/>
              </a:ext>
            </a:extLst>
          </p:cNvPr>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2470" name="Rectangle 6">
            <a:extLst>
              <a:ext uri="{FF2B5EF4-FFF2-40B4-BE49-F238E27FC236}">
                <a16:creationId xmlns:a16="http://schemas.microsoft.com/office/drawing/2014/main" id="{2B5C101D-35C4-4D50-80A8-50FE10D19A1B}"/>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2471" name="Rectangle 7">
            <a:extLst>
              <a:ext uri="{FF2B5EF4-FFF2-40B4-BE49-F238E27FC236}">
                <a16:creationId xmlns:a16="http://schemas.microsoft.com/office/drawing/2014/main" id="{67718E87-FC0C-41CD-9501-66674E2BFD46}"/>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smtClean="0"/>
            </a:lvl1pPr>
          </a:lstStyle>
          <a:p>
            <a:pPr>
              <a:defRPr/>
            </a:pPr>
            <a:fld id="{6786792A-3C70-4503-9FBA-DDCCBB3D3FE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6A9BF803-D8F7-4FDB-A894-BBC9BA5367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17AE69B-A1C3-40A6-B18D-6EFF27DB9318}" type="slidenum">
              <a:rPr lang="en-US" altLang="zh-CN" sz="1300"/>
              <a:pPr>
                <a:spcBef>
                  <a:spcPct val="0"/>
                </a:spcBef>
              </a:pPr>
              <a:t>1</a:t>
            </a:fld>
            <a:endParaRPr lang="en-US" altLang="zh-CN" sz="1300"/>
          </a:p>
        </p:txBody>
      </p:sp>
      <p:sp>
        <p:nvSpPr>
          <p:cNvPr id="5123" name="Rectangle 2">
            <a:extLst>
              <a:ext uri="{FF2B5EF4-FFF2-40B4-BE49-F238E27FC236}">
                <a16:creationId xmlns:a16="http://schemas.microsoft.com/office/drawing/2014/main" id="{8AF70DCD-CDB0-432D-9664-B6B3CBA03D7F}"/>
              </a:ext>
            </a:extLst>
          </p:cNvPr>
          <p:cNvSpPr>
            <a:spLocks noGrp="1" noRot="1" noChangeAspect="1" noChangeArrowheads="1" noTextEdit="1"/>
          </p:cNvSpPr>
          <p:nvPr>
            <p:ph type="sldImg"/>
          </p:nvPr>
        </p:nvSpPr>
        <p:spPr>
          <a:xfrm>
            <a:off x="992188" y="768350"/>
            <a:ext cx="5114925" cy="3836988"/>
          </a:xfrm>
          <a:ln/>
        </p:spPr>
      </p:sp>
      <p:sp>
        <p:nvSpPr>
          <p:cNvPr id="5124" name="Rectangle 3">
            <a:extLst>
              <a:ext uri="{FF2B5EF4-FFF2-40B4-BE49-F238E27FC236}">
                <a16:creationId xmlns:a16="http://schemas.microsoft.com/office/drawing/2014/main" id="{03EB7360-2042-4B56-BF83-EBB5A8E873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14D0543D-3317-476B-88D6-43A19EAFBFDC}"/>
              </a:ext>
            </a:extLst>
          </p:cNvPr>
          <p:cNvSpPr>
            <a:spLocks noGrp="1" noRot="1" noChangeAspect="1" noChangeArrowheads="1" noTextEdit="1"/>
          </p:cNvSpPr>
          <p:nvPr>
            <p:ph type="sldImg"/>
          </p:nvPr>
        </p:nvSpPr>
        <p:spPr>
          <a:xfrm>
            <a:off x="992188" y="768350"/>
            <a:ext cx="5114925" cy="3836988"/>
          </a:xfrm>
          <a:ln/>
        </p:spPr>
      </p:sp>
      <p:sp>
        <p:nvSpPr>
          <p:cNvPr id="23555" name="Rectangle 3">
            <a:extLst>
              <a:ext uri="{FF2B5EF4-FFF2-40B4-BE49-F238E27FC236}">
                <a16:creationId xmlns:a16="http://schemas.microsoft.com/office/drawing/2014/main" id="{16D8C5FD-24D5-4B74-B70F-24E92E1274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4F67B0A2-406D-4152-A582-50AB13524B55}"/>
              </a:ext>
            </a:extLst>
          </p:cNvPr>
          <p:cNvSpPr>
            <a:spLocks noGrp="1" noRot="1" noChangeAspect="1" noChangeArrowheads="1" noTextEdit="1"/>
          </p:cNvSpPr>
          <p:nvPr>
            <p:ph type="sldImg"/>
          </p:nvPr>
        </p:nvSpPr>
        <p:spPr>
          <a:xfrm>
            <a:off x="992188" y="768350"/>
            <a:ext cx="5114925" cy="3836988"/>
          </a:xfrm>
          <a:ln/>
        </p:spPr>
      </p:sp>
      <p:sp>
        <p:nvSpPr>
          <p:cNvPr id="25603" name="Rectangle 3">
            <a:extLst>
              <a:ext uri="{FF2B5EF4-FFF2-40B4-BE49-F238E27FC236}">
                <a16:creationId xmlns:a16="http://schemas.microsoft.com/office/drawing/2014/main" id="{C27894C6-C001-4178-9CD2-09E08AB699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a:t>函数的简化依据</a:t>
            </a:r>
            <a:r>
              <a:rPr lang="zh-CN" altLang="en-US"/>
              <a:t>：逻辑电路所用门的数量少，每个门的输入端个数少，逻辑电路构成级数少。从而</a:t>
            </a:r>
            <a:r>
              <a:rPr lang="zh-CN" altLang="en-US">
                <a:solidFill>
                  <a:srgbClr val="CC0000"/>
                </a:solidFill>
              </a:rPr>
              <a:t>降低成本，提高电路的工作速度和可靠性。</a:t>
            </a:r>
            <a:endParaRPr lang="zh-CN" altLang="en-US"/>
          </a:p>
          <a:p>
            <a:pPr eaLnBrk="1" hangingPunct="1"/>
            <a:r>
              <a:rPr lang="zh-CN" altLang="en-US"/>
              <a:t>同一个逻辑函数可以写成不同的逻辑式，</a:t>
            </a:r>
            <a:r>
              <a:rPr kumimoji="1" lang="zh-CN" altLang="en-US"/>
              <a:t>每种形式的函数表达式相应于一种逻辑电路，</a:t>
            </a:r>
            <a:r>
              <a:rPr lang="zh-CN" altLang="en-US"/>
              <a:t>而这些逻辑式的繁简程度又相差甚远。逻辑式越简单，它所表示的逻辑关系越明显，同时也有利于用最少的电子器件实现这个逻辑函数。因此，经常需要通过化简的手段找出逻辑函数的最简形式。</a:t>
            </a:r>
          </a:p>
          <a:p>
            <a:pPr eaLnBrk="1" hangingPunct="1"/>
            <a:r>
              <a:rPr kumimoji="1" lang="zh-CN" altLang="en-US"/>
              <a:t>不同形式逻辑式有不同的最简式，一般先求取最简与或式，然后通过变换得到所需最简式。</a:t>
            </a:r>
            <a:endParaRPr lang="zh-CN" altLang="en-US"/>
          </a:p>
          <a:p>
            <a:pPr eaLnBrk="1" hangingPunct="1"/>
            <a:r>
              <a:rPr lang="zh-CN" altLang="en-US"/>
              <a:t>在若干个逻辑关系相同的与</a:t>
            </a:r>
            <a:r>
              <a:rPr lang="en-US" altLang="zh-CN"/>
              <a:t>-</a:t>
            </a:r>
            <a:r>
              <a:rPr lang="zh-CN" altLang="en-US"/>
              <a:t>或表达式中，将其中包含的与项数最少，且每个与项中变量数也最少的表达式称之为最简与</a:t>
            </a:r>
            <a:r>
              <a:rPr lang="en-US" altLang="zh-CN"/>
              <a:t>-</a:t>
            </a:r>
            <a:r>
              <a:rPr lang="zh-CN" altLang="en-US"/>
              <a:t>或表达式。</a:t>
            </a:r>
          </a:p>
          <a:p>
            <a:pPr eaLnBrk="1" hangingPunct="1"/>
            <a:r>
              <a:rPr lang="zh-CN" altLang="en-US"/>
              <a:t>常用的化简方法有公式化简法、卡诺图化简法以及适用于编制计算机辅助分析程序的</a:t>
            </a:r>
            <a:r>
              <a:rPr lang="en-US" altLang="zh-CN"/>
              <a:t>Q-M</a:t>
            </a:r>
            <a:r>
              <a:rPr lang="zh-CN" altLang="en-US"/>
              <a:t>法等。</a:t>
            </a:r>
          </a:p>
          <a:p>
            <a:pPr eaLnBrk="1" hangingPunct="1"/>
            <a:r>
              <a:rPr kumimoji="1" lang="zh-CN" altLang="en-US" b="1"/>
              <a:t>公式化简法：</a:t>
            </a:r>
            <a:r>
              <a:rPr kumimoji="1" lang="zh-CN" altLang="en-US"/>
              <a:t>反复运用逻辑代数的</a:t>
            </a:r>
            <a:r>
              <a:rPr lang="zh-CN" altLang="en-US"/>
              <a:t>基本公式和常用公式，消去多余的乘积项和多余的因子。</a:t>
            </a:r>
            <a:endParaRPr kumimoji="1" lang="zh-CN" altLang="en-US"/>
          </a:p>
          <a:p>
            <a:pPr eaLnBrk="1" hangingPunct="1"/>
            <a:r>
              <a:rPr lang="zh-CN" altLang="en-US">
                <a:solidFill>
                  <a:srgbClr val="000066"/>
                </a:solidFill>
              </a:rPr>
              <a:t>代数法化简在使用中遇到的困难：</a:t>
            </a:r>
          </a:p>
          <a:p>
            <a:pPr eaLnBrk="1" hangingPunct="1"/>
            <a:r>
              <a:rPr lang="en-US" altLang="zh-CN">
                <a:solidFill>
                  <a:srgbClr val="000066"/>
                </a:solidFill>
              </a:rPr>
              <a:t>1.</a:t>
            </a:r>
            <a:r>
              <a:rPr lang="zh-CN" altLang="en-US">
                <a:solidFill>
                  <a:srgbClr val="000066"/>
                </a:solidFill>
              </a:rPr>
              <a:t>逻辑代数与普通代数的公式易混淆，化简过程要求对所有公式熟练掌握；</a:t>
            </a:r>
          </a:p>
          <a:p>
            <a:pPr eaLnBrk="1" hangingPunct="1"/>
            <a:r>
              <a:rPr lang="en-US" altLang="zh-CN">
                <a:solidFill>
                  <a:srgbClr val="000066"/>
                </a:solidFill>
              </a:rPr>
              <a:t>2.</a:t>
            </a:r>
            <a:r>
              <a:rPr lang="zh-CN" altLang="en-US">
                <a:solidFill>
                  <a:srgbClr val="000066"/>
                </a:solidFill>
              </a:rPr>
              <a:t>代数法化简无一套完善的方法可循，它依赖于人的经验和灵活性，技巧强，较难掌握。</a:t>
            </a:r>
          </a:p>
          <a:p>
            <a:pPr eaLnBrk="1" hangingPunct="1"/>
            <a:r>
              <a:rPr lang="en-US" altLang="zh-CN">
                <a:solidFill>
                  <a:srgbClr val="000066"/>
                </a:solidFill>
              </a:rPr>
              <a:t>3.</a:t>
            </a:r>
            <a:r>
              <a:rPr lang="zh-CN" altLang="en-US">
                <a:solidFill>
                  <a:srgbClr val="000066"/>
                </a:solidFill>
              </a:rPr>
              <a:t> 化简后得到的逻辑表达式是否是最简式判断有一定困难。</a:t>
            </a:r>
          </a:p>
          <a:p>
            <a:pPr eaLnBrk="1" hangingPunct="1"/>
            <a:r>
              <a:rPr kumimoji="1" lang="zh-CN" altLang="en-US" b="1">
                <a:solidFill>
                  <a:schemeClr val="accent2"/>
                </a:solidFill>
              </a:rPr>
              <a:t>卡诺图</a:t>
            </a:r>
            <a:r>
              <a:rPr kumimoji="1" lang="zh-CN" altLang="en-US" b="1"/>
              <a:t>化简法：将逻辑函数用一种称为“</a:t>
            </a:r>
            <a:r>
              <a:rPr kumimoji="1" lang="zh-CN" altLang="en-US" b="1">
                <a:solidFill>
                  <a:schemeClr val="accent2"/>
                </a:solidFill>
              </a:rPr>
              <a:t>卡诺图</a:t>
            </a:r>
            <a:r>
              <a:rPr kumimoji="1" lang="zh-CN" altLang="en-US" b="1"/>
              <a:t>”的图形来表示，然后在卡诺图上进行逻辑函数的化简的方法。</a:t>
            </a:r>
            <a:endParaRPr lang="zh-CN" altLang="en-US">
              <a:solidFill>
                <a:srgbClr val="000066"/>
              </a:solidFill>
            </a:endParaRPr>
          </a:p>
          <a:p>
            <a:pPr eaLnBrk="1" hangingPunct="1"/>
            <a:r>
              <a:rPr lang="zh-CN" altLang="en-US">
                <a:solidFill>
                  <a:srgbClr val="000066"/>
                </a:solidFill>
              </a:rPr>
              <a:t>卡诺图法可以比较简便地得到最简的逻辑表达式。</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1BF071A9-1105-47A9-9129-0462F018D96B}"/>
              </a:ext>
            </a:extLst>
          </p:cNvPr>
          <p:cNvSpPr>
            <a:spLocks noGrp="1" noRot="1" noChangeAspect="1" noChangeArrowheads="1" noTextEdit="1"/>
          </p:cNvSpPr>
          <p:nvPr>
            <p:ph type="sldImg"/>
          </p:nvPr>
        </p:nvSpPr>
        <p:spPr>
          <a:xfrm>
            <a:off x="992188" y="768350"/>
            <a:ext cx="5114925" cy="3836988"/>
          </a:xfrm>
          <a:ln/>
        </p:spPr>
      </p:sp>
      <p:sp>
        <p:nvSpPr>
          <p:cNvPr id="27651" name="Rectangle 3">
            <a:extLst>
              <a:ext uri="{FF2B5EF4-FFF2-40B4-BE49-F238E27FC236}">
                <a16:creationId xmlns:a16="http://schemas.microsoft.com/office/drawing/2014/main" id="{3EB5D8D7-AE5D-46E5-B195-2E4E8CBA6F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10000"/>
              </a:lnSpc>
            </a:pPr>
            <a:r>
              <a:rPr kumimoji="1" lang="zh-CN" altLang="en-US">
                <a:latin typeface="Times New Roman" panose="02020603050405020304" pitchFamily="18" charset="0"/>
              </a:rPr>
              <a:t>并项： </a:t>
            </a:r>
            <a:r>
              <a:rPr kumimoji="1" lang="en-US" altLang="zh-CN">
                <a:latin typeface="Times New Roman" panose="02020603050405020304" pitchFamily="18" charset="0"/>
              </a:rPr>
              <a:t>(1)</a:t>
            </a:r>
            <a:r>
              <a:rPr kumimoji="1" lang="zh-CN" altLang="en-US">
                <a:latin typeface="Times New Roman" panose="02020603050405020304" pitchFamily="18" charset="0"/>
              </a:rPr>
              <a:t>将两项并为一项，仅保留公共因子</a:t>
            </a:r>
            <a:r>
              <a:rPr kumimoji="1" lang="en-US" altLang="zh-CN">
                <a:latin typeface="Times New Roman" panose="02020603050405020304" pitchFamily="18" charset="0"/>
              </a:rPr>
              <a:t>A</a:t>
            </a:r>
          </a:p>
          <a:p>
            <a:pPr eaLnBrk="1" hangingPunct="1">
              <a:lnSpc>
                <a:spcPct val="110000"/>
              </a:lnSpc>
            </a:pPr>
            <a:r>
              <a:rPr kumimoji="1" lang="zh-CN" altLang="en-US">
                <a:latin typeface="Times New Roman" panose="02020603050405020304" pitchFamily="18" charset="0"/>
              </a:rPr>
              <a:t>吸收</a:t>
            </a:r>
            <a:r>
              <a:rPr kumimoji="1" lang="zh-CN" altLang="en-US">
                <a:latin typeface="Times New Roman" panose="02020603050405020304" pitchFamily="18" charset="0"/>
                <a:sym typeface="Wingdings" panose="05000000000000000000" pitchFamily="2" charset="2"/>
              </a:rPr>
              <a:t> </a:t>
            </a:r>
            <a:r>
              <a:rPr kumimoji="1" lang="en-US" altLang="zh-CN">
                <a:latin typeface="Times New Roman" panose="02020603050405020304" pitchFamily="18" charset="0"/>
                <a:sym typeface="Wingdings" panose="05000000000000000000" pitchFamily="2" charset="2"/>
              </a:rPr>
              <a:t>(2)</a:t>
            </a:r>
            <a:r>
              <a:rPr kumimoji="1" lang="zh-CN" altLang="en-US">
                <a:latin typeface="Times New Roman" panose="02020603050405020304" pitchFamily="18" charset="0"/>
              </a:rPr>
              <a:t>消去</a:t>
            </a:r>
            <a:r>
              <a:rPr kumimoji="1" lang="en-US" altLang="zh-CN">
                <a:latin typeface="Times New Roman" panose="02020603050405020304" pitchFamily="18" charset="0"/>
              </a:rPr>
              <a:t>AB</a:t>
            </a:r>
            <a:r>
              <a:rPr kumimoji="1" lang="zh-CN" altLang="en-US">
                <a:latin typeface="Times New Roman" panose="02020603050405020304" pitchFamily="18" charset="0"/>
              </a:rPr>
              <a:t>项，</a:t>
            </a:r>
            <a:r>
              <a:rPr kumimoji="1" lang="en-US" altLang="zh-CN">
                <a:latin typeface="Times New Roman" panose="02020603050405020304" pitchFamily="18" charset="0"/>
              </a:rPr>
              <a:t>(4)</a:t>
            </a:r>
            <a:r>
              <a:rPr kumimoji="1" lang="zh-CN" altLang="en-US">
                <a:latin typeface="Times New Roman" panose="02020603050405020304" pitchFamily="18" charset="0"/>
              </a:rPr>
              <a:t>消去</a:t>
            </a:r>
            <a:r>
              <a:rPr kumimoji="1" lang="en-US" altLang="zh-CN">
                <a:latin typeface="Times New Roman" panose="02020603050405020304" pitchFamily="18" charset="0"/>
              </a:rPr>
              <a:t>BC</a:t>
            </a:r>
            <a:r>
              <a:rPr kumimoji="1" lang="zh-CN" altLang="en-US">
                <a:latin typeface="Times New Roman" panose="02020603050405020304" pitchFamily="18" charset="0"/>
              </a:rPr>
              <a:t>项</a:t>
            </a:r>
            <a:endParaRPr kumimoji="1" lang="en-US" altLang="zh-CN">
              <a:latin typeface="Times New Roman" panose="02020603050405020304" pitchFamily="18" charset="0"/>
            </a:endParaRPr>
          </a:p>
          <a:p>
            <a:pPr eaLnBrk="1" hangingPunct="1">
              <a:lnSpc>
                <a:spcPct val="110000"/>
              </a:lnSpc>
            </a:pPr>
            <a:r>
              <a:rPr kumimoji="1" lang="zh-CN" altLang="en-US">
                <a:latin typeface="Times New Roman" panose="02020603050405020304" pitchFamily="18" charset="0"/>
              </a:rPr>
              <a:t>消因</a:t>
            </a:r>
            <a:r>
              <a:rPr kumimoji="1" lang="zh-CN" altLang="en-US">
                <a:latin typeface="Times New Roman" panose="02020603050405020304" pitchFamily="18" charset="0"/>
                <a:sym typeface="Wingdings" panose="05000000000000000000" pitchFamily="2" charset="2"/>
              </a:rPr>
              <a:t> </a:t>
            </a:r>
            <a:r>
              <a:rPr kumimoji="1" lang="en-US" altLang="zh-CN">
                <a:latin typeface="Times New Roman" panose="02020603050405020304" pitchFamily="18" charset="0"/>
                <a:sym typeface="Wingdings" panose="05000000000000000000" pitchFamily="2" charset="2"/>
              </a:rPr>
              <a:t>(3)</a:t>
            </a:r>
            <a:r>
              <a:rPr kumimoji="1" lang="zh-CN" altLang="en-US">
                <a:latin typeface="Times New Roman" panose="02020603050405020304" pitchFamily="18" charset="0"/>
              </a:rPr>
              <a:t>消去因子 </a:t>
            </a:r>
            <a:r>
              <a:rPr kumimoji="1" lang="en-US" altLang="zh-CN">
                <a:latin typeface="Times New Roman" panose="02020603050405020304" pitchFamily="18" charset="0"/>
              </a:rPr>
              <a:t>A</a:t>
            </a:r>
            <a:r>
              <a:rPr kumimoji="1" lang="zh-CN" altLang="en-US">
                <a:latin typeface="Times New Roman" panose="02020603050405020304" pitchFamily="18" charset="0"/>
              </a:rPr>
              <a:t>的反变量</a:t>
            </a:r>
          </a:p>
          <a:p>
            <a:pPr eaLnBrk="1" hangingPunct="1">
              <a:lnSpc>
                <a:spcPct val="110000"/>
              </a:lnSpc>
            </a:pPr>
            <a:r>
              <a:rPr kumimoji="1" lang="zh-CN" altLang="en-US">
                <a:latin typeface="Times New Roman" panose="02020603050405020304" pitchFamily="18" charset="0"/>
              </a:rPr>
              <a:t>配项：增加乘积项</a:t>
            </a:r>
            <a:r>
              <a:rPr kumimoji="1" lang="en-US" altLang="zh-CN">
                <a:latin typeface="Times New Roman" panose="02020603050405020304" pitchFamily="18" charset="0"/>
              </a:rPr>
              <a:t>, </a:t>
            </a:r>
            <a:r>
              <a:rPr kumimoji="1" lang="zh-CN" altLang="en-US">
                <a:latin typeface="Times New Roman" panose="02020603050405020304" pitchFamily="18" charset="0"/>
              </a:rPr>
              <a:t>再结合其他方法化简</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41334BA2-8D72-4427-88A2-8DB593DE5DD6}"/>
              </a:ext>
            </a:extLst>
          </p:cNvPr>
          <p:cNvSpPr>
            <a:spLocks noGrp="1" noRot="1" noChangeAspect="1" noChangeArrowheads="1" noTextEdit="1"/>
          </p:cNvSpPr>
          <p:nvPr>
            <p:ph type="sldImg"/>
          </p:nvPr>
        </p:nvSpPr>
        <p:spPr>
          <a:xfrm>
            <a:off x="992188" y="768350"/>
            <a:ext cx="5114925" cy="3836988"/>
          </a:xfrm>
          <a:ln/>
        </p:spPr>
      </p:sp>
      <p:sp>
        <p:nvSpPr>
          <p:cNvPr id="30723" name="Rectangle 3">
            <a:extLst>
              <a:ext uri="{FF2B5EF4-FFF2-40B4-BE49-F238E27FC236}">
                <a16:creationId xmlns:a16="http://schemas.microsoft.com/office/drawing/2014/main" id="{D00DD2D1-9769-4783-8D75-FFD42EA94F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b="0" dirty="0"/>
              <a:t>组合电路逻辑关系的图形表示法可以追溯到英国逻辑学家约翰</a:t>
            </a:r>
            <a:r>
              <a:rPr kumimoji="1" lang="en-US" altLang="zh-CN" b="0" dirty="0"/>
              <a:t>·</a:t>
            </a:r>
            <a:r>
              <a:rPr kumimoji="1" lang="zh-CN" altLang="en-US" b="0" dirty="0"/>
              <a:t>维恩（</a:t>
            </a:r>
            <a:r>
              <a:rPr kumimoji="1" lang="en-US" altLang="zh-CN" b="0" dirty="0"/>
              <a:t>John Venn</a:t>
            </a:r>
            <a:r>
              <a:rPr kumimoji="1" lang="zh-CN" altLang="en-US" b="0" dirty="0"/>
              <a:t>）</a:t>
            </a:r>
            <a:r>
              <a:rPr kumimoji="1" lang="en-US" altLang="zh-CN" b="0" dirty="0"/>
              <a:t>1881</a:t>
            </a:r>
            <a:r>
              <a:rPr kumimoji="1" lang="zh-CN" altLang="en-US" b="0" dirty="0"/>
              <a:t>年发明的在集合论中处理集合间逻辑关系的文氏图（</a:t>
            </a:r>
            <a:r>
              <a:rPr kumimoji="1" lang="en-US" altLang="zh-CN" b="0" dirty="0"/>
              <a:t>Venn diagram</a:t>
            </a:r>
            <a:r>
              <a:rPr kumimoji="1" lang="zh-CN" altLang="en-US" b="0" dirty="0"/>
              <a:t>），赫尔姆</a:t>
            </a:r>
            <a:r>
              <a:rPr kumimoji="1" lang="en-US" altLang="zh-CN" b="0" dirty="0"/>
              <a:t>·</a:t>
            </a:r>
            <a:r>
              <a:rPr kumimoji="1" lang="zh-CN" altLang="en-US" b="0" dirty="0"/>
              <a:t>哈斯（</a:t>
            </a:r>
            <a:r>
              <a:rPr kumimoji="1" lang="en-US" altLang="zh-CN" b="0" dirty="0"/>
              <a:t>Helmut </a:t>
            </a:r>
            <a:r>
              <a:rPr kumimoji="1" lang="en-US" altLang="zh-CN" b="0" dirty="0" err="1"/>
              <a:t>Hasse</a:t>
            </a:r>
            <a:r>
              <a:rPr kumimoji="1" lang="zh-CN" altLang="en-US" b="0" dirty="0"/>
              <a:t>）有效地利用</a:t>
            </a:r>
            <a:r>
              <a:rPr kumimoji="1" lang="en-US" altLang="zh-CN" b="0" dirty="0"/>
              <a:t>Vogt</a:t>
            </a:r>
            <a:r>
              <a:rPr kumimoji="1" lang="zh-CN" altLang="en-US" b="0" dirty="0"/>
              <a:t>在</a:t>
            </a:r>
            <a:r>
              <a:rPr kumimoji="1" lang="en-US" altLang="zh-CN" b="0" dirty="0"/>
              <a:t>1895</a:t>
            </a:r>
            <a:r>
              <a:rPr kumimoji="1" lang="zh-CN" altLang="en-US" b="0" dirty="0"/>
              <a:t>年用过的哈斯图（</a:t>
            </a:r>
            <a:r>
              <a:rPr kumimoji="1" lang="en-US" altLang="zh-CN" b="0" dirty="0" err="1"/>
              <a:t>Hasse</a:t>
            </a:r>
            <a:r>
              <a:rPr kumimoji="1" lang="en-US" altLang="zh-CN" b="0" dirty="0"/>
              <a:t> diagram</a:t>
            </a:r>
            <a:r>
              <a:rPr kumimoji="1" lang="zh-CN" altLang="en-US" b="0" dirty="0"/>
              <a:t>）来表示序理论中的有限偏序集，爱德华</a:t>
            </a:r>
            <a:r>
              <a:rPr kumimoji="1" lang="en-US" altLang="zh-CN" b="0" dirty="0"/>
              <a:t>·</a:t>
            </a:r>
            <a:r>
              <a:rPr kumimoji="1" lang="zh-CN" altLang="en-US" b="0" dirty="0"/>
              <a:t>维奇（</a:t>
            </a:r>
            <a:r>
              <a:rPr kumimoji="1" lang="en-US" altLang="zh-CN" b="0" dirty="0"/>
              <a:t>Edward W. Veitch</a:t>
            </a:r>
            <a:r>
              <a:rPr kumimoji="1" lang="zh-CN" altLang="en-US" b="0" dirty="0"/>
              <a:t>）在</a:t>
            </a:r>
            <a:r>
              <a:rPr kumimoji="1" lang="en-US" altLang="zh-CN" b="0" dirty="0"/>
              <a:t>1952</a:t>
            </a:r>
            <a:r>
              <a:rPr kumimoji="1" lang="zh-CN" altLang="en-US" b="0" dirty="0"/>
              <a:t>年将维恩图中的圆形改画成矩形而发明了维奇图（</a:t>
            </a:r>
            <a:r>
              <a:rPr kumimoji="1" lang="en-US" altLang="zh-CN" b="0" dirty="0"/>
              <a:t>Veitch diagram</a:t>
            </a:r>
            <a:r>
              <a:rPr kumimoji="1" lang="zh-CN" altLang="en-US" b="0" dirty="0"/>
              <a:t>）。但这些图都不如美国贝尔实验室的电信工程师莫里斯</a:t>
            </a:r>
            <a:r>
              <a:rPr kumimoji="1" lang="en-US" altLang="zh-CN" b="0" dirty="0"/>
              <a:t>·</a:t>
            </a:r>
            <a:r>
              <a:rPr kumimoji="1" lang="zh-CN" altLang="en-US" b="0" dirty="0"/>
              <a:t>卡诺（</a:t>
            </a:r>
            <a:r>
              <a:rPr kumimoji="1" lang="en-US" altLang="zh-CN" b="0" dirty="0"/>
              <a:t>Maurice Karnaugh</a:t>
            </a:r>
            <a:r>
              <a:rPr kumimoji="1" lang="zh-CN" altLang="en-US" b="0" dirty="0"/>
              <a:t>）在</a:t>
            </a:r>
            <a:r>
              <a:rPr kumimoji="1" lang="en-US" altLang="zh-CN" b="0" dirty="0"/>
              <a:t>1953</a:t>
            </a:r>
            <a:r>
              <a:rPr kumimoji="1" lang="zh-CN" altLang="en-US" b="0" dirty="0"/>
              <a:t>年根据维奇图改进的卡诺图（</a:t>
            </a:r>
            <a:r>
              <a:rPr kumimoji="1" lang="en-US" altLang="zh-CN" b="0" dirty="0"/>
              <a:t>Karnaugh map</a:t>
            </a:r>
            <a:r>
              <a:rPr kumimoji="1" lang="zh-CN" altLang="en-US" b="0" dirty="0"/>
              <a:t>）或</a:t>
            </a:r>
            <a:r>
              <a:rPr kumimoji="1" lang="en-US" altLang="zh-CN" b="0" dirty="0"/>
              <a:t>K</a:t>
            </a:r>
            <a:r>
              <a:rPr kumimoji="1" lang="zh-CN" altLang="en-US" b="0" dirty="0"/>
              <a:t>图（</a:t>
            </a:r>
            <a:r>
              <a:rPr kumimoji="1" lang="en-US" altLang="zh-CN" b="0" dirty="0"/>
              <a:t>K-map</a:t>
            </a:r>
            <a:r>
              <a:rPr kumimoji="1" lang="zh-CN" altLang="en-US" b="0" dirty="0"/>
              <a:t>）在数字逻辑、故障诊断等许多领域中应用广泛。</a:t>
            </a:r>
            <a:endParaRPr kumimoji="1" lang="en-US" altLang="zh-CN" b="0" dirty="0"/>
          </a:p>
          <a:p>
            <a:endParaRPr kumimoji="1" lang="en-US" altLang="zh-CN" b="1" dirty="0"/>
          </a:p>
          <a:p>
            <a:r>
              <a:rPr kumimoji="1" lang="zh-CN" altLang="en-US" b="1" dirty="0"/>
              <a:t>将 </a:t>
            </a:r>
            <a:r>
              <a:rPr kumimoji="1" lang="en-US" altLang="zh-CN" b="1" i="1" dirty="0"/>
              <a:t>n </a:t>
            </a:r>
            <a:r>
              <a:rPr kumimoji="1" lang="zh-CN" altLang="en-US" b="1" dirty="0"/>
              <a:t>变量的 </a:t>
            </a:r>
            <a:r>
              <a:rPr kumimoji="1" lang="en-US" altLang="zh-CN" b="1" dirty="0"/>
              <a:t>2</a:t>
            </a:r>
            <a:r>
              <a:rPr kumimoji="1" lang="en-US" altLang="zh-CN" b="1" i="1" dirty="0"/>
              <a:t>n </a:t>
            </a:r>
            <a:r>
              <a:rPr kumimoji="1" lang="zh-CN" altLang="en-US" b="1" dirty="0"/>
              <a:t>个最小项用 </a:t>
            </a:r>
            <a:r>
              <a:rPr kumimoji="1" lang="en-US" altLang="zh-CN" b="1" dirty="0"/>
              <a:t>2</a:t>
            </a:r>
            <a:r>
              <a:rPr kumimoji="1" lang="en-US" altLang="zh-CN" b="1" i="1" dirty="0"/>
              <a:t>n </a:t>
            </a:r>
            <a:r>
              <a:rPr kumimoji="1" lang="zh-CN" altLang="en-US" b="1" dirty="0"/>
              <a:t>个小方格表示，并且</a:t>
            </a:r>
            <a:r>
              <a:rPr kumimoji="1" lang="zh-CN" altLang="en-US" b="1" dirty="0">
                <a:solidFill>
                  <a:srgbClr val="0033CC"/>
                </a:solidFill>
              </a:rPr>
              <a:t>使相邻最小项在几何位置上也相邻且循环相邻，</a:t>
            </a:r>
            <a:r>
              <a:rPr kumimoji="1" lang="zh-CN" altLang="en-US" b="1" dirty="0"/>
              <a:t>这样排列得到的方格图称为 </a:t>
            </a:r>
            <a:r>
              <a:rPr kumimoji="1" lang="en-US" altLang="zh-CN" b="1" i="1" dirty="0"/>
              <a:t>n </a:t>
            </a:r>
            <a:r>
              <a:rPr kumimoji="1" lang="zh-CN" altLang="en-US" b="1" dirty="0"/>
              <a:t>变量最小项卡诺图，简称为变量卡诺图。</a:t>
            </a:r>
            <a:endParaRPr kumimoji="1" lang="zh-CN" altLang="en-US" b="1" dirty="0">
              <a:solidFill>
                <a:schemeClr val="tx2"/>
              </a:solidFill>
            </a:endParaRPr>
          </a:p>
          <a:p>
            <a:r>
              <a:rPr kumimoji="1" lang="zh-CN" altLang="en-US" b="1" dirty="0">
                <a:solidFill>
                  <a:schemeClr val="tx2"/>
                </a:solidFill>
              </a:rPr>
              <a:t>将真值表或逻辑函数式用一个特定的方格图表示，称为卡诺图。</a:t>
            </a:r>
            <a:endParaRPr lang="zh-CN" altLang="en-US" dirty="0"/>
          </a:p>
          <a:p>
            <a:r>
              <a:rPr lang="zh-CN" altLang="en-US" dirty="0"/>
              <a:t>图中的一小格对应真值表中的一行，即对应一个最小项，又称真值图。</a:t>
            </a:r>
          </a:p>
          <a:p>
            <a:r>
              <a:rPr lang="en-US" altLang="zh-CN" dirty="0"/>
              <a:t>n</a:t>
            </a:r>
            <a:r>
              <a:rPr lang="zh-CN" altLang="en-US" dirty="0"/>
              <a:t>变量卡诺图：将代表</a:t>
            </a:r>
            <a:r>
              <a:rPr lang="en-US" altLang="zh-CN" i="1" dirty="0"/>
              <a:t>n</a:t>
            </a:r>
            <a:r>
              <a:rPr lang="zh-CN" altLang="en-US" dirty="0"/>
              <a:t>变量全部最小项的小方块排成阵列图，并使几何位置相邻的最小项在逻辑上也是相邻的，所得图形称之。</a:t>
            </a:r>
          </a:p>
          <a:p>
            <a:r>
              <a:rPr lang="en-US" altLang="zh-CN" sz="1000" dirty="0"/>
              <a:t>n</a:t>
            </a:r>
            <a:r>
              <a:rPr lang="zh-CN" altLang="en-US" sz="1000" dirty="0"/>
              <a:t>变量卡诺图：将</a:t>
            </a:r>
            <a:r>
              <a:rPr lang="en-US" altLang="zh-CN" sz="1000" dirty="0"/>
              <a:t>n</a:t>
            </a:r>
            <a:r>
              <a:rPr lang="zh-CN" altLang="en-US" sz="1000" dirty="0"/>
              <a:t>变量全部最小项都用小方块表示，并按具有逻辑相邻的最小项在几何位置上也相邻的方式排列起来，构成的阵列图称之</a:t>
            </a:r>
            <a:endParaRPr lang="zh-CN" altLang="en-US" dirty="0">
              <a:solidFill>
                <a:srgbClr val="000066"/>
              </a:solidFill>
            </a:endParaRPr>
          </a:p>
          <a:p>
            <a:r>
              <a:rPr kumimoji="1" lang="zh-CN" altLang="en-US" b="1" dirty="0"/>
              <a:t>若两个最小项中只有一个变量以原、反状态相区别，则称它们为</a:t>
            </a:r>
            <a:r>
              <a:rPr kumimoji="1" lang="zh-CN" altLang="en-US" b="1" dirty="0">
                <a:solidFill>
                  <a:srgbClr val="FF0066"/>
                </a:solidFill>
              </a:rPr>
              <a:t>逻辑相邻</a:t>
            </a:r>
            <a:r>
              <a:rPr kumimoji="1" lang="zh-CN" altLang="en-US" b="1" dirty="0"/>
              <a:t>。</a:t>
            </a:r>
          </a:p>
          <a:p>
            <a:r>
              <a:rPr kumimoji="1" lang="zh-CN" altLang="en-US" b="1" dirty="0"/>
              <a:t>任一 </a:t>
            </a:r>
            <a:r>
              <a:rPr kumimoji="1" lang="en-US" altLang="zh-CN" b="1" dirty="0">
                <a:solidFill>
                  <a:schemeClr val="accent2"/>
                </a:solidFill>
              </a:rPr>
              <a:t>n</a:t>
            </a:r>
            <a:r>
              <a:rPr kumimoji="1" lang="en-US" altLang="zh-CN" b="1" dirty="0"/>
              <a:t> </a:t>
            </a:r>
            <a:r>
              <a:rPr kumimoji="1" lang="zh-CN" altLang="en-US" b="1" dirty="0"/>
              <a:t>变量的最小项，必定和其他 </a:t>
            </a:r>
            <a:r>
              <a:rPr kumimoji="1" lang="en-US" altLang="zh-CN" b="1" dirty="0">
                <a:solidFill>
                  <a:schemeClr val="accent2"/>
                </a:solidFill>
              </a:rPr>
              <a:t>n </a:t>
            </a:r>
            <a:r>
              <a:rPr kumimoji="1" lang="zh-CN" altLang="en-US" b="1" dirty="0"/>
              <a:t>个不同最小项</a:t>
            </a:r>
            <a:r>
              <a:rPr kumimoji="1" lang="zh-CN" altLang="en-US" b="1" dirty="0">
                <a:solidFill>
                  <a:srgbClr val="CC3300"/>
                </a:solidFill>
              </a:rPr>
              <a:t>相邻</a:t>
            </a:r>
            <a:r>
              <a:rPr kumimoji="1" lang="zh-CN" altLang="en-US" b="1" dirty="0"/>
              <a:t>。</a:t>
            </a:r>
          </a:p>
          <a:p>
            <a:r>
              <a:rPr kumimoji="1" lang="zh-CN" altLang="en-US" b="1" dirty="0"/>
              <a:t>将</a:t>
            </a:r>
            <a:r>
              <a:rPr kumimoji="1" lang="en-US" altLang="zh-CN" b="1" dirty="0"/>
              <a:t>n</a:t>
            </a:r>
            <a:r>
              <a:rPr kumimoji="1" lang="zh-CN" altLang="en-US" b="1" dirty="0"/>
              <a:t>个输入变量的全部最小项用小方块阵列图表示，并且将逻辑相临的最小项放在相临的几何位置上，所得到的阵列图就是</a:t>
            </a:r>
            <a:r>
              <a:rPr kumimoji="1" lang="en-US" altLang="zh-CN" b="1" dirty="0"/>
              <a:t>n</a:t>
            </a:r>
            <a:r>
              <a:rPr kumimoji="1" lang="zh-CN" altLang="en-US" b="1" dirty="0"/>
              <a:t>变量的</a:t>
            </a:r>
            <a:r>
              <a:rPr kumimoji="1" lang="zh-CN" altLang="en-US" b="1" dirty="0">
                <a:solidFill>
                  <a:srgbClr val="FF0066"/>
                </a:solidFill>
              </a:rPr>
              <a:t>卡诺图</a:t>
            </a:r>
            <a:r>
              <a:rPr kumimoji="1" lang="zh-CN" altLang="en-US" b="1" dirty="0"/>
              <a:t>。</a:t>
            </a:r>
          </a:p>
          <a:p>
            <a:r>
              <a:rPr kumimoji="1" lang="zh-CN" altLang="en-US" b="1" dirty="0"/>
              <a:t>卡诺图的每一个方块（</a:t>
            </a:r>
            <a:r>
              <a:rPr kumimoji="1" lang="zh-CN" altLang="en-US" b="1" dirty="0">
                <a:solidFill>
                  <a:schemeClr val="hlink"/>
                </a:solidFill>
              </a:rPr>
              <a:t>最小项</a:t>
            </a:r>
            <a:r>
              <a:rPr kumimoji="1" lang="zh-CN" altLang="en-US" b="1" dirty="0"/>
              <a:t>）代表一种输入组合。</a:t>
            </a:r>
            <a:endParaRPr lang="zh-CN" altLang="en-US" dirty="0">
              <a:solidFill>
                <a:srgbClr val="000066"/>
              </a:solidFill>
            </a:endParaRPr>
          </a:p>
          <a:p>
            <a:endParaRPr lang="zh-CN" altLang="en-US" dirty="0">
              <a:solidFill>
                <a:srgbClr val="000066"/>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7716954C-0B39-4697-BA42-A698BB0A3C57}"/>
              </a:ext>
            </a:extLst>
          </p:cNvPr>
          <p:cNvSpPr>
            <a:spLocks noGrp="1" noRot="1" noChangeAspect="1" noChangeArrowheads="1" noTextEdit="1"/>
          </p:cNvSpPr>
          <p:nvPr>
            <p:ph type="sldImg"/>
          </p:nvPr>
        </p:nvSpPr>
        <p:spPr>
          <a:xfrm>
            <a:off x="992188" y="768350"/>
            <a:ext cx="5114925" cy="3836988"/>
          </a:xfrm>
          <a:ln/>
        </p:spPr>
      </p:sp>
      <p:sp>
        <p:nvSpPr>
          <p:cNvPr id="32771" name="Rectangle 3">
            <a:extLst>
              <a:ext uri="{FF2B5EF4-FFF2-40B4-BE49-F238E27FC236}">
                <a16:creationId xmlns:a16="http://schemas.microsoft.com/office/drawing/2014/main" id="{732A7F84-FFE4-45BE-BB19-7AC25C2F1E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solidFill>
                  <a:srgbClr val="000099"/>
                </a:solidFill>
              </a:rPr>
              <a:t>卡诺图的特点：</a:t>
            </a:r>
            <a:r>
              <a:rPr kumimoji="1" lang="zh-CN" altLang="en-US">
                <a:solidFill>
                  <a:srgbClr val="000066"/>
                </a:solidFill>
              </a:rPr>
              <a:t>各小方格对应于变量的不同组合，而且上下左右在几何上相邻的方格内只有一个因子有差别，这个重要特点成为卡诺图化简逻辑函数的主要依据。</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32BB96D7-8A19-46BC-8F72-476EB249AA05}"/>
              </a:ext>
            </a:extLst>
          </p:cNvPr>
          <p:cNvSpPr>
            <a:spLocks noGrp="1" noRot="1" noChangeAspect="1" noChangeArrowheads="1" noTextEdit="1"/>
          </p:cNvSpPr>
          <p:nvPr>
            <p:ph type="sldImg"/>
          </p:nvPr>
        </p:nvSpPr>
        <p:spPr>
          <a:xfrm>
            <a:off x="992188" y="768350"/>
            <a:ext cx="5114925" cy="3836988"/>
          </a:xfrm>
          <a:ln/>
        </p:spPr>
      </p:sp>
      <p:sp>
        <p:nvSpPr>
          <p:cNvPr id="34819" name="Rectangle 3">
            <a:extLst>
              <a:ext uri="{FF2B5EF4-FFF2-40B4-BE49-F238E27FC236}">
                <a16:creationId xmlns:a16="http://schemas.microsoft.com/office/drawing/2014/main" id="{340527AA-B5F4-4F09-BD48-35FBD37153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任何逻辑函数都等于其卡诺图中为</a:t>
            </a:r>
            <a:r>
              <a:rPr lang="en-US" altLang="zh-CN"/>
              <a:t>1</a:t>
            </a:r>
            <a:r>
              <a:rPr lang="zh-CN" altLang="en-US"/>
              <a:t>的方格所对应的最小项之和。</a:t>
            </a:r>
            <a:endParaRPr kumimoji="1" lang="zh-CN" altLang="en-US" b="1">
              <a:solidFill>
                <a:schemeClr val="accent2"/>
              </a:solidFill>
            </a:endParaRPr>
          </a:p>
          <a:p>
            <a:r>
              <a:rPr lang="zh-CN" altLang="en-US"/>
              <a:t>实质是将逻辑函数的最小项之和以图形的方式表示出来。</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3B9C787D-45A2-41F6-9D16-042A5FE20F1C}"/>
              </a:ext>
            </a:extLst>
          </p:cNvPr>
          <p:cNvSpPr>
            <a:spLocks noGrp="1" noRot="1" noChangeAspect="1" noChangeArrowheads="1" noTextEdit="1"/>
          </p:cNvSpPr>
          <p:nvPr>
            <p:ph type="sldImg"/>
          </p:nvPr>
        </p:nvSpPr>
        <p:spPr>
          <a:xfrm>
            <a:off x="992188" y="768350"/>
            <a:ext cx="5114925" cy="3836988"/>
          </a:xfrm>
          <a:ln/>
        </p:spPr>
      </p:sp>
      <p:sp>
        <p:nvSpPr>
          <p:cNvPr id="36867" name="Rectangle 3">
            <a:extLst>
              <a:ext uri="{FF2B5EF4-FFF2-40B4-BE49-F238E27FC236}">
                <a16:creationId xmlns:a16="http://schemas.microsoft.com/office/drawing/2014/main" id="{B7FBFD80-8504-44FD-A0F8-83AE4C6C54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在卡诺图中，最小项的相邻性可以从图形中直观地反映出来。</a:t>
            </a:r>
            <a:endParaRPr kumimoji="1" lang="en-US" altLang="zh-CN" b="1"/>
          </a:p>
          <a:p>
            <a:r>
              <a:rPr kumimoji="1" lang="zh-CN" altLang="en-US"/>
              <a:t>任一 </a:t>
            </a:r>
            <a:r>
              <a:rPr kumimoji="1" lang="en-US" altLang="zh-CN">
                <a:solidFill>
                  <a:schemeClr val="accent2"/>
                </a:solidFill>
              </a:rPr>
              <a:t>n</a:t>
            </a:r>
            <a:r>
              <a:rPr kumimoji="1" lang="en-US" altLang="zh-CN"/>
              <a:t> </a:t>
            </a:r>
            <a:r>
              <a:rPr kumimoji="1" lang="zh-CN" altLang="en-US"/>
              <a:t>变量的最小项，必定和其他 </a:t>
            </a:r>
            <a:r>
              <a:rPr kumimoji="1" lang="en-US" altLang="zh-CN">
                <a:solidFill>
                  <a:schemeClr val="accent2"/>
                </a:solidFill>
              </a:rPr>
              <a:t>n </a:t>
            </a:r>
            <a:r>
              <a:rPr kumimoji="1" lang="zh-CN" altLang="en-US"/>
              <a:t>个不同最小项</a:t>
            </a:r>
            <a:r>
              <a:rPr kumimoji="1" lang="zh-CN" altLang="en-US">
                <a:solidFill>
                  <a:srgbClr val="CC3300"/>
                </a:solidFill>
              </a:rPr>
              <a:t>相邻</a:t>
            </a:r>
            <a:r>
              <a:rPr kumimoji="1" lang="zh-CN" altLang="en-US"/>
              <a:t>。</a:t>
            </a:r>
          </a:p>
          <a:p>
            <a:r>
              <a:rPr kumimoji="1" lang="zh-CN" altLang="en-US"/>
              <a:t>在卡诺图上</a:t>
            </a:r>
            <a:r>
              <a:rPr kumimoji="1" lang="zh-CN" altLang="en-US">
                <a:solidFill>
                  <a:srgbClr val="CC3300"/>
                </a:solidFill>
              </a:rPr>
              <a:t>合并</a:t>
            </a:r>
            <a:r>
              <a:rPr kumimoji="1" lang="zh-CN" altLang="en-US"/>
              <a:t>最小项的</a:t>
            </a:r>
            <a:r>
              <a:rPr kumimoji="1" lang="zh-CN" altLang="en-US">
                <a:solidFill>
                  <a:srgbClr val="CC3300"/>
                </a:solidFill>
              </a:rPr>
              <a:t>规则：</a:t>
            </a:r>
            <a:br>
              <a:rPr kumimoji="1" lang="zh-CN" altLang="en-US">
                <a:solidFill>
                  <a:srgbClr val="CC3300"/>
                </a:solidFill>
              </a:rPr>
            </a:br>
            <a:r>
              <a:rPr kumimoji="1" lang="zh-CN" altLang="en-US"/>
              <a:t>当卡诺图中有最小项相邻时（即：有标</a:t>
            </a:r>
            <a:r>
              <a:rPr kumimoji="1" lang="en-US" altLang="zh-CN">
                <a:solidFill>
                  <a:srgbClr val="CC3300"/>
                </a:solidFill>
              </a:rPr>
              <a:t>1</a:t>
            </a:r>
            <a:r>
              <a:rPr kumimoji="1" lang="zh-CN" altLang="en-US"/>
              <a:t>的方格相邻</a:t>
            </a:r>
            <a:r>
              <a:rPr kumimoji="1" lang="en-US" altLang="zh-CN"/>
              <a:t>)</a:t>
            </a:r>
            <a:r>
              <a:rPr kumimoji="1" lang="zh-CN" altLang="en-US"/>
              <a:t>，可利用最小项相邻的性质，对最小项合并。</a:t>
            </a:r>
          </a:p>
          <a:p>
            <a:r>
              <a:rPr kumimoji="1" lang="zh-CN" altLang="en-US"/>
              <a:t>任何</a:t>
            </a:r>
            <a:r>
              <a:rPr kumimoji="1" lang="zh-CN" altLang="en-US">
                <a:solidFill>
                  <a:schemeClr val="accent2"/>
                </a:solidFill>
              </a:rPr>
              <a:t>两个</a:t>
            </a:r>
            <a:r>
              <a:rPr kumimoji="1" lang="zh-CN" altLang="en-US"/>
              <a:t>标</a:t>
            </a:r>
            <a:r>
              <a:rPr kumimoji="1" lang="en-US" altLang="zh-CN">
                <a:solidFill>
                  <a:schemeClr val="accent2"/>
                </a:solidFill>
              </a:rPr>
              <a:t>1</a:t>
            </a:r>
            <a:r>
              <a:rPr kumimoji="1" lang="zh-CN" altLang="en-US"/>
              <a:t>的方格相邻，可以合为</a:t>
            </a:r>
            <a:r>
              <a:rPr kumimoji="1" lang="en-US" altLang="zh-CN">
                <a:solidFill>
                  <a:schemeClr val="accent2"/>
                </a:solidFill>
              </a:rPr>
              <a:t>1</a:t>
            </a:r>
            <a:r>
              <a:rPr kumimoji="1" lang="zh-CN" altLang="en-US"/>
              <a:t>项，并可消去</a:t>
            </a:r>
            <a:r>
              <a:rPr kumimoji="1" lang="en-US" altLang="zh-CN">
                <a:solidFill>
                  <a:schemeClr val="accent2"/>
                </a:solidFill>
              </a:rPr>
              <a:t>1</a:t>
            </a:r>
            <a:r>
              <a:rPr kumimoji="1" lang="zh-CN" altLang="en-US"/>
              <a:t>个变量</a:t>
            </a:r>
          </a:p>
          <a:p>
            <a:r>
              <a:rPr kumimoji="1" lang="zh-CN" altLang="en-US"/>
              <a:t>任何四个标</a:t>
            </a:r>
            <a:r>
              <a:rPr kumimoji="1" lang="en-US" altLang="zh-CN"/>
              <a:t>1</a:t>
            </a:r>
            <a:r>
              <a:rPr kumimoji="1" lang="zh-CN" altLang="en-US"/>
              <a:t>方格相邻，可合并为一项，并可消去两个变量。</a:t>
            </a:r>
          </a:p>
          <a:p>
            <a:pPr>
              <a:lnSpc>
                <a:spcPct val="150000"/>
              </a:lnSpc>
              <a:spcBef>
                <a:spcPct val="0"/>
              </a:spcBef>
            </a:pPr>
            <a:r>
              <a:rPr lang="zh-CN" altLang="en-US"/>
              <a:t>在</a:t>
            </a:r>
            <a:r>
              <a:rPr lang="en-US" altLang="zh-CN"/>
              <a:t>n</a:t>
            </a:r>
            <a:r>
              <a:rPr lang="zh-CN" altLang="en-US"/>
              <a:t>个变量的卡诺图中，只有</a:t>
            </a:r>
            <a:r>
              <a:rPr lang="en-US" altLang="zh-CN"/>
              <a:t>2</a:t>
            </a:r>
            <a:r>
              <a:rPr lang="zh-CN" altLang="en-US"/>
              <a:t>的 </a:t>
            </a:r>
            <a:r>
              <a:rPr lang="en-US" altLang="zh-CN"/>
              <a:t>i </a:t>
            </a:r>
            <a:r>
              <a:rPr lang="zh-CN" altLang="en-US"/>
              <a:t>次方个相邻的标</a:t>
            </a:r>
            <a:r>
              <a:rPr lang="en-US" altLang="zh-CN"/>
              <a:t>1</a:t>
            </a:r>
            <a:r>
              <a:rPr lang="zh-CN" altLang="en-US"/>
              <a:t>方格（必须排列成方形格或矩形格的形状）才能圈在一起，合并为一项，该项保留了原来各项中</a:t>
            </a:r>
            <a:r>
              <a:rPr lang="en-US" altLang="zh-CN"/>
              <a:t>n-i  </a:t>
            </a:r>
            <a:r>
              <a:rPr lang="zh-CN" altLang="en-US"/>
              <a:t>个相同的变量，消去</a:t>
            </a:r>
            <a:r>
              <a:rPr lang="en-US" altLang="zh-CN"/>
              <a:t>i</a:t>
            </a:r>
            <a:r>
              <a:rPr lang="zh-CN" altLang="en-US"/>
              <a:t>个不同变量。</a:t>
            </a:r>
          </a:p>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982F44AB-6EDD-420F-8B10-647D0A4B5758}"/>
              </a:ext>
            </a:extLst>
          </p:cNvPr>
          <p:cNvSpPr>
            <a:spLocks noGrp="1" noRot="1" noChangeAspect="1" noChangeArrowheads="1" noTextEdit="1"/>
          </p:cNvSpPr>
          <p:nvPr>
            <p:ph type="sldImg"/>
          </p:nvPr>
        </p:nvSpPr>
        <p:spPr>
          <a:xfrm>
            <a:off x="992188" y="768350"/>
            <a:ext cx="5114925" cy="3836988"/>
          </a:xfrm>
          <a:ln/>
        </p:spPr>
      </p:sp>
      <p:sp>
        <p:nvSpPr>
          <p:cNvPr id="38915" name="Rectangle 3">
            <a:extLst>
              <a:ext uri="{FF2B5EF4-FFF2-40B4-BE49-F238E27FC236}">
                <a16:creationId xmlns:a16="http://schemas.microsoft.com/office/drawing/2014/main" id="{9074A7B7-A3BC-4CFD-BADC-017E666107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化简步骤：</a:t>
            </a:r>
          </a:p>
          <a:p>
            <a:r>
              <a:rPr lang="zh-CN" altLang="en-US"/>
              <a:t>   </a:t>
            </a:r>
            <a:r>
              <a:rPr lang="en-US" altLang="zh-CN"/>
              <a:t>------</a:t>
            </a:r>
            <a:r>
              <a:rPr lang="zh-CN" altLang="en-US"/>
              <a:t>用卡诺图表示逻辑函数</a:t>
            </a:r>
          </a:p>
          <a:p>
            <a:r>
              <a:rPr lang="zh-CN" altLang="en-US"/>
              <a:t>   </a:t>
            </a:r>
            <a:r>
              <a:rPr lang="en-US" altLang="zh-CN"/>
              <a:t>------</a:t>
            </a:r>
            <a:r>
              <a:rPr lang="zh-CN" altLang="en-US"/>
              <a:t>找出可合并的最小项</a:t>
            </a:r>
          </a:p>
          <a:p>
            <a:r>
              <a:rPr lang="zh-CN" altLang="en-US"/>
              <a:t>   </a:t>
            </a:r>
            <a:r>
              <a:rPr lang="en-US" altLang="zh-CN"/>
              <a:t>------</a:t>
            </a:r>
            <a:r>
              <a:rPr lang="zh-CN" altLang="en-US"/>
              <a:t>化简后的乘积项相加</a:t>
            </a:r>
          </a:p>
          <a:p>
            <a:r>
              <a:rPr lang="zh-CN" altLang="en-US"/>
              <a:t>			（项数最少，每项因子最少）</a:t>
            </a:r>
          </a:p>
          <a:p>
            <a:endParaRPr kumimoji="1" lang="zh-CN" altLang="en-US"/>
          </a:p>
          <a:p>
            <a:r>
              <a:rPr kumimoji="1" lang="zh-CN" altLang="en-US"/>
              <a:t>已知函数为最小项表达式，存在的最小项对应的格填</a:t>
            </a:r>
            <a:r>
              <a:rPr kumimoji="1" lang="en-US" altLang="zh-CN"/>
              <a:t>1</a:t>
            </a:r>
            <a:r>
              <a:rPr kumimoji="1" lang="zh-CN" altLang="en-US"/>
              <a:t>，其余格均填</a:t>
            </a:r>
            <a:r>
              <a:rPr kumimoji="1" lang="en-US" altLang="zh-CN"/>
              <a:t>0</a:t>
            </a:r>
            <a:r>
              <a:rPr kumimoji="1" lang="zh-CN" altLang="en-US"/>
              <a:t>。</a:t>
            </a:r>
          </a:p>
          <a:p>
            <a:r>
              <a:rPr kumimoji="1" lang="zh-CN" altLang="en-US"/>
              <a:t>若已知函数的真值表，将真值表中使函数值为</a:t>
            </a:r>
            <a:r>
              <a:rPr kumimoji="1" lang="en-US" altLang="zh-CN"/>
              <a:t>1</a:t>
            </a:r>
            <a:r>
              <a:rPr kumimoji="1" lang="zh-CN" altLang="en-US"/>
              <a:t>的那些最小项对应的方格填</a:t>
            </a:r>
            <a:r>
              <a:rPr kumimoji="1" lang="en-US" altLang="zh-CN"/>
              <a:t>1</a:t>
            </a:r>
            <a:r>
              <a:rPr kumimoji="1" lang="zh-CN" altLang="en-US"/>
              <a:t>，其余格均填</a:t>
            </a:r>
            <a:r>
              <a:rPr kumimoji="1" lang="en-US" altLang="zh-CN"/>
              <a:t>0</a:t>
            </a:r>
            <a:r>
              <a:rPr kumimoji="1" lang="zh-CN" altLang="en-US"/>
              <a:t>。</a:t>
            </a:r>
          </a:p>
          <a:p>
            <a:r>
              <a:rPr kumimoji="1" lang="zh-CN" altLang="en-US"/>
              <a:t>函数为一个复杂的运算式，则先将其变成</a:t>
            </a:r>
            <a:r>
              <a:rPr kumimoji="1" lang="zh-CN" altLang="en-US">
                <a:solidFill>
                  <a:srgbClr val="CC3300"/>
                </a:solidFill>
              </a:rPr>
              <a:t>与或式</a:t>
            </a:r>
            <a:r>
              <a:rPr kumimoji="1" lang="zh-CN" altLang="en-US"/>
              <a:t>，再用直接法填写。</a:t>
            </a:r>
          </a:p>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CEFC6DC3-BDA7-46AB-8A65-68C78E0E0735}"/>
              </a:ext>
            </a:extLst>
          </p:cNvPr>
          <p:cNvSpPr>
            <a:spLocks noGrp="1" noRot="1" noChangeAspect="1" noChangeArrowheads="1" noTextEdit="1"/>
          </p:cNvSpPr>
          <p:nvPr>
            <p:ph type="sldImg"/>
          </p:nvPr>
        </p:nvSpPr>
        <p:spPr>
          <a:xfrm>
            <a:off x="992188" y="768350"/>
            <a:ext cx="5114925" cy="3836988"/>
          </a:xfrm>
          <a:ln/>
        </p:spPr>
      </p:sp>
      <p:sp>
        <p:nvSpPr>
          <p:cNvPr id="40963" name="Rectangle 3">
            <a:extLst>
              <a:ext uri="{FF2B5EF4-FFF2-40B4-BE49-F238E27FC236}">
                <a16:creationId xmlns:a16="http://schemas.microsoft.com/office/drawing/2014/main" id="{35914141-8104-41BD-8F67-3D76748D47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化简的原则：</a:t>
            </a:r>
          </a:p>
          <a:p>
            <a:r>
              <a:rPr lang="zh-CN" altLang="en-US"/>
              <a:t>化简后的乘积项应包含函数式的所有最小项，</a:t>
            </a:r>
            <a:r>
              <a:rPr lang="zh-CN" altLang="en-US">
                <a:solidFill>
                  <a:srgbClr val="FF0000"/>
                </a:solidFill>
              </a:rPr>
              <a:t>即覆盖图中所有的</a:t>
            </a:r>
            <a:r>
              <a:rPr lang="en-US" altLang="zh-CN">
                <a:solidFill>
                  <a:srgbClr val="FF0000"/>
                </a:solidFill>
              </a:rPr>
              <a:t>1</a:t>
            </a:r>
            <a:r>
              <a:rPr lang="zh-CN" altLang="en-US"/>
              <a:t>。</a:t>
            </a:r>
            <a:endParaRPr lang="zh-CN" altLang="en-US">
              <a:solidFill>
                <a:srgbClr val="FF0000"/>
              </a:solidFill>
            </a:endParaRPr>
          </a:p>
          <a:p>
            <a:r>
              <a:rPr lang="zh-CN" altLang="en-US"/>
              <a:t>乘积项的数目最少，</a:t>
            </a:r>
            <a:r>
              <a:rPr lang="zh-CN" altLang="en-US">
                <a:solidFill>
                  <a:srgbClr val="FF0000"/>
                </a:solidFill>
              </a:rPr>
              <a:t>即圈成的矩形最少</a:t>
            </a:r>
            <a:r>
              <a:rPr lang="zh-CN" altLang="en-US"/>
              <a:t>。</a:t>
            </a:r>
            <a:endParaRPr lang="zh-CN" altLang="en-US">
              <a:solidFill>
                <a:srgbClr val="FF0000"/>
              </a:solidFill>
            </a:endParaRPr>
          </a:p>
          <a:p>
            <a:r>
              <a:rPr lang="zh-CN" altLang="en-US"/>
              <a:t>每个乘积项因子最少，</a:t>
            </a:r>
            <a:r>
              <a:rPr lang="zh-CN" altLang="en-US">
                <a:solidFill>
                  <a:srgbClr val="FF0000"/>
                </a:solidFill>
              </a:rPr>
              <a:t>即圈成的矩形最大</a:t>
            </a:r>
            <a:r>
              <a:rPr lang="zh-CN" altLang="en-US"/>
              <a:t>。</a:t>
            </a:r>
            <a:endParaRPr lang="zh-CN" altLang="en-US">
              <a:solidFill>
                <a:srgbClr val="FF0000"/>
              </a:solidFill>
            </a:endParaRPr>
          </a:p>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AC7189FF-78E4-4840-BD7B-53A355259A6F}"/>
              </a:ext>
            </a:extLst>
          </p:cNvPr>
          <p:cNvSpPr>
            <a:spLocks noGrp="1" noRot="1" noChangeAspect="1" noChangeArrowheads="1" noTextEdit="1"/>
          </p:cNvSpPr>
          <p:nvPr>
            <p:ph type="sldImg"/>
          </p:nvPr>
        </p:nvSpPr>
        <p:spPr>
          <a:xfrm>
            <a:off x="992188" y="768350"/>
            <a:ext cx="5114925" cy="3836988"/>
          </a:xfrm>
          <a:ln/>
        </p:spPr>
      </p:sp>
      <p:sp>
        <p:nvSpPr>
          <p:cNvPr id="46083" name="Rectangle 3">
            <a:extLst>
              <a:ext uri="{FF2B5EF4-FFF2-40B4-BE49-F238E27FC236}">
                <a16:creationId xmlns:a16="http://schemas.microsoft.com/office/drawing/2014/main" id="{F703DCE7-7693-4444-8162-8E80A3A86A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a:t>逻辑变量的取值没有限制的逻辑函数称为完全描述的逻辑函数</a:t>
            </a:r>
          </a:p>
          <a:p>
            <a:r>
              <a:rPr kumimoji="1" lang="zh-CN" altLang="en-US"/>
              <a:t>若逻辑变量的某些取值组合不可能出现、或是逻辑函数值不唯一，该逻辑函数称为非完全描述的逻辑函数（或称带约束条件的逻辑函数），与此相对应的取值组合则称为其约束条件。</a:t>
            </a:r>
          </a:p>
          <a:p>
            <a:r>
              <a:rPr kumimoji="1" lang="zh-CN" altLang="en-US"/>
              <a:t>前面讨论的逻辑函数，其函数值是完全确定的。然而当：①由于外部条件的限制，输入变量的某些组合不会在电路中出现，即不允许出现；②电路输入变量的某些组合值对输出没有影响。第①种情况中，对输入变量取值的限制称为约束，把这一组变量取值等于</a:t>
            </a:r>
            <a:r>
              <a:rPr kumimoji="1" lang="en-US" altLang="zh-CN"/>
              <a:t>1</a:t>
            </a:r>
            <a:r>
              <a:rPr kumimoji="1" lang="zh-CN" altLang="en-US"/>
              <a:t>的那些最小项称为约束项。第②种情况中，在这些变量取值下等于</a:t>
            </a:r>
            <a:r>
              <a:rPr kumimoji="1" lang="en-US" altLang="zh-CN"/>
              <a:t>1</a:t>
            </a:r>
            <a:r>
              <a:rPr kumimoji="1" lang="zh-CN" altLang="en-US"/>
              <a:t>的那些最小项称为任意项。</a:t>
            </a:r>
          </a:p>
          <a:p>
            <a:r>
              <a:rPr kumimoji="1" lang="zh-CN" altLang="en-US"/>
              <a:t>我们把约束项和任意项统称为逻辑函数式中的无关项。</a:t>
            </a:r>
          </a:p>
          <a:p>
            <a:r>
              <a:rPr kumimoji="1" lang="zh-CN" altLang="en-US">
                <a:solidFill>
                  <a:srgbClr val="000066"/>
                </a:solidFill>
              </a:rPr>
              <a:t>在含有无关项逻辑函数的卡诺图化简中，它的值可以取</a:t>
            </a:r>
            <a:r>
              <a:rPr kumimoji="1" lang="en-US" altLang="zh-CN">
                <a:solidFill>
                  <a:srgbClr val="000066"/>
                </a:solidFill>
              </a:rPr>
              <a:t>0</a:t>
            </a:r>
            <a:r>
              <a:rPr kumimoji="1" lang="zh-CN" altLang="en-US">
                <a:solidFill>
                  <a:srgbClr val="000066"/>
                </a:solidFill>
              </a:rPr>
              <a:t>或取</a:t>
            </a:r>
            <a:r>
              <a:rPr kumimoji="1" lang="en-US" altLang="zh-CN">
                <a:solidFill>
                  <a:srgbClr val="000066"/>
                </a:solidFill>
              </a:rPr>
              <a:t>1</a:t>
            </a:r>
            <a:r>
              <a:rPr kumimoji="1" lang="zh-CN" altLang="en-US">
                <a:solidFill>
                  <a:srgbClr val="000066"/>
                </a:solidFill>
              </a:rPr>
              <a:t>，具体取什么值，可以根据使函数尽量得到简化而定。</a:t>
            </a:r>
          </a:p>
          <a:p>
            <a:r>
              <a:rPr kumimoji="1" lang="zh-CN" altLang="en-US" b="1">
                <a:solidFill>
                  <a:srgbClr val="000000"/>
                </a:solidFill>
              </a:rPr>
              <a:t>约束条件就是某些变量取值组合不可能出现，或者某些变量取值组合对应的函数值不唯一，这些取值组合对应的最小项称为约束项，亦称无关项。为了使用方便，需要将约束项进行编号，常用</a:t>
            </a:r>
            <a:r>
              <a:rPr kumimoji="1" lang="en-US" altLang="zh-CN" b="1" i="1">
                <a:solidFill>
                  <a:srgbClr val="000000"/>
                </a:solidFill>
              </a:rPr>
              <a:t>di </a:t>
            </a:r>
            <a:r>
              <a:rPr kumimoji="1" lang="zh-CN" altLang="en-US" b="1">
                <a:solidFill>
                  <a:srgbClr val="000000"/>
                </a:solidFill>
              </a:rPr>
              <a:t>表示。约束项下标</a:t>
            </a:r>
            <a:r>
              <a:rPr kumimoji="1" lang="en-US" altLang="zh-CN" b="1" i="1">
                <a:solidFill>
                  <a:srgbClr val="000000"/>
                </a:solidFill>
              </a:rPr>
              <a:t>i</a:t>
            </a:r>
            <a:r>
              <a:rPr kumimoji="1" lang="zh-CN" altLang="en-US" b="1">
                <a:solidFill>
                  <a:srgbClr val="000000"/>
                </a:solidFill>
              </a:rPr>
              <a:t>的编号规则类似最小项下标</a:t>
            </a:r>
            <a:r>
              <a:rPr kumimoji="1" lang="en-US" altLang="zh-CN" b="1" i="1">
                <a:solidFill>
                  <a:srgbClr val="000000"/>
                </a:solidFill>
              </a:rPr>
              <a:t>i</a:t>
            </a:r>
            <a:r>
              <a:rPr kumimoji="1" lang="zh-CN" altLang="en-US" b="1">
                <a:solidFill>
                  <a:srgbClr val="000000"/>
                </a:solidFill>
              </a:rPr>
              <a:t>的编号规则。</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60890C41-ADB4-4E0E-9068-42F9A22C155E}"/>
              </a:ext>
            </a:extLst>
          </p:cNvPr>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877BCBC0-A828-4611-9E1E-F8F8C20792B3}" type="slidenum">
              <a:rPr lang="en-US" altLang="zh-CN" sz="1300"/>
              <a:pPr algn="r" eaLnBrk="1" hangingPunct="1">
                <a:spcBef>
                  <a:spcPct val="0"/>
                </a:spcBef>
              </a:pPr>
              <a:t>2</a:t>
            </a:fld>
            <a:endParaRPr lang="en-US" altLang="zh-CN" sz="1300"/>
          </a:p>
        </p:txBody>
      </p:sp>
      <p:sp>
        <p:nvSpPr>
          <p:cNvPr id="7171" name="Rectangle 2">
            <a:extLst>
              <a:ext uri="{FF2B5EF4-FFF2-40B4-BE49-F238E27FC236}">
                <a16:creationId xmlns:a16="http://schemas.microsoft.com/office/drawing/2014/main" id="{9FB83D0C-E1B1-4DDD-A94C-A249B439C33F}"/>
              </a:ext>
            </a:extLst>
          </p:cNvPr>
          <p:cNvSpPr>
            <a:spLocks noGrp="1" noRot="1" noChangeAspect="1" noChangeArrowheads="1" noTextEdit="1"/>
          </p:cNvSpPr>
          <p:nvPr>
            <p:ph type="sldImg"/>
          </p:nvPr>
        </p:nvSpPr>
        <p:spPr>
          <a:xfrm>
            <a:off x="992188" y="768350"/>
            <a:ext cx="5114925" cy="3836988"/>
          </a:xfrm>
          <a:ln/>
        </p:spPr>
      </p:sp>
      <p:sp>
        <p:nvSpPr>
          <p:cNvPr id="7172" name="Rectangle 3">
            <a:extLst>
              <a:ext uri="{FF2B5EF4-FFF2-40B4-BE49-F238E27FC236}">
                <a16:creationId xmlns:a16="http://schemas.microsoft.com/office/drawing/2014/main" id="{2B19E57B-0D38-4BC9-903F-51C22CDDBF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557A285C-1910-4DE6-B9E2-D943BCFC4D09}"/>
              </a:ext>
            </a:extLst>
          </p:cNvPr>
          <p:cNvSpPr>
            <a:spLocks noGrp="1" noRot="1" noChangeAspect="1" noChangeArrowheads="1" noTextEdit="1"/>
          </p:cNvSpPr>
          <p:nvPr>
            <p:ph type="sldImg"/>
          </p:nvPr>
        </p:nvSpPr>
        <p:spPr>
          <a:xfrm>
            <a:off x="992188" y="768350"/>
            <a:ext cx="5114925" cy="3836988"/>
          </a:xfrm>
          <a:ln/>
        </p:spPr>
      </p:sp>
      <p:sp>
        <p:nvSpPr>
          <p:cNvPr id="51203" name="Rectangle 3">
            <a:extLst>
              <a:ext uri="{FF2B5EF4-FFF2-40B4-BE49-F238E27FC236}">
                <a16:creationId xmlns:a16="http://schemas.microsoft.com/office/drawing/2014/main" id="{170E9F87-0608-4AAF-948F-CB67A62035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t>一个逻辑函数的表达式不是唯一的，可以有多种形式，每种形式的函数表达式相应于一种逻辑电路。尽管一个逻辑函数表达式的各种表示形式不同，但逻辑功能是相同的，并且能互相转换。</a:t>
            </a:r>
            <a:endParaRPr lang="zh-CN" altLang="en-US">
              <a:latin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90B32A4D-AE12-4239-B737-15351B58D2C2}"/>
              </a:ext>
            </a:extLst>
          </p:cNvPr>
          <p:cNvSpPr>
            <a:spLocks noGrp="1" noRot="1" noChangeAspect="1" noChangeArrowheads="1" noTextEdit="1"/>
          </p:cNvSpPr>
          <p:nvPr>
            <p:ph type="sldImg"/>
          </p:nvPr>
        </p:nvSpPr>
        <p:spPr>
          <a:xfrm>
            <a:off x="992188" y="768350"/>
            <a:ext cx="5114925" cy="3836988"/>
          </a:xfrm>
          <a:ln/>
        </p:spPr>
      </p:sp>
      <p:sp>
        <p:nvSpPr>
          <p:cNvPr id="9219" name="Rectangle 3">
            <a:extLst>
              <a:ext uri="{FF2B5EF4-FFF2-40B4-BE49-F238E27FC236}">
                <a16:creationId xmlns:a16="http://schemas.microsoft.com/office/drawing/2014/main" id="{AB903FA0-63BD-4867-9FCC-EFA3B9DCA2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t>一个逻辑函数的表达式不是唯一的，可以有多种形式，每种形式的函数表达式相应于一种逻辑电路。尽管一个逻辑函数表达式的各种表示形式不同，但逻辑功能是相同的，并且能互相转换。</a:t>
            </a:r>
            <a:endParaRPr lang="zh-CN" altLang="en-US">
              <a:latin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725EC4D-8945-4694-B7A9-8D76F0D8D8B2}"/>
              </a:ext>
            </a:extLst>
          </p:cNvPr>
          <p:cNvSpPr>
            <a:spLocks noGrp="1" noRot="1" noChangeAspect="1" noChangeArrowheads="1" noTextEdit="1"/>
          </p:cNvSpPr>
          <p:nvPr>
            <p:ph type="sldImg"/>
          </p:nvPr>
        </p:nvSpPr>
        <p:spPr>
          <a:xfrm>
            <a:off x="992188" y="768350"/>
            <a:ext cx="5114925" cy="3836988"/>
          </a:xfrm>
          <a:ln/>
        </p:spPr>
      </p:sp>
      <p:sp>
        <p:nvSpPr>
          <p:cNvPr id="11267" name="Rectangle 3">
            <a:extLst>
              <a:ext uri="{FF2B5EF4-FFF2-40B4-BE49-F238E27FC236}">
                <a16:creationId xmlns:a16="http://schemas.microsoft.com/office/drawing/2014/main" id="{DE5436D5-5A55-4A3A-9D3C-96D668EFE5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9E64C7A0-AA11-4EDA-B6FB-1257D8DF9946}"/>
              </a:ext>
            </a:extLst>
          </p:cNvPr>
          <p:cNvSpPr>
            <a:spLocks noGrp="1" noRot="1" noChangeAspect="1" noChangeArrowheads="1" noTextEdit="1"/>
          </p:cNvSpPr>
          <p:nvPr>
            <p:ph type="sldImg"/>
          </p:nvPr>
        </p:nvSpPr>
        <p:spPr>
          <a:xfrm>
            <a:off x="992188" y="768350"/>
            <a:ext cx="5114925" cy="3836988"/>
          </a:xfrm>
          <a:ln/>
        </p:spPr>
      </p:sp>
      <p:sp>
        <p:nvSpPr>
          <p:cNvPr id="13315" name="Rectangle 3">
            <a:extLst>
              <a:ext uri="{FF2B5EF4-FFF2-40B4-BE49-F238E27FC236}">
                <a16:creationId xmlns:a16="http://schemas.microsoft.com/office/drawing/2014/main" id="{20A8D556-5471-4150-8819-1C672D91C5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宋体" panose="02010600030101010101" pitchFamily="2" charset="-122"/>
              </a:rPr>
              <a:t>在一个具有</a:t>
            </a:r>
            <a:r>
              <a:rPr lang="en-US" altLang="zh-CN">
                <a:solidFill>
                  <a:srgbClr val="0000FF"/>
                </a:solidFill>
                <a:latin typeface="宋体" panose="02010600030101010101" pitchFamily="2" charset="-122"/>
              </a:rPr>
              <a:t>n</a:t>
            </a:r>
            <a:r>
              <a:rPr lang="zh-CN" altLang="en-US">
                <a:latin typeface="宋体" panose="02010600030101010101" pitchFamily="2" charset="-122"/>
              </a:rPr>
              <a:t>变量的逻辑函数中，如果一个与项包含了所有</a:t>
            </a:r>
            <a:r>
              <a:rPr lang="en-US" altLang="zh-CN">
                <a:solidFill>
                  <a:srgbClr val="0000FF"/>
                </a:solidFill>
                <a:latin typeface="宋体" panose="02010600030101010101" pitchFamily="2" charset="-122"/>
              </a:rPr>
              <a:t>n</a:t>
            </a:r>
            <a:r>
              <a:rPr lang="zh-CN" altLang="en-US">
                <a:latin typeface="宋体" panose="02010600030101010101" pitchFamily="2" charset="-122"/>
              </a:rPr>
              <a:t>个的变量，而且每个变量都是以原变量或是反变量的形式作为一个因子仅出现一次，那么这样的与项就称为该逻辑函数的一个最小项。对于</a:t>
            </a:r>
            <a:r>
              <a:rPr lang="en-US" altLang="zh-CN">
                <a:solidFill>
                  <a:srgbClr val="0000FF"/>
                </a:solidFill>
                <a:latin typeface="宋体" panose="02010600030101010101" pitchFamily="2" charset="-122"/>
              </a:rPr>
              <a:t>n</a:t>
            </a:r>
            <a:r>
              <a:rPr lang="zh-CN" altLang="en-US">
                <a:latin typeface="宋体" panose="02010600030101010101" pitchFamily="2" charset="-122"/>
              </a:rPr>
              <a:t>个变量的全部最小项共有</a:t>
            </a:r>
            <a:r>
              <a:rPr lang="en-US" altLang="zh-CN">
                <a:solidFill>
                  <a:srgbClr val="0000FF"/>
                </a:solidFill>
                <a:latin typeface="宋体" panose="02010600030101010101" pitchFamily="2" charset="-122"/>
              </a:rPr>
              <a:t>2</a:t>
            </a:r>
            <a:r>
              <a:rPr lang="en-US" altLang="zh-CN" baseline="30000">
                <a:solidFill>
                  <a:srgbClr val="0000FF"/>
                </a:solidFill>
                <a:latin typeface="宋体" panose="02010600030101010101" pitchFamily="2" charset="-122"/>
              </a:rPr>
              <a:t>n</a:t>
            </a:r>
            <a:r>
              <a:rPr lang="zh-CN" altLang="en-US">
                <a:latin typeface="宋体" panose="02010600030101010101" pitchFamily="2" charset="-122"/>
              </a:rPr>
              <a:t>个。</a:t>
            </a:r>
          </a:p>
          <a:p>
            <a:pPr eaLnBrk="1" hangingPunct="1"/>
            <a:r>
              <a:rPr lang="zh-CN" altLang="en-US"/>
              <a:t>为了表达方便，人们通常用</a:t>
            </a:r>
            <a:r>
              <a:rPr lang="en-US" altLang="zh-CN" i="1">
                <a:solidFill>
                  <a:srgbClr val="0000FF"/>
                </a:solidFill>
              </a:rPr>
              <a:t>m</a:t>
            </a:r>
            <a:r>
              <a:rPr lang="en-US" altLang="zh-CN" i="1" baseline="-25000">
                <a:solidFill>
                  <a:srgbClr val="0000FF"/>
                </a:solidFill>
              </a:rPr>
              <a:t>i</a:t>
            </a:r>
            <a:r>
              <a:rPr lang="zh-CN" altLang="en-US"/>
              <a:t>表示最小项，其下标</a:t>
            </a:r>
            <a:r>
              <a:rPr lang="en-US" altLang="zh-CN" i="1">
                <a:solidFill>
                  <a:srgbClr val="0000FF"/>
                </a:solidFill>
              </a:rPr>
              <a:t>i</a:t>
            </a:r>
            <a:r>
              <a:rPr lang="zh-CN" altLang="en-US"/>
              <a:t>为最小项的编号</a:t>
            </a:r>
            <a:r>
              <a:rPr lang="en-US" altLang="zh-CN"/>
              <a:t>=</a:t>
            </a:r>
            <a:r>
              <a:rPr lang="zh-CN" altLang="en-US">
                <a:latin typeface="Times New Roman" panose="02020603050405020304" pitchFamily="18" charset="0"/>
              </a:rPr>
              <a:t>使最小项为</a:t>
            </a:r>
            <a:r>
              <a:rPr lang="en-US" altLang="zh-CN">
                <a:latin typeface="Times New Roman" panose="02020603050405020304" pitchFamily="18" charset="0"/>
              </a:rPr>
              <a:t>1</a:t>
            </a:r>
            <a:r>
              <a:rPr lang="zh-CN" altLang="en-US">
                <a:latin typeface="Times New Roman" panose="02020603050405020304" pitchFamily="18" charset="0"/>
              </a:rPr>
              <a:t>的变量取值所对应的等效十进制数</a:t>
            </a:r>
            <a:endParaRPr lang="zh-CN" altLang="en-US"/>
          </a:p>
          <a:p>
            <a:pPr eaLnBrk="1" hangingPunct="1"/>
            <a:r>
              <a:rPr lang="zh-CN" altLang="en-US"/>
              <a:t>值得注意的是，在规定</a:t>
            </a:r>
            <a:r>
              <a:rPr lang="en-US" altLang="zh-CN">
                <a:solidFill>
                  <a:srgbClr val="0000FF"/>
                </a:solidFill>
              </a:rPr>
              <a:t>n</a:t>
            </a:r>
            <a:r>
              <a:rPr lang="zh-CN" altLang="en-US"/>
              <a:t>变量最小项的编号时，对变量的排列顺序是重要的。上例中隐含了</a:t>
            </a:r>
            <a:r>
              <a:rPr lang="en-US" altLang="zh-CN" i="1">
                <a:solidFill>
                  <a:srgbClr val="0000FF"/>
                </a:solidFill>
              </a:rPr>
              <a:t>A</a:t>
            </a:r>
            <a:r>
              <a:rPr lang="zh-CN" altLang="en-US"/>
              <a:t>是最高位，</a:t>
            </a:r>
            <a:r>
              <a:rPr lang="en-US" altLang="zh-CN" i="1">
                <a:solidFill>
                  <a:srgbClr val="0000FF"/>
                </a:solidFill>
              </a:rPr>
              <a:t>C</a:t>
            </a:r>
            <a:r>
              <a:rPr lang="zh-CN" altLang="en-US"/>
              <a:t>是最低位这一排列顺序。</a:t>
            </a:r>
          </a:p>
          <a:p>
            <a:pPr eaLnBrk="1" hangingPunct="1"/>
            <a:r>
              <a:rPr kumimoji="1" lang="zh-CN" altLang="en-US">
                <a:solidFill>
                  <a:srgbClr val="000000"/>
                </a:solidFill>
              </a:rPr>
              <a:t>排列顺序一旦确定，就不能任意改变，否则会造成表达式错误。排列顺序一般采用英文字母的自然排列顺序，不能省略。</a:t>
            </a:r>
          </a:p>
          <a:p>
            <a:pPr eaLnBrk="1" hangingPunct="1"/>
            <a:endParaRPr kumimoji="1" lang="zh-CN" altLang="en-US"/>
          </a:p>
          <a:p>
            <a:pPr eaLnBrk="1" hangingPunct="1"/>
            <a:endParaRPr kumimoji="1" lang="zh-CN" altLang="en-US"/>
          </a:p>
          <a:p>
            <a:pPr eaLnBrk="1" hangingPunct="1"/>
            <a:endParaRPr lang="zh-CN" altLang="en-US"/>
          </a:p>
          <a:p>
            <a:pPr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785EED7-C42D-431D-A4FA-982C2730A1E8}"/>
              </a:ext>
            </a:extLst>
          </p:cNvPr>
          <p:cNvSpPr>
            <a:spLocks noGrp="1" noRot="1" noChangeAspect="1" noChangeArrowheads="1" noTextEdit="1"/>
          </p:cNvSpPr>
          <p:nvPr>
            <p:ph type="sldImg"/>
          </p:nvPr>
        </p:nvSpPr>
        <p:spPr>
          <a:xfrm>
            <a:off x="992188" y="768350"/>
            <a:ext cx="5114925" cy="3836988"/>
          </a:xfrm>
          <a:ln/>
        </p:spPr>
      </p:sp>
      <p:sp>
        <p:nvSpPr>
          <p:cNvPr id="15363" name="Rectangle 3">
            <a:extLst>
              <a:ext uri="{FF2B5EF4-FFF2-40B4-BE49-F238E27FC236}">
                <a16:creationId xmlns:a16="http://schemas.microsoft.com/office/drawing/2014/main" id="{E144FC79-5E66-47B7-8FF7-8679508391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最小项具有下列性质：</a:t>
            </a:r>
          </a:p>
          <a:p>
            <a:pPr eaLnBrk="1" hangingPunct="1"/>
            <a:r>
              <a:rPr lang="zh-CN" altLang="en-US"/>
              <a:t>    </a:t>
            </a:r>
            <a:r>
              <a:rPr lang="zh-CN" altLang="en-US">
                <a:solidFill>
                  <a:schemeClr val="accent2"/>
                </a:solidFill>
                <a:latin typeface="宋体" panose="02010600030101010101" pitchFamily="2" charset="-122"/>
              </a:rPr>
              <a:t>（</a:t>
            </a:r>
            <a:r>
              <a:rPr lang="en-US" altLang="zh-CN">
                <a:solidFill>
                  <a:schemeClr val="accent2"/>
                </a:solidFill>
                <a:latin typeface="宋体" panose="02010600030101010101" pitchFamily="2" charset="-122"/>
              </a:rPr>
              <a:t>1</a:t>
            </a:r>
            <a:r>
              <a:rPr lang="zh-CN" altLang="en-US">
                <a:solidFill>
                  <a:schemeClr val="accent2"/>
                </a:solidFill>
                <a:latin typeface="宋体" panose="02010600030101010101" pitchFamily="2" charset="-122"/>
              </a:rPr>
              <a:t>）</a:t>
            </a:r>
            <a:r>
              <a:rPr lang="zh-CN" altLang="en-US"/>
              <a:t>对于任意一个最小项，有且仅有一组变量取值使其值为</a:t>
            </a:r>
            <a:r>
              <a:rPr lang="en-US" altLang="zh-CN">
                <a:solidFill>
                  <a:srgbClr val="0000FF"/>
                </a:solidFill>
              </a:rPr>
              <a:t>1</a:t>
            </a:r>
            <a:r>
              <a:rPr lang="zh-CN" altLang="en-US"/>
              <a:t>，而其余各种变量取值均使它的值为</a:t>
            </a:r>
            <a:r>
              <a:rPr lang="en-US" altLang="zh-CN">
                <a:solidFill>
                  <a:srgbClr val="0000FF"/>
                </a:solidFill>
              </a:rPr>
              <a:t>0</a:t>
            </a:r>
            <a:r>
              <a:rPr lang="zh-CN" altLang="en-US"/>
              <a:t>。</a:t>
            </a:r>
          </a:p>
          <a:p>
            <a:pPr eaLnBrk="1" hangingPunct="1"/>
            <a:r>
              <a:rPr lang="zh-CN" altLang="en-US"/>
              <a:t>    </a:t>
            </a:r>
            <a:r>
              <a:rPr lang="zh-CN" altLang="en-US">
                <a:solidFill>
                  <a:schemeClr val="accent2"/>
                </a:solidFill>
                <a:latin typeface="宋体" panose="02010600030101010101" pitchFamily="2" charset="-122"/>
              </a:rPr>
              <a:t>（</a:t>
            </a:r>
            <a:r>
              <a:rPr lang="en-US" altLang="zh-CN">
                <a:solidFill>
                  <a:schemeClr val="accent2"/>
                </a:solidFill>
                <a:latin typeface="宋体" panose="02010600030101010101" pitchFamily="2" charset="-122"/>
              </a:rPr>
              <a:t>2</a:t>
            </a:r>
            <a:r>
              <a:rPr lang="zh-CN" altLang="en-US">
                <a:solidFill>
                  <a:schemeClr val="accent2"/>
                </a:solidFill>
                <a:latin typeface="宋体" panose="02010600030101010101" pitchFamily="2" charset="-122"/>
              </a:rPr>
              <a:t>）</a:t>
            </a:r>
            <a:r>
              <a:rPr lang="zh-CN" altLang="en-US"/>
              <a:t>不同最小项，使其值为</a:t>
            </a:r>
            <a:r>
              <a:rPr lang="en-US" altLang="zh-CN">
                <a:solidFill>
                  <a:srgbClr val="0000FF"/>
                </a:solidFill>
              </a:rPr>
              <a:t>1</a:t>
            </a:r>
            <a:r>
              <a:rPr lang="zh-CN" altLang="en-US"/>
              <a:t>的变量取值也不相同。 </a:t>
            </a:r>
          </a:p>
          <a:p>
            <a:pPr eaLnBrk="1" hangingPunct="1"/>
            <a:r>
              <a:rPr lang="zh-CN" altLang="en-US">
                <a:solidFill>
                  <a:schemeClr val="accent2"/>
                </a:solidFill>
              </a:rPr>
              <a:t>    </a:t>
            </a:r>
            <a:r>
              <a:rPr lang="zh-CN" altLang="en-US">
                <a:solidFill>
                  <a:schemeClr val="accent2"/>
                </a:solidFill>
                <a:latin typeface="宋体" panose="02010600030101010101" pitchFamily="2" charset="-122"/>
              </a:rPr>
              <a:t>（</a:t>
            </a:r>
            <a:r>
              <a:rPr lang="en-US" altLang="zh-CN">
                <a:solidFill>
                  <a:schemeClr val="accent2"/>
                </a:solidFill>
                <a:latin typeface="宋体" panose="02010600030101010101" pitchFamily="2" charset="-122"/>
              </a:rPr>
              <a:t>3</a:t>
            </a:r>
            <a:r>
              <a:rPr lang="zh-CN" altLang="en-US">
                <a:solidFill>
                  <a:schemeClr val="accent2"/>
                </a:solidFill>
                <a:latin typeface="宋体" panose="02010600030101010101" pitchFamily="2" charset="-122"/>
              </a:rPr>
              <a:t>）</a:t>
            </a:r>
            <a:r>
              <a:rPr lang="zh-CN" altLang="en-US"/>
              <a:t>对于变量的任意一组取值，任意两个不同最小项的乘积均为</a:t>
            </a:r>
            <a:r>
              <a:rPr lang="en-US" altLang="zh-CN">
                <a:solidFill>
                  <a:srgbClr val="0000FF"/>
                </a:solidFill>
              </a:rPr>
              <a:t>0</a:t>
            </a:r>
            <a:r>
              <a:rPr lang="zh-CN" altLang="en-US"/>
              <a:t>。 </a:t>
            </a:r>
          </a:p>
          <a:p>
            <a:pPr eaLnBrk="1" hangingPunct="1"/>
            <a:r>
              <a:rPr lang="zh-CN" altLang="en-US"/>
              <a:t>    </a:t>
            </a:r>
            <a:r>
              <a:rPr lang="zh-CN" altLang="en-US">
                <a:solidFill>
                  <a:schemeClr val="accent2"/>
                </a:solidFill>
                <a:latin typeface="宋体" panose="02010600030101010101" pitchFamily="2" charset="-122"/>
              </a:rPr>
              <a:t>（</a:t>
            </a:r>
            <a:r>
              <a:rPr lang="en-US" altLang="zh-CN">
                <a:solidFill>
                  <a:schemeClr val="accent2"/>
                </a:solidFill>
                <a:latin typeface="宋体" panose="02010600030101010101" pitchFamily="2" charset="-122"/>
              </a:rPr>
              <a:t>4</a:t>
            </a:r>
            <a:r>
              <a:rPr lang="zh-CN" altLang="en-US">
                <a:solidFill>
                  <a:schemeClr val="accent2"/>
                </a:solidFill>
                <a:latin typeface="宋体" panose="02010600030101010101" pitchFamily="2" charset="-122"/>
              </a:rPr>
              <a:t>）</a:t>
            </a:r>
            <a:r>
              <a:rPr lang="zh-CN" altLang="en-US"/>
              <a:t>对于变量的任意一组取值，全体最小项的和恒为</a:t>
            </a:r>
            <a:r>
              <a:rPr lang="en-US" altLang="zh-CN">
                <a:solidFill>
                  <a:srgbClr val="0000FF"/>
                </a:solidFill>
              </a:rPr>
              <a:t>1 </a:t>
            </a:r>
            <a:r>
              <a:rPr lang="zh-CN" altLang="en-US">
                <a:solidFill>
                  <a:srgbClr val="0000FF"/>
                </a:solidFill>
              </a:rPr>
              <a:t>。</a:t>
            </a:r>
          </a:p>
          <a:p>
            <a:pPr eaLnBrk="1" hangingPunct="1"/>
            <a:r>
              <a:rPr kumimoji="1" lang="zh-CN" altLang="en-US">
                <a:solidFill>
                  <a:srgbClr val="000000"/>
                </a:solidFill>
              </a:rPr>
              <a:t>两个最小项相邻性指的是只有一个因子不同的两个最小项</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F413CA81-B1C3-4B8C-A0F7-FC34C3977C7E}"/>
              </a:ext>
            </a:extLst>
          </p:cNvPr>
          <p:cNvSpPr>
            <a:spLocks noGrp="1" noRot="1" noChangeAspect="1" noChangeArrowheads="1" noTextEdit="1"/>
          </p:cNvSpPr>
          <p:nvPr>
            <p:ph type="sldImg"/>
          </p:nvPr>
        </p:nvSpPr>
        <p:spPr>
          <a:xfrm>
            <a:off x="992188" y="768350"/>
            <a:ext cx="5114925" cy="3836988"/>
          </a:xfrm>
          <a:ln/>
        </p:spPr>
      </p:sp>
      <p:sp>
        <p:nvSpPr>
          <p:cNvPr id="17411" name="Rectangle 3">
            <a:extLst>
              <a:ext uri="{FF2B5EF4-FFF2-40B4-BE49-F238E27FC236}">
                <a16:creationId xmlns:a16="http://schemas.microsoft.com/office/drawing/2014/main" id="{8D9FBE26-BD97-4202-AC93-B316047485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E4465707-65D0-45CE-B9C6-B8AA1693BB28}"/>
              </a:ext>
            </a:extLst>
          </p:cNvPr>
          <p:cNvSpPr>
            <a:spLocks noGrp="1" noRot="1" noChangeAspect="1" noChangeArrowheads="1" noTextEdit="1"/>
          </p:cNvSpPr>
          <p:nvPr>
            <p:ph type="sldImg"/>
          </p:nvPr>
        </p:nvSpPr>
        <p:spPr>
          <a:xfrm>
            <a:off x="992188" y="768350"/>
            <a:ext cx="5114925" cy="3836988"/>
          </a:xfrm>
          <a:ln/>
        </p:spPr>
      </p:sp>
      <p:sp>
        <p:nvSpPr>
          <p:cNvPr id="19459" name="Rectangle 3">
            <a:extLst>
              <a:ext uri="{FF2B5EF4-FFF2-40B4-BE49-F238E27FC236}">
                <a16:creationId xmlns:a16="http://schemas.microsoft.com/office/drawing/2014/main" id="{4425ABBB-A064-4D7A-9C29-9FA5CEBF7D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宋体" panose="02010600030101010101" pitchFamily="2" charset="-122"/>
              </a:rPr>
              <a:t>在一个具有</a:t>
            </a:r>
            <a:r>
              <a:rPr lang="en-US" altLang="zh-CN">
                <a:solidFill>
                  <a:srgbClr val="0000FF"/>
                </a:solidFill>
                <a:latin typeface="宋体" panose="02010600030101010101" pitchFamily="2" charset="-122"/>
              </a:rPr>
              <a:t>n</a:t>
            </a:r>
            <a:r>
              <a:rPr lang="zh-CN" altLang="en-US">
                <a:latin typeface="宋体" panose="02010600030101010101" pitchFamily="2" charset="-122"/>
              </a:rPr>
              <a:t>变量的逻辑函数中，如果一个与项包含了所有</a:t>
            </a:r>
            <a:r>
              <a:rPr lang="en-US" altLang="zh-CN">
                <a:solidFill>
                  <a:srgbClr val="0000FF"/>
                </a:solidFill>
                <a:latin typeface="宋体" panose="02010600030101010101" pitchFamily="2" charset="-122"/>
              </a:rPr>
              <a:t>n</a:t>
            </a:r>
            <a:r>
              <a:rPr lang="zh-CN" altLang="en-US">
                <a:latin typeface="宋体" panose="02010600030101010101" pitchFamily="2" charset="-122"/>
              </a:rPr>
              <a:t>个的变量，而且每个变量都是以原变量或是反变量的形式作为一个因子仅出现一次，那么这样的与项就称为该逻辑函数的一个最小项。对于</a:t>
            </a:r>
            <a:r>
              <a:rPr lang="en-US" altLang="zh-CN">
                <a:solidFill>
                  <a:srgbClr val="0000FF"/>
                </a:solidFill>
                <a:latin typeface="宋体" panose="02010600030101010101" pitchFamily="2" charset="-122"/>
              </a:rPr>
              <a:t>n</a:t>
            </a:r>
            <a:r>
              <a:rPr lang="zh-CN" altLang="en-US">
                <a:latin typeface="宋体" panose="02010600030101010101" pitchFamily="2" charset="-122"/>
              </a:rPr>
              <a:t>个变量的全部最小项共有</a:t>
            </a:r>
            <a:r>
              <a:rPr lang="en-US" altLang="zh-CN">
                <a:solidFill>
                  <a:srgbClr val="0000FF"/>
                </a:solidFill>
                <a:latin typeface="宋体" panose="02010600030101010101" pitchFamily="2" charset="-122"/>
              </a:rPr>
              <a:t>2</a:t>
            </a:r>
            <a:r>
              <a:rPr lang="en-US" altLang="zh-CN" baseline="30000">
                <a:solidFill>
                  <a:srgbClr val="0000FF"/>
                </a:solidFill>
                <a:latin typeface="宋体" panose="02010600030101010101" pitchFamily="2" charset="-122"/>
              </a:rPr>
              <a:t>n</a:t>
            </a:r>
            <a:r>
              <a:rPr lang="zh-CN" altLang="en-US">
                <a:latin typeface="宋体" panose="02010600030101010101" pitchFamily="2" charset="-122"/>
              </a:rPr>
              <a:t>个。</a:t>
            </a:r>
          </a:p>
          <a:p>
            <a:pPr eaLnBrk="1" hangingPunct="1"/>
            <a:r>
              <a:rPr lang="zh-CN" altLang="en-US"/>
              <a:t>为了表达方便，人们通常用</a:t>
            </a:r>
            <a:r>
              <a:rPr lang="en-US" altLang="zh-CN" i="1">
                <a:solidFill>
                  <a:srgbClr val="0000FF"/>
                </a:solidFill>
              </a:rPr>
              <a:t>m</a:t>
            </a:r>
            <a:r>
              <a:rPr lang="en-US" altLang="zh-CN" i="1" baseline="-25000">
                <a:solidFill>
                  <a:srgbClr val="0000FF"/>
                </a:solidFill>
              </a:rPr>
              <a:t>i</a:t>
            </a:r>
            <a:r>
              <a:rPr lang="zh-CN" altLang="en-US"/>
              <a:t>表示最小项，其下标</a:t>
            </a:r>
            <a:r>
              <a:rPr lang="en-US" altLang="zh-CN" i="1">
                <a:solidFill>
                  <a:srgbClr val="0000FF"/>
                </a:solidFill>
              </a:rPr>
              <a:t>i</a:t>
            </a:r>
            <a:r>
              <a:rPr lang="zh-CN" altLang="en-US"/>
              <a:t>为最小项的编号</a:t>
            </a:r>
            <a:r>
              <a:rPr lang="en-US" altLang="zh-CN"/>
              <a:t>=</a:t>
            </a:r>
            <a:r>
              <a:rPr lang="zh-CN" altLang="en-US">
                <a:latin typeface="Times New Roman" panose="02020603050405020304" pitchFamily="18" charset="0"/>
              </a:rPr>
              <a:t>使最小项为</a:t>
            </a:r>
            <a:r>
              <a:rPr lang="en-US" altLang="zh-CN">
                <a:latin typeface="Times New Roman" panose="02020603050405020304" pitchFamily="18" charset="0"/>
              </a:rPr>
              <a:t>1</a:t>
            </a:r>
            <a:r>
              <a:rPr lang="zh-CN" altLang="en-US">
                <a:latin typeface="Times New Roman" panose="02020603050405020304" pitchFamily="18" charset="0"/>
              </a:rPr>
              <a:t>的变量取值所对应的等效十进制数</a:t>
            </a:r>
            <a:endParaRPr lang="zh-CN" altLang="en-US"/>
          </a:p>
          <a:p>
            <a:pPr eaLnBrk="1" hangingPunct="1"/>
            <a:r>
              <a:rPr lang="zh-CN" altLang="en-US"/>
              <a:t>值得注意的是，在规定</a:t>
            </a:r>
            <a:r>
              <a:rPr lang="en-US" altLang="zh-CN">
                <a:solidFill>
                  <a:srgbClr val="0000FF"/>
                </a:solidFill>
              </a:rPr>
              <a:t>n</a:t>
            </a:r>
            <a:r>
              <a:rPr lang="zh-CN" altLang="en-US"/>
              <a:t>变量最小项的编号时，对变量的排列顺序是重要的。上例中隐含了</a:t>
            </a:r>
            <a:r>
              <a:rPr lang="en-US" altLang="zh-CN" i="1">
                <a:solidFill>
                  <a:srgbClr val="0000FF"/>
                </a:solidFill>
              </a:rPr>
              <a:t>A</a:t>
            </a:r>
            <a:r>
              <a:rPr lang="zh-CN" altLang="en-US"/>
              <a:t>是最高位，</a:t>
            </a:r>
            <a:r>
              <a:rPr lang="en-US" altLang="zh-CN" i="1">
                <a:solidFill>
                  <a:srgbClr val="0000FF"/>
                </a:solidFill>
              </a:rPr>
              <a:t>C</a:t>
            </a:r>
            <a:r>
              <a:rPr lang="zh-CN" altLang="en-US"/>
              <a:t>是最低位这一排列顺序。</a:t>
            </a:r>
          </a:p>
          <a:p>
            <a:pPr eaLnBrk="1" hangingPunct="1"/>
            <a:r>
              <a:rPr kumimoji="1" lang="zh-CN" altLang="en-US">
                <a:solidFill>
                  <a:srgbClr val="000000"/>
                </a:solidFill>
              </a:rPr>
              <a:t>排列顺序一旦确定，就不能任意改变，否则会造成表达式错误。排列顺序一般采用英文字母的自然排列顺序，不能省略。</a:t>
            </a:r>
          </a:p>
          <a:p>
            <a:pPr eaLnBrk="1" hangingPunct="1"/>
            <a:endParaRPr kumimoji="1" lang="zh-CN" altLang="en-US"/>
          </a:p>
          <a:p>
            <a:pPr eaLnBrk="1" hangingPunct="1"/>
            <a:endParaRPr kumimoji="1" lang="zh-CN" altLang="en-US"/>
          </a:p>
          <a:p>
            <a:pPr eaLnBrk="1" hangingPunct="1"/>
            <a:endParaRPr lang="zh-CN" altLang="en-US"/>
          </a:p>
          <a:p>
            <a:pPr eaLnBrk="1" hangingPunct="1"/>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95471DBE-6719-46EC-9F98-DE129E418B91}"/>
              </a:ext>
            </a:extLst>
          </p:cNvPr>
          <p:cNvSpPr>
            <a:spLocks noGrp="1" noRot="1" noChangeAspect="1" noChangeArrowheads="1" noTextEdit="1"/>
          </p:cNvSpPr>
          <p:nvPr>
            <p:ph type="sldImg"/>
          </p:nvPr>
        </p:nvSpPr>
        <p:spPr>
          <a:xfrm>
            <a:off x="992188" y="768350"/>
            <a:ext cx="5114925" cy="3836988"/>
          </a:xfrm>
          <a:ln/>
        </p:spPr>
      </p:sp>
      <p:sp>
        <p:nvSpPr>
          <p:cNvPr id="21507" name="Rectangle 3">
            <a:extLst>
              <a:ext uri="{FF2B5EF4-FFF2-40B4-BE49-F238E27FC236}">
                <a16:creationId xmlns:a16="http://schemas.microsoft.com/office/drawing/2014/main" id="{DB084430-D2A3-47E3-81D8-7FCAEA4FBA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最小项具有下列性质：</a:t>
            </a:r>
          </a:p>
          <a:p>
            <a:pPr eaLnBrk="1" hangingPunct="1"/>
            <a:r>
              <a:rPr lang="zh-CN" altLang="en-US"/>
              <a:t>    </a:t>
            </a:r>
            <a:r>
              <a:rPr lang="zh-CN" altLang="en-US">
                <a:solidFill>
                  <a:schemeClr val="accent2"/>
                </a:solidFill>
                <a:latin typeface="宋体" panose="02010600030101010101" pitchFamily="2" charset="-122"/>
              </a:rPr>
              <a:t>（</a:t>
            </a:r>
            <a:r>
              <a:rPr lang="en-US" altLang="zh-CN">
                <a:solidFill>
                  <a:schemeClr val="accent2"/>
                </a:solidFill>
                <a:latin typeface="宋体" panose="02010600030101010101" pitchFamily="2" charset="-122"/>
              </a:rPr>
              <a:t>1</a:t>
            </a:r>
            <a:r>
              <a:rPr lang="zh-CN" altLang="en-US">
                <a:solidFill>
                  <a:schemeClr val="accent2"/>
                </a:solidFill>
                <a:latin typeface="宋体" panose="02010600030101010101" pitchFamily="2" charset="-122"/>
              </a:rPr>
              <a:t>）</a:t>
            </a:r>
            <a:r>
              <a:rPr lang="zh-CN" altLang="en-US"/>
              <a:t>对于任意一个最小项，有且仅有一组变量取值使其值为</a:t>
            </a:r>
            <a:r>
              <a:rPr lang="en-US" altLang="zh-CN">
                <a:solidFill>
                  <a:srgbClr val="0000FF"/>
                </a:solidFill>
              </a:rPr>
              <a:t>1</a:t>
            </a:r>
            <a:r>
              <a:rPr lang="zh-CN" altLang="en-US"/>
              <a:t>，而其余各种变量取值均使它的值为</a:t>
            </a:r>
            <a:r>
              <a:rPr lang="en-US" altLang="zh-CN">
                <a:solidFill>
                  <a:srgbClr val="0000FF"/>
                </a:solidFill>
              </a:rPr>
              <a:t>0</a:t>
            </a:r>
            <a:r>
              <a:rPr lang="zh-CN" altLang="en-US"/>
              <a:t>。</a:t>
            </a:r>
          </a:p>
          <a:p>
            <a:pPr eaLnBrk="1" hangingPunct="1"/>
            <a:r>
              <a:rPr lang="zh-CN" altLang="en-US"/>
              <a:t>    </a:t>
            </a:r>
            <a:r>
              <a:rPr lang="zh-CN" altLang="en-US">
                <a:solidFill>
                  <a:schemeClr val="accent2"/>
                </a:solidFill>
                <a:latin typeface="宋体" panose="02010600030101010101" pitchFamily="2" charset="-122"/>
              </a:rPr>
              <a:t>（</a:t>
            </a:r>
            <a:r>
              <a:rPr lang="en-US" altLang="zh-CN">
                <a:solidFill>
                  <a:schemeClr val="accent2"/>
                </a:solidFill>
                <a:latin typeface="宋体" panose="02010600030101010101" pitchFamily="2" charset="-122"/>
              </a:rPr>
              <a:t>2</a:t>
            </a:r>
            <a:r>
              <a:rPr lang="zh-CN" altLang="en-US">
                <a:solidFill>
                  <a:schemeClr val="accent2"/>
                </a:solidFill>
                <a:latin typeface="宋体" panose="02010600030101010101" pitchFamily="2" charset="-122"/>
              </a:rPr>
              <a:t>）</a:t>
            </a:r>
            <a:r>
              <a:rPr lang="zh-CN" altLang="en-US"/>
              <a:t>不同最小项，使其值为</a:t>
            </a:r>
            <a:r>
              <a:rPr lang="en-US" altLang="zh-CN">
                <a:solidFill>
                  <a:srgbClr val="0000FF"/>
                </a:solidFill>
              </a:rPr>
              <a:t>1</a:t>
            </a:r>
            <a:r>
              <a:rPr lang="zh-CN" altLang="en-US"/>
              <a:t>的变量取值也不相同。 </a:t>
            </a:r>
          </a:p>
          <a:p>
            <a:pPr eaLnBrk="1" hangingPunct="1"/>
            <a:r>
              <a:rPr lang="zh-CN" altLang="en-US">
                <a:solidFill>
                  <a:schemeClr val="accent2"/>
                </a:solidFill>
              </a:rPr>
              <a:t>    </a:t>
            </a:r>
            <a:r>
              <a:rPr lang="zh-CN" altLang="en-US">
                <a:solidFill>
                  <a:schemeClr val="accent2"/>
                </a:solidFill>
                <a:latin typeface="宋体" panose="02010600030101010101" pitchFamily="2" charset="-122"/>
              </a:rPr>
              <a:t>（</a:t>
            </a:r>
            <a:r>
              <a:rPr lang="en-US" altLang="zh-CN">
                <a:solidFill>
                  <a:schemeClr val="accent2"/>
                </a:solidFill>
                <a:latin typeface="宋体" panose="02010600030101010101" pitchFamily="2" charset="-122"/>
              </a:rPr>
              <a:t>3</a:t>
            </a:r>
            <a:r>
              <a:rPr lang="zh-CN" altLang="en-US">
                <a:solidFill>
                  <a:schemeClr val="accent2"/>
                </a:solidFill>
                <a:latin typeface="宋体" panose="02010600030101010101" pitchFamily="2" charset="-122"/>
              </a:rPr>
              <a:t>）</a:t>
            </a:r>
            <a:r>
              <a:rPr lang="zh-CN" altLang="en-US"/>
              <a:t>对于变量的任意一组取值，任意两个不同最小项的乘积均为</a:t>
            </a:r>
            <a:r>
              <a:rPr lang="en-US" altLang="zh-CN">
                <a:solidFill>
                  <a:srgbClr val="0000FF"/>
                </a:solidFill>
              </a:rPr>
              <a:t>0</a:t>
            </a:r>
            <a:r>
              <a:rPr lang="zh-CN" altLang="en-US"/>
              <a:t>。 </a:t>
            </a:r>
          </a:p>
          <a:p>
            <a:pPr eaLnBrk="1" hangingPunct="1"/>
            <a:r>
              <a:rPr lang="zh-CN" altLang="en-US"/>
              <a:t>    </a:t>
            </a:r>
            <a:r>
              <a:rPr lang="zh-CN" altLang="en-US">
                <a:solidFill>
                  <a:schemeClr val="accent2"/>
                </a:solidFill>
                <a:latin typeface="宋体" panose="02010600030101010101" pitchFamily="2" charset="-122"/>
              </a:rPr>
              <a:t>（</a:t>
            </a:r>
            <a:r>
              <a:rPr lang="en-US" altLang="zh-CN">
                <a:solidFill>
                  <a:schemeClr val="accent2"/>
                </a:solidFill>
                <a:latin typeface="宋体" panose="02010600030101010101" pitchFamily="2" charset="-122"/>
              </a:rPr>
              <a:t>4</a:t>
            </a:r>
            <a:r>
              <a:rPr lang="zh-CN" altLang="en-US">
                <a:solidFill>
                  <a:schemeClr val="accent2"/>
                </a:solidFill>
                <a:latin typeface="宋体" panose="02010600030101010101" pitchFamily="2" charset="-122"/>
              </a:rPr>
              <a:t>）</a:t>
            </a:r>
            <a:r>
              <a:rPr lang="zh-CN" altLang="en-US"/>
              <a:t>对于变量的任意一组取值，全体最小项的和恒为</a:t>
            </a:r>
            <a:r>
              <a:rPr lang="en-US" altLang="zh-CN">
                <a:solidFill>
                  <a:srgbClr val="0000FF"/>
                </a:solidFill>
              </a:rPr>
              <a:t>1 </a:t>
            </a:r>
            <a:r>
              <a:rPr lang="zh-CN" altLang="en-US">
                <a:solidFill>
                  <a:srgbClr val="0000FF"/>
                </a:solidFill>
              </a:rPr>
              <a:t>。</a:t>
            </a:r>
          </a:p>
          <a:p>
            <a:pPr eaLnBrk="1" hangingPunct="1"/>
            <a:r>
              <a:rPr kumimoji="1" lang="zh-CN" altLang="en-US">
                <a:solidFill>
                  <a:srgbClr val="000000"/>
                </a:solidFill>
              </a:rPr>
              <a:t>两个最小项相邻性指的是只有一个因子不同的两个最小项</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34D3395A-FD61-4E27-9A4D-41541F33E2C4}"/>
              </a:ext>
            </a:extLst>
          </p:cNvPr>
          <p:cNvSpPr>
            <a:spLocks noGrp="1" noChangeArrowheads="1"/>
          </p:cNvSpPr>
          <p:nvPr>
            <p:ph type="dt" sz="half" idx="10"/>
          </p:nvPr>
        </p:nvSpPr>
        <p:spPr>
          <a:ln/>
        </p:spPr>
        <p:txBody>
          <a:bodyPr/>
          <a:lstStyle>
            <a:lvl1pPr>
              <a:defRPr/>
            </a:lvl1pPr>
          </a:lstStyle>
          <a:p>
            <a:pPr>
              <a:defRPr/>
            </a:pPr>
            <a:fld id="{E6631007-3D0F-4A79-8F98-7D93188D56F4}" type="datetime1">
              <a:rPr lang="zh-CN" altLang="en-US"/>
              <a:pPr>
                <a:defRPr/>
              </a:pPr>
              <a:t>2023/9/19</a:t>
            </a:fld>
            <a:endParaRPr lang="en-US" altLang="zh-CN"/>
          </a:p>
        </p:txBody>
      </p:sp>
      <p:sp>
        <p:nvSpPr>
          <p:cNvPr id="5" name="Rectangle 5">
            <a:extLst>
              <a:ext uri="{FF2B5EF4-FFF2-40B4-BE49-F238E27FC236}">
                <a16:creationId xmlns:a16="http://schemas.microsoft.com/office/drawing/2014/main" id="{8CBF7E3F-339C-4B2B-9587-68C62814F44A}"/>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逻辑代数基础</a:t>
            </a:r>
            <a:r>
              <a:rPr lang="en-US" altLang="zh-CN"/>
              <a:t>(2)</a:t>
            </a:r>
          </a:p>
        </p:txBody>
      </p:sp>
      <p:sp>
        <p:nvSpPr>
          <p:cNvPr id="6" name="Rectangle 6">
            <a:extLst>
              <a:ext uri="{FF2B5EF4-FFF2-40B4-BE49-F238E27FC236}">
                <a16:creationId xmlns:a16="http://schemas.microsoft.com/office/drawing/2014/main" id="{E51D1B44-5338-42AF-8B17-6F0958BCA2C8}"/>
              </a:ext>
            </a:extLst>
          </p:cNvPr>
          <p:cNvSpPr>
            <a:spLocks noGrp="1" noChangeArrowheads="1"/>
          </p:cNvSpPr>
          <p:nvPr>
            <p:ph type="sldNum" sz="quarter" idx="12"/>
          </p:nvPr>
        </p:nvSpPr>
        <p:spPr>
          <a:ln/>
        </p:spPr>
        <p:txBody>
          <a:bodyPr/>
          <a:lstStyle>
            <a:lvl1pPr>
              <a:defRPr/>
            </a:lvl1pPr>
          </a:lstStyle>
          <a:p>
            <a:pPr>
              <a:defRPr/>
            </a:pPr>
            <a:fld id="{A1E9DB15-3E4C-40D2-95B6-8A9923CE5F6C}" type="slidenum">
              <a:rPr lang="en-US" altLang="zh-CN"/>
              <a:pPr>
                <a:defRPr/>
              </a:pPr>
              <a:t>‹#›</a:t>
            </a:fld>
            <a:endParaRPr lang="en-US" altLang="zh-CN"/>
          </a:p>
        </p:txBody>
      </p:sp>
    </p:spTree>
    <p:extLst>
      <p:ext uri="{BB962C8B-B14F-4D97-AF65-F5344CB8AC3E}">
        <p14:creationId xmlns:p14="http://schemas.microsoft.com/office/powerpoint/2010/main" val="1422615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0F9BC1EF-A543-4D46-970D-C3A23C51ADBB}"/>
              </a:ext>
            </a:extLst>
          </p:cNvPr>
          <p:cNvSpPr>
            <a:spLocks noGrp="1" noChangeArrowheads="1"/>
          </p:cNvSpPr>
          <p:nvPr>
            <p:ph type="dt" sz="half" idx="10"/>
          </p:nvPr>
        </p:nvSpPr>
        <p:spPr>
          <a:ln/>
        </p:spPr>
        <p:txBody>
          <a:bodyPr/>
          <a:lstStyle>
            <a:lvl1pPr>
              <a:defRPr/>
            </a:lvl1pPr>
          </a:lstStyle>
          <a:p>
            <a:pPr>
              <a:defRPr/>
            </a:pPr>
            <a:fld id="{CC27AC4E-21EB-4DA5-A736-5FDD6E3137A6}" type="datetime1">
              <a:rPr lang="zh-CN" altLang="en-US"/>
              <a:pPr>
                <a:defRPr/>
              </a:pPr>
              <a:t>2023/9/19</a:t>
            </a:fld>
            <a:endParaRPr lang="en-US" altLang="zh-CN"/>
          </a:p>
        </p:txBody>
      </p:sp>
      <p:sp>
        <p:nvSpPr>
          <p:cNvPr id="5" name="Rectangle 5">
            <a:extLst>
              <a:ext uri="{FF2B5EF4-FFF2-40B4-BE49-F238E27FC236}">
                <a16:creationId xmlns:a16="http://schemas.microsoft.com/office/drawing/2014/main" id="{B99A1DB9-035C-49E4-AD13-B8A606C49853}"/>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逻辑代数基础</a:t>
            </a:r>
            <a:r>
              <a:rPr lang="en-US" altLang="zh-CN"/>
              <a:t>(2)</a:t>
            </a:r>
          </a:p>
        </p:txBody>
      </p:sp>
      <p:sp>
        <p:nvSpPr>
          <p:cNvPr id="6" name="Rectangle 6">
            <a:extLst>
              <a:ext uri="{FF2B5EF4-FFF2-40B4-BE49-F238E27FC236}">
                <a16:creationId xmlns:a16="http://schemas.microsoft.com/office/drawing/2014/main" id="{265A8773-6BCC-4BEA-BEB4-F7365147FFF2}"/>
              </a:ext>
            </a:extLst>
          </p:cNvPr>
          <p:cNvSpPr>
            <a:spLocks noGrp="1" noChangeArrowheads="1"/>
          </p:cNvSpPr>
          <p:nvPr>
            <p:ph type="sldNum" sz="quarter" idx="12"/>
          </p:nvPr>
        </p:nvSpPr>
        <p:spPr>
          <a:ln/>
        </p:spPr>
        <p:txBody>
          <a:bodyPr/>
          <a:lstStyle>
            <a:lvl1pPr>
              <a:defRPr/>
            </a:lvl1pPr>
          </a:lstStyle>
          <a:p>
            <a:pPr>
              <a:defRPr/>
            </a:pPr>
            <a:fld id="{44028F41-7297-476A-9125-5D1956274B40}" type="slidenum">
              <a:rPr lang="en-US" altLang="zh-CN"/>
              <a:pPr>
                <a:defRPr/>
              </a:pPr>
              <a:t>‹#›</a:t>
            </a:fld>
            <a:endParaRPr lang="en-US" altLang="zh-CN"/>
          </a:p>
        </p:txBody>
      </p:sp>
    </p:spTree>
    <p:extLst>
      <p:ext uri="{BB962C8B-B14F-4D97-AF65-F5344CB8AC3E}">
        <p14:creationId xmlns:p14="http://schemas.microsoft.com/office/powerpoint/2010/main" val="511910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07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6107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5CAF8758-CBBC-4A4F-8B6A-0E72FAC9653E}"/>
              </a:ext>
            </a:extLst>
          </p:cNvPr>
          <p:cNvSpPr>
            <a:spLocks noGrp="1" noChangeArrowheads="1"/>
          </p:cNvSpPr>
          <p:nvPr>
            <p:ph type="dt" sz="half" idx="10"/>
          </p:nvPr>
        </p:nvSpPr>
        <p:spPr>
          <a:ln/>
        </p:spPr>
        <p:txBody>
          <a:bodyPr/>
          <a:lstStyle>
            <a:lvl1pPr>
              <a:defRPr/>
            </a:lvl1pPr>
          </a:lstStyle>
          <a:p>
            <a:pPr>
              <a:defRPr/>
            </a:pPr>
            <a:fld id="{9422ED00-F5B4-444B-8E92-9F474E5DE59E}" type="datetime1">
              <a:rPr lang="zh-CN" altLang="en-US"/>
              <a:pPr>
                <a:defRPr/>
              </a:pPr>
              <a:t>2023/9/19</a:t>
            </a:fld>
            <a:endParaRPr lang="en-US" altLang="zh-CN"/>
          </a:p>
        </p:txBody>
      </p:sp>
      <p:sp>
        <p:nvSpPr>
          <p:cNvPr id="5" name="Rectangle 5">
            <a:extLst>
              <a:ext uri="{FF2B5EF4-FFF2-40B4-BE49-F238E27FC236}">
                <a16:creationId xmlns:a16="http://schemas.microsoft.com/office/drawing/2014/main" id="{81CE07B1-1988-454C-A375-9CA5826E589B}"/>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逻辑代数基础</a:t>
            </a:r>
            <a:r>
              <a:rPr lang="en-US" altLang="zh-CN"/>
              <a:t>(2)</a:t>
            </a:r>
          </a:p>
        </p:txBody>
      </p:sp>
      <p:sp>
        <p:nvSpPr>
          <p:cNvPr id="6" name="Rectangle 6">
            <a:extLst>
              <a:ext uri="{FF2B5EF4-FFF2-40B4-BE49-F238E27FC236}">
                <a16:creationId xmlns:a16="http://schemas.microsoft.com/office/drawing/2014/main" id="{B6C9A486-A7BC-4C47-8274-5199A87C9684}"/>
              </a:ext>
            </a:extLst>
          </p:cNvPr>
          <p:cNvSpPr>
            <a:spLocks noGrp="1" noChangeArrowheads="1"/>
          </p:cNvSpPr>
          <p:nvPr>
            <p:ph type="sldNum" sz="quarter" idx="12"/>
          </p:nvPr>
        </p:nvSpPr>
        <p:spPr>
          <a:ln/>
        </p:spPr>
        <p:txBody>
          <a:bodyPr/>
          <a:lstStyle>
            <a:lvl1pPr>
              <a:defRPr/>
            </a:lvl1pPr>
          </a:lstStyle>
          <a:p>
            <a:pPr>
              <a:defRPr/>
            </a:pPr>
            <a:fld id="{355BE616-9EDA-4C16-88AA-0667264AB838}" type="slidenum">
              <a:rPr lang="en-US" altLang="zh-CN"/>
              <a:pPr>
                <a:defRPr/>
              </a:pPr>
              <a:t>‹#›</a:t>
            </a:fld>
            <a:endParaRPr lang="en-US" altLang="zh-CN"/>
          </a:p>
        </p:txBody>
      </p:sp>
    </p:spTree>
    <p:extLst>
      <p:ext uri="{BB962C8B-B14F-4D97-AF65-F5344CB8AC3E}">
        <p14:creationId xmlns:p14="http://schemas.microsoft.com/office/powerpoint/2010/main" val="421879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图表占位符 2"/>
          <p:cNvSpPr>
            <a:spLocks noGrp="1"/>
          </p:cNvSpPr>
          <p:nvPr>
            <p:ph type="chart" idx="1"/>
          </p:nvPr>
        </p:nvSpPr>
        <p:spPr>
          <a:xfrm>
            <a:off x="457200" y="1600200"/>
            <a:ext cx="8229600" cy="4781550"/>
          </a:xfrm>
        </p:spPr>
        <p:txBody>
          <a:bodyPr/>
          <a:lstStyle/>
          <a:p>
            <a:pPr lvl="0"/>
            <a:endParaRPr lang="zh-CN" altLang="en-US" noProof="0"/>
          </a:p>
        </p:txBody>
      </p:sp>
      <p:sp>
        <p:nvSpPr>
          <p:cNvPr id="4" name="Rectangle 4">
            <a:extLst>
              <a:ext uri="{FF2B5EF4-FFF2-40B4-BE49-F238E27FC236}">
                <a16:creationId xmlns:a16="http://schemas.microsoft.com/office/drawing/2014/main" id="{C690CCD3-E512-47F5-A9FD-FB18D9FBDD76}"/>
              </a:ext>
            </a:extLst>
          </p:cNvPr>
          <p:cNvSpPr>
            <a:spLocks noGrp="1" noChangeArrowheads="1"/>
          </p:cNvSpPr>
          <p:nvPr>
            <p:ph type="dt" sz="half" idx="10"/>
          </p:nvPr>
        </p:nvSpPr>
        <p:spPr>
          <a:ln/>
        </p:spPr>
        <p:txBody>
          <a:bodyPr/>
          <a:lstStyle>
            <a:lvl1pPr>
              <a:defRPr/>
            </a:lvl1pPr>
          </a:lstStyle>
          <a:p>
            <a:pPr>
              <a:defRPr/>
            </a:pPr>
            <a:fld id="{41CC7BA2-5997-4BE9-AB6A-46F12B8D5E8E}" type="datetime1">
              <a:rPr lang="zh-CN" altLang="en-US"/>
              <a:pPr>
                <a:defRPr/>
              </a:pPr>
              <a:t>2023/9/19</a:t>
            </a:fld>
            <a:endParaRPr lang="en-US" altLang="zh-CN"/>
          </a:p>
        </p:txBody>
      </p:sp>
      <p:sp>
        <p:nvSpPr>
          <p:cNvPr id="5" name="Rectangle 5">
            <a:extLst>
              <a:ext uri="{FF2B5EF4-FFF2-40B4-BE49-F238E27FC236}">
                <a16:creationId xmlns:a16="http://schemas.microsoft.com/office/drawing/2014/main" id="{605FC96D-1DBA-4908-AA1D-ED19B84B7832}"/>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逻辑代数基础</a:t>
            </a:r>
            <a:r>
              <a:rPr lang="en-US" altLang="zh-CN"/>
              <a:t>(2)</a:t>
            </a:r>
          </a:p>
        </p:txBody>
      </p:sp>
      <p:sp>
        <p:nvSpPr>
          <p:cNvPr id="6" name="Rectangle 6">
            <a:extLst>
              <a:ext uri="{FF2B5EF4-FFF2-40B4-BE49-F238E27FC236}">
                <a16:creationId xmlns:a16="http://schemas.microsoft.com/office/drawing/2014/main" id="{29E45738-DDA8-4B2A-9A79-FDB88DB28C49}"/>
              </a:ext>
            </a:extLst>
          </p:cNvPr>
          <p:cNvSpPr>
            <a:spLocks noGrp="1" noChangeArrowheads="1"/>
          </p:cNvSpPr>
          <p:nvPr>
            <p:ph type="sldNum" sz="quarter" idx="12"/>
          </p:nvPr>
        </p:nvSpPr>
        <p:spPr>
          <a:ln/>
        </p:spPr>
        <p:txBody>
          <a:bodyPr/>
          <a:lstStyle>
            <a:lvl1pPr>
              <a:defRPr/>
            </a:lvl1pPr>
          </a:lstStyle>
          <a:p>
            <a:pPr>
              <a:defRPr/>
            </a:pPr>
            <a:fld id="{D672F532-2AED-40D7-8E5A-1BBB452905B0}" type="slidenum">
              <a:rPr lang="en-US" altLang="zh-CN"/>
              <a:pPr>
                <a:defRPr/>
              </a:pPr>
              <a:t>‹#›</a:t>
            </a:fld>
            <a:endParaRPr lang="en-US" altLang="zh-CN"/>
          </a:p>
        </p:txBody>
      </p:sp>
    </p:spTree>
    <p:extLst>
      <p:ext uri="{BB962C8B-B14F-4D97-AF65-F5344CB8AC3E}">
        <p14:creationId xmlns:p14="http://schemas.microsoft.com/office/powerpoint/2010/main" val="1984324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52E48B53-0DCF-4D55-AA58-884F59F4A01C}"/>
              </a:ext>
            </a:extLst>
          </p:cNvPr>
          <p:cNvSpPr>
            <a:spLocks noGrp="1" noChangeArrowheads="1"/>
          </p:cNvSpPr>
          <p:nvPr>
            <p:ph type="dt" sz="half" idx="10"/>
          </p:nvPr>
        </p:nvSpPr>
        <p:spPr>
          <a:ln/>
        </p:spPr>
        <p:txBody>
          <a:bodyPr/>
          <a:lstStyle>
            <a:lvl1pPr>
              <a:defRPr/>
            </a:lvl1pPr>
          </a:lstStyle>
          <a:p>
            <a:pPr>
              <a:defRPr/>
            </a:pPr>
            <a:fld id="{3D710A8D-4BC9-4760-9F07-6F2238F33FD3}" type="datetime1">
              <a:rPr lang="zh-CN" altLang="en-US"/>
              <a:pPr>
                <a:defRPr/>
              </a:pPr>
              <a:t>2023/9/19</a:t>
            </a:fld>
            <a:endParaRPr lang="en-US" altLang="zh-CN"/>
          </a:p>
        </p:txBody>
      </p:sp>
      <p:sp>
        <p:nvSpPr>
          <p:cNvPr id="6" name="Rectangle 5">
            <a:extLst>
              <a:ext uri="{FF2B5EF4-FFF2-40B4-BE49-F238E27FC236}">
                <a16:creationId xmlns:a16="http://schemas.microsoft.com/office/drawing/2014/main" id="{958CFAFF-0EEE-41AC-A716-926C3E7A7B4D}"/>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逻辑代数基础</a:t>
            </a:r>
            <a:r>
              <a:rPr lang="en-US" altLang="zh-CN"/>
              <a:t>(2)</a:t>
            </a:r>
          </a:p>
        </p:txBody>
      </p:sp>
      <p:sp>
        <p:nvSpPr>
          <p:cNvPr id="7" name="Rectangle 6">
            <a:extLst>
              <a:ext uri="{FF2B5EF4-FFF2-40B4-BE49-F238E27FC236}">
                <a16:creationId xmlns:a16="http://schemas.microsoft.com/office/drawing/2014/main" id="{BEC6A875-8460-4F18-A3DE-82AF9CCD2A41}"/>
              </a:ext>
            </a:extLst>
          </p:cNvPr>
          <p:cNvSpPr>
            <a:spLocks noGrp="1" noChangeArrowheads="1"/>
          </p:cNvSpPr>
          <p:nvPr>
            <p:ph type="sldNum" sz="quarter" idx="12"/>
          </p:nvPr>
        </p:nvSpPr>
        <p:spPr>
          <a:ln/>
        </p:spPr>
        <p:txBody>
          <a:bodyPr/>
          <a:lstStyle>
            <a:lvl1pPr>
              <a:defRPr/>
            </a:lvl1pPr>
          </a:lstStyle>
          <a:p>
            <a:pPr>
              <a:defRPr/>
            </a:pPr>
            <a:fld id="{D2B95153-1583-44F1-9140-99BE154D525A}" type="slidenum">
              <a:rPr lang="en-US" altLang="zh-CN"/>
              <a:pPr>
                <a:defRPr/>
              </a:pPr>
              <a:t>‹#›</a:t>
            </a:fld>
            <a:endParaRPr lang="en-US" altLang="zh-CN"/>
          </a:p>
        </p:txBody>
      </p:sp>
    </p:spTree>
    <p:extLst>
      <p:ext uri="{BB962C8B-B14F-4D97-AF65-F5344CB8AC3E}">
        <p14:creationId xmlns:p14="http://schemas.microsoft.com/office/powerpoint/2010/main" val="3872460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781550"/>
          </a:xfrm>
        </p:spPr>
        <p:txBody>
          <a:bodyPr/>
          <a:lstStyle/>
          <a:p>
            <a:pPr lvl="0"/>
            <a:endParaRPr lang="zh-CN" altLang="en-US" noProof="0"/>
          </a:p>
        </p:txBody>
      </p:sp>
      <p:sp>
        <p:nvSpPr>
          <p:cNvPr id="4" name="Rectangle 4">
            <a:extLst>
              <a:ext uri="{FF2B5EF4-FFF2-40B4-BE49-F238E27FC236}">
                <a16:creationId xmlns:a16="http://schemas.microsoft.com/office/drawing/2014/main" id="{7189846F-63D9-4981-81D5-4CBC2BBDFA10}"/>
              </a:ext>
            </a:extLst>
          </p:cNvPr>
          <p:cNvSpPr>
            <a:spLocks noGrp="1" noChangeArrowheads="1"/>
          </p:cNvSpPr>
          <p:nvPr>
            <p:ph type="dt" sz="half" idx="10"/>
          </p:nvPr>
        </p:nvSpPr>
        <p:spPr>
          <a:ln/>
        </p:spPr>
        <p:txBody>
          <a:bodyPr/>
          <a:lstStyle>
            <a:lvl1pPr>
              <a:defRPr/>
            </a:lvl1pPr>
          </a:lstStyle>
          <a:p>
            <a:pPr>
              <a:defRPr/>
            </a:pPr>
            <a:fld id="{6609526A-DB3C-4746-AE9E-A2A29CBE3AB1}" type="datetime1">
              <a:rPr lang="zh-CN" altLang="en-US"/>
              <a:pPr>
                <a:defRPr/>
              </a:pPr>
              <a:t>2023/9/19</a:t>
            </a:fld>
            <a:endParaRPr lang="en-US" altLang="zh-CN"/>
          </a:p>
        </p:txBody>
      </p:sp>
      <p:sp>
        <p:nvSpPr>
          <p:cNvPr id="5" name="Rectangle 5">
            <a:extLst>
              <a:ext uri="{FF2B5EF4-FFF2-40B4-BE49-F238E27FC236}">
                <a16:creationId xmlns:a16="http://schemas.microsoft.com/office/drawing/2014/main" id="{F8A60DDC-CEAD-4296-B632-41770A948ACC}"/>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逻辑代数基础</a:t>
            </a:r>
            <a:r>
              <a:rPr lang="en-US" altLang="zh-CN"/>
              <a:t>(2)</a:t>
            </a:r>
          </a:p>
        </p:txBody>
      </p:sp>
      <p:sp>
        <p:nvSpPr>
          <p:cNvPr id="6" name="Rectangle 6">
            <a:extLst>
              <a:ext uri="{FF2B5EF4-FFF2-40B4-BE49-F238E27FC236}">
                <a16:creationId xmlns:a16="http://schemas.microsoft.com/office/drawing/2014/main" id="{2001A51D-4628-4378-8CF5-9C180F2438FB}"/>
              </a:ext>
            </a:extLst>
          </p:cNvPr>
          <p:cNvSpPr>
            <a:spLocks noGrp="1" noChangeArrowheads="1"/>
          </p:cNvSpPr>
          <p:nvPr>
            <p:ph type="sldNum" sz="quarter" idx="12"/>
          </p:nvPr>
        </p:nvSpPr>
        <p:spPr>
          <a:ln/>
        </p:spPr>
        <p:txBody>
          <a:bodyPr/>
          <a:lstStyle>
            <a:lvl1pPr>
              <a:defRPr/>
            </a:lvl1pPr>
          </a:lstStyle>
          <a:p>
            <a:pPr>
              <a:defRPr/>
            </a:pPr>
            <a:fld id="{8FC361A1-2E31-41DF-A0CF-45C829B88DF9}" type="slidenum">
              <a:rPr lang="en-US" altLang="zh-CN"/>
              <a:pPr>
                <a:defRPr/>
              </a:pPr>
              <a:t>‹#›</a:t>
            </a:fld>
            <a:endParaRPr lang="en-US" altLang="zh-CN"/>
          </a:p>
        </p:txBody>
      </p:sp>
    </p:spTree>
    <p:extLst>
      <p:ext uri="{BB962C8B-B14F-4D97-AF65-F5344CB8AC3E}">
        <p14:creationId xmlns:p14="http://schemas.microsoft.com/office/powerpoint/2010/main" val="3211425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B5FA340-D750-4A3B-9B7C-969077BF3A70}"/>
              </a:ext>
            </a:extLst>
          </p:cNvPr>
          <p:cNvSpPr>
            <a:spLocks noGrp="1" noChangeArrowheads="1"/>
          </p:cNvSpPr>
          <p:nvPr>
            <p:ph type="dt" sz="half" idx="10"/>
          </p:nvPr>
        </p:nvSpPr>
        <p:spPr>
          <a:ln/>
        </p:spPr>
        <p:txBody>
          <a:bodyPr/>
          <a:lstStyle>
            <a:lvl1pPr>
              <a:defRPr/>
            </a:lvl1pPr>
          </a:lstStyle>
          <a:p>
            <a:pPr>
              <a:defRPr/>
            </a:pPr>
            <a:fld id="{AA357F18-CAFA-4732-BE8D-849812B28C5F}" type="datetime1">
              <a:rPr lang="zh-CN" altLang="en-US"/>
              <a:pPr>
                <a:defRPr/>
              </a:pPr>
              <a:t>2023/9/19</a:t>
            </a:fld>
            <a:endParaRPr lang="en-US" altLang="zh-CN"/>
          </a:p>
        </p:txBody>
      </p:sp>
      <p:sp>
        <p:nvSpPr>
          <p:cNvPr id="5" name="Rectangle 5">
            <a:extLst>
              <a:ext uri="{FF2B5EF4-FFF2-40B4-BE49-F238E27FC236}">
                <a16:creationId xmlns:a16="http://schemas.microsoft.com/office/drawing/2014/main" id="{7026248F-D490-4855-AA47-E95CDD7FAC92}"/>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逻辑代数基础</a:t>
            </a:r>
            <a:r>
              <a:rPr lang="en-US" altLang="zh-CN"/>
              <a:t>(2)</a:t>
            </a:r>
          </a:p>
        </p:txBody>
      </p:sp>
      <p:sp>
        <p:nvSpPr>
          <p:cNvPr id="6" name="Rectangle 6">
            <a:extLst>
              <a:ext uri="{FF2B5EF4-FFF2-40B4-BE49-F238E27FC236}">
                <a16:creationId xmlns:a16="http://schemas.microsoft.com/office/drawing/2014/main" id="{F4567BBF-CE62-4346-9116-115855A81FB6}"/>
              </a:ext>
            </a:extLst>
          </p:cNvPr>
          <p:cNvSpPr>
            <a:spLocks noGrp="1" noChangeArrowheads="1"/>
          </p:cNvSpPr>
          <p:nvPr>
            <p:ph type="sldNum" sz="quarter" idx="12"/>
          </p:nvPr>
        </p:nvSpPr>
        <p:spPr>
          <a:ln/>
        </p:spPr>
        <p:txBody>
          <a:bodyPr/>
          <a:lstStyle>
            <a:lvl1pPr>
              <a:defRPr/>
            </a:lvl1pPr>
          </a:lstStyle>
          <a:p>
            <a:pPr>
              <a:defRPr/>
            </a:pPr>
            <a:fld id="{BC5B3C26-EADE-43DC-8705-A45005882524}" type="slidenum">
              <a:rPr lang="en-US" altLang="zh-CN"/>
              <a:pPr>
                <a:defRPr/>
              </a:pPr>
              <a:t>‹#›</a:t>
            </a:fld>
            <a:endParaRPr lang="en-US" altLang="zh-CN"/>
          </a:p>
        </p:txBody>
      </p:sp>
    </p:spTree>
    <p:extLst>
      <p:ext uri="{BB962C8B-B14F-4D97-AF65-F5344CB8AC3E}">
        <p14:creationId xmlns:p14="http://schemas.microsoft.com/office/powerpoint/2010/main" val="2590452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2E0B0973-5BB1-43CB-B516-4AE44DB15AD2}"/>
              </a:ext>
            </a:extLst>
          </p:cNvPr>
          <p:cNvSpPr>
            <a:spLocks noGrp="1" noChangeArrowheads="1"/>
          </p:cNvSpPr>
          <p:nvPr>
            <p:ph type="dt" sz="half" idx="10"/>
          </p:nvPr>
        </p:nvSpPr>
        <p:spPr>
          <a:ln/>
        </p:spPr>
        <p:txBody>
          <a:bodyPr/>
          <a:lstStyle>
            <a:lvl1pPr>
              <a:defRPr/>
            </a:lvl1pPr>
          </a:lstStyle>
          <a:p>
            <a:pPr>
              <a:defRPr/>
            </a:pPr>
            <a:fld id="{89547C8F-1276-41BC-AAD5-B2A7D076F549}" type="datetime1">
              <a:rPr lang="zh-CN" altLang="en-US"/>
              <a:pPr>
                <a:defRPr/>
              </a:pPr>
              <a:t>2023/9/19</a:t>
            </a:fld>
            <a:endParaRPr lang="en-US" altLang="zh-CN"/>
          </a:p>
        </p:txBody>
      </p:sp>
      <p:sp>
        <p:nvSpPr>
          <p:cNvPr id="5" name="Rectangle 5">
            <a:extLst>
              <a:ext uri="{FF2B5EF4-FFF2-40B4-BE49-F238E27FC236}">
                <a16:creationId xmlns:a16="http://schemas.microsoft.com/office/drawing/2014/main" id="{290E3AE2-23EC-4E05-8BB1-DAF542004BE3}"/>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逻辑代数基础</a:t>
            </a:r>
            <a:r>
              <a:rPr lang="en-US" altLang="zh-CN"/>
              <a:t>(2)</a:t>
            </a:r>
          </a:p>
        </p:txBody>
      </p:sp>
      <p:sp>
        <p:nvSpPr>
          <p:cNvPr id="6" name="Rectangle 6">
            <a:extLst>
              <a:ext uri="{FF2B5EF4-FFF2-40B4-BE49-F238E27FC236}">
                <a16:creationId xmlns:a16="http://schemas.microsoft.com/office/drawing/2014/main" id="{583D7AA1-4ECA-4731-ABC3-394BDE6AC434}"/>
              </a:ext>
            </a:extLst>
          </p:cNvPr>
          <p:cNvSpPr>
            <a:spLocks noGrp="1" noChangeArrowheads="1"/>
          </p:cNvSpPr>
          <p:nvPr>
            <p:ph type="sldNum" sz="quarter" idx="12"/>
          </p:nvPr>
        </p:nvSpPr>
        <p:spPr>
          <a:ln/>
        </p:spPr>
        <p:txBody>
          <a:bodyPr/>
          <a:lstStyle>
            <a:lvl1pPr>
              <a:defRPr/>
            </a:lvl1pPr>
          </a:lstStyle>
          <a:p>
            <a:pPr>
              <a:defRPr/>
            </a:pPr>
            <a:fld id="{C880DE5B-E696-4D3A-8305-17E57CF6EAC6}" type="slidenum">
              <a:rPr lang="en-US" altLang="zh-CN"/>
              <a:pPr>
                <a:defRPr/>
              </a:pPr>
              <a:t>‹#›</a:t>
            </a:fld>
            <a:endParaRPr lang="en-US" altLang="zh-CN"/>
          </a:p>
        </p:txBody>
      </p:sp>
    </p:spTree>
    <p:extLst>
      <p:ext uri="{BB962C8B-B14F-4D97-AF65-F5344CB8AC3E}">
        <p14:creationId xmlns:p14="http://schemas.microsoft.com/office/powerpoint/2010/main" val="1520071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D81799D7-DF4F-4EFA-9730-FF4623E10901}"/>
              </a:ext>
            </a:extLst>
          </p:cNvPr>
          <p:cNvSpPr>
            <a:spLocks noGrp="1" noChangeArrowheads="1"/>
          </p:cNvSpPr>
          <p:nvPr>
            <p:ph type="dt" sz="half" idx="10"/>
          </p:nvPr>
        </p:nvSpPr>
        <p:spPr>
          <a:ln/>
        </p:spPr>
        <p:txBody>
          <a:bodyPr/>
          <a:lstStyle>
            <a:lvl1pPr>
              <a:defRPr/>
            </a:lvl1pPr>
          </a:lstStyle>
          <a:p>
            <a:pPr>
              <a:defRPr/>
            </a:pPr>
            <a:fld id="{ECA8D391-0B8A-4EF4-8C4D-578E753F94FC}" type="datetime1">
              <a:rPr lang="zh-CN" altLang="en-US"/>
              <a:pPr>
                <a:defRPr/>
              </a:pPr>
              <a:t>2023/9/19</a:t>
            </a:fld>
            <a:endParaRPr lang="en-US" altLang="zh-CN"/>
          </a:p>
        </p:txBody>
      </p:sp>
      <p:sp>
        <p:nvSpPr>
          <p:cNvPr id="6" name="Rectangle 5">
            <a:extLst>
              <a:ext uri="{FF2B5EF4-FFF2-40B4-BE49-F238E27FC236}">
                <a16:creationId xmlns:a16="http://schemas.microsoft.com/office/drawing/2014/main" id="{B5287478-CA67-47A6-9289-AC3340D3552B}"/>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逻辑代数基础</a:t>
            </a:r>
            <a:r>
              <a:rPr lang="en-US" altLang="zh-CN"/>
              <a:t>(2)</a:t>
            </a:r>
          </a:p>
        </p:txBody>
      </p:sp>
      <p:sp>
        <p:nvSpPr>
          <p:cNvPr id="7" name="Rectangle 6">
            <a:extLst>
              <a:ext uri="{FF2B5EF4-FFF2-40B4-BE49-F238E27FC236}">
                <a16:creationId xmlns:a16="http://schemas.microsoft.com/office/drawing/2014/main" id="{23BC8BAC-1AC8-4967-A68C-EAE59A9A1F2C}"/>
              </a:ext>
            </a:extLst>
          </p:cNvPr>
          <p:cNvSpPr>
            <a:spLocks noGrp="1" noChangeArrowheads="1"/>
          </p:cNvSpPr>
          <p:nvPr>
            <p:ph type="sldNum" sz="quarter" idx="12"/>
          </p:nvPr>
        </p:nvSpPr>
        <p:spPr>
          <a:ln/>
        </p:spPr>
        <p:txBody>
          <a:bodyPr/>
          <a:lstStyle>
            <a:lvl1pPr>
              <a:defRPr/>
            </a:lvl1pPr>
          </a:lstStyle>
          <a:p>
            <a:pPr>
              <a:defRPr/>
            </a:pPr>
            <a:fld id="{9C0ED596-3125-44F4-A76C-37BBC9CA0325}" type="slidenum">
              <a:rPr lang="en-US" altLang="zh-CN"/>
              <a:pPr>
                <a:defRPr/>
              </a:pPr>
              <a:t>‹#›</a:t>
            </a:fld>
            <a:endParaRPr lang="en-US" altLang="zh-CN"/>
          </a:p>
        </p:txBody>
      </p:sp>
    </p:spTree>
    <p:extLst>
      <p:ext uri="{BB962C8B-B14F-4D97-AF65-F5344CB8AC3E}">
        <p14:creationId xmlns:p14="http://schemas.microsoft.com/office/powerpoint/2010/main" val="1453903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65343AF4-53D2-4EA4-9911-0D7BE68B4CE4}"/>
              </a:ext>
            </a:extLst>
          </p:cNvPr>
          <p:cNvSpPr>
            <a:spLocks noGrp="1" noChangeArrowheads="1"/>
          </p:cNvSpPr>
          <p:nvPr>
            <p:ph type="dt" sz="half" idx="10"/>
          </p:nvPr>
        </p:nvSpPr>
        <p:spPr>
          <a:ln/>
        </p:spPr>
        <p:txBody>
          <a:bodyPr/>
          <a:lstStyle>
            <a:lvl1pPr>
              <a:defRPr/>
            </a:lvl1pPr>
          </a:lstStyle>
          <a:p>
            <a:pPr>
              <a:defRPr/>
            </a:pPr>
            <a:fld id="{DEDA03EC-7DAB-409D-A823-72768888FF00}" type="datetime1">
              <a:rPr lang="zh-CN" altLang="en-US"/>
              <a:pPr>
                <a:defRPr/>
              </a:pPr>
              <a:t>2023/9/19</a:t>
            </a:fld>
            <a:endParaRPr lang="en-US" altLang="zh-CN"/>
          </a:p>
        </p:txBody>
      </p:sp>
      <p:sp>
        <p:nvSpPr>
          <p:cNvPr id="8" name="Rectangle 5">
            <a:extLst>
              <a:ext uri="{FF2B5EF4-FFF2-40B4-BE49-F238E27FC236}">
                <a16:creationId xmlns:a16="http://schemas.microsoft.com/office/drawing/2014/main" id="{1385975B-E154-4D5E-BBD3-B7F1719D282D}"/>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逻辑代数基础</a:t>
            </a:r>
            <a:r>
              <a:rPr lang="en-US" altLang="zh-CN"/>
              <a:t>(2)</a:t>
            </a:r>
          </a:p>
        </p:txBody>
      </p:sp>
      <p:sp>
        <p:nvSpPr>
          <p:cNvPr id="9" name="Rectangle 6">
            <a:extLst>
              <a:ext uri="{FF2B5EF4-FFF2-40B4-BE49-F238E27FC236}">
                <a16:creationId xmlns:a16="http://schemas.microsoft.com/office/drawing/2014/main" id="{1A88B6F7-96FD-4BB4-8EE7-3AB4C6800076}"/>
              </a:ext>
            </a:extLst>
          </p:cNvPr>
          <p:cNvSpPr>
            <a:spLocks noGrp="1" noChangeArrowheads="1"/>
          </p:cNvSpPr>
          <p:nvPr>
            <p:ph type="sldNum" sz="quarter" idx="12"/>
          </p:nvPr>
        </p:nvSpPr>
        <p:spPr>
          <a:ln/>
        </p:spPr>
        <p:txBody>
          <a:bodyPr/>
          <a:lstStyle>
            <a:lvl1pPr>
              <a:defRPr/>
            </a:lvl1pPr>
          </a:lstStyle>
          <a:p>
            <a:pPr>
              <a:defRPr/>
            </a:pPr>
            <a:fld id="{42E91797-CF9B-4137-BA67-5EDC1934AE7E}" type="slidenum">
              <a:rPr lang="en-US" altLang="zh-CN"/>
              <a:pPr>
                <a:defRPr/>
              </a:pPr>
              <a:t>‹#›</a:t>
            </a:fld>
            <a:endParaRPr lang="en-US" altLang="zh-CN"/>
          </a:p>
        </p:txBody>
      </p:sp>
    </p:spTree>
    <p:extLst>
      <p:ext uri="{BB962C8B-B14F-4D97-AF65-F5344CB8AC3E}">
        <p14:creationId xmlns:p14="http://schemas.microsoft.com/office/powerpoint/2010/main" val="1648151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B83AA329-A6FE-463D-AA82-1913078887A8}"/>
              </a:ext>
            </a:extLst>
          </p:cNvPr>
          <p:cNvSpPr>
            <a:spLocks noGrp="1" noChangeArrowheads="1"/>
          </p:cNvSpPr>
          <p:nvPr>
            <p:ph type="dt" sz="half" idx="10"/>
          </p:nvPr>
        </p:nvSpPr>
        <p:spPr>
          <a:ln/>
        </p:spPr>
        <p:txBody>
          <a:bodyPr/>
          <a:lstStyle>
            <a:lvl1pPr>
              <a:defRPr/>
            </a:lvl1pPr>
          </a:lstStyle>
          <a:p>
            <a:pPr>
              <a:defRPr/>
            </a:pPr>
            <a:fld id="{B4880661-7049-4ED1-89E4-F836D7730FCE}" type="datetime1">
              <a:rPr lang="zh-CN" altLang="en-US"/>
              <a:pPr>
                <a:defRPr/>
              </a:pPr>
              <a:t>2023/9/19</a:t>
            </a:fld>
            <a:endParaRPr lang="en-US" altLang="zh-CN"/>
          </a:p>
        </p:txBody>
      </p:sp>
      <p:sp>
        <p:nvSpPr>
          <p:cNvPr id="4" name="Rectangle 5">
            <a:extLst>
              <a:ext uri="{FF2B5EF4-FFF2-40B4-BE49-F238E27FC236}">
                <a16:creationId xmlns:a16="http://schemas.microsoft.com/office/drawing/2014/main" id="{67B32152-330E-4940-ABEA-BC860EB9BA35}"/>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逻辑代数基础</a:t>
            </a:r>
            <a:r>
              <a:rPr lang="en-US" altLang="zh-CN"/>
              <a:t>(2)</a:t>
            </a:r>
          </a:p>
        </p:txBody>
      </p:sp>
      <p:sp>
        <p:nvSpPr>
          <p:cNvPr id="5" name="Rectangle 6">
            <a:extLst>
              <a:ext uri="{FF2B5EF4-FFF2-40B4-BE49-F238E27FC236}">
                <a16:creationId xmlns:a16="http://schemas.microsoft.com/office/drawing/2014/main" id="{325F57A0-5200-4ED8-BA36-7623BE0B0C7E}"/>
              </a:ext>
            </a:extLst>
          </p:cNvPr>
          <p:cNvSpPr>
            <a:spLocks noGrp="1" noChangeArrowheads="1"/>
          </p:cNvSpPr>
          <p:nvPr>
            <p:ph type="sldNum" sz="quarter" idx="12"/>
          </p:nvPr>
        </p:nvSpPr>
        <p:spPr>
          <a:ln/>
        </p:spPr>
        <p:txBody>
          <a:bodyPr/>
          <a:lstStyle>
            <a:lvl1pPr>
              <a:defRPr/>
            </a:lvl1pPr>
          </a:lstStyle>
          <a:p>
            <a:pPr>
              <a:defRPr/>
            </a:pPr>
            <a:fld id="{73D473B2-4FFB-41ED-B387-54592E236F76}" type="slidenum">
              <a:rPr lang="en-US" altLang="zh-CN"/>
              <a:pPr>
                <a:defRPr/>
              </a:pPr>
              <a:t>‹#›</a:t>
            </a:fld>
            <a:endParaRPr lang="en-US" altLang="zh-CN"/>
          </a:p>
        </p:txBody>
      </p:sp>
    </p:spTree>
    <p:extLst>
      <p:ext uri="{BB962C8B-B14F-4D97-AF65-F5344CB8AC3E}">
        <p14:creationId xmlns:p14="http://schemas.microsoft.com/office/powerpoint/2010/main" val="3479792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FD9BC9F-E0EC-43C4-884D-CD2F2D94DD1D}"/>
              </a:ext>
            </a:extLst>
          </p:cNvPr>
          <p:cNvSpPr>
            <a:spLocks noGrp="1" noChangeArrowheads="1"/>
          </p:cNvSpPr>
          <p:nvPr>
            <p:ph type="dt" sz="half" idx="10"/>
          </p:nvPr>
        </p:nvSpPr>
        <p:spPr>
          <a:ln/>
        </p:spPr>
        <p:txBody>
          <a:bodyPr/>
          <a:lstStyle>
            <a:lvl1pPr>
              <a:defRPr/>
            </a:lvl1pPr>
          </a:lstStyle>
          <a:p>
            <a:pPr>
              <a:defRPr/>
            </a:pPr>
            <a:fld id="{D60B80CB-6307-418F-A61D-2F20631DAF2F}" type="datetime1">
              <a:rPr lang="zh-CN" altLang="en-US"/>
              <a:pPr>
                <a:defRPr/>
              </a:pPr>
              <a:t>2023/9/19</a:t>
            </a:fld>
            <a:endParaRPr lang="en-US" altLang="zh-CN"/>
          </a:p>
        </p:txBody>
      </p:sp>
      <p:sp>
        <p:nvSpPr>
          <p:cNvPr id="3" name="Rectangle 5">
            <a:extLst>
              <a:ext uri="{FF2B5EF4-FFF2-40B4-BE49-F238E27FC236}">
                <a16:creationId xmlns:a16="http://schemas.microsoft.com/office/drawing/2014/main" id="{FD45B742-AA02-4FF1-8B0B-7A184AC24898}"/>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逻辑代数基础</a:t>
            </a:r>
            <a:r>
              <a:rPr lang="en-US" altLang="zh-CN"/>
              <a:t>(2)</a:t>
            </a:r>
          </a:p>
        </p:txBody>
      </p:sp>
      <p:sp>
        <p:nvSpPr>
          <p:cNvPr id="4" name="Rectangle 6">
            <a:extLst>
              <a:ext uri="{FF2B5EF4-FFF2-40B4-BE49-F238E27FC236}">
                <a16:creationId xmlns:a16="http://schemas.microsoft.com/office/drawing/2014/main" id="{EFB96844-C9E1-46E4-910B-0A0981FFBCE3}"/>
              </a:ext>
            </a:extLst>
          </p:cNvPr>
          <p:cNvSpPr>
            <a:spLocks noGrp="1" noChangeArrowheads="1"/>
          </p:cNvSpPr>
          <p:nvPr>
            <p:ph type="sldNum" sz="quarter" idx="12"/>
          </p:nvPr>
        </p:nvSpPr>
        <p:spPr>
          <a:ln/>
        </p:spPr>
        <p:txBody>
          <a:bodyPr/>
          <a:lstStyle>
            <a:lvl1pPr>
              <a:defRPr/>
            </a:lvl1pPr>
          </a:lstStyle>
          <a:p>
            <a:pPr>
              <a:defRPr/>
            </a:pPr>
            <a:fld id="{65E97857-FE05-460A-97CD-5C6B4842914A}" type="slidenum">
              <a:rPr lang="en-US" altLang="zh-CN"/>
              <a:pPr>
                <a:defRPr/>
              </a:pPr>
              <a:t>‹#›</a:t>
            </a:fld>
            <a:endParaRPr lang="en-US" altLang="zh-CN"/>
          </a:p>
        </p:txBody>
      </p:sp>
    </p:spTree>
    <p:extLst>
      <p:ext uri="{BB962C8B-B14F-4D97-AF65-F5344CB8AC3E}">
        <p14:creationId xmlns:p14="http://schemas.microsoft.com/office/powerpoint/2010/main" val="669545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1FD43392-8914-48ED-9CD4-DC2A2EF6CAE8}"/>
              </a:ext>
            </a:extLst>
          </p:cNvPr>
          <p:cNvSpPr>
            <a:spLocks noGrp="1" noChangeArrowheads="1"/>
          </p:cNvSpPr>
          <p:nvPr>
            <p:ph type="dt" sz="half" idx="10"/>
          </p:nvPr>
        </p:nvSpPr>
        <p:spPr>
          <a:ln/>
        </p:spPr>
        <p:txBody>
          <a:bodyPr/>
          <a:lstStyle>
            <a:lvl1pPr>
              <a:defRPr/>
            </a:lvl1pPr>
          </a:lstStyle>
          <a:p>
            <a:pPr>
              <a:defRPr/>
            </a:pPr>
            <a:fld id="{F7051CF1-34DB-463A-B621-F4235B7D4B77}" type="datetime1">
              <a:rPr lang="zh-CN" altLang="en-US"/>
              <a:pPr>
                <a:defRPr/>
              </a:pPr>
              <a:t>2023/9/19</a:t>
            </a:fld>
            <a:endParaRPr lang="en-US" altLang="zh-CN"/>
          </a:p>
        </p:txBody>
      </p:sp>
      <p:sp>
        <p:nvSpPr>
          <p:cNvPr id="6" name="Rectangle 5">
            <a:extLst>
              <a:ext uri="{FF2B5EF4-FFF2-40B4-BE49-F238E27FC236}">
                <a16:creationId xmlns:a16="http://schemas.microsoft.com/office/drawing/2014/main" id="{7C104E33-37C4-47FE-8CCF-1BCF6CAB1603}"/>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逻辑代数基础</a:t>
            </a:r>
            <a:r>
              <a:rPr lang="en-US" altLang="zh-CN"/>
              <a:t>(2)</a:t>
            </a:r>
          </a:p>
        </p:txBody>
      </p:sp>
      <p:sp>
        <p:nvSpPr>
          <p:cNvPr id="7" name="Rectangle 6">
            <a:extLst>
              <a:ext uri="{FF2B5EF4-FFF2-40B4-BE49-F238E27FC236}">
                <a16:creationId xmlns:a16="http://schemas.microsoft.com/office/drawing/2014/main" id="{2BB90DD7-3729-45BA-B379-CBCB3CDE3078}"/>
              </a:ext>
            </a:extLst>
          </p:cNvPr>
          <p:cNvSpPr>
            <a:spLocks noGrp="1" noChangeArrowheads="1"/>
          </p:cNvSpPr>
          <p:nvPr>
            <p:ph type="sldNum" sz="quarter" idx="12"/>
          </p:nvPr>
        </p:nvSpPr>
        <p:spPr>
          <a:ln/>
        </p:spPr>
        <p:txBody>
          <a:bodyPr/>
          <a:lstStyle>
            <a:lvl1pPr>
              <a:defRPr/>
            </a:lvl1pPr>
          </a:lstStyle>
          <a:p>
            <a:pPr>
              <a:defRPr/>
            </a:pPr>
            <a:fld id="{87565A4E-6F06-4E24-A518-6FC3F145A851}" type="slidenum">
              <a:rPr lang="en-US" altLang="zh-CN"/>
              <a:pPr>
                <a:defRPr/>
              </a:pPr>
              <a:t>‹#›</a:t>
            </a:fld>
            <a:endParaRPr lang="en-US" altLang="zh-CN"/>
          </a:p>
        </p:txBody>
      </p:sp>
    </p:spTree>
    <p:extLst>
      <p:ext uri="{BB962C8B-B14F-4D97-AF65-F5344CB8AC3E}">
        <p14:creationId xmlns:p14="http://schemas.microsoft.com/office/powerpoint/2010/main" val="1430466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62921AFC-6AD0-41FC-BB2E-F148599EAB0F}"/>
              </a:ext>
            </a:extLst>
          </p:cNvPr>
          <p:cNvSpPr>
            <a:spLocks noGrp="1" noChangeArrowheads="1"/>
          </p:cNvSpPr>
          <p:nvPr>
            <p:ph type="dt" sz="half" idx="10"/>
          </p:nvPr>
        </p:nvSpPr>
        <p:spPr>
          <a:ln/>
        </p:spPr>
        <p:txBody>
          <a:bodyPr/>
          <a:lstStyle>
            <a:lvl1pPr>
              <a:defRPr/>
            </a:lvl1pPr>
          </a:lstStyle>
          <a:p>
            <a:pPr>
              <a:defRPr/>
            </a:pPr>
            <a:fld id="{F12930C7-F069-4182-A2CA-61B1F873BBB1}" type="datetime1">
              <a:rPr lang="zh-CN" altLang="en-US"/>
              <a:pPr>
                <a:defRPr/>
              </a:pPr>
              <a:t>2023/9/19</a:t>
            </a:fld>
            <a:endParaRPr lang="en-US" altLang="zh-CN"/>
          </a:p>
        </p:txBody>
      </p:sp>
      <p:sp>
        <p:nvSpPr>
          <p:cNvPr id="6" name="Rectangle 5">
            <a:extLst>
              <a:ext uri="{FF2B5EF4-FFF2-40B4-BE49-F238E27FC236}">
                <a16:creationId xmlns:a16="http://schemas.microsoft.com/office/drawing/2014/main" id="{0D85F534-2401-4F01-B368-0037AC06DEF7}"/>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逻辑代数基础</a:t>
            </a:r>
            <a:r>
              <a:rPr lang="en-US" altLang="zh-CN"/>
              <a:t>(2)</a:t>
            </a:r>
          </a:p>
        </p:txBody>
      </p:sp>
      <p:sp>
        <p:nvSpPr>
          <p:cNvPr id="7" name="Rectangle 6">
            <a:extLst>
              <a:ext uri="{FF2B5EF4-FFF2-40B4-BE49-F238E27FC236}">
                <a16:creationId xmlns:a16="http://schemas.microsoft.com/office/drawing/2014/main" id="{33BBC509-B3C2-4C9D-B962-EFFB5F1D65F5}"/>
              </a:ext>
            </a:extLst>
          </p:cNvPr>
          <p:cNvSpPr>
            <a:spLocks noGrp="1" noChangeArrowheads="1"/>
          </p:cNvSpPr>
          <p:nvPr>
            <p:ph type="sldNum" sz="quarter" idx="12"/>
          </p:nvPr>
        </p:nvSpPr>
        <p:spPr>
          <a:ln/>
        </p:spPr>
        <p:txBody>
          <a:bodyPr/>
          <a:lstStyle>
            <a:lvl1pPr>
              <a:defRPr/>
            </a:lvl1pPr>
          </a:lstStyle>
          <a:p>
            <a:pPr>
              <a:defRPr/>
            </a:pPr>
            <a:fld id="{EFDCBCF5-C617-466A-8013-0C4625D2CBD0}" type="slidenum">
              <a:rPr lang="en-US" altLang="zh-CN"/>
              <a:pPr>
                <a:defRPr/>
              </a:pPr>
              <a:t>‹#›</a:t>
            </a:fld>
            <a:endParaRPr lang="en-US" altLang="zh-CN"/>
          </a:p>
        </p:txBody>
      </p:sp>
    </p:spTree>
    <p:extLst>
      <p:ext uri="{BB962C8B-B14F-4D97-AF65-F5344CB8AC3E}">
        <p14:creationId xmlns:p14="http://schemas.microsoft.com/office/powerpoint/2010/main" val="1960099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2A378B3-6253-425E-81CA-6EB9A5D10602}"/>
              </a:ext>
            </a:extLst>
          </p:cNvPr>
          <p:cNvSpPr>
            <a:spLocks noGrp="1" noChangeArrowheads="1"/>
          </p:cNvSpPr>
          <p:nvPr>
            <p:ph type="title"/>
          </p:nvPr>
        </p:nvSpPr>
        <p:spPr bwMode="auto">
          <a:xfrm>
            <a:off x="457200" y="152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4CD8027B-BF85-4313-B57F-EDF26723E4CF}"/>
              </a:ext>
            </a:extLst>
          </p:cNvPr>
          <p:cNvSpPr>
            <a:spLocks noGrp="1" noChangeArrowheads="1"/>
          </p:cNvSpPr>
          <p:nvPr>
            <p:ph type="body" idx="1"/>
          </p:nvPr>
        </p:nvSpPr>
        <p:spPr bwMode="auto">
          <a:xfrm>
            <a:off x="457200" y="1449388"/>
            <a:ext cx="8229600" cy="493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65BA725D-2753-4869-9256-AD17B9C37002}"/>
              </a:ext>
            </a:extLst>
          </p:cNvPr>
          <p:cNvSpPr>
            <a:spLocks noGrp="1" noChangeArrowheads="1"/>
          </p:cNvSpPr>
          <p:nvPr>
            <p:ph type="dt" sz="half" idx="2"/>
          </p:nvPr>
        </p:nvSpPr>
        <p:spPr bwMode="auto">
          <a:xfrm>
            <a:off x="395288" y="6453188"/>
            <a:ext cx="172085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a:solidFill>
                  <a:srgbClr val="B2B2B2"/>
                </a:solidFill>
                <a:latin typeface="Arial" charset="0"/>
              </a:defRPr>
            </a:lvl1pPr>
          </a:lstStyle>
          <a:p>
            <a:pPr>
              <a:defRPr/>
            </a:pPr>
            <a:fld id="{36E7E608-71E7-4C1F-A6B8-94729ABB4760}" type="datetime1">
              <a:rPr lang="zh-CN" altLang="en-US"/>
              <a:pPr>
                <a:defRPr/>
              </a:pPr>
              <a:t>2023/9/19</a:t>
            </a:fld>
            <a:endParaRPr lang="en-US" altLang="zh-CN"/>
          </a:p>
        </p:txBody>
      </p:sp>
      <p:sp>
        <p:nvSpPr>
          <p:cNvPr id="1029" name="Rectangle 5">
            <a:extLst>
              <a:ext uri="{FF2B5EF4-FFF2-40B4-BE49-F238E27FC236}">
                <a16:creationId xmlns:a16="http://schemas.microsoft.com/office/drawing/2014/main" id="{B429FA77-782F-46E1-8CEB-48B60D07DD4E}"/>
              </a:ext>
            </a:extLst>
          </p:cNvPr>
          <p:cNvSpPr>
            <a:spLocks noGrp="1" noChangeArrowheads="1"/>
          </p:cNvSpPr>
          <p:nvPr>
            <p:ph type="ftr" sz="quarter" idx="3"/>
          </p:nvPr>
        </p:nvSpPr>
        <p:spPr bwMode="auto">
          <a:xfrm>
            <a:off x="2281238" y="6453188"/>
            <a:ext cx="4903787"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defRPr>
                <a:solidFill>
                  <a:srgbClr val="B2B2B2"/>
                </a:solidFill>
                <a:latin typeface="Arial" charset="0"/>
              </a:defRPr>
            </a:lvl1pPr>
          </a:lstStyle>
          <a:p>
            <a:pPr>
              <a:defRPr/>
            </a:pPr>
            <a:r>
              <a:rPr lang="zh-CN" altLang="en-US"/>
              <a:t>模拟与数字电路 </a:t>
            </a:r>
            <a:r>
              <a:rPr lang="en-US" altLang="zh-CN"/>
              <a:t>— </a:t>
            </a:r>
            <a:r>
              <a:rPr lang="zh-CN" altLang="en-US"/>
              <a:t>逻辑代数基础</a:t>
            </a:r>
            <a:r>
              <a:rPr lang="en-US" altLang="zh-CN"/>
              <a:t>(2)</a:t>
            </a:r>
          </a:p>
        </p:txBody>
      </p:sp>
      <p:sp>
        <p:nvSpPr>
          <p:cNvPr id="1030" name="Rectangle 6">
            <a:extLst>
              <a:ext uri="{FF2B5EF4-FFF2-40B4-BE49-F238E27FC236}">
                <a16:creationId xmlns:a16="http://schemas.microsoft.com/office/drawing/2014/main" id="{AF143CC7-8FF9-4928-9AA8-2E42B92A6BC7}"/>
              </a:ext>
            </a:extLst>
          </p:cNvPr>
          <p:cNvSpPr>
            <a:spLocks noGrp="1" noChangeArrowheads="1"/>
          </p:cNvSpPr>
          <p:nvPr>
            <p:ph type="sldNum" sz="quarter" idx="4"/>
          </p:nvPr>
        </p:nvSpPr>
        <p:spPr bwMode="auto">
          <a:xfrm>
            <a:off x="7502525" y="6453188"/>
            <a:ext cx="121920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smtClean="0">
                <a:solidFill>
                  <a:srgbClr val="B2B2B2"/>
                </a:solidFill>
              </a:defRPr>
            </a:lvl1pPr>
          </a:lstStyle>
          <a:p>
            <a:pPr>
              <a:defRPr/>
            </a:pPr>
            <a:fld id="{BDF470DE-9E08-4DBA-AB8E-48AA46A4DF4B}" type="slidenum">
              <a:rPr lang="en-US" altLang="zh-CN"/>
              <a:pPr>
                <a:defRPr/>
              </a:pPr>
              <a:t>‹#›</a:t>
            </a:fld>
            <a:endParaRPr lang="en-US" altLang="zh-CN"/>
          </a:p>
        </p:txBody>
      </p:sp>
      <p:sp>
        <p:nvSpPr>
          <p:cNvPr id="1031" name="Line 7">
            <a:extLst>
              <a:ext uri="{FF2B5EF4-FFF2-40B4-BE49-F238E27FC236}">
                <a16:creationId xmlns:a16="http://schemas.microsoft.com/office/drawing/2014/main" id="{DEC3E20A-BD13-4FCB-950E-D7868BD8B8F9}"/>
              </a:ext>
            </a:extLst>
          </p:cNvPr>
          <p:cNvSpPr>
            <a:spLocks noChangeShapeType="1"/>
          </p:cNvSpPr>
          <p:nvPr/>
        </p:nvSpPr>
        <p:spPr bwMode="auto">
          <a:xfrm>
            <a:off x="395288" y="6453188"/>
            <a:ext cx="8353425" cy="0"/>
          </a:xfrm>
          <a:prstGeom prst="line">
            <a:avLst/>
          </a:prstGeom>
          <a:noFill/>
          <a:ln w="9525">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itchFamily="34" charset="0"/>
          <a:ea typeface="宋体" pitchFamily="2" charset="-122"/>
        </a:defRPr>
      </a:lvl2pPr>
      <a:lvl3pPr algn="ctr" rtl="0" eaLnBrk="0" fontAlgn="base" hangingPunct="0">
        <a:spcBef>
          <a:spcPct val="0"/>
        </a:spcBef>
        <a:spcAft>
          <a:spcPct val="0"/>
        </a:spcAft>
        <a:defRPr sz="4000" b="1">
          <a:solidFill>
            <a:schemeClr val="tx2"/>
          </a:solidFill>
          <a:latin typeface="Arial" pitchFamily="34" charset="0"/>
          <a:ea typeface="宋体" pitchFamily="2" charset="-122"/>
        </a:defRPr>
      </a:lvl3pPr>
      <a:lvl4pPr algn="ctr" rtl="0" eaLnBrk="0" fontAlgn="base" hangingPunct="0">
        <a:spcBef>
          <a:spcPct val="0"/>
        </a:spcBef>
        <a:spcAft>
          <a:spcPct val="0"/>
        </a:spcAft>
        <a:defRPr sz="4000" b="1">
          <a:solidFill>
            <a:schemeClr val="tx2"/>
          </a:solidFill>
          <a:latin typeface="Arial" pitchFamily="34" charset="0"/>
          <a:ea typeface="宋体" pitchFamily="2" charset="-122"/>
        </a:defRPr>
      </a:lvl4pPr>
      <a:lvl5pPr algn="ctr" rtl="0" eaLnBrk="0" fontAlgn="base" hangingPunct="0">
        <a:spcBef>
          <a:spcPct val="0"/>
        </a:spcBef>
        <a:spcAft>
          <a:spcPct val="0"/>
        </a:spcAft>
        <a:defRPr sz="4000" b="1">
          <a:solidFill>
            <a:schemeClr val="tx2"/>
          </a:solidFill>
          <a:latin typeface="Arial" pitchFamily="34" charset="0"/>
          <a:ea typeface="宋体" pitchFamily="2" charset="-122"/>
        </a:defRPr>
      </a:lvl5pPr>
      <a:lvl6pPr marL="457200" algn="ctr" rtl="0" fontAlgn="base">
        <a:spcBef>
          <a:spcPct val="0"/>
        </a:spcBef>
        <a:spcAft>
          <a:spcPct val="0"/>
        </a:spcAft>
        <a:defRPr sz="4400" b="1">
          <a:solidFill>
            <a:schemeClr val="tx2"/>
          </a:solidFill>
          <a:latin typeface="Arial" pitchFamily="34" charset="0"/>
          <a:ea typeface="宋体" pitchFamily="2" charset="-122"/>
        </a:defRPr>
      </a:lvl6pPr>
      <a:lvl7pPr marL="914400" algn="ctr" rtl="0" fontAlgn="base">
        <a:spcBef>
          <a:spcPct val="0"/>
        </a:spcBef>
        <a:spcAft>
          <a:spcPct val="0"/>
        </a:spcAft>
        <a:defRPr sz="4400" b="1">
          <a:solidFill>
            <a:schemeClr val="tx2"/>
          </a:solidFill>
          <a:latin typeface="Arial" pitchFamily="34" charset="0"/>
          <a:ea typeface="宋体" pitchFamily="2" charset="-122"/>
        </a:defRPr>
      </a:lvl7pPr>
      <a:lvl8pPr marL="1371600" algn="ctr" rtl="0" fontAlgn="base">
        <a:spcBef>
          <a:spcPct val="0"/>
        </a:spcBef>
        <a:spcAft>
          <a:spcPct val="0"/>
        </a:spcAft>
        <a:defRPr sz="4400" b="1">
          <a:solidFill>
            <a:schemeClr val="tx2"/>
          </a:solidFill>
          <a:latin typeface="Arial" pitchFamily="34" charset="0"/>
          <a:ea typeface="宋体" pitchFamily="2" charset="-122"/>
        </a:defRPr>
      </a:lvl8pPr>
      <a:lvl9pPr marL="1828800" algn="ctr" rtl="0" fontAlgn="base">
        <a:spcBef>
          <a:spcPct val="0"/>
        </a:spcBef>
        <a:spcAft>
          <a:spcPct val="0"/>
        </a:spcAft>
        <a:defRPr sz="4400" b="1">
          <a:solidFill>
            <a:schemeClr val="tx2"/>
          </a:solidFill>
          <a:latin typeface="Arial" pitchFamily="34" charset="0"/>
          <a:ea typeface="宋体" pitchFamily="2" charset="-122"/>
        </a:defRPr>
      </a:lvl9pPr>
    </p:titleStyle>
    <p:bodyStyle>
      <a:lvl1pPr marL="342900" indent="-342900" algn="l" rtl="0" eaLnBrk="0" fontAlgn="base" hangingPunct="0">
        <a:spcBef>
          <a:spcPct val="0"/>
        </a:spcBef>
        <a:spcAft>
          <a:spcPct val="20000"/>
        </a:spcAft>
        <a:buChar char="•"/>
        <a:defRPr sz="2800" b="1">
          <a:solidFill>
            <a:schemeClr val="tx1"/>
          </a:solidFill>
          <a:latin typeface="+mn-lt"/>
          <a:ea typeface="+mn-ea"/>
          <a:cs typeface="+mn-cs"/>
        </a:defRPr>
      </a:lvl1pPr>
      <a:lvl2pPr marL="742950" indent="-285750" algn="l" rtl="0" eaLnBrk="0" fontAlgn="base" hangingPunct="0">
        <a:spcBef>
          <a:spcPct val="0"/>
        </a:spcBef>
        <a:spcAft>
          <a:spcPct val="20000"/>
        </a:spcAft>
        <a:buChar char="–"/>
        <a:defRPr sz="2400">
          <a:solidFill>
            <a:schemeClr val="tx1"/>
          </a:solidFill>
          <a:latin typeface="+mn-lt"/>
          <a:ea typeface="+mn-ea"/>
        </a:defRPr>
      </a:lvl2pPr>
      <a:lvl3pPr marL="1143000" indent="-228600" algn="l" rtl="0" eaLnBrk="0" fontAlgn="base" hangingPunct="0">
        <a:spcBef>
          <a:spcPct val="0"/>
        </a:spcBef>
        <a:spcAft>
          <a:spcPct val="20000"/>
        </a:spcAft>
        <a:buChar char="•"/>
        <a:defRPr sz="2000">
          <a:solidFill>
            <a:schemeClr val="tx1"/>
          </a:solidFill>
          <a:latin typeface="+mn-lt"/>
          <a:ea typeface="+mn-ea"/>
        </a:defRPr>
      </a:lvl3pPr>
      <a:lvl4pPr marL="1600200" indent="-228600" algn="l" rtl="0" eaLnBrk="0" fontAlgn="base" hangingPunct="0">
        <a:spcBef>
          <a:spcPct val="0"/>
        </a:spcBef>
        <a:spcAft>
          <a:spcPct val="20000"/>
        </a:spcAft>
        <a:buChar char="–"/>
        <a:defRPr sz="2000">
          <a:solidFill>
            <a:schemeClr val="tx1"/>
          </a:solidFill>
          <a:latin typeface="+mn-lt"/>
          <a:ea typeface="+mn-ea"/>
        </a:defRPr>
      </a:lvl4pPr>
      <a:lvl5pPr marL="2057400" indent="-228600" algn="l" rtl="0" eaLnBrk="0" fontAlgn="base" hangingPunct="0">
        <a:spcBef>
          <a:spcPct val="0"/>
        </a:spcBef>
        <a:spcAft>
          <a:spcPct val="2000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3.bin"/><Relationship Id="rId13" Type="http://schemas.openxmlformats.org/officeDocument/2006/relationships/image" Target="../media/image24.wmf"/><Relationship Id="rId18" Type="http://schemas.openxmlformats.org/officeDocument/2006/relationships/oleObject" Target="../embeddings/oleObject28.bin"/><Relationship Id="rId3" Type="http://schemas.openxmlformats.org/officeDocument/2006/relationships/notesSlide" Target="../notesSlides/notesSlide10.xml"/><Relationship Id="rId21" Type="http://schemas.openxmlformats.org/officeDocument/2006/relationships/image" Target="../media/image28.wmf"/><Relationship Id="rId7" Type="http://schemas.openxmlformats.org/officeDocument/2006/relationships/image" Target="../media/image21.wmf"/><Relationship Id="rId12" Type="http://schemas.openxmlformats.org/officeDocument/2006/relationships/oleObject" Target="../embeddings/oleObject25.bin"/><Relationship Id="rId17" Type="http://schemas.openxmlformats.org/officeDocument/2006/relationships/image" Target="../media/image26.wmf"/><Relationship Id="rId2" Type="http://schemas.openxmlformats.org/officeDocument/2006/relationships/slideLayout" Target="../slideLayouts/slideLayout2.xml"/><Relationship Id="rId16" Type="http://schemas.openxmlformats.org/officeDocument/2006/relationships/oleObject" Target="../embeddings/oleObject27.bin"/><Relationship Id="rId20" Type="http://schemas.openxmlformats.org/officeDocument/2006/relationships/oleObject" Target="../embeddings/oleObject29.bin"/><Relationship Id="rId1" Type="http://schemas.openxmlformats.org/officeDocument/2006/relationships/vmlDrawing" Target="../drawings/vmlDrawing6.vml"/><Relationship Id="rId6" Type="http://schemas.openxmlformats.org/officeDocument/2006/relationships/oleObject" Target="../embeddings/oleObject22.bin"/><Relationship Id="rId11" Type="http://schemas.openxmlformats.org/officeDocument/2006/relationships/image" Target="../media/image23.wmf"/><Relationship Id="rId5" Type="http://schemas.openxmlformats.org/officeDocument/2006/relationships/image" Target="../media/image20.wmf"/><Relationship Id="rId15" Type="http://schemas.openxmlformats.org/officeDocument/2006/relationships/image" Target="../media/image25.wmf"/><Relationship Id="rId23" Type="http://schemas.openxmlformats.org/officeDocument/2006/relationships/image" Target="../media/image29.wmf"/><Relationship Id="rId10" Type="http://schemas.openxmlformats.org/officeDocument/2006/relationships/oleObject" Target="../embeddings/oleObject24.bin"/><Relationship Id="rId19" Type="http://schemas.openxmlformats.org/officeDocument/2006/relationships/image" Target="../media/image27.wmf"/><Relationship Id="rId4" Type="http://schemas.openxmlformats.org/officeDocument/2006/relationships/oleObject" Target="../embeddings/oleObject21.bin"/><Relationship Id="rId9" Type="http://schemas.openxmlformats.org/officeDocument/2006/relationships/image" Target="../media/image22.wmf"/><Relationship Id="rId14" Type="http://schemas.openxmlformats.org/officeDocument/2006/relationships/oleObject" Target="../embeddings/oleObject26.bin"/><Relationship Id="rId22" Type="http://schemas.openxmlformats.org/officeDocument/2006/relationships/oleObject" Target="../embeddings/oleObject30.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36.bin"/><Relationship Id="rId18" Type="http://schemas.openxmlformats.org/officeDocument/2006/relationships/image" Target="../media/image37.wmf"/><Relationship Id="rId3" Type="http://schemas.openxmlformats.org/officeDocument/2006/relationships/oleObject" Target="../embeddings/oleObject31.bin"/><Relationship Id="rId21" Type="http://schemas.openxmlformats.org/officeDocument/2006/relationships/oleObject" Target="../embeddings/oleObject40.bin"/><Relationship Id="rId7" Type="http://schemas.openxmlformats.org/officeDocument/2006/relationships/oleObject" Target="../embeddings/oleObject33.bin"/><Relationship Id="rId12" Type="http://schemas.openxmlformats.org/officeDocument/2006/relationships/image" Target="../media/image34.wmf"/><Relationship Id="rId17" Type="http://schemas.openxmlformats.org/officeDocument/2006/relationships/oleObject" Target="../embeddings/oleObject38.bin"/><Relationship Id="rId2" Type="http://schemas.openxmlformats.org/officeDocument/2006/relationships/slideLayout" Target="../slideLayouts/slideLayout2.xml"/><Relationship Id="rId16" Type="http://schemas.openxmlformats.org/officeDocument/2006/relationships/image" Target="../media/image36.wmf"/><Relationship Id="rId20" Type="http://schemas.openxmlformats.org/officeDocument/2006/relationships/image" Target="../media/image38.wmf"/><Relationship Id="rId1" Type="http://schemas.openxmlformats.org/officeDocument/2006/relationships/vmlDrawing" Target="../drawings/vmlDrawing7.vml"/><Relationship Id="rId6" Type="http://schemas.openxmlformats.org/officeDocument/2006/relationships/image" Target="../media/image31.emf"/><Relationship Id="rId11" Type="http://schemas.openxmlformats.org/officeDocument/2006/relationships/oleObject" Target="../embeddings/oleObject35.bin"/><Relationship Id="rId24" Type="http://schemas.openxmlformats.org/officeDocument/2006/relationships/image" Target="../media/image40.wmf"/><Relationship Id="rId5" Type="http://schemas.openxmlformats.org/officeDocument/2006/relationships/oleObject" Target="../embeddings/oleObject32.bin"/><Relationship Id="rId15" Type="http://schemas.openxmlformats.org/officeDocument/2006/relationships/oleObject" Target="../embeddings/oleObject37.bin"/><Relationship Id="rId23" Type="http://schemas.openxmlformats.org/officeDocument/2006/relationships/oleObject" Target="../embeddings/oleObject41.bin"/><Relationship Id="rId10" Type="http://schemas.openxmlformats.org/officeDocument/2006/relationships/image" Target="../media/image33.wmf"/><Relationship Id="rId19" Type="http://schemas.openxmlformats.org/officeDocument/2006/relationships/oleObject" Target="../embeddings/oleObject39.bin"/><Relationship Id="rId4" Type="http://schemas.openxmlformats.org/officeDocument/2006/relationships/image" Target="../media/image30.wmf"/><Relationship Id="rId9" Type="http://schemas.openxmlformats.org/officeDocument/2006/relationships/oleObject" Target="../embeddings/oleObject34.bin"/><Relationship Id="rId14" Type="http://schemas.openxmlformats.org/officeDocument/2006/relationships/image" Target="../media/image35.wmf"/><Relationship Id="rId22" Type="http://schemas.openxmlformats.org/officeDocument/2006/relationships/image" Target="../media/image39.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image" Target="../media/image45.wmf"/><Relationship Id="rId18" Type="http://schemas.openxmlformats.org/officeDocument/2006/relationships/oleObject" Target="../embeddings/oleObject49.bin"/><Relationship Id="rId3" Type="http://schemas.openxmlformats.org/officeDocument/2006/relationships/notesSlide" Target="../notesSlides/notesSlide13.xml"/><Relationship Id="rId21" Type="http://schemas.openxmlformats.org/officeDocument/2006/relationships/oleObject" Target="../embeddings/oleObject51.bin"/><Relationship Id="rId7" Type="http://schemas.openxmlformats.org/officeDocument/2006/relationships/image" Target="../media/image42.wmf"/><Relationship Id="rId12" Type="http://schemas.openxmlformats.org/officeDocument/2006/relationships/oleObject" Target="../embeddings/oleObject46.bin"/><Relationship Id="rId17" Type="http://schemas.openxmlformats.org/officeDocument/2006/relationships/image" Target="../media/image47.wmf"/><Relationship Id="rId2" Type="http://schemas.openxmlformats.org/officeDocument/2006/relationships/slideLayout" Target="../slideLayouts/slideLayout2.xml"/><Relationship Id="rId16" Type="http://schemas.openxmlformats.org/officeDocument/2006/relationships/oleObject" Target="../embeddings/oleObject48.bin"/><Relationship Id="rId20" Type="http://schemas.openxmlformats.org/officeDocument/2006/relationships/oleObject" Target="../embeddings/oleObject50.bin"/><Relationship Id="rId1" Type="http://schemas.openxmlformats.org/officeDocument/2006/relationships/vmlDrawing" Target="../drawings/vmlDrawing8.vml"/><Relationship Id="rId6" Type="http://schemas.openxmlformats.org/officeDocument/2006/relationships/oleObject" Target="../embeddings/oleObject43.bin"/><Relationship Id="rId11" Type="http://schemas.openxmlformats.org/officeDocument/2006/relationships/image" Target="../media/image44.wmf"/><Relationship Id="rId5" Type="http://schemas.openxmlformats.org/officeDocument/2006/relationships/image" Target="../media/image41.wmf"/><Relationship Id="rId15" Type="http://schemas.openxmlformats.org/officeDocument/2006/relationships/image" Target="../media/image46.wmf"/><Relationship Id="rId10" Type="http://schemas.openxmlformats.org/officeDocument/2006/relationships/oleObject" Target="../embeddings/oleObject45.bin"/><Relationship Id="rId19" Type="http://schemas.openxmlformats.org/officeDocument/2006/relationships/image" Target="../media/image48.wmf"/><Relationship Id="rId4" Type="http://schemas.openxmlformats.org/officeDocument/2006/relationships/oleObject" Target="../embeddings/oleObject42.bin"/><Relationship Id="rId9" Type="http://schemas.openxmlformats.org/officeDocument/2006/relationships/image" Target="../media/image43.wmf"/><Relationship Id="rId14" Type="http://schemas.openxmlformats.org/officeDocument/2006/relationships/oleObject" Target="../embeddings/oleObject47.bin"/><Relationship Id="rId22" Type="http://schemas.openxmlformats.org/officeDocument/2006/relationships/image" Target="../media/image49.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54.bin"/><Relationship Id="rId3" Type="http://schemas.openxmlformats.org/officeDocument/2006/relationships/notesSlide" Target="../notesSlides/notesSlide15.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53.bin"/><Relationship Id="rId5" Type="http://schemas.openxmlformats.org/officeDocument/2006/relationships/image" Target="../media/image9.wmf"/><Relationship Id="rId4" Type="http://schemas.openxmlformats.org/officeDocument/2006/relationships/oleObject" Target="../embeddings/oleObject52.bin"/><Relationship Id="rId9" Type="http://schemas.openxmlformats.org/officeDocument/2006/relationships/image" Target="../media/image13.wmf"/></Relationships>
</file>

<file path=ppt/slides/_rels/slide17.xml.rels><?xml version="1.0" encoding="UTF-8" standalone="yes"?>
<Relationships xmlns="http://schemas.openxmlformats.org/package/2006/relationships"><Relationship Id="rId13" Type="http://schemas.openxmlformats.org/officeDocument/2006/relationships/image" Target="../media/image54.wmf"/><Relationship Id="rId18" Type="http://schemas.openxmlformats.org/officeDocument/2006/relationships/oleObject" Target="../embeddings/oleObject62.bin"/><Relationship Id="rId26" Type="http://schemas.openxmlformats.org/officeDocument/2006/relationships/oleObject" Target="../embeddings/oleObject66.bin"/><Relationship Id="rId39" Type="http://schemas.openxmlformats.org/officeDocument/2006/relationships/image" Target="../media/image67.emf"/><Relationship Id="rId21" Type="http://schemas.openxmlformats.org/officeDocument/2006/relationships/image" Target="../media/image58.wmf"/><Relationship Id="rId34" Type="http://schemas.openxmlformats.org/officeDocument/2006/relationships/oleObject" Target="../embeddings/oleObject70.bin"/><Relationship Id="rId42" Type="http://schemas.openxmlformats.org/officeDocument/2006/relationships/oleObject" Target="../embeddings/oleObject74.bin"/><Relationship Id="rId7" Type="http://schemas.openxmlformats.org/officeDocument/2006/relationships/image" Target="../media/image51.wmf"/><Relationship Id="rId2" Type="http://schemas.openxmlformats.org/officeDocument/2006/relationships/slideLayout" Target="../slideLayouts/slideLayout2.xml"/><Relationship Id="rId16" Type="http://schemas.openxmlformats.org/officeDocument/2006/relationships/oleObject" Target="../embeddings/oleObject61.bin"/><Relationship Id="rId29" Type="http://schemas.openxmlformats.org/officeDocument/2006/relationships/image" Target="../media/image62.wmf"/><Relationship Id="rId1" Type="http://schemas.openxmlformats.org/officeDocument/2006/relationships/vmlDrawing" Target="../drawings/vmlDrawing10.vml"/><Relationship Id="rId6" Type="http://schemas.openxmlformats.org/officeDocument/2006/relationships/oleObject" Target="../embeddings/oleObject56.bin"/><Relationship Id="rId11" Type="http://schemas.openxmlformats.org/officeDocument/2006/relationships/image" Target="../media/image53.wmf"/><Relationship Id="rId24" Type="http://schemas.openxmlformats.org/officeDocument/2006/relationships/oleObject" Target="../embeddings/oleObject65.bin"/><Relationship Id="rId32" Type="http://schemas.openxmlformats.org/officeDocument/2006/relationships/oleObject" Target="../embeddings/oleObject69.bin"/><Relationship Id="rId37" Type="http://schemas.openxmlformats.org/officeDocument/2006/relationships/image" Target="../media/image66.emf"/><Relationship Id="rId40" Type="http://schemas.openxmlformats.org/officeDocument/2006/relationships/oleObject" Target="../embeddings/oleObject73.bin"/><Relationship Id="rId45" Type="http://schemas.openxmlformats.org/officeDocument/2006/relationships/image" Target="../media/image70.emf"/><Relationship Id="rId5" Type="http://schemas.openxmlformats.org/officeDocument/2006/relationships/image" Target="../media/image50.wmf"/><Relationship Id="rId15" Type="http://schemas.openxmlformats.org/officeDocument/2006/relationships/image" Target="../media/image55.wmf"/><Relationship Id="rId23" Type="http://schemas.openxmlformats.org/officeDocument/2006/relationships/image" Target="../media/image59.wmf"/><Relationship Id="rId28" Type="http://schemas.openxmlformats.org/officeDocument/2006/relationships/oleObject" Target="../embeddings/oleObject67.bin"/><Relationship Id="rId36" Type="http://schemas.openxmlformats.org/officeDocument/2006/relationships/oleObject" Target="../embeddings/oleObject71.bin"/><Relationship Id="rId10" Type="http://schemas.openxmlformats.org/officeDocument/2006/relationships/oleObject" Target="../embeddings/oleObject58.bin"/><Relationship Id="rId19" Type="http://schemas.openxmlformats.org/officeDocument/2006/relationships/image" Target="../media/image57.wmf"/><Relationship Id="rId31" Type="http://schemas.openxmlformats.org/officeDocument/2006/relationships/image" Target="../media/image63.wmf"/><Relationship Id="rId44" Type="http://schemas.openxmlformats.org/officeDocument/2006/relationships/oleObject" Target="../embeddings/oleObject75.bin"/><Relationship Id="rId4" Type="http://schemas.openxmlformats.org/officeDocument/2006/relationships/oleObject" Target="../embeddings/oleObject55.bin"/><Relationship Id="rId9" Type="http://schemas.openxmlformats.org/officeDocument/2006/relationships/image" Target="../media/image52.wmf"/><Relationship Id="rId14" Type="http://schemas.openxmlformats.org/officeDocument/2006/relationships/oleObject" Target="../embeddings/oleObject60.bin"/><Relationship Id="rId22" Type="http://schemas.openxmlformats.org/officeDocument/2006/relationships/oleObject" Target="../embeddings/oleObject64.bin"/><Relationship Id="rId27" Type="http://schemas.openxmlformats.org/officeDocument/2006/relationships/image" Target="../media/image61.wmf"/><Relationship Id="rId30" Type="http://schemas.openxmlformats.org/officeDocument/2006/relationships/oleObject" Target="../embeddings/oleObject68.bin"/><Relationship Id="rId35" Type="http://schemas.openxmlformats.org/officeDocument/2006/relationships/image" Target="../media/image65.wmf"/><Relationship Id="rId43" Type="http://schemas.openxmlformats.org/officeDocument/2006/relationships/image" Target="../media/image69.emf"/><Relationship Id="rId8" Type="http://schemas.openxmlformats.org/officeDocument/2006/relationships/oleObject" Target="../embeddings/oleObject57.bin"/><Relationship Id="rId3" Type="http://schemas.openxmlformats.org/officeDocument/2006/relationships/notesSlide" Target="../notesSlides/notesSlide16.xml"/><Relationship Id="rId12" Type="http://schemas.openxmlformats.org/officeDocument/2006/relationships/oleObject" Target="../embeddings/oleObject59.bin"/><Relationship Id="rId17" Type="http://schemas.openxmlformats.org/officeDocument/2006/relationships/image" Target="../media/image56.wmf"/><Relationship Id="rId25" Type="http://schemas.openxmlformats.org/officeDocument/2006/relationships/image" Target="../media/image60.wmf"/><Relationship Id="rId33" Type="http://schemas.openxmlformats.org/officeDocument/2006/relationships/image" Target="../media/image64.wmf"/><Relationship Id="rId38" Type="http://schemas.openxmlformats.org/officeDocument/2006/relationships/oleObject" Target="../embeddings/oleObject72.bin"/><Relationship Id="rId20" Type="http://schemas.openxmlformats.org/officeDocument/2006/relationships/oleObject" Target="../embeddings/oleObject63.bin"/><Relationship Id="rId41" Type="http://schemas.openxmlformats.org/officeDocument/2006/relationships/image" Target="../media/image68.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73.emf"/><Relationship Id="rId13" Type="http://schemas.openxmlformats.org/officeDocument/2006/relationships/oleObject" Target="../embeddings/oleObject81.bin"/><Relationship Id="rId18" Type="http://schemas.openxmlformats.org/officeDocument/2006/relationships/image" Target="../media/image78.emf"/><Relationship Id="rId3" Type="http://schemas.openxmlformats.org/officeDocument/2006/relationships/oleObject" Target="../embeddings/oleObject76.bin"/><Relationship Id="rId7" Type="http://schemas.openxmlformats.org/officeDocument/2006/relationships/oleObject" Target="../embeddings/oleObject78.bin"/><Relationship Id="rId12" Type="http://schemas.openxmlformats.org/officeDocument/2006/relationships/image" Target="../media/image75.emf"/><Relationship Id="rId17" Type="http://schemas.openxmlformats.org/officeDocument/2006/relationships/oleObject" Target="../embeddings/oleObject83.bin"/><Relationship Id="rId2" Type="http://schemas.openxmlformats.org/officeDocument/2006/relationships/slideLayout" Target="../slideLayouts/slideLayout2.xml"/><Relationship Id="rId16" Type="http://schemas.openxmlformats.org/officeDocument/2006/relationships/image" Target="../media/image77.emf"/><Relationship Id="rId20" Type="http://schemas.openxmlformats.org/officeDocument/2006/relationships/image" Target="../media/image79.emf"/><Relationship Id="rId1" Type="http://schemas.openxmlformats.org/officeDocument/2006/relationships/vmlDrawing" Target="../drawings/vmlDrawing11.vml"/><Relationship Id="rId6" Type="http://schemas.openxmlformats.org/officeDocument/2006/relationships/image" Target="../media/image72.emf"/><Relationship Id="rId11" Type="http://schemas.openxmlformats.org/officeDocument/2006/relationships/oleObject" Target="../embeddings/oleObject80.bin"/><Relationship Id="rId5" Type="http://schemas.openxmlformats.org/officeDocument/2006/relationships/oleObject" Target="../embeddings/oleObject77.bin"/><Relationship Id="rId15" Type="http://schemas.openxmlformats.org/officeDocument/2006/relationships/oleObject" Target="../embeddings/oleObject82.bin"/><Relationship Id="rId10" Type="http://schemas.openxmlformats.org/officeDocument/2006/relationships/image" Target="../media/image74.emf"/><Relationship Id="rId19" Type="http://schemas.openxmlformats.org/officeDocument/2006/relationships/oleObject" Target="../embeddings/oleObject84.bin"/><Relationship Id="rId4" Type="http://schemas.openxmlformats.org/officeDocument/2006/relationships/image" Target="../media/image71.emf"/><Relationship Id="rId9" Type="http://schemas.openxmlformats.org/officeDocument/2006/relationships/oleObject" Target="../embeddings/oleObject79.bin"/><Relationship Id="rId14" Type="http://schemas.openxmlformats.org/officeDocument/2006/relationships/image" Target="../media/image76.emf"/></Relationships>
</file>

<file path=ppt/slides/_rels/slide21.xml.rels><?xml version="1.0" encoding="UTF-8" standalone="yes"?>
<Relationships xmlns="http://schemas.openxmlformats.org/package/2006/relationships"><Relationship Id="rId8" Type="http://schemas.openxmlformats.org/officeDocument/2006/relationships/image" Target="../media/image82.emf"/><Relationship Id="rId3" Type="http://schemas.openxmlformats.org/officeDocument/2006/relationships/oleObject" Target="../embeddings/oleObject85.bin"/><Relationship Id="rId7" Type="http://schemas.openxmlformats.org/officeDocument/2006/relationships/oleObject" Target="../embeddings/oleObject87.bin"/><Relationship Id="rId12" Type="http://schemas.openxmlformats.org/officeDocument/2006/relationships/image" Target="../media/image84.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81.emf"/><Relationship Id="rId11" Type="http://schemas.openxmlformats.org/officeDocument/2006/relationships/oleObject" Target="../embeddings/oleObject89.bin"/><Relationship Id="rId5" Type="http://schemas.openxmlformats.org/officeDocument/2006/relationships/oleObject" Target="../embeddings/oleObject86.bin"/><Relationship Id="rId10" Type="http://schemas.openxmlformats.org/officeDocument/2006/relationships/image" Target="../media/image83.emf"/><Relationship Id="rId4" Type="http://schemas.openxmlformats.org/officeDocument/2006/relationships/image" Target="../media/image80.emf"/><Relationship Id="rId9" Type="http://schemas.openxmlformats.org/officeDocument/2006/relationships/oleObject" Target="../embeddings/oleObject88.bin"/></Relationships>
</file>

<file path=ppt/slides/_rels/slide22.xml.rels><?xml version="1.0" encoding="UTF-8" standalone="yes"?>
<Relationships xmlns="http://schemas.openxmlformats.org/package/2006/relationships"><Relationship Id="rId8" Type="http://schemas.openxmlformats.org/officeDocument/2006/relationships/image" Target="../media/image87.emf"/><Relationship Id="rId13" Type="http://schemas.openxmlformats.org/officeDocument/2006/relationships/oleObject" Target="../embeddings/oleObject95.bin"/><Relationship Id="rId18" Type="http://schemas.openxmlformats.org/officeDocument/2006/relationships/image" Target="../media/image92.emf"/><Relationship Id="rId3" Type="http://schemas.openxmlformats.org/officeDocument/2006/relationships/oleObject" Target="../embeddings/oleObject90.bin"/><Relationship Id="rId21" Type="http://schemas.openxmlformats.org/officeDocument/2006/relationships/oleObject" Target="../embeddings/oleObject99.bin"/><Relationship Id="rId7" Type="http://schemas.openxmlformats.org/officeDocument/2006/relationships/oleObject" Target="../embeddings/oleObject92.bin"/><Relationship Id="rId12" Type="http://schemas.openxmlformats.org/officeDocument/2006/relationships/image" Target="../media/image89.emf"/><Relationship Id="rId17" Type="http://schemas.openxmlformats.org/officeDocument/2006/relationships/oleObject" Target="../embeddings/oleObject97.bin"/><Relationship Id="rId2" Type="http://schemas.openxmlformats.org/officeDocument/2006/relationships/slideLayout" Target="../slideLayouts/slideLayout2.xml"/><Relationship Id="rId16" Type="http://schemas.openxmlformats.org/officeDocument/2006/relationships/image" Target="../media/image91.emf"/><Relationship Id="rId20" Type="http://schemas.openxmlformats.org/officeDocument/2006/relationships/image" Target="../media/image93.emf"/><Relationship Id="rId1" Type="http://schemas.openxmlformats.org/officeDocument/2006/relationships/vmlDrawing" Target="../drawings/vmlDrawing13.vml"/><Relationship Id="rId6" Type="http://schemas.openxmlformats.org/officeDocument/2006/relationships/image" Target="../media/image86.emf"/><Relationship Id="rId11" Type="http://schemas.openxmlformats.org/officeDocument/2006/relationships/oleObject" Target="../embeddings/oleObject94.bin"/><Relationship Id="rId5" Type="http://schemas.openxmlformats.org/officeDocument/2006/relationships/oleObject" Target="../embeddings/oleObject91.bin"/><Relationship Id="rId15" Type="http://schemas.openxmlformats.org/officeDocument/2006/relationships/oleObject" Target="../embeddings/oleObject96.bin"/><Relationship Id="rId10" Type="http://schemas.openxmlformats.org/officeDocument/2006/relationships/image" Target="../media/image88.emf"/><Relationship Id="rId19" Type="http://schemas.openxmlformats.org/officeDocument/2006/relationships/oleObject" Target="../embeddings/oleObject98.bin"/><Relationship Id="rId4" Type="http://schemas.openxmlformats.org/officeDocument/2006/relationships/image" Target="../media/image85.emf"/><Relationship Id="rId9" Type="http://schemas.openxmlformats.org/officeDocument/2006/relationships/oleObject" Target="../embeddings/oleObject93.bin"/><Relationship Id="rId14" Type="http://schemas.openxmlformats.org/officeDocument/2006/relationships/image" Target="../media/image90.emf"/><Relationship Id="rId22" Type="http://schemas.openxmlformats.org/officeDocument/2006/relationships/image" Target="../media/image94.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02.bin"/><Relationship Id="rId3" Type="http://schemas.openxmlformats.org/officeDocument/2006/relationships/oleObject" Target="../embeddings/oleObject100.bin"/><Relationship Id="rId7" Type="http://schemas.openxmlformats.org/officeDocument/2006/relationships/image" Target="../media/image96.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101.bin"/><Relationship Id="rId11" Type="http://schemas.openxmlformats.org/officeDocument/2006/relationships/image" Target="../media/image98.wmf"/><Relationship Id="rId5" Type="http://schemas.openxmlformats.org/officeDocument/2006/relationships/image" Target="../media/image99.png"/><Relationship Id="rId10" Type="http://schemas.openxmlformats.org/officeDocument/2006/relationships/oleObject" Target="../embeddings/oleObject103.bin"/><Relationship Id="rId4" Type="http://schemas.openxmlformats.org/officeDocument/2006/relationships/image" Target="../media/image95.wmf"/><Relationship Id="rId9" Type="http://schemas.openxmlformats.org/officeDocument/2006/relationships/image" Target="../media/image97.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06.bin"/><Relationship Id="rId13" Type="http://schemas.openxmlformats.org/officeDocument/2006/relationships/image" Target="../media/image5.wmf"/><Relationship Id="rId3" Type="http://schemas.openxmlformats.org/officeDocument/2006/relationships/notesSlide" Target="../notesSlides/notesSlide20.xml"/><Relationship Id="rId7" Type="http://schemas.openxmlformats.org/officeDocument/2006/relationships/image" Target="../media/image2.wmf"/><Relationship Id="rId12" Type="http://schemas.openxmlformats.org/officeDocument/2006/relationships/oleObject" Target="../embeddings/oleObject108.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105.bin"/><Relationship Id="rId11" Type="http://schemas.openxmlformats.org/officeDocument/2006/relationships/image" Target="../media/image4.wmf"/><Relationship Id="rId5" Type="http://schemas.openxmlformats.org/officeDocument/2006/relationships/image" Target="../media/image1.wmf"/><Relationship Id="rId10" Type="http://schemas.openxmlformats.org/officeDocument/2006/relationships/oleObject" Target="../embeddings/oleObject107.bin"/><Relationship Id="rId4" Type="http://schemas.openxmlformats.org/officeDocument/2006/relationships/oleObject" Target="../embeddings/oleObject104.bin"/><Relationship Id="rId9" Type="http://schemas.openxmlformats.org/officeDocument/2006/relationships/image" Target="../media/image3.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5.wmf"/><Relationship Id="rId3" Type="http://schemas.openxmlformats.org/officeDocument/2006/relationships/notesSlide" Target="../notesSlides/notesSlide3.xml"/><Relationship Id="rId7" Type="http://schemas.openxmlformats.org/officeDocument/2006/relationships/image" Target="../media/image2.wmf"/><Relationship Id="rId12"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wmf"/><Relationship Id="rId5" Type="http://schemas.openxmlformats.org/officeDocument/2006/relationships/image" Target="../media/image1.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3.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5.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7.bin"/><Relationship Id="rId5" Type="http://schemas.openxmlformats.org/officeDocument/2006/relationships/image" Target="../media/image6.wmf"/><Relationship Id="rId4" Type="http://schemas.openxmlformats.org/officeDocument/2006/relationships/oleObject" Target="../embeddings/oleObject6.bin"/><Relationship Id="rId9" Type="http://schemas.openxmlformats.org/officeDocument/2006/relationships/image" Target="../media/image8.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13.wmf"/><Relationship Id="rId18" Type="http://schemas.openxmlformats.org/officeDocument/2006/relationships/oleObject" Target="../embeddings/oleObject16.bin"/><Relationship Id="rId3" Type="http://schemas.openxmlformats.org/officeDocument/2006/relationships/notesSlide" Target="../notesSlides/notesSlide7.xml"/><Relationship Id="rId7" Type="http://schemas.openxmlformats.org/officeDocument/2006/relationships/image" Target="../media/image10.wmf"/><Relationship Id="rId12" Type="http://schemas.openxmlformats.org/officeDocument/2006/relationships/oleObject" Target="../embeddings/oleObject13.bin"/><Relationship Id="rId17" Type="http://schemas.openxmlformats.org/officeDocument/2006/relationships/image" Target="../media/image15.wmf"/><Relationship Id="rId2" Type="http://schemas.openxmlformats.org/officeDocument/2006/relationships/slideLayout" Target="../slideLayouts/slideLayout2.xml"/><Relationship Id="rId16" Type="http://schemas.openxmlformats.org/officeDocument/2006/relationships/oleObject" Target="../embeddings/oleObject15.bin"/><Relationship Id="rId1" Type="http://schemas.openxmlformats.org/officeDocument/2006/relationships/vmlDrawing" Target="../drawings/vmlDrawing3.vml"/><Relationship Id="rId6" Type="http://schemas.openxmlformats.org/officeDocument/2006/relationships/oleObject" Target="../embeddings/oleObject10.bin"/><Relationship Id="rId11" Type="http://schemas.openxmlformats.org/officeDocument/2006/relationships/image" Target="../media/image12.wmf"/><Relationship Id="rId5" Type="http://schemas.openxmlformats.org/officeDocument/2006/relationships/image" Target="../media/image9.wmf"/><Relationship Id="rId15" Type="http://schemas.openxmlformats.org/officeDocument/2006/relationships/image" Target="../media/image14.wmf"/><Relationship Id="rId10" Type="http://schemas.openxmlformats.org/officeDocument/2006/relationships/oleObject" Target="../embeddings/oleObject12.bin"/><Relationship Id="rId19" Type="http://schemas.openxmlformats.org/officeDocument/2006/relationships/image" Target="../media/image16.wmf"/><Relationship Id="rId4" Type="http://schemas.openxmlformats.org/officeDocument/2006/relationships/oleObject" Target="../embeddings/oleObject9.bin"/><Relationship Id="rId9" Type="http://schemas.openxmlformats.org/officeDocument/2006/relationships/image" Target="../media/image11.wmf"/><Relationship Id="rId14" Type="http://schemas.openxmlformats.org/officeDocument/2006/relationships/oleObject" Target="../embeddings/oleObject14.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8.bin"/><Relationship Id="rId5" Type="http://schemas.openxmlformats.org/officeDocument/2006/relationships/image" Target="../media/image17.wmf"/><Relationship Id="rId4" Type="http://schemas.openxmlformats.org/officeDocument/2006/relationships/oleObject" Target="../embeddings/oleObject17.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20.bin"/><Relationship Id="rId5" Type="http://schemas.openxmlformats.org/officeDocument/2006/relationships/image" Target="../media/image18.wmf"/><Relationship Id="rId4"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E684F99-384E-4F9E-B983-043B4A99C393}"/>
              </a:ext>
            </a:extLst>
          </p:cNvPr>
          <p:cNvSpPr>
            <a:spLocks noGrp="1" noChangeArrowheads="1"/>
          </p:cNvSpPr>
          <p:nvPr>
            <p:ph type="ctrTitle"/>
          </p:nvPr>
        </p:nvSpPr>
        <p:spPr>
          <a:xfrm>
            <a:off x="900113" y="1628775"/>
            <a:ext cx="7335837" cy="1728788"/>
          </a:xfrm>
        </p:spPr>
        <p:txBody>
          <a:bodyPr/>
          <a:lstStyle/>
          <a:p>
            <a:pPr eaLnBrk="1" hangingPunct="1">
              <a:lnSpc>
                <a:spcPct val="120000"/>
              </a:lnSpc>
            </a:pPr>
            <a:r>
              <a:rPr lang="zh-CN" altLang="en-US"/>
              <a:t>模拟与数字电路</a:t>
            </a:r>
            <a:br>
              <a:rPr lang="zh-CN" altLang="en-US"/>
            </a:br>
            <a:r>
              <a:rPr lang="en-US" altLang="zh-CN" sz="2400" b="0"/>
              <a:t>Analog and Digital Circuits</a:t>
            </a:r>
            <a:endParaRPr lang="zh-CN" altLang="en-US" sz="2400" b="0"/>
          </a:p>
        </p:txBody>
      </p:sp>
      <p:sp>
        <p:nvSpPr>
          <p:cNvPr id="4099" name="Text Box 4">
            <a:extLst>
              <a:ext uri="{FF2B5EF4-FFF2-40B4-BE49-F238E27FC236}">
                <a16:creationId xmlns:a16="http://schemas.microsoft.com/office/drawing/2014/main" id="{6B1ADEEC-4650-43C5-B8BB-D493F4CC2146}"/>
              </a:ext>
            </a:extLst>
          </p:cNvPr>
          <p:cNvSpPr txBox="1">
            <a:spLocks noChangeArrowheads="1"/>
          </p:cNvSpPr>
          <p:nvPr/>
        </p:nvSpPr>
        <p:spPr bwMode="auto">
          <a:xfrm>
            <a:off x="863600" y="3933825"/>
            <a:ext cx="7416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sz="3200">
                <a:latin typeface="Times New Roman" panose="02020603050405020304" pitchFamily="18" charset="0"/>
              </a:rPr>
              <a:t>04_</a:t>
            </a:r>
            <a:r>
              <a:rPr lang="zh-CN" altLang="en-US" sz="3200">
                <a:latin typeface="Times New Roman" panose="02020603050405020304" pitchFamily="18" charset="0"/>
              </a:rPr>
              <a:t>逻辑代数基础</a:t>
            </a:r>
            <a:r>
              <a:rPr lang="en-US" altLang="zh-CN" sz="3200">
                <a:latin typeface="Times New Roman" panose="02020603050405020304" pitchFamily="18" charset="0"/>
              </a:rPr>
              <a:t>(2)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a:extLst>
              <a:ext uri="{FF2B5EF4-FFF2-40B4-BE49-F238E27FC236}">
                <a16:creationId xmlns:a16="http://schemas.microsoft.com/office/drawing/2014/main" id="{D8836187-7627-49B4-A4FA-9775DECCCD80}"/>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9F4ABDA1-F581-4075-998C-F2B62EAB94BC}" type="datetime1">
              <a:rPr lang="zh-CN" altLang="en-US" sz="1800" b="0" smtClean="0">
                <a:solidFill>
                  <a:srgbClr val="B2B2B2"/>
                </a:solidFill>
              </a:rPr>
              <a:pPr>
                <a:spcAft>
                  <a:spcPct val="0"/>
                </a:spcAft>
                <a:buFontTx/>
                <a:buNone/>
              </a:pPr>
              <a:t>2023/9/19</a:t>
            </a:fld>
            <a:endParaRPr lang="en-US" altLang="zh-CN" sz="1800" b="0">
              <a:solidFill>
                <a:srgbClr val="B2B2B2"/>
              </a:solidFill>
            </a:endParaRPr>
          </a:p>
        </p:txBody>
      </p:sp>
      <p:sp>
        <p:nvSpPr>
          <p:cNvPr id="22531" name="Rectangle 5">
            <a:extLst>
              <a:ext uri="{FF2B5EF4-FFF2-40B4-BE49-F238E27FC236}">
                <a16:creationId xmlns:a16="http://schemas.microsoft.com/office/drawing/2014/main" id="{AA969F1E-7558-4EF0-838C-F2EFEFA7D9A8}"/>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(2)</a:t>
            </a:r>
          </a:p>
        </p:txBody>
      </p:sp>
      <p:sp>
        <p:nvSpPr>
          <p:cNvPr id="22532" name="Rectangle 6">
            <a:extLst>
              <a:ext uri="{FF2B5EF4-FFF2-40B4-BE49-F238E27FC236}">
                <a16:creationId xmlns:a16="http://schemas.microsoft.com/office/drawing/2014/main" id="{C875DF09-D1C6-47A6-82FB-DDBFB4F9EA1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955C271F-52FF-4131-A227-05AC44BBC16F}" type="slidenum">
              <a:rPr lang="en-US" altLang="zh-CN" sz="1800" b="0">
                <a:solidFill>
                  <a:srgbClr val="B2B2B2"/>
                </a:solidFill>
              </a:rPr>
              <a:pPr>
                <a:spcAft>
                  <a:spcPct val="0"/>
                </a:spcAft>
                <a:buFontTx/>
                <a:buNone/>
              </a:pPr>
              <a:t>10</a:t>
            </a:fld>
            <a:endParaRPr lang="en-US" altLang="zh-CN" sz="1800" b="0">
              <a:solidFill>
                <a:srgbClr val="B2B2B2"/>
              </a:solidFill>
            </a:endParaRPr>
          </a:p>
        </p:txBody>
      </p:sp>
      <p:sp>
        <p:nvSpPr>
          <p:cNvPr id="22533" name="Rectangle 2">
            <a:extLst>
              <a:ext uri="{FF2B5EF4-FFF2-40B4-BE49-F238E27FC236}">
                <a16:creationId xmlns:a16="http://schemas.microsoft.com/office/drawing/2014/main" id="{E7422AE8-ECBE-4CA2-81DE-C0BE95CBD446}"/>
              </a:ext>
            </a:extLst>
          </p:cNvPr>
          <p:cNvSpPr>
            <a:spLocks noGrp="1" noChangeArrowheads="1"/>
          </p:cNvSpPr>
          <p:nvPr>
            <p:ph type="title"/>
          </p:nvPr>
        </p:nvSpPr>
        <p:spPr/>
        <p:txBody>
          <a:bodyPr/>
          <a:lstStyle/>
          <a:p>
            <a:r>
              <a:rPr kumimoji="1" lang="zh-CN" altLang="en-US"/>
              <a:t>示例</a:t>
            </a:r>
            <a:r>
              <a:rPr lang="zh-CN" altLang="en-US">
                <a:latin typeface="Times New Roman" panose="02020603050405020304" pitchFamily="18" charset="0"/>
              </a:rPr>
              <a:t>─</a:t>
            </a:r>
            <a:r>
              <a:rPr lang="zh-CN" altLang="en-US">
                <a:solidFill>
                  <a:schemeClr val="tx1"/>
                </a:solidFill>
              </a:rPr>
              <a:t>逻辑函数标准或与式</a:t>
            </a:r>
          </a:p>
        </p:txBody>
      </p:sp>
      <p:sp>
        <p:nvSpPr>
          <p:cNvPr id="22534" name="Rectangle 3">
            <a:extLst>
              <a:ext uri="{FF2B5EF4-FFF2-40B4-BE49-F238E27FC236}">
                <a16:creationId xmlns:a16="http://schemas.microsoft.com/office/drawing/2014/main" id="{CAD55936-95A8-4546-B93C-CC9A2E895932}"/>
              </a:ext>
            </a:extLst>
          </p:cNvPr>
          <p:cNvSpPr>
            <a:spLocks noGrp="1" noChangeArrowheads="1"/>
          </p:cNvSpPr>
          <p:nvPr>
            <p:ph type="body" idx="1"/>
          </p:nvPr>
        </p:nvSpPr>
        <p:spPr>
          <a:xfrm>
            <a:off x="457200" y="1341438"/>
            <a:ext cx="8229600" cy="719137"/>
          </a:xfrm>
        </p:spPr>
        <p:txBody>
          <a:bodyPr/>
          <a:lstStyle/>
          <a:p>
            <a:r>
              <a:rPr lang="zh-CN" altLang="en-US"/>
              <a:t>求逻辑函数的标准或与式</a:t>
            </a:r>
          </a:p>
        </p:txBody>
      </p:sp>
      <p:graphicFrame>
        <p:nvGraphicFramePr>
          <p:cNvPr id="22535" name="Object 132">
            <a:extLst>
              <a:ext uri="{FF2B5EF4-FFF2-40B4-BE49-F238E27FC236}">
                <a16:creationId xmlns:a16="http://schemas.microsoft.com/office/drawing/2014/main" id="{4D54E36D-FBE1-4387-A38B-2100860FE372}"/>
              </a:ext>
            </a:extLst>
          </p:cNvPr>
          <p:cNvGraphicFramePr>
            <a:graphicFrameLocks noChangeAspect="1"/>
          </p:cNvGraphicFramePr>
          <p:nvPr/>
        </p:nvGraphicFramePr>
        <p:xfrm>
          <a:off x="898525" y="1989138"/>
          <a:ext cx="2809875" cy="523875"/>
        </p:xfrm>
        <a:graphic>
          <a:graphicData uri="http://schemas.openxmlformats.org/presentationml/2006/ole">
            <mc:AlternateContent xmlns:mc="http://schemas.openxmlformats.org/markup-compatibility/2006">
              <mc:Choice xmlns:v="urn:schemas-microsoft-com:vml" Requires="v">
                <p:oleObj spid="_x0000_s22681" name="公式" r:id="rId4" imgW="1282700" imgH="254000" progId="Equation.3">
                  <p:embed/>
                </p:oleObj>
              </mc:Choice>
              <mc:Fallback>
                <p:oleObj name="公式" r:id="rId4" imgW="1282700" imgH="254000" progId="Equation.3">
                  <p:embed/>
                  <p:pic>
                    <p:nvPicPr>
                      <p:cNvPr id="0" name="Object 1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8525" y="1989138"/>
                        <a:ext cx="2809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303">
            <a:extLst>
              <a:ext uri="{FF2B5EF4-FFF2-40B4-BE49-F238E27FC236}">
                <a16:creationId xmlns:a16="http://schemas.microsoft.com/office/drawing/2014/main" id="{6FC6A815-2B5F-460C-B423-38C880874945}"/>
              </a:ext>
            </a:extLst>
          </p:cNvPr>
          <p:cNvGrpSpPr>
            <a:grpSpLocks/>
          </p:cNvGrpSpPr>
          <p:nvPr/>
        </p:nvGrpSpPr>
        <p:grpSpPr bwMode="auto">
          <a:xfrm>
            <a:off x="971550" y="2565400"/>
            <a:ext cx="3665538" cy="2508250"/>
            <a:chOff x="612" y="1616"/>
            <a:chExt cx="2309" cy="1580"/>
          </a:xfrm>
        </p:grpSpPr>
        <p:graphicFrame>
          <p:nvGraphicFramePr>
            <p:cNvPr id="22624" name="Object 131">
              <a:extLst>
                <a:ext uri="{FF2B5EF4-FFF2-40B4-BE49-F238E27FC236}">
                  <a16:creationId xmlns:a16="http://schemas.microsoft.com/office/drawing/2014/main" id="{4CD95F57-356C-451A-A3E5-B287DF7AA03C}"/>
                </a:ext>
              </a:extLst>
            </p:cNvPr>
            <p:cNvGraphicFramePr>
              <a:graphicFrameLocks noChangeAspect="1"/>
            </p:cNvGraphicFramePr>
            <p:nvPr/>
          </p:nvGraphicFramePr>
          <p:xfrm>
            <a:off x="635" y="2886"/>
            <a:ext cx="686" cy="300"/>
          </p:xfrm>
          <a:graphic>
            <a:graphicData uri="http://schemas.openxmlformats.org/presentationml/2006/ole">
              <mc:AlternateContent xmlns:mc="http://schemas.openxmlformats.org/markup-compatibility/2006">
                <mc:Choice xmlns:v="urn:schemas-microsoft-com:vml" Requires="v">
                  <p:oleObj spid="_x0000_s22682" name="公式" r:id="rId6" imgW="545863" imgH="228501" progId="Equation.3">
                    <p:embed/>
                  </p:oleObj>
                </mc:Choice>
                <mc:Fallback>
                  <p:oleObj name="公式" r:id="rId6" imgW="545863" imgH="228501" progId="Equation.3">
                    <p:embed/>
                    <p:pic>
                      <p:nvPicPr>
                        <p:cNvPr id="0" name="Object 1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 y="2886"/>
                          <a:ext cx="686"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625" name="Object 141">
              <a:extLst>
                <a:ext uri="{FF2B5EF4-FFF2-40B4-BE49-F238E27FC236}">
                  <a16:creationId xmlns:a16="http://schemas.microsoft.com/office/drawing/2014/main" id="{D7F94CAB-7B20-4661-9B3A-A4E7675D9D49}"/>
                </a:ext>
              </a:extLst>
            </p:cNvPr>
            <p:cNvGraphicFramePr>
              <a:graphicFrameLocks noChangeAspect="1"/>
            </p:cNvGraphicFramePr>
            <p:nvPr/>
          </p:nvGraphicFramePr>
          <p:xfrm>
            <a:off x="1655" y="1616"/>
            <a:ext cx="909" cy="333"/>
          </p:xfrm>
          <a:graphic>
            <a:graphicData uri="http://schemas.openxmlformats.org/presentationml/2006/ole">
              <mc:AlternateContent xmlns:mc="http://schemas.openxmlformats.org/markup-compatibility/2006">
                <mc:Choice xmlns:v="urn:schemas-microsoft-com:vml" Requires="v">
                  <p:oleObj spid="_x0000_s22683" name="公式" r:id="rId8" imgW="723586" imgH="253890" progId="Equation.3">
                    <p:embed/>
                  </p:oleObj>
                </mc:Choice>
                <mc:Fallback>
                  <p:oleObj name="公式" r:id="rId8" imgW="723586" imgH="253890" progId="Equation.3">
                    <p:embed/>
                    <p:pic>
                      <p:nvPicPr>
                        <p:cNvPr id="0" name="Object 14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55" y="1616"/>
                          <a:ext cx="909"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626" name="Object 142">
              <a:extLst>
                <a:ext uri="{FF2B5EF4-FFF2-40B4-BE49-F238E27FC236}">
                  <a16:creationId xmlns:a16="http://schemas.microsoft.com/office/drawing/2014/main" id="{FB37FFFD-9EE8-47D8-B706-B39108034456}"/>
                </a:ext>
              </a:extLst>
            </p:cNvPr>
            <p:cNvGraphicFramePr>
              <a:graphicFrameLocks noChangeAspect="1"/>
            </p:cNvGraphicFramePr>
            <p:nvPr/>
          </p:nvGraphicFramePr>
          <p:xfrm>
            <a:off x="618" y="2040"/>
            <a:ext cx="1355" cy="350"/>
          </p:xfrm>
          <a:graphic>
            <a:graphicData uri="http://schemas.openxmlformats.org/presentationml/2006/ole">
              <mc:AlternateContent xmlns:mc="http://schemas.openxmlformats.org/markup-compatibility/2006">
                <mc:Choice xmlns:v="urn:schemas-microsoft-com:vml" Requires="v">
                  <p:oleObj spid="_x0000_s22684" name="公式" r:id="rId10" imgW="1079032" imgH="266584" progId="Equation.3">
                    <p:embed/>
                  </p:oleObj>
                </mc:Choice>
                <mc:Fallback>
                  <p:oleObj name="公式" r:id="rId10" imgW="1079032" imgH="266584" progId="Equation.3">
                    <p:embed/>
                    <p:pic>
                      <p:nvPicPr>
                        <p:cNvPr id="0" name="Object 14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8" y="2040"/>
                          <a:ext cx="1355"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627" name="Object 143">
              <a:extLst>
                <a:ext uri="{FF2B5EF4-FFF2-40B4-BE49-F238E27FC236}">
                  <a16:creationId xmlns:a16="http://schemas.microsoft.com/office/drawing/2014/main" id="{B57156AA-68ED-4A82-98C6-25061E4F7E29}"/>
                </a:ext>
              </a:extLst>
            </p:cNvPr>
            <p:cNvGraphicFramePr>
              <a:graphicFrameLocks noChangeAspect="1"/>
            </p:cNvGraphicFramePr>
            <p:nvPr/>
          </p:nvGraphicFramePr>
          <p:xfrm>
            <a:off x="612" y="2448"/>
            <a:ext cx="909" cy="299"/>
          </p:xfrm>
          <a:graphic>
            <a:graphicData uri="http://schemas.openxmlformats.org/presentationml/2006/ole">
              <mc:AlternateContent xmlns:mc="http://schemas.openxmlformats.org/markup-compatibility/2006">
                <mc:Choice xmlns:v="urn:schemas-microsoft-com:vml" Requires="v">
                  <p:oleObj spid="_x0000_s22685" name="公式" r:id="rId12" imgW="723586" imgH="228501" progId="Equation.3">
                    <p:embed/>
                  </p:oleObj>
                </mc:Choice>
                <mc:Fallback>
                  <p:oleObj name="公式" r:id="rId12" imgW="723586" imgH="228501" progId="Equation.3">
                    <p:embed/>
                    <p:pic>
                      <p:nvPicPr>
                        <p:cNvPr id="0" name="Object 14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2" y="2448"/>
                          <a:ext cx="909"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628" name="Object 144">
              <a:extLst>
                <a:ext uri="{FF2B5EF4-FFF2-40B4-BE49-F238E27FC236}">
                  <a16:creationId xmlns:a16="http://schemas.microsoft.com/office/drawing/2014/main" id="{1646138A-0D20-4EBB-83DD-BCDCBFBD6DE9}"/>
                </a:ext>
              </a:extLst>
            </p:cNvPr>
            <p:cNvGraphicFramePr>
              <a:graphicFrameLocks noChangeAspect="1"/>
            </p:cNvGraphicFramePr>
            <p:nvPr/>
          </p:nvGraphicFramePr>
          <p:xfrm>
            <a:off x="1565" y="2472"/>
            <a:ext cx="1356" cy="316"/>
          </p:xfrm>
          <a:graphic>
            <a:graphicData uri="http://schemas.openxmlformats.org/presentationml/2006/ole">
              <mc:AlternateContent xmlns:mc="http://schemas.openxmlformats.org/markup-compatibility/2006">
                <mc:Choice xmlns:v="urn:schemas-microsoft-com:vml" Requires="v">
                  <p:oleObj spid="_x0000_s22686" name="公式" r:id="rId14" imgW="1079032" imgH="241195" progId="Equation.3">
                    <p:embed/>
                  </p:oleObj>
                </mc:Choice>
                <mc:Fallback>
                  <p:oleObj name="公式" r:id="rId14" imgW="1079032" imgH="241195" progId="Equation.3">
                    <p:embed/>
                    <p:pic>
                      <p:nvPicPr>
                        <p:cNvPr id="0" name="Object 14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65" y="2472"/>
                          <a:ext cx="1356"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629" name="Object 145">
              <a:extLst>
                <a:ext uri="{FF2B5EF4-FFF2-40B4-BE49-F238E27FC236}">
                  <a16:creationId xmlns:a16="http://schemas.microsoft.com/office/drawing/2014/main" id="{93C888FD-1EE0-4037-BA26-BD351271AA4E}"/>
                </a:ext>
              </a:extLst>
            </p:cNvPr>
            <p:cNvGraphicFramePr>
              <a:graphicFrameLocks noChangeAspect="1"/>
            </p:cNvGraphicFramePr>
            <p:nvPr/>
          </p:nvGraphicFramePr>
          <p:xfrm>
            <a:off x="1361" y="2863"/>
            <a:ext cx="1005" cy="333"/>
          </p:xfrm>
          <a:graphic>
            <a:graphicData uri="http://schemas.openxmlformats.org/presentationml/2006/ole">
              <mc:AlternateContent xmlns:mc="http://schemas.openxmlformats.org/markup-compatibility/2006">
                <mc:Choice xmlns:v="urn:schemas-microsoft-com:vml" Requires="v">
                  <p:oleObj spid="_x0000_s22687" name="公式" r:id="rId16" imgW="799753" imgH="253890" progId="Equation.3">
                    <p:embed/>
                  </p:oleObj>
                </mc:Choice>
                <mc:Fallback>
                  <p:oleObj name="公式" r:id="rId16" imgW="799753" imgH="253890" progId="Equation.3">
                    <p:embed/>
                    <p:pic>
                      <p:nvPicPr>
                        <p:cNvPr id="0" name="Object 14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61" y="2863"/>
                          <a:ext cx="1005"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630" name="Object 146">
              <a:extLst>
                <a:ext uri="{FF2B5EF4-FFF2-40B4-BE49-F238E27FC236}">
                  <a16:creationId xmlns:a16="http://schemas.microsoft.com/office/drawing/2014/main" id="{0B5B5415-D6AE-487A-ABBC-D64D1E5A9E24}"/>
                </a:ext>
              </a:extLst>
            </p:cNvPr>
            <p:cNvGraphicFramePr>
              <a:graphicFrameLocks noChangeAspect="1"/>
            </p:cNvGraphicFramePr>
            <p:nvPr/>
          </p:nvGraphicFramePr>
          <p:xfrm>
            <a:off x="612" y="1683"/>
            <a:ext cx="909" cy="266"/>
          </p:xfrm>
          <a:graphic>
            <a:graphicData uri="http://schemas.openxmlformats.org/presentationml/2006/ole">
              <mc:AlternateContent xmlns:mc="http://schemas.openxmlformats.org/markup-compatibility/2006">
                <mc:Choice xmlns:v="urn:schemas-microsoft-com:vml" Requires="v">
                  <p:oleObj spid="_x0000_s22688" name="公式" r:id="rId18" imgW="723586" imgH="203112" progId="Equation.3">
                    <p:embed/>
                  </p:oleObj>
                </mc:Choice>
                <mc:Fallback>
                  <p:oleObj name="公式" r:id="rId18" imgW="723586" imgH="203112" progId="Equation.3">
                    <p:embed/>
                    <p:pic>
                      <p:nvPicPr>
                        <p:cNvPr id="0" name="Object 14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12" y="1683"/>
                          <a:ext cx="909"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085620" name="Object 180">
            <a:extLst>
              <a:ext uri="{FF2B5EF4-FFF2-40B4-BE49-F238E27FC236}">
                <a16:creationId xmlns:a16="http://schemas.microsoft.com/office/drawing/2014/main" id="{184EC870-80B2-445B-A32C-24621387D49D}"/>
              </a:ext>
            </a:extLst>
          </p:cNvPr>
          <p:cNvGraphicFramePr>
            <a:graphicFrameLocks noChangeAspect="1"/>
          </p:cNvGraphicFramePr>
          <p:nvPr/>
        </p:nvGraphicFramePr>
        <p:xfrm>
          <a:off x="919163" y="5265738"/>
          <a:ext cx="3616325" cy="523875"/>
        </p:xfrm>
        <a:graphic>
          <a:graphicData uri="http://schemas.openxmlformats.org/presentationml/2006/ole">
            <mc:AlternateContent xmlns:mc="http://schemas.openxmlformats.org/markup-compatibility/2006">
              <mc:Choice xmlns:v="urn:schemas-microsoft-com:vml" Requires="v">
                <p:oleObj spid="_x0000_s22689" name="公式" r:id="rId20" imgW="1651000" imgH="254000" progId="Equation.3">
                  <p:embed/>
                </p:oleObj>
              </mc:Choice>
              <mc:Fallback>
                <p:oleObj name="公式" r:id="rId20" imgW="1651000" imgH="254000" progId="Equation.3">
                  <p:embed/>
                  <p:pic>
                    <p:nvPicPr>
                      <p:cNvPr id="0" name="Object 18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19163" y="5265738"/>
                        <a:ext cx="36163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85621" name="Object 181">
            <a:extLst>
              <a:ext uri="{FF2B5EF4-FFF2-40B4-BE49-F238E27FC236}">
                <a16:creationId xmlns:a16="http://schemas.microsoft.com/office/drawing/2014/main" id="{A612E622-C325-41D0-A78D-B50917512830}"/>
              </a:ext>
            </a:extLst>
          </p:cNvPr>
          <p:cNvGraphicFramePr>
            <a:graphicFrameLocks noChangeAspect="1"/>
          </p:cNvGraphicFramePr>
          <p:nvPr/>
        </p:nvGraphicFramePr>
        <p:xfrm>
          <a:off x="2332038" y="5853113"/>
          <a:ext cx="2049462" cy="528637"/>
        </p:xfrm>
        <a:graphic>
          <a:graphicData uri="http://schemas.openxmlformats.org/presentationml/2006/ole">
            <mc:AlternateContent xmlns:mc="http://schemas.openxmlformats.org/markup-compatibility/2006">
              <mc:Choice xmlns:v="urn:schemas-microsoft-com:vml" Requires="v">
                <p:oleObj spid="_x0000_s22690" name="公式" r:id="rId22" imgW="1028254" imgH="253890" progId="Equation.3">
                  <p:embed/>
                </p:oleObj>
              </mc:Choice>
              <mc:Fallback>
                <p:oleObj name="公式" r:id="rId22" imgW="1028254" imgH="253890" progId="Equation.3">
                  <p:embed/>
                  <p:pic>
                    <p:nvPicPr>
                      <p:cNvPr id="0" name="Object 18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332038" y="5853113"/>
                        <a:ext cx="2049462"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85622" name="Rectangle 182">
            <a:extLst>
              <a:ext uri="{FF2B5EF4-FFF2-40B4-BE49-F238E27FC236}">
                <a16:creationId xmlns:a16="http://schemas.microsoft.com/office/drawing/2014/main" id="{A914171A-D6E3-428A-B89E-01F4F9FC08FF}"/>
              </a:ext>
            </a:extLst>
          </p:cNvPr>
          <p:cNvSpPr>
            <a:spLocks noChangeArrowheads="1"/>
          </p:cNvSpPr>
          <p:nvPr/>
        </p:nvSpPr>
        <p:spPr bwMode="auto">
          <a:xfrm>
            <a:off x="6115050" y="1404938"/>
            <a:ext cx="1323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zh-CN" altLang="en-US"/>
              <a:t>真值表</a:t>
            </a:r>
          </a:p>
        </p:txBody>
      </p:sp>
      <p:graphicFrame>
        <p:nvGraphicFramePr>
          <p:cNvPr id="1085623" name="Group 183">
            <a:extLst>
              <a:ext uri="{FF2B5EF4-FFF2-40B4-BE49-F238E27FC236}">
                <a16:creationId xmlns:a16="http://schemas.microsoft.com/office/drawing/2014/main" id="{3D3C877B-5DCF-47BE-A5C5-A53C12AC0E29}"/>
              </a:ext>
            </a:extLst>
          </p:cNvPr>
          <p:cNvGraphicFramePr>
            <a:graphicFrameLocks noGrp="1"/>
          </p:cNvGraphicFramePr>
          <p:nvPr/>
        </p:nvGraphicFramePr>
        <p:xfrm>
          <a:off x="5610225" y="2052638"/>
          <a:ext cx="2368550" cy="4043365"/>
        </p:xfrm>
        <a:graphic>
          <a:graphicData uri="http://schemas.openxmlformats.org/drawingml/2006/table">
            <a:tbl>
              <a:tblPr/>
              <a:tblGrid>
                <a:gridCol w="592138">
                  <a:extLst>
                    <a:ext uri="{9D8B030D-6E8A-4147-A177-3AD203B41FA5}">
                      <a16:colId xmlns:a16="http://schemas.microsoft.com/office/drawing/2014/main" val="20000"/>
                    </a:ext>
                  </a:extLst>
                </a:gridCol>
                <a:gridCol w="322262">
                  <a:extLst>
                    <a:ext uri="{9D8B030D-6E8A-4147-A177-3AD203B41FA5}">
                      <a16:colId xmlns:a16="http://schemas.microsoft.com/office/drawing/2014/main" val="20001"/>
                    </a:ext>
                  </a:extLst>
                </a:gridCol>
                <a:gridCol w="668338">
                  <a:extLst>
                    <a:ext uri="{9D8B030D-6E8A-4147-A177-3AD203B41FA5}">
                      <a16:colId xmlns:a16="http://schemas.microsoft.com/office/drawing/2014/main" val="20002"/>
                    </a:ext>
                  </a:extLst>
                </a:gridCol>
                <a:gridCol w="785812">
                  <a:extLst>
                    <a:ext uri="{9D8B030D-6E8A-4147-A177-3AD203B41FA5}">
                      <a16:colId xmlns:a16="http://schemas.microsoft.com/office/drawing/2014/main" val="20003"/>
                    </a:ext>
                  </a:extLst>
                </a:gridCol>
              </a:tblGrid>
              <a:tr h="627062">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A</a:t>
                      </a:r>
                    </a:p>
                  </a:txBody>
                  <a:tcPr marL="0" marR="0" marT="0" marB="0" anchor="ctr" anchorCtr="1" horzOverflow="overflow">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B</a:t>
                      </a:r>
                    </a:p>
                  </a:txBody>
                  <a:tcPr marL="0" marR="0" marT="0" marB="0" anchor="ctr" anchorCtr="1" horzOverflow="overflow">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C</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L</a:t>
                      </a:r>
                    </a:p>
                  </a:txBody>
                  <a:tcPr marL="0" marR="0" marT="0" marB="0" anchor="ctr" anchorCtr="1"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7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7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5450">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7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7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7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7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1085689" name="Group 249">
            <a:extLst>
              <a:ext uri="{FF2B5EF4-FFF2-40B4-BE49-F238E27FC236}">
                <a16:creationId xmlns:a16="http://schemas.microsoft.com/office/drawing/2014/main" id="{FDF99276-C1CA-4458-85BC-0192F5FE423E}"/>
              </a:ext>
            </a:extLst>
          </p:cNvPr>
          <p:cNvGraphicFramePr>
            <a:graphicFrameLocks noGrp="1"/>
          </p:cNvGraphicFramePr>
          <p:nvPr/>
        </p:nvGraphicFramePr>
        <p:xfrm>
          <a:off x="7993063" y="2655888"/>
          <a:ext cx="731837" cy="3429000"/>
        </p:xfrm>
        <a:graphic>
          <a:graphicData uri="http://schemas.openxmlformats.org/drawingml/2006/table">
            <a:tbl>
              <a:tblPr/>
              <a:tblGrid>
                <a:gridCol w="731837">
                  <a:extLst>
                    <a:ext uri="{9D8B030D-6E8A-4147-A177-3AD203B41FA5}">
                      <a16:colId xmlns:a16="http://schemas.microsoft.com/office/drawing/2014/main" val="20000"/>
                    </a:ext>
                  </a:extLst>
                </a:gridCol>
              </a:tblGrid>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000" b="1" i="0" u="none" strike="noStrike" cap="none" normalizeH="0" baseline="-25000">
                        <a:ln>
                          <a:noFill/>
                        </a:ln>
                        <a:solidFill>
                          <a:schemeClr val="tx1"/>
                        </a:solidFill>
                        <a:effectLst/>
                        <a:latin typeface="Times New Roman" pitchFamily="18" charset="0"/>
                        <a:ea typeface="宋体" pitchFamily="2" charset="-122"/>
                      </a:endParaRPr>
                    </a:p>
                  </a:txBody>
                  <a:tcPr marL="0" marR="0" marT="0" marB="0" anchor="ctr" anchorCtr="1"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m</a:t>
                      </a:r>
                      <a:r>
                        <a:rPr kumimoji="0" lang="en-US" altLang="zh-CN" sz="2000" b="1" i="0" u="none" strike="noStrike" cap="none" normalizeH="0" baseline="-25000">
                          <a:ln>
                            <a:noFill/>
                          </a:ln>
                          <a:solidFill>
                            <a:schemeClr val="tx1"/>
                          </a:solidFill>
                          <a:effectLst/>
                          <a:latin typeface="Times New Roman" pitchFamily="18" charset="0"/>
                          <a:ea typeface="宋体" pitchFamily="2" charset="-122"/>
                        </a:rPr>
                        <a:t>1</a:t>
                      </a:r>
                      <a:endParaRPr kumimoji="0" lang="zh-CN" altLang="en-US" sz="2000" b="1" i="0" u="none" strike="noStrike" cap="none" normalizeH="0" baseline="-25000">
                        <a:ln>
                          <a:noFill/>
                        </a:ln>
                        <a:solidFill>
                          <a:schemeClr val="tx1"/>
                        </a:solidFill>
                        <a:effectLst/>
                        <a:latin typeface="Times New Roman" pitchFamily="18" charset="0"/>
                        <a:ea typeface="宋体" pitchFamily="2" charset="-122"/>
                      </a:endParaRPr>
                    </a:p>
                  </a:txBody>
                  <a:tcPr marL="0" marR="0" marT="0" marB="0" anchor="ctr" anchorCtr="1"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000" b="1" i="0" u="none" strike="noStrike" cap="none" normalizeH="0" baseline="-25000">
                        <a:ln>
                          <a:noFill/>
                        </a:ln>
                        <a:solidFill>
                          <a:schemeClr val="tx1"/>
                        </a:solidFill>
                        <a:effectLst/>
                        <a:latin typeface="Times New Roman" pitchFamily="18" charset="0"/>
                        <a:ea typeface="宋体" pitchFamily="2" charset="-122"/>
                      </a:endParaRPr>
                    </a:p>
                  </a:txBody>
                  <a:tcPr marL="0" marR="0" marT="0" marB="0" anchor="ctr" anchorCtr="1"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000" b="1" i="0" u="none" strike="noStrike" cap="none" normalizeH="0" baseline="-25000">
                        <a:ln>
                          <a:noFill/>
                        </a:ln>
                        <a:solidFill>
                          <a:schemeClr val="tx1"/>
                        </a:solidFill>
                        <a:effectLst/>
                        <a:latin typeface="Times New Roman" pitchFamily="18" charset="0"/>
                        <a:ea typeface="宋体" pitchFamily="2" charset="-122"/>
                      </a:endParaRPr>
                    </a:p>
                  </a:txBody>
                  <a:tcPr marL="0" marR="0" marT="0" marB="0" anchor="ctr" anchorCtr="1"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000" b="1" i="0" u="none" strike="noStrike" cap="none" normalizeH="0" baseline="-25000">
                        <a:ln>
                          <a:noFill/>
                        </a:ln>
                        <a:solidFill>
                          <a:schemeClr val="tx1"/>
                        </a:solidFill>
                        <a:effectLst/>
                        <a:latin typeface="Times New Roman" pitchFamily="18" charset="0"/>
                        <a:ea typeface="宋体" pitchFamily="2" charset="-122"/>
                      </a:endParaRPr>
                    </a:p>
                  </a:txBody>
                  <a:tcPr marL="0" marR="0" marT="0" marB="0" anchor="ctr" anchorCtr="1"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m</a:t>
                      </a:r>
                      <a:r>
                        <a:rPr kumimoji="0" lang="en-US" altLang="zh-CN" sz="2000" b="1" i="0" u="none" strike="noStrike" cap="none" normalizeH="0" baseline="-25000">
                          <a:ln>
                            <a:noFill/>
                          </a:ln>
                          <a:solidFill>
                            <a:schemeClr val="tx1"/>
                          </a:solidFill>
                          <a:effectLst/>
                          <a:latin typeface="Times New Roman" pitchFamily="18" charset="0"/>
                          <a:ea typeface="宋体" pitchFamily="2" charset="-122"/>
                        </a:rPr>
                        <a:t>5</a:t>
                      </a:r>
                      <a:endParaRPr kumimoji="0" lang="zh-CN" altLang="en-US" sz="2000" b="1" i="0" u="none" strike="noStrike" cap="none" normalizeH="0" baseline="-25000">
                        <a:ln>
                          <a:noFill/>
                        </a:ln>
                        <a:solidFill>
                          <a:schemeClr val="tx1"/>
                        </a:solidFill>
                        <a:effectLst/>
                        <a:latin typeface="Times New Roman" pitchFamily="18" charset="0"/>
                        <a:ea typeface="宋体" pitchFamily="2" charset="-122"/>
                      </a:endParaRPr>
                    </a:p>
                  </a:txBody>
                  <a:tcPr marL="0" marR="0" marT="0" marB="0" anchor="ctr" anchorCtr="1"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m</a:t>
                      </a:r>
                      <a:r>
                        <a:rPr kumimoji="0" lang="en-US" altLang="zh-CN" sz="2000" b="1" i="0" u="none" strike="noStrike" cap="none" normalizeH="0" baseline="-25000">
                          <a:ln>
                            <a:noFill/>
                          </a:ln>
                          <a:solidFill>
                            <a:schemeClr val="tx1"/>
                          </a:solidFill>
                          <a:effectLst/>
                          <a:latin typeface="Times New Roman" pitchFamily="18" charset="0"/>
                          <a:ea typeface="宋体" pitchFamily="2" charset="-122"/>
                        </a:rPr>
                        <a:t>6</a:t>
                      </a:r>
                      <a:endParaRPr kumimoji="0" lang="zh-CN" altLang="en-US" sz="2000" b="1" i="0" u="none" strike="noStrike" cap="none" normalizeH="0" baseline="-25000">
                        <a:ln>
                          <a:noFill/>
                        </a:ln>
                        <a:solidFill>
                          <a:schemeClr val="tx1"/>
                        </a:solidFill>
                        <a:effectLst/>
                        <a:latin typeface="Times New Roman" pitchFamily="18" charset="0"/>
                        <a:ea typeface="宋体" pitchFamily="2" charset="-122"/>
                      </a:endParaRPr>
                    </a:p>
                  </a:txBody>
                  <a:tcPr marL="0" marR="0" marT="0" marB="0" anchor="ctr" anchorCtr="1"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m</a:t>
                      </a:r>
                      <a:r>
                        <a:rPr kumimoji="0" lang="en-US" altLang="zh-CN" sz="2000" b="1" i="0" u="none" strike="noStrike" cap="none" normalizeH="0" baseline="-25000">
                          <a:ln>
                            <a:noFill/>
                          </a:ln>
                          <a:solidFill>
                            <a:schemeClr val="tx1"/>
                          </a:solidFill>
                          <a:effectLst/>
                          <a:latin typeface="Times New Roman" pitchFamily="18" charset="0"/>
                          <a:ea typeface="宋体" pitchFamily="2" charset="-122"/>
                        </a:rPr>
                        <a:t>7</a:t>
                      </a:r>
                      <a:endParaRPr kumimoji="0" lang="zh-CN" altLang="en-US" sz="2000" b="1" i="0" u="none" strike="noStrike" cap="none" normalizeH="0" baseline="-25000">
                        <a:ln>
                          <a:noFill/>
                        </a:ln>
                        <a:solidFill>
                          <a:schemeClr val="tx1"/>
                        </a:solidFill>
                        <a:effectLst/>
                        <a:latin typeface="Times New Roman" pitchFamily="18" charset="0"/>
                        <a:ea typeface="宋体" pitchFamily="2" charset="-122"/>
                      </a:endParaRPr>
                    </a:p>
                  </a:txBody>
                  <a:tcPr marL="0" marR="0" marT="0" marB="0" anchor="ctr" anchorCtr="1"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085716" name="Group 276">
            <a:extLst>
              <a:ext uri="{FF2B5EF4-FFF2-40B4-BE49-F238E27FC236}">
                <a16:creationId xmlns:a16="http://schemas.microsoft.com/office/drawing/2014/main" id="{A74A9348-932F-4BDF-AB0D-C9E19AF5FB37}"/>
              </a:ext>
            </a:extLst>
          </p:cNvPr>
          <p:cNvGraphicFramePr>
            <a:graphicFrameLocks noGrp="1"/>
          </p:cNvGraphicFramePr>
          <p:nvPr/>
        </p:nvGraphicFramePr>
        <p:xfrm>
          <a:off x="7192963" y="2676525"/>
          <a:ext cx="785812" cy="3405189"/>
        </p:xfrm>
        <a:graphic>
          <a:graphicData uri="http://schemas.openxmlformats.org/drawingml/2006/table">
            <a:tbl>
              <a:tblPr/>
              <a:tblGrid>
                <a:gridCol w="785812">
                  <a:extLst>
                    <a:ext uri="{9D8B030D-6E8A-4147-A177-3AD203B41FA5}">
                      <a16:colId xmlns:a16="http://schemas.microsoft.com/office/drawing/2014/main" val="20000"/>
                    </a:ext>
                  </a:extLst>
                </a:gridCol>
              </a:tblGrid>
              <a:tr h="425450">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427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425450">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425450">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423863">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427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425450">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425450">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085744" name="Group 304">
            <a:extLst>
              <a:ext uri="{FF2B5EF4-FFF2-40B4-BE49-F238E27FC236}">
                <a16:creationId xmlns:a16="http://schemas.microsoft.com/office/drawing/2014/main" id="{7EAE8D8E-5FD3-4D3E-8FD1-B157B1AF236A}"/>
              </a:ext>
            </a:extLst>
          </p:cNvPr>
          <p:cNvGraphicFramePr>
            <a:graphicFrameLocks noGrp="1"/>
          </p:cNvGraphicFramePr>
          <p:nvPr/>
        </p:nvGraphicFramePr>
        <p:xfrm>
          <a:off x="4895850" y="2673350"/>
          <a:ext cx="731838" cy="3429000"/>
        </p:xfrm>
        <a:graphic>
          <a:graphicData uri="http://schemas.openxmlformats.org/drawingml/2006/table">
            <a:tbl>
              <a:tblPr/>
              <a:tblGrid>
                <a:gridCol w="731838">
                  <a:extLst>
                    <a:ext uri="{9D8B030D-6E8A-4147-A177-3AD203B41FA5}">
                      <a16:colId xmlns:a16="http://schemas.microsoft.com/office/drawing/2014/main" val="20000"/>
                    </a:ext>
                  </a:extLst>
                </a:gridCol>
              </a:tblGrid>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2</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3</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4</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5</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6</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7</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085771" name="Group 331">
            <a:extLst>
              <a:ext uri="{FF2B5EF4-FFF2-40B4-BE49-F238E27FC236}">
                <a16:creationId xmlns:a16="http://schemas.microsoft.com/office/drawing/2014/main" id="{25073525-CFFA-4149-8E7B-BC036B9C272D}"/>
              </a:ext>
            </a:extLst>
          </p:cNvPr>
          <p:cNvGraphicFramePr>
            <a:graphicFrameLocks noGrp="1"/>
          </p:cNvGraphicFramePr>
          <p:nvPr/>
        </p:nvGraphicFramePr>
        <p:xfrm>
          <a:off x="8004175" y="2673350"/>
          <a:ext cx="731838" cy="3429000"/>
        </p:xfrm>
        <a:graphic>
          <a:graphicData uri="http://schemas.openxmlformats.org/drawingml/2006/table">
            <a:tbl>
              <a:tblPr/>
              <a:tblGrid>
                <a:gridCol w="731838">
                  <a:extLst>
                    <a:ext uri="{9D8B030D-6E8A-4147-A177-3AD203B41FA5}">
                      <a16:colId xmlns:a16="http://schemas.microsoft.com/office/drawing/2014/main" val="20000"/>
                    </a:ext>
                  </a:extLst>
                </a:gridCol>
              </a:tblGrid>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M</a:t>
                      </a:r>
                      <a:r>
                        <a:rPr kumimoji="0" lang="en-US" altLang="zh-CN" sz="2000" b="1" i="0" u="none" strike="noStrike" cap="none" normalizeH="0" baseline="-25000">
                          <a:ln>
                            <a:noFill/>
                          </a:ln>
                          <a:solidFill>
                            <a:schemeClr val="tx1"/>
                          </a:solidFill>
                          <a:effectLst/>
                          <a:latin typeface="Times New Roman" pitchFamily="18" charset="0"/>
                          <a:ea typeface="宋体" pitchFamily="2" charset="-122"/>
                        </a:rPr>
                        <a:t>0</a:t>
                      </a:r>
                      <a:endParaRPr kumimoji="0" lang="zh-CN" altLang="en-US" sz="2000" b="1" i="0" u="none" strike="noStrike" cap="none" normalizeH="0" baseline="-25000">
                        <a:ln>
                          <a:noFill/>
                        </a:ln>
                        <a:solidFill>
                          <a:schemeClr val="tx1"/>
                        </a:solidFill>
                        <a:effectLst/>
                        <a:latin typeface="Times New Roman" pitchFamily="18" charset="0"/>
                        <a:ea typeface="宋体" pitchFamily="2" charset="-122"/>
                      </a:endParaRPr>
                    </a:p>
                  </a:txBody>
                  <a:tcPr marL="0" marR="0" marT="0" marB="0" anchor="ctr" anchorCtr="1"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000" b="1" i="0" u="none" strike="noStrike" cap="none" normalizeH="0" baseline="-25000">
                        <a:ln>
                          <a:noFill/>
                        </a:ln>
                        <a:solidFill>
                          <a:schemeClr val="tx1"/>
                        </a:solidFill>
                        <a:effectLst/>
                        <a:latin typeface="Times New Roman" pitchFamily="18" charset="0"/>
                        <a:ea typeface="宋体" pitchFamily="2" charset="-122"/>
                      </a:endParaRPr>
                    </a:p>
                  </a:txBody>
                  <a:tcPr marL="0" marR="0" marT="0" marB="0" anchor="ctr" anchorCtr="1"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M</a:t>
                      </a:r>
                      <a:r>
                        <a:rPr kumimoji="0" lang="en-US" altLang="zh-CN" sz="2000" b="1" i="0" u="none" strike="noStrike" cap="none" normalizeH="0" baseline="-25000">
                          <a:ln>
                            <a:noFill/>
                          </a:ln>
                          <a:solidFill>
                            <a:schemeClr val="tx1"/>
                          </a:solidFill>
                          <a:effectLst/>
                          <a:latin typeface="Times New Roman" pitchFamily="18" charset="0"/>
                          <a:ea typeface="宋体" pitchFamily="2" charset="-122"/>
                        </a:rPr>
                        <a:t>2</a:t>
                      </a:r>
                      <a:endParaRPr kumimoji="0" lang="zh-CN" altLang="en-US" sz="2000" b="1" i="0" u="none" strike="noStrike" cap="none" normalizeH="0" baseline="-25000">
                        <a:ln>
                          <a:noFill/>
                        </a:ln>
                        <a:solidFill>
                          <a:schemeClr val="tx1"/>
                        </a:solidFill>
                        <a:effectLst/>
                        <a:latin typeface="Times New Roman" pitchFamily="18" charset="0"/>
                        <a:ea typeface="宋体" pitchFamily="2" charset="-122"/>
                      </a:endParaRPr>
                    </a:p>
                  </a:txBody>
                  <a:tcPr marL="0" marR="0" marT="0" marB="0" anchor="ctr" anchorCtr="1"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M</a:t>
                      </a:r>
                      <a:r>
                        <a:rPr kumimoji="0" lang="en-US" altLang="zh-CN" sz="2000" b="1" i="0" u="none" strike="noStrike" cap="none" normalizeH="0" baseline="-25000">
                          <a:ln>
                            <a:noFill/>
                          </a:ln>
                          <a:solidFill>
                            <a:schemeClr val="tx1"/>
                          </a:solidFill>
                          <a:effectLst/>
                          <a:latin typeface="Times New Roman" pitchFamily="18" charset="0"/>
                          <a:ea typeface="宋体" pitchFamily="2" charset="-122"/>
                        </a:rPr>
                        <a:t>3</a:t>
                      </a:r>
                      <a:endParaRPr kumimoji="0" lang="zh-CN" altLang="en-US" sz="2000" b="1" i="0" u="none" strike="noStrike" cap="none" normalizeH="0" baseline="-25000">
                        <a:ln>
                          <a:noFill/>
                        </a:ln>
                        <a:solidFill>
                          <a:schemeClr val="tx1"/>
                        </a:solidFill>
                        <a:effectLst/>
                        <a:latin typeface="Times New Roman" pitchFamily="18" charset="0"/>
                        <a:ea typeface="宋体" pitchFamily="2" charset="-122"/>
                      </a:endParaRPr>
                    </a:p>
                  </a:txBody>
                  <a:tcPr marL="0" marR="0" marT="0" marB="0" anchor="ctr" anchorCtr="1"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M</a:t>
                      </a:r>
                      <a:r>
                        <a:rPr kumimoji="0" lang="en-US" altLang="zh-CN" sz="2000" b="1" i="0" u="none" strike="noStrike" cap="none" normalizeH="0" baseline="-25000">
                          <a:ln>
                            <a:noFill/>
                          </a:ln>
                          <a:solidFill>
                            <a:schemeClr val="tx1"/>
                          </a:solidFill>
                          <a:effectLst/>
                          <a:latin typeface="Times New Roman" pitchFamily="18" charset="0"/>
                          <a:ea typeface="宋体" pitchFamily="2" charset="-122"/>
                        </a:rPr>
                        <a:t>4</a:t>
                      </a:r>
                      <a:endParaRPr kumimoji="0" lang="zh-CN" altLang="en-US" sz="2000" b="1" i="0" u="none" strike="noStrike" cap="none" normalizeH="0" baseline="-25000">
                        <a:ln>
                          <a:noFill/>
                        </a:ln>
                        <a:solidFill>
                          <a:schemeClr val="tx1"/>
                        </a:solidFill>
                        <a:effectLst/>
                        <a:latin typeface="Times New Roman" pitchFamily="18" charset="0"/>
                        <a:ea typeface="宋体" pitchFamily="2" charset="-122"/>
                      </a:endParaRPr>
                    </a:p>
                  </a:txBody>
                  <a:tcPr marL="0" marR="0" marT="0" marB="0" anchor="ctr" anchorCtr="1"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000" b="1" i="0" u="none" strike="noStrike" cap="none" normalizeH="0" baseline="-25000">
                        <a:ln>
                          <a:noFill/>
                        </a:ln>
                        <a:solidFill>
                          <a:schemeClr val="tx1"/>
                        </a:solidFill>
                        <a:effectLst/>
                        <a:latin typeface="Times New Roman" pitchFamily="18" charset="0"/>
                        <a:ea typeface="宋体" pitchFamily="2" charset="-122"/>
                      </a:endParaRPr>
                    </a:p>
                  </a:txBody>
                  <a:tcPr marL="0" marR="0" marT="0" marB="0" anchor="ctr" anchorCtr="1"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000" b="1" i="0" u="none" strike="noStrike" cap="none" normalizeH="0" baseline="-25000">
                        <a:ln>
                          <a:noFill/>
                        </a:ln>
                        <a:solidFill>
                          <a:schemeClr val="tx1"/>
                        </a:solidFill>
                        <a:effectLst/>
                        <a:latin typeface="Times New Roman" pitchFamily="18" charset="0"/>
                        <a:ea typeface="宋体" pitchFamily="2" charset="-122"/>
                      </a:endParaRPr>
                    </a:p>
                  </a:txBody>
                  <a:tcPr marL="0" marR="0" marT="0" marB="0" anchor="ctr" anchorCtr="1"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000" b="1" i="0" u="none" strike="noStrike" cap="none" normalizeH="0" baseline="-25000">
                        <a:ln>
                          <a:noFill/>
                        </a:ln>
                        <a:solidFill>
                          <a:schemeClr val="tx1"/>
                        </a:solidFill>
                        <a:effectLst/>
                        <a:latin typeface="Times New Roman" pitchFamily="18" charset="0"/>
                        <a:ea typeface="宋体" pitchFamily="2" charset="-122"/>
                      </a:endParaRPr>
                    </a:p>
                  </a:txBody>
                  <a:tcPr marL="0" marR="0" marT="0" marB="0" anchor="ctr" anchorCtr="1"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085622"/>
                                        </p:tgtEl>
                                        <p:attrNameLst>
                                          <p:attrName>style.visibility</p:attrName>
                                        </p:attrNameLst>
                                      </p:cBhvr>
                                      <p:to>
                                        <p:strVal val="visible"/>
                                      </p:to>
                                    </p:set>
                                    <p:animEffect transition="in" filter="blinds(horizontal)">
                                      <p:cBhvr>
                                        <p:cTn id="11" dur="500"/>
                                        <p:tgtEl>
                                          <p:spTgt spid="1085622"/>
                                        </p:tgtEl>
                                      </p:cBhvr>
                                    </p:animEffect>
                                  </p:childTnLst>
                                </p:cTn>
                              </p:par>
                              <p:par>
                                <p:cTn id="12" presetID="3" presetClass="entr" presetSubtype="10" fill="hold" nodeType="withEffect">
                                  <p:stCondLst>
                                    <p:cond delay="0"/>
                                  </p:stCondLst>
                                  <p:childTnLst>
                                    <p:set>
                                      <p:cBhvr>
                                        <p:cTn id="13" dur="1" fill="hold">
                                          <p:stCondLst>
                                            <p:cond delay="0"/>
                                          </p:stCondLst>
                                        </p:cTn>
                                        <p:tgtEl>
                                          <p:spTgt spid="1085623"/>
                                        </p:tgtEl>
                                        <p:attrNameLst>
                                          <p:attrName>style.visibility</p:attrName>
                                        </p:attrNameLst>
                                      </p:cBhvr>
                                      <p:to>
                                        <p:strVal val="visible"/>
                                      </p:to>
                                    </p:set>
                                    <p:animEffect transition="in" filter="blinds(horizontal)">
                                      <p:cBhvr>
                                        <p:cTn id="14" dur="500"/>
                                        <p:tgtEl>
                                          <p:spTgt spid="1085623"/>
                                        </p:tgtEl>
                                      </p:cBhvr>
                                    </p:animEffect>
                                  </p:childTnLst>
                                </p:cTn>
                              </p:par>
                              <p:par>
                                <p:cTn id="15" presetID="3" presetClass="entr" presetSubtype="10" fill="hold" nodeType="withEffect">
                                  <p:stCondLst>
                                    <p:cond delay="0"/>
                                  </p:stCondLst>
                                  <p:childTnLst>
                                    <p:set>
                                      <p:cBhvr>
                                        <p:cTn id="16" dur="1" fill="hold">
                                          <p:stCondLst>
                                            <p:cond delay="0"/>
                                          </p:stCondLst>
                                        </p:cTn>
                                        <p:tgtEl>
                                          <p:spTgt spid="1085716"/>
                                        </p:tgtEl>
                                        <p:attrNameLst>
                                          <p:attrName>style.visibility</p:attrName>
                                        </p:attrNameLst>
                                      </p:cBhvr>
                                      <p:to>
                                        <p:strVal val="visible"/>
                                      </p:to>
                                    </p:set>
                                    <p:animEffect transition="in" filter="blinds(horizontal)">
                                      <p:cBhvr>
                                        <p:cTn id="17" dur="500"/>
                                        <p:tgtEl>
                                          <p:spTgt spid="10857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1085744"/>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1085689"/>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1085620"/>
                                        </p:tgtEl>
                                        <p:attrNameLst>
                                          <p:attrName>style.visibility</p:attrName>
                                        </p:attrNameLst>
                                      </p:cBhvr>
                                      <p:to>
                                        <p:strVal val="visible"/>
                                      </p:to>
                                    </p:set>
                                    <p:animEffect transition="in" filter="blinds(horizontal)">
                                      <p:cBhvr>
                                        <p:cTn id="30" dur="500"/>
                                        <p:tgtEl>
                                          <p:spTgt spid="108562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08577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0856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6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a:extLst>
              <a:ext uri="{FF2B5EF4-FFF2-40B4-BE49-F238E27FC236}">
                <a16:creationId xmlns:a16="http://schemas.microsoft.com/office/drawing/2014/main" id="{075AC25A-3940-49AA-84EF-BA4CF25DCDEE}"/>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65EEDF23-0AED-4DA9-8AD3-4D48FC1EF5E4}" type="datetime1">
              <a:rPr lang="zh-CN" altLang="en-US" sz="1800" b="0" smtClean="0">
                <a:solidFill>
                  <a:srgbClr val="B2B2B2"/>
                </a:solidFill>
              </a:rPr>
              <a:pPr>
                <a:spcAft>
                  <a:spcPct val="0"/>
                </a:spcAft>
                <a:buFontTx/>
                <a:buNone/>
              </a:pPr>
              <a:t>2023/9/19</a:t>
            </a:fld>
            <a:endParaRPr lang="en-US" altLang="zh-CN" sz="1800" b="0">
              <a:solidFill>
                <a:srgbClr val="B2B2B2"/>
              </a:solidFill>
            </a:endParaRPr>
          </a:p>
        </p:txBody>
      </p:sp>
      <p:sp>
        <p:nvSpPr>
          <p:cNvPr id="24579" name="Rectangle 5">
            <a:extLst>
              <a:ext uri="{FF2B5EF4-FFF2-40B4-BE49-F238E27FC236}">
                <a16:creationId xmlns:a16="http://schemas.microsoft.com/office/drawing/2014/main" id="{E79623AA-F6FA-456D-81AA-C19B00848DFD}"/>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(2)</a:t>
            </a:r>
          </a:p>
        </p:txBody>
      </p:sp>
      <p:sp>
        <p:nvSpPr>
          <p:cNvPr id="24580" name="Rectangle 6">
            <a:extLst>
              <a:ext uri="{FF2B5EF4-FFF2-40B4-BE49-F238E27FC236}">
                <a16:creationId xmlns:a16="http://schemas.microsoft.com/office/drawing/2014/main" id="{61298BA8-E882-425E-96E2-91CA0B956FC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49306F52-DC58-43AC-AA28-EA9A939CCA99}" type="slidenum">
              <a:rPr lang="en-US" altLang="zh-CN" sz="1800" b="0">
                <a:solidFill>
                  <a:srgbClr val="B2B2B2"/>
                </a:solidFill>
              </a:rPr>
              <a:pPr>
                <a:spcAft>
                  <a:spcPct val="0"/>
                </a:spcAft>
                <a:buFontTx/>
                <a:buNone/>
              </a:pPr>
              <a:t>11</a:t>
            </a:fld>
            <a:endParaRPr lang="en-US" altLang="zh-CN" sz="1800" b="0">
              <a:solidFill>
                <a:srgbClr val="B2B2B2"/>
              </a:solidFill>
            </a:endParaRPr>
          </a:p>
        </p:txBody>
      </p:sp>
      <p:sp>
        <p:nvSpPr>
          <p:cNvPr id="24581" name="Rectangle 2">
            <a:extLst>
              <a:ext uri="{FF2B5EF4-FFF2-40B4-BE49-F238E27FC236}">
                <a16:creationId xmlns:a16="http://schemas.microsoft.com/office/drawing/2014/main" id="{FF43FF2C-5195-4661-A594-37814F6DFF3D}"/>
              </a:ext>
            </a:extLst>
          </p:cNvPr>
          <p:cNvSpPr>
            <a:spLocks noGrp="1" noChangeArrowheads="1"/>
          </p:cNvSpPr>
          <p:nvPr>
            <p:ph type="title"/>
          </p:nvPr>
        </p:nvSpPr>
        <p:spPr/>
        <p:txBody>
          <a:bodyPr/>
          <a:lstStyle/>
          <a:p>
            <a:r>
              <a:rPr kumimoji="1" lang="zh-CN" altLang="en-US">
                <a:solidFill>
                  <a:schemeClr val="tx1"/>
                </a:solidFill>
              </a:rPr>
              <a:t>逻辑函数的化简</a:t>
            </a:r>
          </a:p>
        </p:txBody>
      </p:sp>
      <p:sp>
        <p:nvSpPr>
          <p:cNvPr id="997379" name="Rectangle 3">
            <a:extLst>
              <a:ext uri="{FF2B5EF4-FFF2-40B4-BE49-F238E27FC236}">
                <a16:creationId xmlns:a16="http://schemas.microsoft.com/office/drawing/2014/main" id="{BFEC1AA5-92CC-4DE5-86BC-EACCD867C447}"/>
              </a:ext>
            </a:extLst>
          </p:cNvPr>
          <p:cNvSpPr>
            <a:spLocks noGrp="1" noChangeArrowheads="1"/>
          </p:cNvSpPr>
          <p:nvPr>
            <p:ph type="body" idx="1"/>
          </p:nvPr>
        </p:nvSpPr>
        <p:spPr/>
        <p:txBody>
          <a:bodyPr/>
          <a:lstStyle/>
          <a:p>
            <a:r>
              <a:rPr kumimoji="1" lang="zh-CN" altLang="en-US"/>
              <a:t>逻辑函数的最简与或式</a:t>
            </a:r>
          </a:p>
          <a:p>
            <a:pPr lvl="1"/>
            <a:r>
              <a:rPr kumimoji="1" lang="zh-CN" altLang="en-US"/>
              <a:t>乘积项（与项）最少</a:t>
            </a:r>
          </a:p>
          <a:p>
            <a:pPr lvl="1"/>
            <a:r>
              <a:rPr kumimoji="1" lang="zh-CN" altLang="en-US"/>
              <a:t>每个乘积项</a:t>
            </a:r>
            <a:r>
              <a:rPr lang="zh-CN" altLang="en-US"/>
              <a:t>的因子也最少</a:t>
            </a:r>
            <a:endParaRPr kumimoji="1" lang="zh-CN" altLang="en-US"/>
          </a:p>
          <a:p>
            <a:r>
              <a:rPr kumimoji="1" lang="zh-CN" altLang="en-US"/>
              <a:t>逻辑函数化简的主要方法</a:t>
            </a:r>
          </a:p>
          <a:p>
            <a:pPr lvl="1"/>
            <a:r>
              <a:rPr kumimoji="1" lang="zh-CN" altLang="en-US"/>
              <a:t>代数法（公式法）</a:t>
            </a:r>
          </a:p>
          <a:p>
            <a:pPr lvl="1"/>
            <a:r>
              <a:rPr kumimoji="1" lang="zh-CN" altLang="en-US"/>
              <a:t>卡诺图法（图解法）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9737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9737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973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a:extLst>
              <a:ext uri="{FF2B5EF4-FFF2-40B4-BE49-F238E27FC236}">
                <a16:creationId xmlns:a16="http://schemas.microsoft.com/office/drawing/2014/main" id="{F6B28900-3E4C-4EA5-8FB9-4CD5C0783BB3}"/>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C36D3F0F-EB48-4849-B9D0-9C1591E89F86}" type="datetime1">
              <a:rPr lang="zh-CN" altLang="en-US" sz="1800" b="0" smtClean="0">
                <a:solidFill>
                  <a:srgbClr val="B2B2B2"/>
                </a:solidFill>
              </a:rPr>
              <a:pPr>
                <a:spcAft>
                  <a:spcPct val="0"/>
                </a:spcAft>
                <a:buFontTx/>
                <a:buNone/>
              </a:pPr>
              <a:t>2023/9/19</a:t>
            </a:fld>
            <a:endParaRPr lang="en-US" altLang="zh-CN" sz="1800" b="0">
              <a:solidFill>
                <a:srgbClr val="B2B2B2"/>
              </a:solidFill>
            </a:endParaRPr>
          </a:p>
        </p:txBody>
      </p:sp>
      <p:sp>
        <p:nvSpPr>
          <p:cNvPr id="26627" name="Rectangle 5">
            <a:extLst>
              <a:ext uri="{FF2B5EF4-FFF2-40B4-BE49-F238E27FC236}">
                <a16:creationId xmlns:a16="http://schemas.microsoft.com/office/drawing/2014/main" id="{3ECA08E5-97F9-4EB1-B812-EFAA67A3BD41}"/>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(2)</a:t>
            </a:r>
          </a:p>
        </p:txBody>
      </p:sp>
      <p:sp>
        <p:nvSpPr>
          <p:cNvPr id="26628" name="Rectangle 6">
            <a:extLst>
              <a:ext uri="{FF2B5EF4-FFF2-40B4-BE49-F238E27FC236}">
                <a16:creationId xmlns:a16="http://schemas.microsoft.com/office/drawing/2014/main" id="{2FEC482A-E790-4402-B0DE-AAC64EE967A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A688A95-4F1A-43CA-8869-296DB54688D3}" type="slidenum">
              <a:rPr lang="en-US" altLang="zh-CN" sz="1800" b="0">
                <a:solidFill>
                  <a:srgbClr val="B2B2B2"/>
                </a:solidFill>
              </a:rPr>
              <a:pPr>
                <a:spcAft>
                  <a:spcPct val="0"/>
                </a:spcAft>
                <a:buFontTx/>
                <a:buNone/>
              </a:pPr>
              <a:t>12</a:t>
            </a:fld>
            <a:endParaRPr lang="en-US" altLang="zh-CN" sz="1800" b="0">
              <a:solidFill>
                <a:srgbClr val="B2B2B2"/>
              </a:solidFill>
            </a:endParaRPr>
          </a:p>
        </p:txBody>
      </p:sp>
      <p:sp>
        <p:nvSpPr>
          <p:cNvPr id="26629" name="Rectangle 2">
            <a:extLst>
              <a:ext uri="{FF2B5EF4-FFF2-40B4-BE49-F238E27FC236}">
                <a16:creationId xmlns:a16="http://schemas.microsoft.com/office/drawing/2014/main" id="{48C3C865-B285-4DC5-9640-5B3468044ED6}"/>
              </a:ext>
            </a:extLst>
          </p:cNvPr>
          <p:cNvSpPr>
            <a:spLocks noGrp="1" noChangeArrowheads="1"/>
          </p:cNvSpPr>
          <p:nvPr>
            <p:ph type="title"/>
          </p:nvPr>
        </p:nvSpPr>
        <p:spPr/>
        <p:txBody>
          <a:bodyPr/>
          <a:lstStyle/>
          <a:p>
            <a:r>
              <a:rPr kumimoji="1" lang="zh-CN" altLang="en-US"/>
              <a:t>代数法化简</a:t>
            </a:r>
          </a:p>
        </p:txBody>
      </p:sp>
      <p:sp>
        <p:nvSpPr>
          <p:cNvPr id="999427" name="Rectangle 3">
            <a:extLst>
              <a:ext uri="{FF2B5EF4-FFF2-40B4-BE49-F238E27FC236}">
                <a16:creationId xmlns:a16="http://schemas.microsoft.com/office/drawing/2014/main" id="{07382A6F-78EF-4B15-9304-58041500CDDB}"/>
              </a:ext>
            </a:extLst>
          </p:cNvPr>
          <p:cNvSpPr>
            <a:spLocks noGrp="1" noChangeArrowheads="1"/>
          </p:cNvSpPr>
          <p:nvPr>
            <p:ph type="body" idx="1"/>
          </p:nvPr>
        </p:nvSpPr>
        <p:spPr>
          <a:xfrm>
            <a:off x="457200" y="1449388"/>
            <a:ext cx="3646488" cy="4418012"/>
          </a:xfrm>
        </p:spPr>
        <p:txBody>
          <a:bodyPr/>
          <a:lstStyle/>
          <a:p>
            <a:r>
              <a:rPr lang="zh-CN" altLang="en-US">
                <a:latin typeface="Times New Roman" panose="02020603050405020304" pitchFamily="18" charset="0"/>
              </a:rPr>
              <a:t>反复应用逻辑代数基本定律，消去多余的因子和乘积项</a:t>
            </a:r>
            <a:endParaRPr lang="en-US" altLang="zh-CN">
              <a:latin typeface="Times New Roman" panose="02020603050405020304" pitchFamily="18" charset="0"/>
            </a:endParaRPr>
          </a:p>
          <a:p>
            <a:r>
              <a:rPr lang="zh-CN" altLang="en-US"/>
              <a:t>常用</a:t>
            </a:r>
            <a:r>
              <a:rPr lang="zh-CN" altLang="en-US">
                <a:latin typeface="Times New Roman" panose="02020603050405020304" pitchFamily="18" charset="0"/>
              </a:rPr>
              <a:t>公式</a:t>
            </a:r>
          </a:p>
          <a:p>
            <a:pPr lvl="1">
              <a:spcBef>
                <a:spcPct val="30000"/>
              </a:spcBef>
              <a:buFontTx/>
              <a:buNone/>
            </a:pPr>
            <a:r>
              <a:rPr lang="en-US" altLang="zh-CN">
                <a:latin typeface="Times New Roman" panose="02020603050405020304" pitchFamily="18" charset="0"/>
              </a:rPr>
              <a:t>①</a:t>
            </a:r>
          </a:p>
          <a:p>
            <a:pPr lvl="1">
              <a:spcBef>
                <a:spcPct val="30000"/>
              </a:spcBef>
              <a:buFontTx/>
              <a:buNone/>
            </a:pPr>
            <a:r>
              <a:rPr lang="en-US" altLang="zh-CN"/>
              <a:t>②</a:t>
            </a:r>
            <a:endParaRPr lang="en-US" altLang="zh-CN">
              <a:latin typeface="Times New Roman" panose="02020603050405020304" pitchFamily="18" charset="0"/>
            </a:endParaRPr>
          </a:p>
          <a:p>
            <a:pPr lvl="1">
              <a:spcBef>
                <a:spcPct val="30000"/>
              </a:spcBef>
              <a:buFontTx/>
              <a:buNone/>
            </a:pPr>
            <a:r>
              <a:rPr lang="en-US" altLang="zh-CN"/>
              <a:t>③</a:t>
            </a:r>
            <a:endParaRPr lang="en-US" altLang="zh-CN">
              <a:latin typeface="Times New Roman" panose="02020603050405020304" pitchFamily="18" charset="0"/>
            </a:endParaRPr>
          </a:p>
          <a:p>
            <a:pPr lvl="1">
              <a:spcBef>
                <a:spcPct val="30000"/>
              </a:spcBef>
              <a:buFontTx/>
              <a:buNone/>
            </a:pPr>
            <a:r>
              <a:rPr lang="en-US" altLang="zh-CN"/>
              <a:t>④</a:t>
            </a:r>
          </a:p>
        </p:txBody>
      </p:sp>
      <p:grpSp>
        <p:nvGrpSpPr>
          <p:cNvPr id="2" name="Group 50">
            <a:extLst>
              <a:ext uri="{FF2B5EF4-FFF2-40B4-BE49-F238E27FC236}">
                <a16:creationId xmlns:a16="http://schemas.microsoft.com/office/drawing/2014/main" id="{1EEEF7DA-1427-4047-AC3A-8F9548ED8860}"/>
              </a:ext>
            </a:extLst>
          </p:cNvPr>
          <p:cNvGrpSpPr>
            <a:grpSpLocks/>
          </p:cNvGrpSpPr>
          <p:nvPr/>
        </p:nvGrpSpPr>
        <p:grpSpPr bwMode="auto">
          <a:xfrm>
            <a:off x="6024563" y="1952625"/>
            <a:ext cx="2051050" cy="1406525"/>
            <a:chOff x="3763" y="1230"/>
            <a:chExt cx="1292" cy="886"/>
          </a:xfrm>
        </p:grpSpPr>
        <p:sp>
          <p:nvSpPr>
            <p:cNvPr id="26662" name="Text Box 15">
              <a:extLst>
                <a:ext uri="{FF2B5EF4-FFF2-40B4-BE49-F238E27FC236}">
                  <a16:creationId xmlns:a16="http://schemas.microsoft.com/office/drawing/2014/main" id="{391A62AF-231B-4968-89E7-09AB36591F2E}"/>
                </a:ext>
              </a:extLst>
            </p:cNvPr>
            <p:cNvSpPr txBox="1">
              <a:spLocks noChangeArrowheads="1"/>
            </p:cNvSpPr>
            <p:nvPr/>
          </p:nvSpPr>
          <p:spPr bwMode="auto">
            <a:xfrm>
              <a:off x="3763" y="1230"/>
              <a:ext cx="1292" cy="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Aft>
                  <a:spcPct val="0"/>
                </a:spcAft>
                <a:buFontTx/>
                <a:buNone/>
              </a:pPr>
              <a:r>
                <a:rPr kumimoji="1" lang="en-US" altLang="zh-CN" sz="2400">
                  <a:latin typeface="Times New Roman" panose="02020603050405020304" pitchFamily="18" charset="0"/>
                  <a:ea typeface="楷体_GB2312" pitchFamily="49" charset="-122"/>
                </a:rPr>
                <a:t>= (A+A)(A+B)</a:t>
              </a:r>
            </a:p>
            <a:p>
              <a:pPr eaLnBrk="1" hangingPunct="1">
                <a:lnSpc>
                  <a:spcPct val="120000"/>
                </a:lnSpc>
                <a:spcAft>
                  <a:spcPct val="0"/>
                </a:spcAft>
                <a:buFontTx/>
                <a:buNone/>
              </a:pPr>
              <a:r>
                <a:rPr kumimoji="1" lang="en-US" altLang="zh-CN" sz="2400">
                  <a:latin typeface="Times New Roman" panose="02020603050405020304" pitchFamily="18" charset="0"/>
                  <a:ea typeface="楷体_GB2312" pitchFamily="49" charset="-122"/>
                </a:rPr>
                <a:t>= 1• (A+B)</a:t>
              </a:r>
            </a:p>
            <a:p>
              <a:pPr eaLnBrk="1" hangingPunct="1">
                <a:lnSpc>
                  <a:spcPct val="120000"/>
                </a:lnSpc>
                <a:spcAft>
                  <a:spcPct val="0"/>
                </a:spcAft>
                <a:buFontTx/>
                <a:buNone/>
              </a:pPr>
              <a:r>
                <a:rPr kumimoji="1" lang="en-US" altLang="zh-CN" sz="2400">
                  <a:latin typeface="Times New Roman" panose="02020603050405020304" pitchFamily="18" charset="0"/>
                  <a:ea typeface="楷体_GB2312" pitchFamily="49" charset="-122"/>
                </a:rPr>
                <a:t>= A+B</a:t>
              </a:r>
            </a:p>
          </p:txBody>
        </p:sp>
        <p:sp>
          <p:nvSpPr>
            <p:cNvPr id="26663" name="Line 16">
              <a:extLst>
                <a:ext uri="{FF2B5EF4-FFF2-40B4-BE49-F238E27FC236}">
                  <a16:creationId xmlns:a16="http://schemas.microsoft.com/office/drawing/2014/main" id="{7991E89C-1DC0-4537-8BDC-86C50B6051DE}"/>
                </a:ext>
              </a:extLst>
            </p:cNvPr>
            <p:cNvSpPr>
              <a:spLocks noChangeShapeType="1"/>
            </p:cNvSpPr>
            <p:nvPr/>
          </p:nvSpPr>
          <p:spPr bwMode="auto">
            <a:xfrm flipV="1">
              <a:off x="4286" y="1305"/>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58">
            <a:extLst>
              <a:ext uri="{FF2B5EF4-FFF2-40B4-BE49-F238E27FC236}">
                <a16:creationId xmlns:a16="http://schemas.microsoft.com/office/drawing/2014/main" id="{695F38EE-FF4E-46D3-B7CF-FA9BF484B12B}"/>
              </a:ext>
            </a:extLst>
          </p:cNvPr>
          <p:cNvGrpSpPr>
            <a:grpSpLocks/>
          </p:cNvGrpSpPr>
          <p:nvPr/>
        </p:nvGrpSpPr>
        <p:grpSpPr bwMode="auto">
          <a:xfrm>
            <a:off x="1411288" y="3448050"/>
            <a:ext cx="3186112" cy="2119313"/>
            <a:chOff x="889" y="2172"/>
            <a:chExt cx="2007" cy="1335"/>
          </a:xfrm>
        </p:grpSpPr>
        <p:grpSp>
          <p:nvGrpSpPr>
            <p:cNvPr id="26651" name="Group 41">
              <a:extLst>
                <a:ext uri="{FF2B5EF4-FFF2-40B4-BE49-F238E27FC236}">
                  <a16:creationId xmlns:a16="http://schemas.microsoft.com/office/drawing/2014/main" id="{99D953F2-FBFC-43EB-B0F4-BB173C985C5E}"/>
                </a:ext>
              </a:extLst>
            </p:cNvPr>
            <p:cNvGrpSpPr>
              <a:grpSpLocks/>
            </p:cNvGrpSpPr>
            <p:nvPr/>
          </p:nvGrpSpPr>
          <p:grpSpPr bwMode="auto">
            <a:xfrm>
              <a:off x="890" y="2172"/>
              <a:ext cx="1315" cy="288"/>
              <a:chOff x="532" y="1781"/>
              <a:chExt cx="1315" cy="288"/>
            </a:xfrm>
          </p:grpSpPr>
          <p:sp>
            <p:nvSpPr>
              <p:cNvPr id="26660" name="Text Box 11">
                <a:extLst>
                  <a:ext uri="{FF2B5EF4-FFF2-40B4-BE49-F238E27FC236}">
                    <a16:creationId xmlns:a16="http://schemas.microsoft.com/office/drawing/2014/main" id="{F0AB7ABE-61F8-4C9B-9408-EDFE1A3BB01A}"/>
                  </a:ext>
                </a:extLst>
              </p:cNvPr>
              <p:cNvSpPr txBox="1">
                <a:spLocks noChangeArrowheads="1"/>
              </p:cNvSpPr>
              <p:nvPr/>
            </p:nvSpPr>
            <p:spPr bwMode="auto">
              <a:xfrm>
                <a:off x="532" y="1781"/>
                <a:ext cx="131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pitchFamily="49" charset="-122"/>
                  </a:rPr>
                  <a:t>AB+AB = A</a:t>
                </a:r>
              </a:p>
            </p:txBody>
          </p:sp>
          <p:sp>
            <p:nvSpPr>
              <p:cNvPr id="26661" name="Line 12">
                <a:extLst>
                  <a:ext uri="{FF2B5EF4-FFF2-40B4-BE49-F238E27FC236}">
                    <a16:creationId xmlns:a16="http://schemas.microsoft.com/office/drawing/2014/main" id="{01A49A91-3C49-4068-8B34-5A46E9E60082}"/>
                  </a:ext>
                </a:extLst>
              </p:cNvPr>
              <p:cNvSpPr>
                <a:spLocks noChangeShapeType="1"/>
              </p:cNvSpPr>
              <p:nvPr/>
            </p:nvSpPr>
            <p:spPr bwMode="auto">
              <a:xfrm>
                <a:off x="1090" y="1826"/>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6652" name="Text Box 13">
              <a:extLst>
                <a:ext uri="{FF2B5EF4-FFF2-40B4-BE49-F238E27FC236}">
                  <a16:creationId xmlns:a16="http://schemas.microsoft.com/office/drawing/2014/main" id="{FF56AF25-3A9F-428E-9B0D-B48E1B8E02B3}"/>
                </a:ext>
              </a:extLst>
            </p:cNvPr>
            <p:cNvSpPr txBox="1">
              <a:spLocks noChangeArrowheads="1"/>
            </p:cNvSpPr>
            <p:nvPr/>
          </p:nvSpPr>
          <p:spPr bwMode="auto">
            <a:xfrm>
              <a:off x="890" y="2508"/>
              <a:ext cx="9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pitchFamily="49" charset="-122"/>
                </a:rPr>
                <a:t>A+AB = A</a:t>
              </a:r>
            </a:p>
          </p:txBody>
        </p:sp>
        <p:grpSp>
          <p:nvGrpSpPr>
            <p:cNvPr id="26653" name="Group 44">
              <a:extLst>
                <a:ext uri="{FF2B5EF4-FFF2-40B4-BE49-F238E27FC236}">
                  <a16:creationId xmlns:a16="http://schemas.microsoft.com/office/drawing/2014/main" id="{B938A667-612C-4556-9E3A-2CC6C08C6152}"/>
                </a:ext>
              </a:extLst>
            </p:cNvPr>
            <p:cNvGrpSpPr>
              <a:grpSpLocks/>
            </p:cNvGrpSpPr>
            <p:nvPr/>
          </p:nvGrpSpPr>
          <p:grpSpPr bwMode="auto">
            <a:xfrm>
              <a:off x="889" y="3219"/>
              <a:ext cx="2007" cy="288"/>
              <a:chOff x="531" y="3164"/>
              <a:chExt cx="2007" cy="288"/>
            </a:xfrm>
          </p:grpSpPr>
          <p:sp>
            <p:nvSpPr>
              <p:cNvPr id="26657" name="Text Box 18">
                <a:extLst>
                  <a:ext uri="{FF2B5EF4-FFF2-40B4-BE49-F238E27FC236}">
                    <a16:creationId xmlns:a16="http://schemas.microsoft.com/office/drawing/2014/main" id="{4B9A2456-1FE6-4364-BDD1-50CD2FDAD577}"/>
                  </a:ext>
                </a:extLst>
              </p:cNvPr>
              <p:cNvSpPr txBox="1">
                <a:spLocks noChangeArrowheads="1"/>
              </p:cNvSpPr>
              <p:nvPr/>
            </p:nvSpPr>
            <p:spPr bwMode="auto">
              <a:xfrm>
                <a:off x="531" y="3164"/>
                <a:ext cx="20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pitchFamily="49" charset="-122"/>
                  </a:rPr>
                  <a:t>AB+AC+BC = AB+AC</a:t>
                </a:r>
              </a:p>
            </p:txBody>
          </p:sp>
          <p:sp>
            <p:nvSpPr>
              <p:cNvPr id="26658" name="Line 19">
                <a:extLst>
                  <a:ext uri="{FF2B5EF4-FFF2-40B4-BE49-F238E27FC236}">
                    <a16:creationId xmlns:a16="http://schemas.microsoft.com/office/drawing/2014/main" id="{AFEFB520-AE09-4044-B7B2-5DA6FB27967C}"/>
                  </a:ext>
                </a:extLst>
              </p:cNvPr>
              <p:cNvSpPr>
                <a:spLocks noChangeShapeType="1"/>
              </p:cNvSpPr>
              <p:nvPr/>
            </p:nvSpPr>
            <p:spPr bwMode="auto">
              <a:xfrm>
                <a:off x="961" y="320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9" name="Line 20">
                <a:extLst>
                  <a:ext uri="{FF2B5EF4-FFF2-40B4-BE49-F238E27FC236}">
                    <a16:creationId xmlns:a16="http://schemas.microsoft.com/office/drawing/2014/main" id="{C8B4F313-3F4A-41BC-8944-2EBFEFAFE935}"/>
                  </a:ext>
                </a:extLst>
              </p:cNvPr>
              <p:cNvSpPr>
                <a:spLocks noChangeShapeType="1"/>
              </p:cNvSpPr>
              <p:nvPr/>
            </p:nvSpPr>
            <p:spPr bwMode="auto">
              <a:xfrm>
                <a:off x="2201" y="320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6654" name="Group 42">
              <a:extLst>
                <a:ext uri="{FF2B5EF4-FFF2-40B4-BE49-F238E27FC236}">
                  <a16:creationId xmlns:a16="http://schemas.microsoft.com/office/drawing/2014/main" id="{958FB26B-5A20-4114-AA92-DFEB6CC67090}"/>
                </a:ext>
              </a:extLst>
            </p:cNvPr>
            <p:cNvGrpSpPr>
              <a:grpSpLocks/>
            </p:cNvGrpSpPr>
            <p:nvPr/>
          </p:nvGrpSpPr>
          <p:grpSpPr bwMode="auto">
            <a:xfrm>
              <a:off x="893" y="2849"/>
              <a:ext cx="1212" cy="288"/>
              <a:chOff x="535" y="2698"/>
              <a:chExt cx="1212" cy="288"/>
            </a:xfrm>
          </p:grpSpPr>
          <p:sp>
            <p:nvSpPr>
              <p:cNvPr id="26655" name="Text Box 22">
                <a:extLst>
                  <a:ext uri="{FF2B5EF4-FFF2-40B4-BE49-F238E27FC236}">
                    <a16:creationId xmlns:a16="http://schemas.microsoft.com/office/drawing/2014/main" id="{CBF73137-1C99-4607-9408-429F5BBE7DD9}"/>
                  </a:ext>
                </a:extLst>
              </p:cNvPr>
              <p:cNvSpPr txBox="1">
                <a:spLocks noChangeArrowheads="1"/>
              </p:cNvSpPr>
              <p:nvPr/>
            </p:nvSpPr>
            <p:spPr bwMode="auto">
              <a:xfrm>
                <a:off x="535" y="2698"/>
                <a:ext cx="1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pitchFamily="49" charset="-122"/>
                  </a:rPr>
                  <a:t>A+AB = A+B</a:t>
                </a:r>
              </a:p>
            </p:txBody>
          </p:sp>
          <p:sp>
            <p:nvSpPr>
              <p:cNvPr id="26656" name="Line 23">
                <a:extLst>
                  <a:ext uri="{FF2B5EF4-FFF2-40B4-BE49-F238E27FC236}">
                    <a16:creationId xmlns:a16="http://schemas.microsoft.com/office/drawing/2014/main" id="{7ECAF83F-781E-4582-9AEB-5E237DC8BC5C}"/>
                  </a:ext>
                </a:extLst>
              </p:cNvPr>
              <p:cNvSpPr>
                <a:spLocks noChangeShapeType="1"/>
              </p:cNvSpPr>
              <p:nvPr/>
            </p:nvSpPr>
            <p:spPr bwMode="auto">
              <a:xfrm>
                <a:off x="836" y="2743"/>
                <a:ext cx="1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999449" name="Rectangle 25">
            <a:extLst>
              <a:ext uri="{FF2B5EF4-FFF2-40B4-BE49-F238E27FC236}">
                <a16:creationId xmlns:a16="http://schemas.microsoft.com/office/drawing/2014/main" id="{A05010C9-329B-4778-8A35-C71BCE7ED79A}"/>
              </a:ext>
            </a:extLst>
          </p:cNvPr>
          <p:cNvSpPr>
            <a:spLocks noChangeArrowheads="1"/>
          </p:cNvSpPr>
          <p:nvPr/>
        </p:nvSpPr>
        <p:spPr bwMode="auto">
          <a:xfrm>
            <a:off x="4687888" y="3590925"/>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zh-CN" altLang="en-US" sz="2400"/>
              <a:t>证明</a:t>
            </a:r>
            <a:r>
              <a:rPr lang="en-US" altLang="en-US" sz="2400"/>
              <a:t>④</a:t>
            </a:r>
            <a:r>
              <a:rPr lang="zh-CN" altLang="en-US" sz="2400"/>
              <a:t>式：</a:t>
            </a:r>
          </a:p>
        </p:txBody>
      </p:sp>
      <p:grpSp>
        <p:nvGrpSpPr>
          <p:cNvPr id="7" name="Group 45">
            <a:extLst>
              <a:ext uri="{FF2B5EF4-FFF2-40B4-BE49-F238E27FC236}">
                <a16:creationId xmlns:a16="http://schemas.microsoft.com/office/drawing/2014/main" id="{90576981-3886-403E-82B1-7FAEE1CA08D5}"/>
              </a:ext>
            </a:extLst>
          </p:cNvPr>
          <p:cNvGrpSpPr>
            <a:grpSpLocks/>
          </p:cNvGrpSpPr>
          <p:nvPr/>
        </p:nvGrpSpPr>
        <p:grpSpPr bwMode="auto">
          <a:xfrm>
            <a:off x="6205538" y="3600450"/>
            <a:ext cx="2160587" cy="457200"/>
            <a:chOff x="3797" y="2524"/>
            <a:chExt cx="1361" cy="288"/>
          </a:xfrm>
        </p:grpSpPr>
        <p:sp>
          <p:nvSpPr>
            <p:cNvPr id="26649" name="Text Box 27">
              <a:extLst>
                <a:ext uri="{FF2B5EF4-FFF2-40B4-BE49-F238E27FC236}">
                  <a16:creationId xmlns:a16="http://schemas.microsoft.com/office/drawing/2014/main" id="{8CF18824-1999-4B4C-9FDE-AE8944E607DA}"/>
                </a:ext>
              </a:extLst>
            </p:cNvPr>
            <p:cNvSpPr txBox="1">
              <a:spLocks noChangeArrowheads="1"/>
            </p:cNvSpPr>
            <p:nvPr/>
          </p:nvSpPr>
          <p:spPr bwMode="auto">
            <a:xfrm>
              <a:off x="3797" y="2524"/>
              <a:ext cx="13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pitchFamily="49" charset="-122"/>
                </a:rPr>
                <a:t>AB+AC+BC</a:t>
              </a:r>
            </a:p>
          </p:txBody>
        </p:sp>
        <p:sp>
          <p:nvSpPr>
            <p:cNvPr id="26650" name="Line 28">
              <a:extLst>
                <a:ext uri="{FF2B5EF4-FFF2-40B4-BE49-F238E27FC236}">
                  <a16:creationId xmlns:a16="http://schemas.microsoft.com/office/drawing/2014/main" id="{CA9F791E-2387-4EE8-A5D1-22AC6E570FA2}"/>
                </a:ext>
              </a:extLst>
            </p:cNvPr>
            <p:cNvSpPr>
              <a:spLocks noChangeShapeType="1"/>
            </p:cNvSpPr>
            <p:nvPr/>
          </p:nvSpPr>
          <p:spPr bwMode="auto">
            <a:xfrm>
              <a:off x="4233" y="2577"/>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99462" name="Text Box 38">
            <a:extLst>
              <a:ext uri="{FF2B5EF4-FFF2-40B4-BE49-F238E27FC236}">
                <a16:creationId xmlns:a16="http://schemas.microsoft.com/office/drawing/2014/main" id="{3EB5ADC5-847D-4468-83F8-7B8D24A1DD57}"/>
              </a:ext>
            </a:extLst>
          </p:cNvPr>
          <p:cNvSpPr txBox="1">
            <a:spLocks noChangeArrowheads="1"/>
          </p:cNvSpPr>
          <p:nvPr/>
        </p:nvSpPr>
        <p:spPr bwMode="auto">
          <a:xfrm>
            <a:off x="6219825" y="1503363"/>
            <a:ext cx="1077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pitchFamily="49" charset="-122"/>
              </a:rPr>
              <a:t>A+AB </a:t>
            </a:r>
          </a:p>
        </p:txBody>
      </p:sp>
      <p:sp>
        <p:nvSpPr>
          <p:cNvPr id="999463" name="Rectangle 39">
            <a:extLst>
              <a:ext uri="{FF2B5EF4-FFF2-40B4-BE49-F238E27FC236}">
                <a16:creationId xmlns:a16="http://schemas.microsoft.com/office/drawing/2014/main" id="{0D6F97F3-6A25-4F56-BA19-D2A79ED30066}"/>
              </a:ext>
            </a:extLst>
          </p:cNvPr>
          <p:cNvSpPr>
            <a:spLocks noChangeArrowheads="1"/>
          </p:cNvSpPr>
          <p:nvPr/>
        </p:nvSpPr>
        <p:spPr bwMode="auto">
          <a:xfrm>
            <a:off x="4689475" y="1493838"/>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zh-CN" altLang="en-US" sz="2400"/>
              <a:t>证明</a:t>
            </a:r>
            <a:r>
              <a:rPr lang="en-US" altLang="en-US" sz="2400"/>
              <a:t>③</a:t>
            </a:r>
            <a:r>
              <a:rPr lang="zh-CN" altLang="en-US" sz="2400"/>
              <a:t>式：</a:t>
            </a:r>
          </a:p>
        </p:txBody>
      </p:sp>
      <p:sp>
        <p:nvSpPr>
          <p:cNvPr id="999464" name="Line 40">
            <a:extLst>
              <a:ext uri="{FF2B5EF4-FFF2-40B4-BE49-F238E27FC236}">
                <a16:creationId xmlns:a16="http://schemas.microsoft.com/office/drawing/2014/main" id="{209E778F-44C2-4FB3-BE8E-61256D70005D}"/>
              </a:ext>
            </a:extLst>
          </p:cNvPr>
          <p:cNvSpPr>
            <a:spLocks noChangeShapeType="1"/>
          </p:cNvSpPr>
          <p:nvPr/>
        </p:nvSpPr>
        <p:spPr bwMode="auto">
          <a:xfrm>
            <a:off x="6704013" y="1574800"/>
            <a:ext cx="2159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nvGrpSpPr>
          <p:cNvPr id="8" name="Group 57">
            <a:extLst>
              <a:ext uri="{FF2B5EF4-FFF2-40B4-BE49-F238E27FC236}">
                <a16:creationId xmlns:a16="http://schemas.microsoft.com/office/drawing/2014/main" id="{401AEAF8-D6E1-4E2E-9106-2ED5A5A82D09}"/>
              </a:ext>
            </a:extLst>
          </p:cNvPr>
          <p:cNvGrpSpPr>
            <a:grpSpLocks/>
          </p:cNvGrpSpPr>
          <p:nvPr/>
        </p:nvGrpSpPr>
        <p:grpSpPr bwMode="auto">
          <a:xfrm>
            <a:off x="5376863" y="4079875"/>
            <a:ext cx="3106737" cy="1552575"/>
            <a:chOff x="3355" y="2570"/>
            <a:chExt cx="1957" cy="978"/>
          </a:xfrm>
        </p:grpSpPr>
        <p:sp>
          <p:nvSpPr>
            <p:cNvPr id="26639" name="Text Box 30">
              <a:extLst>
                <a:ext uri="{FF2B5EF4-FFF2-40B4-BE49-F238E27FC236}">
                  <a16:creationId xmlns:a16="http://schemas.microsoft.com/office/drawing/2014/main" id="{AF6FB490-BE51-4CBA-A71B-D278CAC6BCEF}"/>
                </a:ext>
              </a:extLst>
            </p:cNvPr>
            <p:cNvSpPr txBox="1">
              <a:spLocks noChangeArrowheads="1"/>
            </p:cNvSpPr>
            <p:nvPr/>
          </p:nvSpPr>
          <p:spPr bwMode="auto">
            <a:xfrm>
              <a:off x="3355" y="2570"/>
              <a:ext cx="1957"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FontTx/>
                <a:buNone/>
              </a:pPr>
              <a:r>
                <a:rPr kumimoji="1" lang="en-US" altLang="zh-CN" sz="2400">
                  <a:latin typeface="Times New Roman" panose="02020603050405020304" pitchFamily="18" charset="0"/>
                  <a:ea typeface="楷体_GB2312" pitchFamily="49" charset="-122"/>
                </a:rPr>
                <a:t> =AB+AC+(A+A)BC</a:t>
              </a:r>
            </a:p>
            <a:p>
              <a:pPr eaLnBrk="1" hangingPunct="1">
                <a:lnSpc>
                  <a:spcPct val="120000"/>
                </a:lnSpc>
                <a:buFontTx/>
                <a:buNone/>
              </a:pPr>
              <a:r>
                <a:rPr kumimoji="1" lang="en-US" altLang="zh-CN" sz="2400">
                  <a:latin typeface="Times New Roman" panose="02020603050405020304" pitchFamily="18" charset="0"/>
                  <a:ea typeface="楷体_GB2312" pitchFamily="49" charset="-122"/>
                </a:rPr>
                <a:t> =AB+AC+ABC+ABC</a:t>
              </a:r>
            </a:p>
            <a:p>
              <a:pPr eaLnBrk="1" hangingPunct="1">
                <a:lnSpc>
                  <a:spcPct val="120000"/>
                </a:lnSpc>
                <a:buFontTx/>
                <a:buNone/>
              </a:pPr>
              <a:r>
                <a:rPr kumimoji="1" lang="en-US" altLang="zh-CN" sz="2400">
                  <a:latin typeface="Times New Roman" panose="02020603050405020304" pitchFamily="18" charset="0"/>
                  <a:ea typeface="楷体_GB2312" pitchFamily="49" charset="-122"/>
                </a:rPr>
                <a:t> =AB+AC</a:t>
              </a:r>
            </a:p>
          </p:txBody>
        </p:sp>
        <p:sp>
          <p:nvSpPr>
            <p:cNvPr id="26640" name="Line 31">
              <a:extLst>
                <a:ext uri="{FF2B5EF4-FFF2-40B4-BE49-F238E27FC236}">
                  <a16:creationId xmlns:a16="http://schemas.microsoft.com/office/drawing/2014/main" id="{7052AE58-31E9-427B-AD96-E6B9B16DE834}"/>
                </a:ext>
              </a:extLst>
            </p:cNvPr>
            <p:cNvSpPr>
              <a:spLocks noChangeShapeType="1"/>
            </p:cNvSpPr>
            <p:nvPr/>
          </p:nvSpPr>
          <p:spPr bwMode="auto">
            <a:xfrm>
              <a:off x="3941" y="2655"/>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1" name="Line 33">
              <a:extLst>
                <a:ext uri="{FF2B5EF4-FFF2-40B4-BE49-F238E27FC236}">
                  <a16:creationId xmlns:a16="http://schemas.microsoft.com/office/drawing/2014/main" id="{2DA196F2-0C89-41F5-9B8D-334D16E0F73D}"/>
                </a:ext>
              </a:extLst>
            </p:cNvPr>
            <p:cNvSpPr>
              <a:spLocks noChangeShapeType="1"/>
            </p:cNvSpPr>
            <p:nvPr/>
          </p:nvSpPr>
          <p:spPr bwMode="auto">
            <a:xfrm>
              <a:off x="4637" y="2659"/>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2" name="Line 34">
              <a:extLst>
                <a:ext uri="{FF2B5EF4-FFF2-40B4-BE49-F238E27FC236}">
                  <a16:creationId xmlns:a16="http://schemas.microsoft.com/office/drawing/2014/main" id="{D87350FE-EFCC-42BB-8186-8A502EDFCC2D}"/>
                </a:ext>
              </a:extLst>
            </p:cNvPr>
            <p:cNvSpPr>
              <a:spLocks noChangeShapeType="1"/>
            </p:cNvSpPr>
            <p:nvPr/>
          </p:nvSpPr>
          <p:spPr bwMode="auto">
            <a:xfrm>
              <a:off x="3933" y="2985"/>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3" name="Line 35">
              <a:extLst>
                <a:ext uri="{FF2B5EF4-FFF2-40B4-BE49-F238E27FC236}">
                  <a16:creationId xmlns:a16="http://schemas.microsoft.com/office/drawing/2014/main" id="{7AC88C1F-D056-4D0A-BAE3-06146E73ADC7}"/>
                </a:ext>
              </a:extLst>
            </p:cNvPr>
            <p:cNvSpPr>
              <a:spLocks noChangeShapeType="1"/>
            </p:cNvSpPr>
            <p:nvPr/>
          </p:nvSpPr>
          <p:spPr bwMode="auto">
            <a:xfrm>
              <a:off x="4833" y="2981"/>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4" name="Line 36">
              <a:extLst>
                <a:ext uri="{FF2B5EF4-FFF2-40B4-BE49-F238E27FC236}">
                  <a16:creationId xmlns:a16="http://schemas.microsoft.com/office/drawing/2014/main" id="{9B97C767-050C-49B7-8821-DDF53F734C65}"/>
                </a:ext>
              </a:extLst>
            </p:cNvPr>
            <p:cNvSpPr>
              <a:spLocks noChangeShapeType="1"/>
            </p:cNvSpPr>
            <p:nvPr/>
          </p:nvSpPr>
          <p:spPr bwMode="auto">
            <a:xfrm>
              <a:off x="3930" y="3308"/>
              <a:ext cx="15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5" name="Line 52">
              <a:extLst>
                <a:ext uri="{FF2B5EF4-FFF2-40B4-BE49-F238E27FC236}">
                  <a16:creationId xmlns:a16="http://schemas.microsoft.com/office/drawing/2014/main" id="{AEAF9C3F-9350-4C8F-9D91-B1AAD089549B}"/>
                </a:ext>
              </a:extLst>
            </p:cNvPr>
            <p:cNvSpPr>
              <a:spLocks noChangeShapeType="1"/>
            </p:cNvSpPr>
            <p:nvPr/>
          </p:nvSpPr>
          <p:spPr bwMode="auto">
            <a:xfrm>
              <a:off x="3582" y="3187"/>
              <a:ext cx="253"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6" name="Line 53">
              <a:extLst>
                <a:ext uri="{FF2B5EF4-FFF2-40B4-BE49-F238E27FC236}">
                  <a16:creationId xmlns:a16="http://schemas.microsoft.com/office/drawing/2014/main" id="{7C9B91A7-AAC7-432F-B612-15B6EAC9580C}"/>
                </a:ext>
              </a:extLst>
            </p:cNvPr>
            <p:cNvSpPr>
              <a:spLocks noChangeShapeType="1"/>
            </p:cNvSpPr>
            <p:nvPr/>
          </p:nvSpPr>
          <p:spPr bwMode="auto">
            <a:xfrm>
              <a:off x="4348" y="3187"/>
              <a:ext cx="387"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7" name="Line 54">
              <a:extLst>
                <a:ext uri="{FF2B5EF4-FFF2-40B4-BE49-F238E27FC236}">
                  <a16:creationId xmlns:a16="http://schemas.microsoft.com/office/drawing/2014/main" id="{8D129E20-686C-44E4-BC04-73E185459A47}"/>
                </a:ext>
              </a:extLst>
            </p:cNvPr>
            <p:cNvSpPr>
              <a:spLocks noChangeShapeType="1"/>
            </p:cNvSpPr>
            <p:nvPr/>
          </p:nvSpPr>
          <p:spPr bwMode="auto">
            <a:xfrm>
              <a:off x="3961" y="3187"/>
              <a:ext cx="253"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8" name="Line 55">
              <a:extLst>
                <a:ext uri="{FF2B5EF4-FFF2-40B4-BE49-F238E27FC236}">
                  <a16:creationId xmlns:a16="http://schemas.microsoft.com/office/drawing/2014/main" id="{66A68018-8FC7-44C8-A273-F8635C6C9077}"/>
                </a:ext>
              </a:extLst>
            </p:cNvPr>
            <p:cNvSpPr>
              <a:spLocks noChangeShapeType="1"/>
            </p:cNvSpPr>
            <p:nvPr/>
          </p:nvSpPr>
          <p:spPr bwMode="auto">
            <a:xfrm>
              <a:off x="4863" y="3187"/>
              <a:ext cx="387"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99942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9942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9942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9942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9946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9946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9946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9944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9449" grpId="0"/>
      <p:bldP spid="999462" grpId="0"/>
      <p:bldP spid="99946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a:extLst>
              <a:ext uri="{FF2B5EF4-FFF2-40B4-BE49-F238E27FC236}">
                <a16:creationId xmlns:a16="http://schemas.microsoft.com/office/drawing/2014/main" id="{2F3B0132-0656-4017-A0B2-0F7560DDCE94}"/>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842C4D29-CD36-4D93-8A96-179A7F178ECC}" type="datetime1">
              <a:rPr lang="zh-CN" altLang="en-US" sz="1800" b="0" smtClean="0">
                <a:solidFill>
                  <a:srgbClr val="B2B2B2"/>
                </a:solidFill>
              </a:rPr>
              <a:pPr>
                <a:spcAft>
                  <a:spcPct val="0"/>
                </a:spcAft>
                <a:buFontTx/>
                <a:buNone/>
              </a:pPr>
              <a:t>2023/9/19</a:t>
            </a:fld>
            <a:endParaRPr lang="en-US" altLang="zh-CN" sz="1800" b="0">
              <a:solidFill>
                <a:srgbClr val="B2B2B2"/>
              </a:solidFill>
            </a:endParaRPr>
          </a:p>
        </p:txBody>
      </p:sp>
      <p:sp>
        <p:nvSpPr>
          <p:cNvPr id="28675" name="Rectangle 5">
            <a:extLst>
              <a:ext uri="{FF2B5EF4-FFF2-40B4-BE49-F238E27FC236}">
                <a16:creationId xmlns:a16="http://schemas.microsoft.com/office/drawing/2014/main" id="{938C2784-E6D0-4EDC-91F3-9C8C1E1E3399}"/>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(2)</a:t>
            </a:r>
          </a:p>
        </p:txBody>
      </p:sp>
      <p:sp>
        <p:nvSpPr>
          <p:cNvPr id="28676" name="Rectangle 6">
            <a:extLst>
              <a:ext uri="{FF2B5EF4-FFF2-40B4-BE49-F238E27FC236}">
                <a16:creationId xmlns:a16="http://schemas.microsoft.com/office/drawing/2014/main" id="{9FA2E682-9C86-40F1-8482-7D2AAFCBE2B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6FE20CCD-F6B8-40E7-A089-8C8A65B22AF3}" type="slidenum">
              <a:rPr lang="en-US" altLang="zh-CN" sz="1800" b="0">
                <a:solidFill>
                  <a:srgbClr val="B2B2B2"/>
                </a:solidFill>
              </a:rPr>
              <a:pPr>
                <a:spcAft>
                  <a:spcPct val="0"/>
                </a:spcAft>
                <a:buFontTx/>
                <a:buNone/>
              </a:pPr>
              <a:t>13</a:t>
            </a:fld>
            <a:endParaRPr lang="en-US" altLang="zh-CN" sz="1800" b="0">
              <a:solidFill>
                <a:srgbClr val="B2B2B2"/>
              </a:solidFill>
            </a:endParaRPr>
          </a:p>
        </p:txBody>
      </p:sp>
      <p:graphicFrame>
        <p:nvGraphicFramePr>
          <p:cNvPr id="1001540" name="Object 68">
            <a:extLst>
              <a:ext uri="{FF2B5EF4-FFF2-40B4-BE49-F238E27FC236}">
                <a16:creationId xmlns:a16="http://schemas.microsoft.com/office/drawing/2014/main" id="{1475C466-6693-43F2-80F4-C56D4120034C}"/>
              </a:ext>
            </a:extLst>
          </p:cNvPr>
          <p:cNvGraphicFramePr>
            <a:graphicFrameLocks noChangeAspect="1"/>
          </p:cNvGraphicFramePr>
          <p:nvPr/>
        </p:nvGraphicFramePr>
        <p:xfrm>
          <a:off x="1008063" y="4581525"/>
          <a:ext cx="2671762" cy="576263"/>
        </p:xfrm>
        <a:graphic>
          <a:graphicData uri="http://schemas.openxmlformats.org/presentationml/2006/ole">
            <mc:AlternateContent xmlns:mc="http://schemas.openxmlformats.org/markup-compatibility/2006">
              <mc:Choice xmlns:v="urn:schemas-microsoft-com:vml" Requires="v">
                <p:oleObj spid="_x0000_s28770" name="公式" r:id="rId3" imgW="1117600" imgH="241300" progId="Equation.3">
                  <p:embed/>
                </p:oleObj>
              </mc:Choice>
              <mc:Fallback>
                <p:oleObj name="公式" r:id="rId3" imgW="1117600" imgH="241300" progId="Equation.3">
                  <p:embed/>
                  <p:pic>
                    <p:nvPicPr>
                      <p:cNvPr id="0" name="Object 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063" y="4581525"/>
                        <a:ext cx="2671762"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1474" name="Object 2">
            <a:extLst>
              <a:ext uri="{FF2B5EF4-FFF2-40B4-BE49-F238E27FC236}">
                <a16:creationId xmlns:a16="http://schemas.microsoft.com/office/drawing/2014/main" id="{95642C43-D425-42C8-B4EB-7DB48E449BC7}"/>
              </a:ext>
            </a:extLst>
          </p:cNvPr>
          <p:cNvGraphicFramePr>
            <a:graphicFrameLocks noChangeAspect="1"/>
          </p:cNvGraphicFramePr>
          <p:nvPr/>
        </p:nvGraphicFramePr>
        <p:xfrm>
          <a:off x="1036638" y="2095500"/>
          <a:ext cx="2771775" cy="514350"/>
        </p:xfrm>
        <a:graphic>
          <a:graphicData uri="http://schemas.openxmlformats.org/presentationml/2006/ole">
            <mc:AlternateContent xmlns:mc="http://schemas.openxmlformats.org/markup-compatibility/2006">
              <mc:Choice xmlns:v="urn:schemas-microsoft-com:vml" Requires="v">
                <p:oleObj spid="_x0000_s28771" name="公式" r:id="rId5" imgW="1123843" imgH="190703" progId="Equation.3">
                  <p:embed/>
                </p:oleObj>
              </mc:Choice>
              <mc:Fallback>
                <p:oleObj name="公式" r:id="rId5" imgW="1123843" imgH="190703"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6638" y="2095500"/>
                        <a:ext cx="277177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9" name="Rectangle 3">
            <a:extLst>
              <a:ext uri="{FF2B5EF4-FFF2-40B4-BE49-F238E27FC236}">
                <a16:creationId xmlns:a16="http://schemas.microsoft.com/office/drawing/2014/main" id="{76B7938B-6105-4AB6-BCD0-61E6312542C6}"/>
              </a:ext>
            </a:extLst>
          </p:cNvPr>
          <p:cNvSpPr>
            <a:spLocks noGrp="1" noChangeArrowheads="1"/>
          </p:cNvSpPr>
          <p:nvPr>
            <p:ph type="title"/>
          </p:nvPr>
        </p:nvSpPr>
        <p:spPr/>
        <p:txBody>
          <a:bodyPr/>
          <a:lstStyle/>
          <a:p>
            <a:r>
              <a:rPr kumimoji="1" lang="zh-CN" altLang="en-US"/>
              <a:t>示例</a:t>
            </a:r>
            <a:r>
              <a:rPr lang="zh-CN" altLang="en-US">
                <a:latin typeface="Times New Roman" panose="02020603050405020304" pitchFamily="18" charset="0"/>
              </a:rPr>
              <a:t>─</a:t>
            </a:r>
            <a:r>
              <a:rPr kumimoji="1" lang="zh-CN" altLang="en-US"/>
              <a:t>代数法化简</a:t>
            </a:r>
          </a:p>
        </p:txBody>
      </p:sp>
      <p:graphicFrame>
        <p:nvGraphicFramePr>
          <p:cNvPr id="28680" name="Object 4">
            <a:extLst>
              <a:ext uri="{FF2B5EF4-FFF2-40B4-BE49-F238E27FC236}">
                <a16:creationId xmlns:a16="http://schemas.microsoft.com/office/drawing/2014/main" id="{447F41B0-B9F5-4769-A70C-DCF582469C6C}"/>
              </a:ext>
            </a:extLst>
          </p:cNvPr>
          <p:cNvGraphicFramePr>
            <a:graphicFrameLocks noChangeAspect="1"/>
          </p:cNvGraphicFramePr>
          <p:nvPr/>
        </p:nvGraphicFramePr>
        <p:xfrm>
          <a:off x="687388" y="1397000"/>
          <a:ext cx="5846762" cy="517525"/>
        </p:xfrm>
        <a:graphic>
          <a:graphicData uri="http://schemas.openxmlformats.org/presentationml/2006/ole">
            <mc:AlternateContent xmlns:mc="http://schemas.openxmlformats.org/markup-compatibility/2006">
              <mc:Choice xmlns:v="urn:schemas-microsoft-com:vml" Requires="v">
                <p:oleObj spid="_x0000_s28772" name="公式" r:id="rId7" imgW="2400300" imgH="215900" progId="Equation.3">
                  <p:embed/>
                </p:oleObj>
              </mc:Choice>
              <mc:Fallback>
                <p:oleObj name="公式" r:id="rId7" imgW="2400300" imgH="2159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7388" y="1397000"/>
                        <a:ext cx="5846762"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1477" name="Object 5">
            <a:extLst>
              <a:ext uri="{FF2B5EF4-FFF2-40B4-BE49-F238E27FC236}">
                <a16:creationId xmlns:a16="http://schemas.microsoft.com/office/drawing/2014/main" id="{12C638C2-C25B-413B-985F-EB9E662E42E7}"/>
              </a:ext>
            </a:extLst>
          </p:cNvPr>
          <p:cNvGraphicFramePr>
            <a:graphicFrameLocks noChangeAspect="1"/>
          </p:cNvGraphicFramePr>
          <p:nvPr/>
        </p:nvGraphicFramePr>
        <p:xfrm>
          <a:off x="1028700" y="2751138"/>
          <a:ext cx="1735138" cy="504825"/>
        </p:xfrm>
        <a:graphic>
          <a:graphicData uri="http://schemas.openxmlformats.org/presentationml/2006/ole">
            <mc:AlternateContent xmlns:mc="http://schemas.openxmlformats.org/markup-compatibility/2006">
              <mc:Choice xmlns:v="urn:schemas-microsoft-com:vml" Requires="v">
                <p:oleObj spid="_x0000_s28773" name="公式" r:id="rId9" imgW="710891" imgH="215806" progId="Equation.3">
                  <p:embed/>
                </p:oleObj>
              </mc:Choice>
              <mc:Fallback>
                <p:oleObj name="公式" r:id="rId9" imgW="710891" imgH="215806"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28700" y="2751138"/>
                        <a:ext cx="1735138"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1478" name="Object 6">
            <a:extLst>
              <a:ext uri="{FF2B5EF4-FFF2-40B4-BE49-F238E27FC236}">
                <a16:creationId xmlns:a16="http://schemas.microsoft.com/office/drawing/2014/main" id="{1C6557A3-D950-4553-8BE8-4E23F981B158}"/>
              </a:ext>
            </a:extLst>
          </p:cNvPr>
          <p:cNvGraphicFramePr>
            <a:graphicFrameLocks noChangeAspect="1"/>
          </p:cNvGraphicFramePr>
          <p:nvPr/>
        </p:nvGraphicFramePr>
        <p:xfrm>
          <a:off x="1025525" y="3402013"/>
          <a:ext cx="1543050" cy="430212"/>
        </p:xfrm>
        <a:graphic>
          <a:graphicData uri="http://schemas.openxmlformats.org/presentationml/2006/ole">
            <mc:AlternateContent xmlns:mc="http://schemas.openxmlformats.org/markup-compatibility/2006">
              <mc:Choice xmlns:v="urn:schemas-microsoft-com:vml" Requires="v">
                <p:oleObj spid="_x0000_s28774" name="公式" r:id="rId11" imgW="609336" imgH="177723" progId="Equation.3">
                  <p:embed/>
                </p:oleObj>
              </mc:Choice>
              <mc:Fallback>
                <p:oleObj name="公式" r:id="rId11" imgW="609336" imgH="177723"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25525" y="3402013"/>
                        <a:ext cx="1543050"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1501" name="Object 29">
            <a:extLst>
              <a:ext uri="{FF2B5EF4-FFF2-40B4-BE49-F238E27FC236}">
                <a16:creationId xmlns:a16="http://schemas.microsoft.com/office/drawing/2014/main" id="{3FEB937A-5DF4-476E-AB08-5CFF94CDBC40}"/>
              </a:ext>
            </a:extLst>
          </p:cNvPr>
          <p:cNvGraphicFramePr>
            <a:graphicFrameLocks noChangeAspect="1"/>
          </p:cNvGraphicFramePr>
          <p:nvPr/>
        </p:nvGraphicFramePr>
        <p:xfrm>
          <a:off x="669925" y="3986213"/>
          <a:ext cx="2854325" cy="515937"/>
        </p:xfrm>
        <a:graphic>
          <a:graphicData uri="http://schemas.openxmlformats.org/presentationml/2006/ole">
            <mc:AlternateContent xmlns:mc="http://schemas.openxmlformats.org/markup-compatibility/2006">
              <mc:Choice xmlns:v="urn:schemas-microsoft-com:vml" Requires="v">
                <p:oleObj spid="_x0000_s28775" name="公式" r:id="rId13" imgW="1193800" imgH="215900" progId="Equation.3">
                  <p:embed/>
                </p:oleObj>
              </mc:Choice>
              <mc:Fallback>
                <p:oleObj name="公式" r:id="rId13" imgW="1193800" imgH="215900" progId="Equation.3">
                  <p:embed/>
                  <p:pic>
                    <p:nvPicPr>
                      <p:cNvPr id="0" name="Object 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9925" y="3986213"/>
                        <a:ext cx="2854325" cy="515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01479" name="Line 7">
            <a:extLst>
              <a:ext uri="{FF2B5EF4-FFF2-40B4-BE49-F238E27FC236}">
                <a16:creationId xmlns:a16="http://schemas.microsoft.com/office/drawing/2014/main" id="{F7A8BB2E-843B-4401-A8A2-428255936FC8}"/>
              </a:ext>
            </a:extLst>
          </p:cNvPr>
          <p:cNvSpPr>
            <a:spLocks noChangeShapeType="1"/>
          </p:cNvSpPr>
          <p:nvPr/>
        </p:nvSpPr>
        <p:spPr bwMode="auto">
          <a:xfrm>
            <a:off x="2339975" y="5084763"/>
            <a:ext cx="827088"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1506" name="Text Box 34">
            <a:extLst>
              <a:ext uri="{FF2B5EF4-FFF2-40B4-BE49-F238E27FC236}">
                <a16:creationId xmlns:a16="http://schemas.microsoft.com/office/drawing/2014/main" id="{9F1A2743-E53E-4FF6-83AE-2664AFC459D3}"/>
              </a:ext>
            </a:extLst>
          </p:cNvPr>
          <p:cNvSpPr txBox="1">
            <a:spLocks noChangeArrowheads="1"/>
          </p:cNvSpPr>
          <p:nvPr/>
        </p:nvSpPr>
        <p:spPr bwMode="auto">
          <a:xfrm>
            <a:off x="6832600" y="1433513"/>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b="0">
                <a:latin typeface="Times New Roman" panose="02020603050405020304" pitchFamily="18" charset="0"/>
              </a:rPr>
              <a:t>①</a:t>
            </a:r>
          </a:p>
        </p:txBody>
      </p:sp>
      <p:sp>
        <p:nvSpPr>
          <p:cNvPr id="1001507" name="Text Box 35">
            <a:extLst>
              <a:ext uri="{FF2B5EF4-FFF2-40B4-BE49-F238E27FC236}">
                <a16:creationId xmlns:a16="http://schemas.microsoft.com/office/drawing/2014/main" id="{5D9D04D5-0BAB-4129-9CE0-1593272F9274}"/>
              </a:ext>
            </a:extLst>
          </p:cNvPr>
          <p:cNvSpPr txBox="1">
            <a:spLocks noChangeArrowheads="1"/>
          </p:cNvSpPr>
          <p:nvPr/>
        </p:nvSpPr>
        <p:spPr bwMode="auto">
          <a:xfrm>
            <a:off x="4122738" y="2138363"/>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b="0">
                <a:latin typeface="Times New Roman" panose="02020603050405020304" pitchFamily="18" charset="0"/>
              </a:rPr>
              <a:t>①</a:t>
            </a:r>
          </a:p>
        </p:txBody>
      </p:sp>
      <p:sp>
        <p:nvSpPr>
          <p:cNvPr id="1001508" name="Text Box 36">
            <a:extLst>
              <a:ext uri="{FF2B5EF4-FFF2-40B4-BE49-F238E27FC236}">
                <a16:creationId xmlns:a16="http://schemas.microsoft.com/office/drawing/2014/main" id="{1E81399E-1610-45F3-88B9-9948ECB1C51F}"/>
              </a:ext>
            </a:extLst>
          </p:cNvPr>
          <p:cNvSpPr txBox="1">
            <a:spLocks noChangeArrowheads="1"/>
          </p:cNvSpPr>
          <p:nvPr/>
        </p:nvSpPr>
        <p:spPr bwMode="auto">
          <a:xfrm>
            <a:off x="3221038" y="2765425"/>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b="0">
                <a:latin typeface="Times New Roman" panose="02020603050405020304" pitchFamily="18" charset="0"/>
              </a:rPr>
              <a:t>③</a:t>
            </a:r>
          </a:p>
        </p:txBody>
      </p:sp>
      <p:graphicFrame>
        <p:nvGraphicFramePr>
          <p:cNvPr id="1001511" name="Object 39">
            <a:extLst>
              <a:ext uri="{FF2B5EF4-FFF2-40B4-BE49-F238E27FC236}">
                <a16:creationId xmlns:a16="http://schemas.microsoft.com/office/drawing/2014/main" id="{52DCF2E3-361C-4C30-BA79-A6EA7FEB2F14}"/>
              </a:ext>
            </a:extLst>
          </p:cNvPr>
          <p:cNvGraphicFramePr>
            <a:graphicFrameLocks noChangeAspect="1"/>
          </p:cNvGraphicFramePr>
          <p:nvPr/>
        </p:nvGraphicFramePr>
        <p:xfrm>
          <a:off x="4518025" y="3997325"/>
          <a:ext cx="3040063" cy="487363"/>
        </p:xfrm>
        <a:graphic>
          <a:graphicData uri="http://schemas.openxmlformats.org/presentationml/2006/ole">
            <mc:AlternateContent xmlns:mc="http://schemas.openxmlformats.org/markup-compatibility/2006">
              <mc:Choice xmlns:v="urn:schemas-microsoft-com:vml" Requires="v">
                <p:oleObj spid="_x0000_s28776" name="公式" r:id="rId15" imgW="1345616" imgH="215806" progId="Equation.3">
                  <p:embed/>
                </p:oleObj>
              </mc:Choice>
              <mc:Fallback>
                <p:oleObj name="公式" r:id="rId15" imgW="1345616" imgH="215806" progId="Equation.3">
                  <p:embed/>
                  <p:pic>
                    <p:nvPicPr>
                      <p:cNvPr id="0" name="Object 3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18025" y="3997325"/>
                        <a:ext cx="3040063"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1510" name="Object 38">
            <a:extLst>
              <a:ext uri="{FF2B5EF4-FFF2-40B4-BE49-F238E27FC236}">
                <a16:creationId xmlns:a16="http://schemas.microsoft.com/office/drawing/2014/main" id="{4E7530E5-C401-4461-80F6-DD7336C8EC65}"/>
              </a:ext>
            </a:extLst>
          </p:cNvPr>
          <p:cNvGraphicFramePr>
            <a:graphicFrameLocks noChangeAspect="1"/>
          </p:cNvGraphicFramePr>
          <p:nvPr/>
        </p:nvGraphicFramePr>
        <p:xfrm>
          <a:off x="4870450" y="4556125"/>
          <a:ext cx="2552700" cy="515938"/>
        </p:xfrm>
        <a:graphic>
          <a:graphicData uri="http://schemas.openxmlformats.org/presentationml/2006/ole">
            <mc:AlternateContent xmlns:mc="http://schemas.openxmlformats.org/markup-compatibility/2006">
              <mc:Choice xmlns:v="urn:schemas-microsoft-com:vml" Requires="v">
                <p:oleObj spid="_x0000_s28777" name="公式" r:id="rId17" imgW="1066337" imgH="215806" progId="Equation.3">
                  <p:embed/>
                </p:oleObj>
              </mc:Choice>
              <mc:Fallback>
                <p:oleObj name="公式" r:id="rId17" imgW="1066337" imgH="215806" progId="Equation.3">
                  <p:embed/>
                  <p:pic>
                    <p:nvPicPr>
                      <p:cNvPr id="0" name="Object 3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70450" y="4556125"/>
                        <a:ext cx="2552700" cy="51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1512" name="Object 40">
            <a:extLst>
              <a:ext uri="{FF2B5EF4-FFF2-40B4-BE49-F238E27FC236}">
                <a16:creationId xmlns:a16="http://schemas.microsoft.com/office/drawing/2014/main" id="{630FC928-952E-4BC1-B673-A32C740CDDB5}"/>
              </a:ext>
            </a:extLst>
          </p:cNvPr>
          <p:cNvGraphicFramePr>
            <a:graphicFrameLocks noChangeAspect="1"/>
          </p:cNvGraphicFramePr>
          <p:nvPr/>
        </p:nvGraphicFramePr>
        <p:xfrm>
          <a:off x="4860925" y="5167313"/>
          <a:ext cx="1668463" cy="504825"/>
        </p:xfrm>
        <a:graphic>
          <a:graphicData uri="http://schemas.openxmlformats.org/presentationml/2006/ole">
            <mc:AlternateContent xmlns:mc="http://schemas.openxmlformats.org/markup-compatibility/2006">
              <mc:Choice xmlns:v="urn:schemas-microsoft-com:vml" Requires="v">
                <p:oleObj spid="_x0000_s28778" name="公式" r:id="rId19" imgW="710891" imgH="215806" progId="Equation.3">
                  <p:embed/>
                </p:oleObj>
              </mc:Choice>
              <mc:Fallback>
                <p:oleObj name="公式" r:id="rId19" imgW="710891" imgH="215806" progId="Equation.3">
                  <p:embed/>
                  <p:pic>
                    <p:nvPicPr>
                      <p:cNvPr id="0" name="Object 4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60925" y="5167313"/>
                        <a:ext cx="1668463"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01517" name="Text Box 45">
            <a:extLst>
              <a:ext uri="{FF2B5EF4-FFF2-40B4-BE49-F238E27FC236}">
                <a16:creationId xmlns:a16="http://schemas.microsoft.com/office/drawing/2014/main" id="{A22A751D-5B6F-4903-8D9C-F87CBC8359CE}"/>
              </a:ext>
            </a:extLst>
          </p:cNvPr>
          <p:cNvSpPr txBox="1">
            <a:spLocks noChangeArrowheads="1"/>
          </p:cNvSpPr>
          <p:nvPr/>
        </p:nvSpPr>
        <p:spPr bwMode="auto">
          <a:xfrm>
            <a:off x="7808913" y="4570413"/>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b="0">
                <a:latin typeface="Times New Roman" panose="02020603050405020304" pitchFamily="18" charset="0"/>
              </a:rPr>
              <a:t>④</a:t>
            </a:r>
          </a:p>
        </p:txBody>
      </p:sp>
      <p:sp>
        <p:nvSpPr>
          <p:cNvPr id="1001518" name="Line 46">
            <a:extLst>
              <a:ext uri="{FF2B5EF4-FFF2-40B4-BE49-F238E27FC236}">
                <a16:creationId xmlns:a16="http://schemas.microsoft.com/office/drawing/2014/main" id="{9CF22405-EBD7-4903-A01F-599DD7C9156A}"/>
              </a:ext>
            </a:extLst>
          </p:cNvPr>
          <p:cNvSpPr>
            <a:spLocks noChangeShapeType="1"/>
          </p:cNvSpPr>
          <p:nvPr/>
        </p:nvSpPr>
        <p:spPr bwMode="auto">
          <a:xfrm>
            <a:off x="5210175" y="5049838"/>
            <a:ext cx="261938"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1519" name="Line 47">
            <a:extLst>
              <a:ext uri="{FF2B5EF4-FFF2-40B4-BE49-F238E27FC236}">
                <a16:creationId xmlns:a16="http://schemas.microsoft.com/office/drawing/2014/main" id="{DF53E6CA-6194-42B1-8900-706F1EE29148}"/>
              </a:ext>
            </a:extLst>
          </p:cNvPr>
          <p:cNvSpPr>
            <a:spLocks noChangeShapeType="1"/>
          </p:cNvSpPr>
          <p:nvPr/>
        </p:nvSpPr>
        <p:spPr bwMode="auto">
          <a:xfrm>
            <a:off x="6865938" y="5049838"/>
            <a:ext cx="261937"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 name="Group 77">
            <a:extLst>
              <a:ext uri="{FF2B5EF4-FFF2-40B4-BE49-F238E27FC236}">
                <a16:creationId xmlns:a16="http://schemas.microsoft.com/office/drawing/2014/main" id="{71C4C351-052A-4904-9857-FF245C8D545A}"/>
              </a:ext>
            </a:extLst>
          </p:cNvPr>
          <p:cNvGrpSpPr>
            <a:grpSpLocks/>
          </p:cNvGrpSpPr>
          <p:nvPr/>
        </p:nvGrpSpPr>
        <p:grpSpPr bwMode="auto">
          <a:xfrm>
            <a:off x="1619250" y="2565400"/>
            <a:ext cx="2160588" cy="22225"/>
            <a:chOff x="1020" y="1616"/>
            <a:chExt cx="1361" cy="14"/>
          </a:xfrm>
        </p:grpSpPr>
        <p:sp>
          <p:nvSpPr>
            <p:cNvPr id="28713" name="Line 11">
              <a:extLst>
                <a:ext uri="{FF2B5EF4-FFF2-40B4-BE49-F238E27FC236}">
                  <a16:creationId xmlns:a16="http://schemas.microsoft.com/office/drawing/2014/main" id="{2250C071-37B6-423A-BA98-046461AEFC7C}"/>
                </a:ext>
              </a:extLst>
            </p:cNvPr>
            <p:cNvSpPr>
              <a:spLocks noChangeShapeType="1"/>
            </p:cNvSpPr>
            <p:nvPr/>
          </p:nvSpPr>
          <p:spPr bwMode="auto">
            <a:xfrm>
              <a:off x="1020" y="1630"/>
              <a:ext cx="159"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4" name="Line 63">
              <a:extLst>
                <a:ext uri="{FF2B5EF4-FFF2-40B4-BE49-F238E27FC236}">
                  <a16:creationId xmlns:a16="http://schemas.microsoft.com/office/drawing/2014/main" id="{22D7D03E-9048-460B-85E2-2C6B422C513C}"/>
                </a:ext>
              </a:extLst>
            </p:cNvPr>
            <p:cNvSpPr>
              <a:spLocks noChangeShapeType="1"/>
            </p:cNvSpPr>
            <p:nvPr/>
          </p:nvSpPr>
          <p:spPr bwMode="auto">
            <a:xfrm>
              <a:off x="2222" y="1616"/>
              <a:ext cx="159"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78">
            <a:extLst>
              <a:ext uri="{FF2B5EF4-FFF2-40B4-BE49-F238E27FC236}">
                <a16:creationId xmlns:a16="http://schemas.microsoft.com/office/drawing/2014/main" id="{08AEDA66-A7B5-4530-842C-97123FF979E0}"/>
              </a:ext>
            </a:extLst>
          </p:cNvPr>
          <p:cNvGrpSpPr>
            <a:grpSpLocks/>
          </p:cNvGrpSpPr>
          <p:nvPr/>
        </p:nvGrpSpPr>
        <p:grpSpPr bwMode="auto">
          <a:xfrm>
            <a:off x="1368425" y="3249613"/>
            <a:ext cx="1116013" cy="0"/>
            <a:chOff x="862" y="2047"/>
            <a:chExt cx="703" cy="0"/>
          </a:xfrm>
        </p:grpSpPr>
        <p:sp>
          <p:nvSpPr>
            <p:cNvPr id="28711" name="Line 64">
              <a:extLst>
                <a:ext uri="{FF2B5EF4-FFF2-40B4-BE49-F238E27FC236}">
                  <a16:creationId xmlns:a16="http://schemas.microsoft.com/office/drawing/2014/main" id="{DCC22671-FC3A-4975-9627-2D178B140AD8}"/>
                </a:ext>
              </a:extLst>
            </p:cNvPr>
            <p:cNvSpPr>
              <a:spLocks noChangeShapeType="1"/>
            </p:cNvSpPr>
            <p:nvPr/>
          </p:nvSpPr>
          <p:spPr bwMode="auto">
            <a:xfrm>
              <a:off x="862" y="2047"/>
              <a:ext cx="159"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2" name="Line 65">
              <a:extLst>
                <a:ext uri="{FF2B5EF4-FFF2-40B4-BE49-F238E27FC236}">
                  <a16:creationId xmlns:a16="http://schemas.microsoft.com/office/drawing/2014/main" id="{9D313A32-F6A0-4362-940B-CEEBF5929801}"/>
                </a:ext>
              </a:extLst>
            </p:cNvPr>
            <p:cNvSpPr>
              <a:spLocks noChangeShapeType="1"/>
            </p:cNvSpPr>
            <p:nvPr/>
          </p:nvSpPr>
          <p:spPr bwMode="auto">
            <a:xfrm>
              <a:off x="1406" y="2047"/>
              <a:ext cx="159"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79">
            <a:extLst>
              <a:ext uri="{FF2B5EF4-FFF2-40B4-BE49-F238E27FC236}">
                <a16:creationId xmlns:a16="http://schemas.microsoft.com/office/drawing/2014/main" id="{541DE3B3-5C91-49ED-81F3-F05F27ACA200}"/>
              </a:ext>
            </a:extLst>
          </p:cNvPr>
          <p:cNvGrpSpPr>
            <a:grpSpLocks/>
          </p:cNvGrpSpPr>
          <p:nvPr/>
        </p:nvGrpSpPr>
        <p:grpSpPr bwMode="auto">
          <a:xfrm>
            <a:off x="2447925" y="4473575"/>
            <a:ext cx="1008063" cy="0"/>
            <a:chOff x="1542" y="2818"/>
            <a:chExt cx="635" cy="0"/>
          </a:xfrm>
        </p:grpSpPr>
        <p:sp>
          <p:nvSpPr>
            <p:cNvPr id="28709" name="Line 66">
              <a:extLst>
                <a:ext uri="{FF2B5EF4-FFF2-40B4-BE49-F238E27FC236}">
                  <a16:creationId xmlns:a16="http://schemas.microsoft.com/office/drawing/2014/main" id="{DFD50265-CA28-4896-BC68-7A6463C7B57D}"/>
                </a:ext>
              </a:extLst>
            </p:cNvPr>
            <p:cNvSpPr>
              <a:spLocks noChangeShapeType="1"/>
            </p:cNvSpPr>
            <p:nvPr/>
          </p:nvSpPr>
          <p:spPr bwMode="auto">
            <a:xfrm>
              <a:off x="1542" y="2818"/>
              <a:ext cx="159"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0" name="Line 67">
              <a:extLst>
                <a:ext uri="{FF2B5EF4-FFF2-40B4-BE49-F238E27FC236}">
                  <a16:creationId xmlns:a16="http://schemas.microsoft.com/office/drawing/2014/main" id="{994D6461-2E39-479C-B520-5607CB615FE6}"/>
                </a:ext>
              </a:extLst>
            </p:cNvPr>
            <p:cNvSpPr>
              <a:spLocks noChangeShapeType="1"/>
            </p:cNvSpPr>
            <p:nvPr/>
          </p:nvSpPr>
          <p:spPr bwMode="auto">
            <a:xfrm>
              <a:off x="2018" y="2818"/>
              <a:ext cx="159"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1001541" name="Object 69">
            <a:extLst>
              <a:ext uri="{FF2B5EF4-FFF2-40B4-BE49-F238E27FC236}">
                <a16:creationId xmlns:a16="http://schemas.microsoft.com/office/drawing/2014/main" id="{57199F16-0561-45F2-8F67-A01EDD129C99}"/>
              </a:ext>
            </a:extLst>
          </p:cNvPr>
          <p:cNvGraphicFramePr>
            <a:graphicFrameLocks noChangeAspect="1"/>
          </p:cNvGraphicFramePr>
          <p:nvPr/>
        </p:nvGraphicFramePr>
        <p:xfrm>
          <a:off x="1008063" y="5192713"/>
          <a:ext cx="2033587" cy="515937"/>
        </p:xfrm>
        <a:graphic>
          <a:graphicData uri="http://schemas.openxmlformats.org/presentationml/2006/ole">
            <mc:AlternateContent xmlns:mc="http://schemas.openxmlformats.org/markup-compatibility/2006">
              <mc:Choice xmlns:v="urn:schemas-microsoft-com:vml" Requires="v">
                <p:oleObj spid="_x0000_s28779" name="公式" r:id="rId21" imgW="850531" imgH="215806" progId="Equation.3">
                  <p:embed/>
                </p:oleObj>
              </mc:Choice>
              <mc:Fallback>
                <p:oleObj name="公式" r:id="rId21" imgW="850531" imgH="215806" progId="Equation.3">
                  <p:embed/>
                  <p:pic>
                    <p:nvPicPr>
                      <p:cNvPr id="0" name="Object 6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08063" y="5192713"/>
                        <a:ext cx="2033587" cy="515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80">
            <a:extLst>
              <a:ext uri="{FF2B5EF4-FFF2-40B4-BE49-F238E27FC236}">
                <a16:creationId xmlns:a16="http://schemas.microsoft.com/office/drawing/2014/main" id="{B6D22C55-32EB-477B-A329-E80888377E49}"/>
              </a:ext>
            </a:extLst>
          </p:cNvPr>
          <p:cNvGrpSpPr>
            <a:grpSpLocks/>
          </p:cNvGrpSpPr>
          <p:nvPr/>
        </p:nvGrpSpPr>
        <p:grpSpPr bwMode="auto">
          <a:xfrm>
            <a:off x="1331913" y="5702300"/>
            <a:ext cx="1330325" cy="0"/>
            <a:chOff x="839" y="3592"/>
            <a:chExt cx="838" cy="0"/>
          </a:xfrm>
        </p:grpSpPr>
        <p:sp>
          <p:nvSpPr>
            <p:cNvPr id="28707" name="Line 70">
              <a:extLst>
                <a:ext uri="{FF2B5EF4-FFF2-40B4-BE49-F238E27FC236}">
                  <a16:creationId xmlns:a16="http://schemas.microsoft.com/office/drawing/2014/main" id="{4E42D1A7-E591-49FA-98E9-4F0A441C4EEC}"/>
                </a:ext>
              </a:extLst>
            </p:cNvPr>
            <p:cNvSpPr>
              <a:spLocks noChangeShapeType="1"/>
            </p:cNvSpPr>
            <p:nvPr/>
          </p:nvSpPr>
          <p:spPr bwMode="auto">
            <a:xfrm>
              <a:off x="839" y="3592"/>
              <a:ext cx="317"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8" name="Line 71">
              <a:extLst>
                <a:ext uri="{FF2B5EF4-FFF2-40B4-BE49-F238E27FC236}">
                  <a16:creationId xmlns:a16="http://schemas.microsoft.com/office/drawing/2014/main" id="{B0764064-7FDF-43A6-892F-16DEE2498BF7}"/>
                </a:ext>
              </a:extLst>
            </p:cNvPr>
            <p:cNvSpPr>
              <a:spLocks noChangeShapeType="1"/>
            </p:cNvSpPr>
            <p:nvPr/>
          </p:nvSpPr>
          <p:spPr bwMode="auto">
            <a:xfrm>
              <a:off x="1360" y="3592"/>
              <a:ext cx="317"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1001544" name="Object 72">
            <a:extLst>
              <a:ext uri="{FF2B5EF4-FFF2-40B4-BE49-F238E27FC236}">
                <a16:creationId xmlns:a16="http://schemas.microsoft.com/office/drawing/2014/main" id="{CA4300F2-8B3A-4CBA-A6C0-BB569C2EC134}"/>
              </a:ext>
            </a:extLst>
          </p:cNvPr>
          <p:cNvGraphicFramePr>
            <a:graphicFrameLocks noChangeAspect="1"/>
          </p:cNvGraphicFramePr>
          <p:nvPr/>
        </p:nvGraphicFramePr>
        <p:xfrm>
          <a:off x="1008063" y="5876925"/>
          <a:ext cx="1455737" cy="423863"/>
        </p:xfrm>
        <a:graphic>
          <a:graphicData uri="http://schemas.openxmlformats.org/presentationml/2006/ole">
            <mc:AlternateContent xmlns:mc="http://schemas.openxmlformats.org/markup-compatibility/2006">
              <mc:Choice xmlns:v="urn:schemas-microsoft-com:vml" Requires="v">
                <p:oleObj spid="_x0000_s28780" name="公式" r:id="rId23" imgW="609336" imgH="177723" progId="Equation.3">
                  <p:embed/>
                </p:oleObj>
              </mc:Choice>
              <mc:Fallback>
                <p:oleObj name="公式" r:id="rId23" imgW="609336" imgH="177723" progId="Equation.3">
                  <p:embed/>
                  <p:pic>
                    <p:nvPicPr>
                      <p:cNvPr id="0" name="Object 7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08063" y="5876925"/>
                        <a:ext cx="1455737" cy="423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01546" name="Text Box 74">
            <a:extLst>
              <a:ext uri="{FF2B5EF4-FFF2-40B4-BE49-F238E27FC236}">
                <a16:creationId xmlns:a16="http://schemas.microsoft.com/office/drawing/2014/main" id="{51FCB7F6-1558-4703-8D11-4E2D35EA3003}"/>
              </a:ext>
            </a:extLst>
          </p:cNvPr>
          <p:cNvSpPr txBox="1">
            <a:spLocks noChangeArrowheads="1"/>
          </p:cNvSpPr>
          <p:nvPr/>
        </p:nvSpPr>
        <p:spPr bwMode="auto">
          <a:xfrm>
            <a:off x="3527425" y="5229225"/>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b="0">
                <a:latin typeface="Times New Roman" panose="02020603050405020304" pitchFamily="18" charset="0"/>
              </a:rPr>
              <a:t>③</a:t>
            </a:r>
          </a:p>
        </p:txBody>
      </p:sp>
      <p:grpSp>
        <p:nvGrpSpPr>
          <p:cNvPr id="6" name="Group 76">
            <a:extLst>
              <a:ext uri="{FF2B5EF4-FFF2-40B4-BE49-F238E27FC236}">
                <a16:creationId xmlns:a16="http://schemas.microsoft.com/office/drawing/2014/main" id="{11905DFC-D59A-4E0C-8919-8B559BC85B40}"/>
              </a:ext>
            </a:extLst>
          </p:cNvPr>
          <p:cNvGrpSpPr>
            <a:grpSpLocks/>
          </p:cNvGrpSpPr>
          <p:nvPr/>
        </p:nvGrpSpPr>
        <p:grpSpPr bwMode="auto">
          <a:xfrm>
            <a:off x="1368425" y="1881188"/>
            <a:ext cx="4824413" cy="0"/>
            <a:chOff x="862" y="1185"/>
            <a:chExt cx="3039" cy="0"/>
          </a:xfrm>
        </p:grpSpPr>
        <p:sp>
          <p:nvSpPr>
            <p:cNvPr id="28703" name="Line 8">
              <a:extLst>
                <a:ext uri="{FF2B5EF4-FFF2-40B4-BE49-F238E27FC236}">
                  <a16:creationId xmlns:a16="http://schemas.microsoft.com/office/drawing/2014/main" id="{7C296003-D1F0-4311-B3AE-AEAE73203F6A}"/>
                </a:ext>
              </a:extLst>
            </p:cNvPr>
            <p:cNvSpPr>
              <a:spLocks noChangeShapeType="1"/>
            </p:cNvSpPr>
            <p:nvPr/>
          </p:nvSpPr>
          <p:spPr bwMode="auto">
            <a:xfrm>
              <a:off x="2905" y="1185"/>
              <a:ext cx="315"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4" name="Line 61">
              <a:extLst>
                <a:ext uri="{FF2B5EF4-FFF2-40B4-BE49-F238E27FC236}">
                  <a16:creationId xmlns:a16="http://schemas.microsoft.com/office/drawing/2014/main" id="{1B9525F6-159D-4CE0-AFBD-3522A8117262}"/>
                </a:ext>
              </a:extLst>
            </p:cNvPr>
            <p:cNvSpPr>
              <a:spLocks noChangeShapeType="1"/>
            </p:cNvSpPr>
            <p:nvPr/>
          </p:nvSpPr>
          <p:spPr bwMode="auto">
            <a:xfrm>
              <a:off x="1542" y="1185"/>
              <a:ext cx="317"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5" name="Line 62">
              <a:extLst>
                <a:ext uri="{FF2B5EF4-FFF2-40B4-BE49-F238E27FC236}">
                  <a16:creationId xmlns:a16="http://schemas.microsoft.com/office/drawing/2014/main" id="{601A1767-263F-4DEF-BB24-9D015A479A6D}"/>
                </a:ext>
              </a:extLst>
            </p:cNvPr>
            <p:cNvSpPr>
              <a:spLocks noChangeShapeType="1"/>
            </p:cNvSpPr>
            <p:nvPr/>
          </p:nvSpPr>
          <p:spPr bwMode="auto">
            <a:xfrm>
              <a:off x="3586" y="1185"/>
              <a:ext cx="315"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6" name="Line 75">
              <a:extLst>
                <a:ext uri="{FF2B5EF4-FFF2-40B4-BE49-F238E27FC236}">
                  <a16:creationId xmlns:a16="http://schemas.microsoft.com/office/drawing/2014/main" id="{82717CA2-94B7-4397-B047-55CB013476FC}"/>
                </a:ext>
              </a:extLst>
            </p:cNvPr>
            <p:cNvSpPr>
              <a:spLocks noChangeShapeType="1"/>
            </p:cNvSpPr>
            <p:nvPr/>
          </p:nvSpPr>
          <p:spPr bwMode="auto">
            <a:xfrm>
              <a:off x="862" y="1185"/>
              <a:ext cx="317"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01554" name="Line 82">
            <a:extLst>
              <a:ext uri="{FF2B5EF4-FFF2-40B4-BE49-F238E27FC236}">
                <a16:creationId xmlns:a16="http://schemas.microsoft.com/office/drawing/2014/main" id="{AA88C8AB-B348-480F-B5A4-763F03986BDA}"/>
              </a:ext>
            </a:extLst>
          </p:cNvPr>
          <p:cNvSpPr>
            <a:spLocks noChangeShapeType="1"/>
          </p:cNvSpPr>
          <p:nvPr/>
        </p:nvSpPr>
        <p:spPr bwMode="auto">
          <a:xfrm>
            <a:off x="6048375" y="5049838"/>
            <a:ext cx="503238"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0150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00147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0150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0147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0150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001478"/>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001501"/>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0154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00147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01541"/>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01546"/>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1001544"/>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1001511"/>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1001510"/>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100151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00155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00151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001517"/>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0"/>
                                          </p:stCondLst>
                                        </p:cTn>
                                        <p:tgtEl>
                                          <p:spTgt spid="10015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1506" grpId="0"/>
      <p:bldP spid="1001507" grpId="0"/>
      <p:bldP spid="1001508" grpId="0"/>
      <p:bldP spid="1001517" grpId="0"/>
      <p:bldP spid="100154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a:extLst>
              <a:ext uri="{FF2B5EF4-FFF2-40B4-BE49-F238E27FC236}">
                <a16:creationId xmlns:a16="http://schemas.microsoft.com/office/drawing/2014/main" id="{4556CB76-1FA7-41BC-BCCB-A26C5ABBA304}"/>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0B3A729-EFCD-424C-85FC-0B52043FA5A5}" type="datetime1">
              <a:rPr lang="zh-CN" altLang="en-US" sz="1800" b="0" smtClean="0">
                <a:solidFill>
                  <a:srgbClr val="B2B2B2"/>
                </a:solidFill>
              </a:rPr>
              <a:pPr>
                <a:spcAft>
                  <a:spcPct val="0"/>
                </a:spcAft>
                <a:buFontTx/>
                <a:buNone/>
              </a:pPr>
              <a:t>2023/9/19</a:t>
            </a:fld>
            <a:endParaRPr lang="en-US" altLang="zh-CN" sz="1800" b="0">
              <a:solidFill>
                <a:srgbClr val="B2B2B2"/>
              </a:solidFill>
            </a:endParaRPr>
          </a:p>
        </p:txBody>
      </p:sp>
      <p:sp>
        <p:nvSpPr>
          <p:cNvPr id="29699" name="Rectangle 5">
            <a:extLst>
              <a:ext uri="{FF2B5EF4-FFF2-40B4-BE49-F238E27FC236}">
                <a16:creationId xmlns:a16="http://schemas.microsoft.com/office/drawing/2014/main" id="{B6928244-28C4-47C2-BE63-E165531368A4}"/>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(3)</a:t>
            </a:r>
          </a:p>
        </p:txBody>
      </p:sp>
      <p:sp>
        <p:nvSpPr>
          <p:cNvPr id="29700" name="Rectangle 6">
            <a:extLst>
              <a:ext uri="{FF2B5EF4-FFF2-40B4-BE49-F238E27FC236}">
                <a16:creationId xmlns:a16="http://schemas.microsoft.com/office/drawing/2014/main" id="{C3A56491-145F-4FD0-80C0-C183426D390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F3813EB6-AAE0-4D3E-BCC3-0444C8E38B3A}" type="slidenum">
              <a:rPr lang="en-US" altLang="zh-CN" sz="1800" b="0">
                <a:solidFill>
                  <a:srgbClr val="B2B2B2"/>
                </a:solidFill>
              </a:rPr>
              <a:pPr>
                <a:spcAft>
                  <a:spcPct val="0"/>
                </a:spcAft>
                <a:buFontTx/>
                <a:buNone/>
              </a:pPr>
              <a:t>14</a:t>
            </a:fld>
            <a:endParaRPr lang="en-US" altLang="zh-CN" sz="1800" b="0">
              <a:solidFill>
                <a:srgbClr val="B2B2B2"/>
              </a:solidFill>
            </a:endParaRPr>
          </a:p>
        </p:txBody>
      </p:sp>
      <p:graphicFrame>
        <p:nvGraphicFramePr>
          <p:cNvPr id="1055746" name="Object 2">
            <a:extLst>
              <a:ext uri="{FF2B5EF4-FFF2-40B4-BE49-F238E27FC236}">
                <a16:creationId xmlns:a16="http://schemas.microsoft.com/office/drawing/2014/main" id="{360E62EC-13D2-44E3-B23B-3339D835BADE}"/>
              </a:ext>
            </a:extLst>
          </p:cNvPr>
          <p:cNvGraphicFramePr>
            <a:graphicFrameLocks noChangeAspect="1"/>
          </p:cNvGraphicFramePr>
          <p:nvPr/>
        </p:nvGraphicFramePr>
        <p:xfrm>
          <a:off x="3602038" y="5307013"/>
          <a:ext cx="468312" cy="352425"/>
        </p:xfrm>
        <a:graphic>
          <a:graphicData uri="http://schemas.openxmlformats.org/presentationml/2006/ole">
            <mc:AlternateContent xmlns:mc="http://schemas.openxmlformats.org/markup-compatibility/2006">
              <mc:Choice xmlns:v="urn:schemas-microsoft-com:vml" Requires="v">
                <p:oleObj spid="_x0000_s29799" name="公式" r:id="rId4" imgW="291973" imgH="203112" progId="Equation.3">
                  <p:embed/>
                </p:oleObj>
              </mc:Choice>
              <mc:Fallback>
                <p:oleObj name="公式" r:id="rId4" imgW="291973" imgH="203112"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2038" y="5307013"/>
                        <a:ext cx="468312"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5747" name="Object 3">
            <a:extLst>
              <a:ext uri="{FF2B5EF4-FFF2-40B4-BE49-F238E27FC236}">
                <a16:creationId xmlns:a16="http://schemas.microsoft.com/office/drawing/2014/main" id="{4EEC272E-7B00-4A26-9CE6-1323755CA89D}"/>
              </a:ext>
            </a:extLst>
          </p:cNvPr>
          <p:cNvGraphicFramePr>
            <a:graphicFrameLocks noChangeAspect="1"/>
          </p:cNvGraphicFramePr>
          <p:nvPr/>
        </p:nvGraphicFramePr>
        <p:xfrm>
          <a:off x="4249738" y="5307013"/>
          <a:ext cx="468312" cy="352425"/>
        </p:xfrm>
        <a:graphic>
          <a:graphicData uri="http://schemas.openxmlformats.org/presentationml/2006/ole">
            <mc:AlternateContent xmlns:mc="http://schemas.openxmlformats.org/markup-compatibility/2006">
              <mc:Choice xmlns:v="urn:schemas-microsoft-com:vml" Requires="v">
                <p:oleObj spid="_x0000_s29800" name="公式" r:id="rId6" imgW="291973" imgH="203112" progId="Equation.3">
                  <p:embed/>
                </p:oleObj>
              </mc:Choice>
              <mc:Fallback>
                <p:oleObj name="公式" r:id="rId6" imgW="291973" imgH="203112"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49738" y="5307013"/>
                        <a:ext cx="468312"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5748" name="Object 4">
            <a:extLst>
              <a:ext uri="{FF2B5EF4-FFF2-40B4-BE49-F238E27FC236}">
                <a16:creationId xmlns:a16="http://schemas.microsoft.com/office/drawing/2014/main" id="{65B2B61D-60BA-428E-A672-04228EA59572}"/>
              </a:ext>
            </a:extLst>
          </p:cNvPr>
          <p:cNvGraphicFramePr>
            <a:graphicFrameLocks noChangeAspect="1"/>
          </p:cNvGraphicFramePr>
          <p:nvPr/>
        </p:nvGraphicFramePr>
        <p:xfrm>
          <a:off x="3602038" y="5811838"/>
          <a:ext cx="468312" cy="352425"/>
        </p:xfrm>
        <a:graphic>
          <a:graphicData uri="http://schemas.openxmlformats.org/presentationml/2006/ole">
            <mc:AlternateContent xmlns:mc="http://schemas.openxmlformats.org/markup-compatibility/2006">
              <mc:Choice xmlns:v="urn:schemas-microsoft-com:vml" Requires="v">
                <p:oleObj spid="_x0000_s29801" name="公式" r:id="rId8" imgW="291973" imgH="203112" progId="Equation.3">
                  <p:embed/>
                </p:oleObj>
              </mc:Choice>
              <mc:Fallback>
                <p:oleObj name="公式" r:id="rId8" imgW="291973" imgH="203112"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02038" y="5811838"/>
                        <a:ext cx="468312"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5749" name="Object 5">
            <a:extLst>
              <a:ext uri="{FF2B5EF4-FFF2-40B4-BE49-F238E27FC236}">
                <a16:creationId xmlns:a16="http://schemas.microsoft.com/office/drawing/2014/main" id="{A7BEDBA3-2519-462B-9DA2-CFE11F7332ED}"/>
              </a:ext>
            </a:extLst>
          </p:cNvPr>
          <p:cNvGraphicFramePr>
            <a:graphicFrameLocks noChangeAspect="1"/>
          </p:cNvGraphicFramePr>
          <p:nvPr/>
        </p:nvGraphicFramePr>
        <p:xfrm>
          <a:off x="4249738" y="5876925"/>
          <a:ext cx="468312" cy="287338"/>
        </p:xfrm>
        <a:graphic>
          <a:graphicData uri="http://schemas.openxmlformats.org/presentationml/2006/ole">
            <mc:AlternateContent xmlns:mc="http://schemas.openxmlformats.org/markup-compatibility/2006">
              <mc:Choice xmlns:v="urn:schemas-microsoft-com:vml" Requires="v">
                <p:oleObj spid="_x0000_s29802" name="公式" r:id="rId10" imgW="291847" imgH="164957" progId="Equation.3">
                  <p:embed/>
                </p:oleObj>
              </mc:Choice>
              <mc:Fallback>
                <p:oleObj name="公式" r:id="rId10" imgW="291847" imgH="164957"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49738" y="5876925"/>
                        <a:ext cx="468312" cy="28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5750" name="Object 6">
            <a:extLst>
              <a:ext uri="{FF2B5EF4-FFF2-40B4-BE49-F238E27FC236}">
                <a16:creationId xmlns:a16="http://schemas.microsoft.com/office/drawing/2014/main" id="{BD2B30C2-3A0B-4CA5-8B82-052566BE794E}"/>
              </a:ext>
            </a:extLst>
          </p:cNvPr>
          <p:cNvGraphicFramePr>
            <a:graphicFrameLocks noChangeAspect="1"/>
          </p:cNvGraphicFramePr>
          <p:nvPr/>
        </p:nvGraphicFramePr>
        <p:xfrm>
          <a:off x="3717925" y="4795838"/>
          <a:ext cx="244475" cy="352425"/>
        </p:xfrm>
        <a:graphic>
          <a:graphicData uri="http://schemas.openxmlformats.org/presentationml/2006/ole">
            <mc:AlternateContent xmlns:mc="http://schemas.openxmlformats.org/markup-compatibility/2006">
              <mc:Choice xmlns:v="urn:schemas-microsoft-com:vml" Requires="v">
                <p:oleObj spid="_x0000_s29803" name="公式" r:id="rId12" imgW="152268" imgH="203024" progId="Equation.3">
                  <p:embed/>
                </p:oleObj>
              </mc:Choice>
              <mc:Fallback>
                <p:oleObj name="公式" r:id="rId12" imgW="152268" imgH="203024" progId="Equation.3">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17925" y="4795838"/>
                        <a:ext cx="244475"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5751" name="Object 7">
            <a:extLst>
              <a:ext uri="{FF2B5EF4-FFF2-40B4-BE49-F238E27FC236}">
                <a16:creationId xmlns:a16="http://schemas.microsoft.com/office/drawing/2014/main" id="{A43B790A-B97A-421E-8385-41507B989CF0}"/>
              </a:ext>
            </a:extLst>
          </p:cNvPr>
          <p:cNvGraphicFramePr>
            <a:graphicFrameLocks noChangeAspect="1"/>
          </p:cNvGraphicFramePr>
          <p:nvPr/>
        </p:nvGraphicFramePr>
        <p:xfrm>
          <a:off x="4360863" y="4862513"/>
          <a:ext cx="244475" cy="285750"/>
        </p:xfrm>
        <a:graphic>
          <a:graphicData uri="http://schemas.openxmlformats.org/presentationml/2006/ole">
            <mc:AlternateContent xmlns:mc="http://schemas.openxmlformats.org/markup-compatibility/2006">
              <mc:Choice xmlns:v="urn:schemas-microsoft-com:vml" Requires="v">
                <p:oleObj spid="_x0000_s29804" name="公式" r:id="rId14" imgW="152268" imgH="164957" progId="Equation.3">
                  <p:embed/>
                </p:oleObj>
              </mc:Choice>
              <mc:Fallback>
                <p:oleObj name="公式" r:id="rId14" imgW="152268" imgH="164957" progId="Equation.3">
                  <p:embed/>
                  <p:pic>
                    <p:nvPicPr>
                      <p:cNvPr id="0"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60863" y="4862513"/>
                        <a:ext cx="244475"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5752" name="Object 8">
            <a:extLst>
              <a:ext uri="{FF2B5EF4-FFF2-40B4-BE49-F238E27FC236}">
                <a16:creationId xmlns:a16="http://schemas.microsoft.com/office/drawing/2014/main" id="{EE5F76A1-8356-4A08-BC7A-2BE18F5F3F93}"/>
              </a:ext>
            </a:extLst>
          </p:cNvPr>
          <p:cNvGraphicFramePr>
            <a:graphicFrameLocks noChangeAspect="1"/>
          </p:cNvGraphicFramePr>
          <p:nvPr/>
        </p:nvGraphicFramePr>
        <p:xfrm>
          <a:off x="3049588" y="5307013"/>
          <a:ext cx="265112" cy="352425"/>
        </p:xfrm>
        <a:graphic>
          <a:graphicData uri="http://schemas.openxmlformats.org/presentationml/2006/ole">
            <mc:AlternateContent xmlns:mc="http://schemas.openxmlformats.org/markup-compatibility/2006">
              <mc:Choice xmlns:v="urn:schemas-microsoft-com:vml" Requires="v">
                <p:oleObj spid="_x0000_s29805" name="公式" r:id="rId16" imgW="164957" imgH="203024" progId="Equation.3">
                  <p:embed/>
                </p:oleObj>
              </mc:Choice>
              <mc:Fallback>
                <p:oleObj name="公式" r:id="rId16" imgW="164957" imgH="203024" progId="Equation.3">
                  <p:embed/>
                  <p:pic>
                    <p:nvPicPr>
                      <p:cNvPr id="0" name="Object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049588" y="5307013"/>
                        <a:ext cx="265112"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5753" name="Object 9">
            <a:extLst>
              <a:ext uri="{FF2B5EF4-FFF2-40B4-BE49-F238E27FC236}">
                <a16:creationId xmlns:a16="http://schemas.microsoft.com/office/drawing/2014/main" id="{5C23A234-3F61-48AA-908A-19767DE17044}"/>
              </a:ext>
            </a:extLst>
          </p:cNvPr>
          <p:cNvGraphicFramePr>
            <a:graphicFrameLocks noChangeAspect="1"/>
          </p:cNvGraphicFramePr>
          <p:nvPr/>
        </p:nvGraphicFramePr>
        <p:xfrm>
          <a:off x="3049588" y="5878513"/>
          <a:ext cx="265112" cy="285750"/>
        </p:xfrm>
        <a:graphic>
          <a:graphicData uri="http://schemas.openxmlformats.org/presentationml/2006/ole">
            <mc:AlternateContent xmlns:mc="http://schemas.openxmlformats.org/markup-compatibility/2006">
              <mc:Choice xmlns:v="urn:schemas-microsoft-com:vml" Requires="v">
                <p:oleObj spid="_x0000_s29806" name="公式" r:id="rId18" imgW="164885" imgH="164885" progId="Equation.3">
                  <p:embed/>
                </p:oleObj>
              </mc:Choice>
              <mc:Fallback>
                <p:oleObj name="公式" r:id="rId18" imgW="164885" imgH="164885" progId="Equation.3">
                  <p:embed/>
                  <p:pic>
                    <p:nvPicPr>
                      <p:cNvPr id="0" name="Object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49588" y="5878513"/>
                        <a:ext cx="265112"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9" name="Rectangle 10">
            <a:extLst>
              <a:ext uri="{FF2B5EF4-FFF2-40B4-BE49-F238E27FC236}">
                <a16:creationId xmlns:a16="http://schemas.microsoft.com/office/drawing/2014/main" id="{E5EDF4D7-AD86-4A13-8978-2496A95B40BE}"/>
              </a:ext>
            </a:extLst>
          </p:cNvPr>
          <p:cNvSpPr>
            <a:spLocks noGrp="1" noChangeArrowheads="1"/>
          </p:cNvSpPr>
          <p:nvPr>
            <p:ph type="title"/>
          </p:nvPr>
        </p:nvSpPr>
        <p:spPr/>
        <p:txBody>
          <a:bodyPr/>
          <a:lstStyle/>
          <a:p>
            <a:r>
              <a:rPr kumimoji="1" lang="zh-CN" altLang="en-US" dirty="0">
                <a:solidFill>
                  <a:schemeClr val="tx1"/>
                </a:solidFill>
              </a:rPr>
              <a:t>卡诺图</a:t>
            </a:r>
          </a:p>
        </p:txBody>
      </p:sp>
      <p:sp>
        <p:nvSpPr>
          <p:cNvPr id="1055755" name="Rectangle 11">
            <a:extLst>
              <a:ext uri="{FF2B5EF4-FFF2-40B4-BE49-F238E27FC236}">
                <a16:creationId xmlns:a16="http://schemas.microsoft.com/office/drawing/2014/main" id="{E99542B4-2145-4C0D-B0F8-18F6EC53D145}"/>
              </a:ext>
            </a:extLst>
          </p:cNvPr>
          <p:cNvSpPr>
            <a:spLocks noGrp="1" noChangeArrowheads="1"/>
          </p:cNvSpPr>
          <p:nvPr>
            <p:ph type="body" idx="1"/>
          </p:nvPr>
        </p:nvSpPr>
        <p:spPr>
          <a:xfrm>
            <a:off x="457200" y="1449388"/>
            <a:ext cx="8229600" cy="3492500"/>
          </a:xfrm>
        </p:spPr>
        <p:txBody>
          <a:bodyPr/>
          <a:lstStyle/>
          <a:p>
            <a:r>
              <a:rPr lang="zh-CN" altLang="en-US" sz="2900"/>
              <a:t>一般用于</a:t>
            </a:r>
            <a:r>
              <a:rPr lang="en-US" altLang="zh-CN" sz="2900"/>
              <a:t>5</a:t>
            </a:r>
            <a:r>
              <a:rPr lang="zh-CN" altLang="en-US" sz="2900"/>
              <a:t>变量以内逻辑函数的图解法化简</a:t>
            </a:r>
          </a:p>
          <a:p>
            <a:r>
              <a:rPr lang="en-US" altLang="zh-CN"/>
              <a:t>n</a:t>
            </a:r>
            <a:r>
              <a:rPr lang="zh-CN" altLang="en-US"/>
              <a:t>变量卡诺图：将每个最小项用一个小方块表示，全部</a:t>
            </a:r>
            <a:r>
              <a:rPr lang="en-US" altLang="zh-CN"/>
              <a:t>2</a:t>
            </a:r>
            <a:r>
              <a:rPr lang="en-US" altLang="zh-CN" baseline="30000"/>
              <a:t>n</a:t>
            </a:r>
            <a:r>
              <a:rPr lang="zh-CN" altLang="en-US"/>
              <a:t>个最小项按逻辑相邻（只有一个变量不同）在几何位置上也相邻的方式排列起来，所构成的阵列图</a:t>
            </a:r>
          </a:p>
          <a:p>
            <a:pPr lvl="1"/>
            <a:r>
              <a:rPr lang="zh-CN" altLang="en-US" sz="2500"/>
              <a:t>每个最小项都有</a:t>
            </a:r>
            <a:r>
              <a:rPr lang="en-US" altLang="en-US" sz="2500"/>
              <a:t>n</a:t>
            </a:r>
            <a:r>
              <a:rPr lang="en-US" altLang="zh-CN" sz="2500"/>
              <a:t>个</a:t>
            </a:r>
            <a:r>
              <a:rPr lang="zh-CN" altLang="en-US" sz="2500"/>
              <a:t>与其逻辑相邻的</a:t>
            </a:r>
            <a:r>
              <a:rPr lang="en-US" altLang="en-US" sz="2500"/>
              <a:t>最小</a:t>
            </a:r>
            <a:r>
              <a:rPr lang="en-US" altLang="zh-CN" sz="2500"/>
              <a:t>项</a:t>
            </a:r>
          </a:p>
        </p:txBody>
      </p:sp>
      <p:graphicFrame>
        <p:nvGraphicFramePr>
          <p:cNvPr id="1055756" name="Group 12">
            <a:extLst>
              <a:ext uri="{FF2B5EF4-FFF2-40B4-BE49-F238E27FC236}">
                <a16:creationId xmlns:a16="http://schemas.microsoft.com/office/drawing/2014/main" id="{AEAF5FEF-CDC5-4DF2-A492-D8ADF75D3BE7}"/>
              </a:ext>
            </a:extLst>
          </p:cNvPr>
          <p:cNvGraphicFramePr>
            <a:graphicFrameLocks noGrp="1"/>
          </p:cNvGraphicFramePr>
          <p:nvPr/>
        </p:nvGraphicFramePr>
        <p:xfrm>
          <a:off x="2881313" y="4722813"/>
          <a:ext cx="1944687" cy="1549401"/>
        </p:xfrm>
        <a:graphic>
          <a:graphicData uri="http://schemas.openxmlformats.org/drawingml/2006/table">
            <a:tbl>
              <a:tblPr/>
              <a:tblGrid>
                <a:gridCol w="649287">
                  <a:extLst>
                    <a:ext uri="{9D8B030D-6E8A-4147-A177-3AD203B41FA5}">
                      <a16:colId xmlns:a16="http://schemas.microsoft.com/office/drawing/2014/main" val="20000"/>
                    </a:ext>
                  </a:extLst>
                </a:gridCol>
                <a:gridCol w="646113">
                  <a:extLst>
                    <a:ext uri="{9D8B030D-6E8A-4147-A177-3AD203B41FA5}">
                      <a16:colId xmlns:a16="http://schemas.microsoft.com/office/drawing/2014/main" val="20001"/>
                    </a:ext>
                  </a:extLst>
                </a:gridCol>
                <a:gridCol w="649287">
                  <a:extLst>
                    <a:ext uri="{9D8B030D-6E8A-4147-A177-3AD203B41FA5}">
                      <a16:colId xmlns:a16="http://schemas.microsoft.com/office/drawing/2014/main" val="20002"/>
                    </a:ext>
                  </a:extLst>
                </a:gridCol>
              </a:tblGrid>
              <a:tr h="5159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marL="0" marR="0" marT="0" marB="0"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marL="0" marR="0" marT="0" marB="0" anchor="ctr" anchorCtr="1"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marL="0" marR="0" marT="0" marB="0" anchor="ctr" anchorCtr="1"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75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marL="0" marR="0" marT="0" marB="0" anchor="ctr" anchorCtr="1"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59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marL="0" marR="0" marT="0" marB="0" anchor="ctr" anchorCtr="1"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055780" name="Group 36">
            <a:extLst>
              <a:ext uri="{FF2B5EF4-FFF2-40B4-BE49-F238E27FC236}">
                <a16:creationId xmlns:a16="http://schemas.microsoft.com/office/drawing/2014/main" id="{DCF86430-80E3-4958-AC17-0BD41A746F75}"/>
              </a:ext>
            </a:extLst>
          </p:cNvPr>
          <p:cNvGraphicFramePr>
            <a:graphicFrameLocks noGrp="1"/>
          </p:cNvGraphicFramePr>
          <p:nvPr/>
        </p:nvGraphicFramePr>
        <p:xfrm>
          <a:off x="6264275" y="4722813"/>
          <a:ext cx="1944688" cy="1549401"/>
        </p:xfrm>
        <a:graphic>
          <a:graphicData uri="http://schemas.openxmlformats.org/drawingml/2006/table">
            <a:tbl>
              <a:tblPr/>
              <a:tblGrid>
                <a:gridCol w="649288">
                  <a:extLst>
                    <a:ext uri="{9D8B030D-6E8A-4147-A177-3AD203B41FA5}">
                      <a16:colId xmlns:a16="http://schemas.microsoft.com/office/drawing/2014/main" val="20000"/>
                    </a:ext>
                  </a:extLst>
                </a:gridCol>
                <a:gridCol w="646112">
                  <a:extLst>
                    <a:ext uri="{9D8B030D-6E8A-4147-A177-3AD203B41FA5}">
                      <a16:colId xmlns:a16="http://schemas.microsoft.com/office/drawing/2014/main" val="20001"/>
                    </a:ext>
                  </a:extLst>
                </a:gridCol>
                <a:gridCol w="649288">
                  <a:extLst>
                    <a:ext uri="{9D8B030D-6E8A-4147-A177-3AD203B41FA5}">
                      <a16:colId xmlns:a16="http://schemas.microsoft.com/office/drawing/2014/main" val="20002"/>
                    </a:ext>
                  </a:extLst>
                </a:gridCol>
              </a:tblGrid>
              <a:tr h="5159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75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m</a:t>
                      </a:r>
                      <a:r>
                        <a:rPr kumimoji="0" lang="en-US" altLang="zh-CN" sz="2400" b="0" i="0" u="none" strike="noStrike" cap="none" normalizeH="0" baseline="-15000">
                          <a:ln>
                            <a:noFill/>
                          </a:ln>
                          <a:solidFill>
                            <a:schemeClr val="tx1"/>
                          </a:solidFill>
                          <a:effectLst/>
                          <a:latin typeface="Times New Roman" pitchFamily="18" charset="0"/>
                          <a:ea typeface="宋体" pitchFamily="2" charset="-122"/>
                        </a:rPr>
                        <a:t>0</a:t>
                      </a: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m</a:t>
                      </a:r>
                      <a:r>
                        <a:rPr kumimoji="0" lang="en-US" altLang="zh-CN" sz="2400" b="0" i="0" u="none" strike="noStrike" cap="none" normalizeH="0" baseline="-15000">
                          <a:ln>
                            <a:noFill/>
                          </a:ln>
                          <a:solidFill>
                            <a:schemeClr val="tx1"/>
                          </a:solidFill>
                          <a:effectLst/>
                          <a:latin typeface="Times New Roman" pitchFamily="18" charset="0"/>
                          <a:ea typeface="宋体" pitchFamily="2" charset="-122"/>
                        </a:rPr>
                        <a:t>1</a:t>
                      </a:r>
                      <a:endParaRPr kumimoji="0" lang="zh-CN" altLang="en-US" sz="2400" b="0" i="0" u="none" strike="noStrike" cap="none" normalizeH="0" baseline="-1500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59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m</a:t>
                      </a:r>
                      <a:r>
                        <a:rPr kumimoji="0" lang="en-US" altLang="zh-CN" sz="2400" b="0" i="0" u="none" strike="noStrike" cap="none" normalizeH="0" baseline="-15000">
                          <a:ln>
                            <a:noFill/>
                          </a:ln>
                          <a:solidFill>
                            <a:schemeClr val="tx1"/>
                          </a:solidFill>
                          <a:effectLst/>
                          <a:latin typeface="Times New Roman" pitchFamily="18" charset="0"/>
                          <a:ea typeface="宋体" pitchFamily="2" charset="-122"/>
                        </a:rPr>
                        <a:t>2</a:t>
                      </a:r>
                      <a:endParaRPr kumimoji="0" lang="zh-CN" altLang="en-US" sz="2400" b="0" i="0" u="none" strike="noStrike" cap="none" normalizeH="0" baseline="-1500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m</a:t>
                      </a:r>
                      <a:r>
                        <a:rPr kumimoji="0" lang="en-US" altLang="zh-CN" sz="2400" b="0" i="0" u="none" strike="noStrike" cap="none" normalizeH="0" baseline="-15000">
                          <a:ln>
                            <a:noFill/>
                          </a:ln>
                          <a:solidFill>
                            <a:schemeClr val="tx1"/>
                          </a:solidFill>
                          <a:effectLst/>
                          <a:latin typeface="Times New Roman" pitchFamily="18" charset="0"/>
                          <a:ea typeface="宋体" pitchFamily="2" charset="-122"/>
                        </a:rPr>
                        <a:t>3</a:t>
                      </a:r>
                      <a:endParaRPr kumimoji="0" lang="zh-CN" altLang="en-US" sz="2400" b="0" i="0" u="none" strike="noStrike" cap="none" normalizeH="0" baseline="-1500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055804" name="Line 60">
            <a:extLst>
              <a:ext uri="{FF2B5EF4-FFF2-40B4-BE49-F238E27FC236}">
                <a16:creationId xmlns:a16="http://schemas.microsoft.com/office/drawing/2014/main" id="{8B34D7ED-3B97-4653-B4D7-65E4BD0B188E}"/>
              </a:ext>
            </a:extLst>
          </p:cNvPr>
          <p:cNvSpPr>
            <a:spLocks noChangeShapeType="1"/>
          </p:cNvSpPr>
          <p:nvPr/>
        </p:nvSpPr>
        <p:spPr bwMode="auto">
          <a:xfrm flipH="1" flipV="1">
            <a:off x="6300788" y="4759325"/>
            <a:ext cx="612775" cy="4683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055805" name="Object 10">
            <a:extLst>
              <a:ext uri="{FF2B5EF4-FFF2-40B4-BE49-F238E27FC236}">
                <a16:creationId xmlns:a16="http://schemas.microsoft.com/office/drawing/2014/main" id="{2AE46C4E-8A09-4CC3-B8F1-2DA4C195AEEF}"/>
              </a:ext>
            </a:extLst>
          </p:cNvPr>
          <p:cNvGraphicFramePr>
            <a:graphicFrameLocks noChangeAspect="1"/>
          </p:cNvGraphicFramePr>
          <p:nvPr/>
        </p:nvGraphicFramePr>
        <p:xfrm>
          <a:off x="6288088" y="4938713"/>
          <a:ext cx="265112" cy="285750"/>
        </p:xfrm>
        <a:graphic>
          <a:graphicData uri="http://schemas.openxmlformats.org/presentationml/2006/ole">
            <mc:AlternateContent xmlns:mc="http://schemas.openxmlformats.org/markup-compatibility/2006">
              <mc:Choice xmlns:v="urn:schemas-microsoft-com:vml" Requires="v">
                <p:oleObj spid="_x0000_s29807" name="公式" r:id="rId20" imgW="164885" imgH="164885" progId="Equation.3">
                  <p:embed/>
                </p:oleObj>
              </mc:Choice>
              <mc:Fallback>
                <p:oleObj name="公式" r:id="rId20" imgW="164885" imgH="164885" progId="Equation.3">
                  <p:embed/>
                  <p:pic>
                    <p:nvPicPr>
                      <p:cNvPr id="0" name="Object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288088" y="4938713"/>
                        <a:ext cx="265112"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5806" name="Object 11">
            <a:extLst>
              <a:ext uri="{FF2B5EF4-FFF2-40B4-BE49-F238E27FC236}">
                <a16:creationId xmlns:a16="http://schemas.microsoft.com/office/drawing/2014/main" id="{C8F4F573-A8CC-46DF-BF13-82CAA2A72D74}"/>
              </a:ext>
            </a:extLst>
          </p:cNvPr>
          <p:cNvGraphicFramePr>
            <a:graphicFrameLocks noChangeAspect="1"/>
          </p:cNvGraphicFramePr>
          <p:nvPr/>
        </p:nvGraphicFramePr>
        <p:xfrm>
          <a:off x="6630988" y="4689475"/>
          <a:ext cx="246062" cy="285750"/>
        </p:xfrm>
        <a:graphic>
          <a:graphicData uri="http://schemas.openxmlformats.org/presentationml/2006/ole">
            <mc:AlternateContent xmlns:mc="http://schemas.openxmlformats.org/markup-compatibility/2006">
              <mc:Choice xmlns:v="urn:schemas-microsoft-com:vml" Requires="v">
                <p:oleObj spid="_x0000_s29808" name="公式" r:id="rId21" imgW="152268" imgH="164957" progId="Equation.3">
                  <p:embed/>
                </p:oleObj>
              </mc:Choice>
              <mc:Fallback>
                <p:oleObj name="公式" r:id="rId21" imgW="152268" imgH="164957" progId="Equation.3">
                  <p:embed/>
                  <p:pic>
                    <p:nvPicPr>
                      <p:cNvPr id="0"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630988" y="4689475"/>
                        <a:ext cx="246062"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55807" name="Text Box 63">
            <a:extLst>
              <a:ext uri="{FF2B5EF4-FFF2-40B4-BE49-F238E27FC236}">
                <a16:creationId xmlns:a16="http://schemas.microsoft.com/office/drawing/2014/main" id="{8DD2190D-EF97-4D9F-804D-EBBD0E075BD1}"/>
              </a:ext>
            </a:extLst>
          </p:cNvPr>
          <p:cNvSpPr txBox="1">
            <a:spLocks noChangeArrowheads="1"/>
          </p:cNvSpPr>
          <p:nvPr/>
        </p:nvSpPr>
        <p:spPr bwMode="auto">
          <a:xfrm>
            <a:off x="935038" y="4940300"/>
            <a:ext cx="17081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Tx/>
              <a:buNone/>
            </a:pPr>
            <a:r>
              <a:rPr lang="zh-CN" altLang="en-US" sz="2400" b="0"/>
              <a:t>左右相邻</a:t>
            </a:r>
          </a:p>
          <a:p>
            <a:pPr algn="ctr" eaLnBrk="1" hangingPunct="1">
              <a:buFontTx/>
              <a:buNone/>
            </a:pPr>
            <a:r>
              <a:rPr lang="zh-CN" altLang="en-US" sz="2400" b="0"/>
              <a:t>上下相邻</a:t>
            </a:r>
          </a:p>
          <a:p>
            <a:pPr algn="ctr" eaLnBrk="1" hangingPunct="1">
              <a:buFontTx/>
              <a:buNone/>
            </a:pPr>
            <a:r>
              <a:rPr lang="zh-CN" altLang="en-US" sz="2400" b="0"/>
              <a:t>对角不相邻</a:t>
            </a:r>
          </a:p>
        </p:txBody>
      </p:sp>
      <p:sp>
        <p:nvSpPr>
          <p:cNvPr id="1055808" name="Rectangle 64">
            <a:extLst>
              <a:ext uri="{FF2B5EF4-FFF2-40B4-BE49-F238E27FC236}">
                <a16:creationId xmlns:a16="http://schemas.microsoft.com/office/drawing/2014/main" id="{C8C29E21-D0CC-4765-BD47-D2834D5B9409}"/>
              </a:ext>
            </a:extLst>
          </p:cNvPr>
          <p:cNvSpPr>
            <a:spLocks noChangeArrowheads="1"/>
          </p:cNvSpPr>
          <p:nvPr/>
        </p:nvSpPr>
        <p:spPr bwMode="auto">
          <a:xfrm>
            <a:off x="3024188" y="4294188"/>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400"/>
              <a:t>两变量卡诺图</a:t>
            </a:r>
          </a:p>
        </p:txBody>
      </p:sp>
      <p:sp>
        <p:nvSpPr>
          <p:cNvPr id="1055809" name="Text Box 65">
            <a:extLst>
              <a:ext uri="{FF2B5EF4-FFF2-40B4-BE49-F238E27FC236}">
                <a16:creationId xmlns:a16="http://schemas.microsoft.com/office/drawing/2014/main" id="{E5B58210-7CC2-498A-9263-FA1F04ADAE9A}"/>
              </a:ext>
            </a:extLst>
          </p:cNvPr>
          <p:cNvSpPr txBox="1">
            <a:spLocks noChangeArrowheads="1"/>
          </p:cNvSpPr>
          <p:nvPr/>
        </p:nvSpPr>
        <p:spPr bwMode="auto">
          <a:xfrm>
            <a:off x="5094288" y="5481638"/>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Tx/>
              <a:buNone/>
            </a:pPr>
            <a:r>
              <a:rPr lang="zh-CN" altLang="en-US" sz="2400" b="0"/>
              <a:t>简画为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557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5575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5574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5574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557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557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557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5575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5575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557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557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55808"/>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55807"/>
                                        </p:tgtEl>
                                        <p:attrNameLst>
                                          <p:attrName>style.visibility</p:attrName>
                                        </p:attrNameLst>
                                      </p:cBhvr>
                                      <p:to>
                                        <p:strVal val="visible"/>
                                      </p:to>
                                    </p:set>
                                    <p:animEffect transition="in" filter="blinds(horizontal)">
                                      <p:cBhvr>
                                        <p:cTn id="37" dur="500"/>
                                        <p:tgtEl>
                                          <p:spTgt spid="105580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0"/>
                                          </p:stCondLst>
                                        </p:cTn>
                                        <p:tgtEl>
                                          <p:spTgt spid="1055780"/>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055804"/>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055805"/>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055806"/>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0558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807" grpId="0"/>
      <p:bldP spid="1055808" grpId="0"/>
      <p:bldP spid="105580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a:extLst>
              <a:ext uri="{FF2B5EF4-FFF2-40B4-BE49-F238E27FC236}">
                <a16:creationId xmlns:a16="http://schemas.microsoft.com/office/drawing/2014/main" id="{7B2B04FC-2CF5-43EA-BDC0-CBC304145EC3}"/>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1C7862A2-B257-4741-B489-E6EE569E3B61}" type="datetime1">
              <a:rPr lang="zh-CN" altLang="en-US" sz="1800" b="0" smtClean="0">
                <a:solidFill>
                  <a:srgbClr val="B2B2B2"/>
                </a:solidFill>
              </a:rPr>
              <a:pPr>
                <a:spcAft>
                  <a:spcPct val="0"/>
                </a:spcAft>
                <a:buFontTx/>
                <a:buNone/>
              </a:pPr>
              <a:t>2023/9/19</a:t>
            </a:fld>
            <a:endParaRPr lang="en-US" altLang="zh-CN" sz="1800" b="0">
              <a:solidFill>
                <a:srgbClr val="B2B2B2"/>
              </a:solidFill>
            </a:endParaRPr>
          </a:p>
        </p:txBody>
      </p:sp>
      <p:sp>
        <p:nvSpPr>
          <p:cNvPr id="31747" name="Rectangle 5">
            <a:extLst>
              <a:ext uri="{FF2B5EF4-FFF2-40B4-BE49-F238E27FC236}">
                <a16:creationId xmlns:a16="http://schemas.microsoft.com/office/drawing/2014/main" id="{99908B22-C89E-4C83-96F6-47D915C097EC}"/>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(3)</a:t>
            </a:r>
          </a:p>
        </p:txBody>
      </p:sp>
      <p:sp>
        <p:nvSpPr>
          <p:cNvPr id="31748" name="Rectangle 6">
            <a:extLst>
              <a:ext uri="{FF2B5EF4-FFF2-40B4-BE49-F238E27FC236}">
                <a16:creationId xmlns:a16="http://schemas.microsoft.com/office/drawing/2014/main" id="{F573E920-DBB1-4046-8FE5-5FC9944DC05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64EEDE12-EB94-4D1C-A5B2-0A2B1359FF33}" type="slidenum">
              <a:rPr lang="en-US" altLang="zh-CN" sz="1800" b="0">
                <a:solidFill>
                  <a:srgbClr val="B2B2B2"/>
                </a:solidFill>
              </a:rPr>
              <a:pPr>
                <a:spcAft>
                  <a:spcPct val="0"/>
                </a:spcAft>
                <a:buFontTx/>
                <a:buNone/>
              </a:pPr>
              <a:t>15</a:t>
            </a:fld>
            <a:endParaRPr lang="en-US" altLang="zh-CN" sz="1800" b="0">
              <a:solidFill>
                <a:srgbClr val="B2B2B2"/>
              </a:solidFill>
            </a:endParaRPr>
          </a:p>
        </p:txBody>
      </p:sp>
      <p:sp>
        <p:nvSpPr>
          <p:cNvPr id="31749" name="Rectangle 2">
            <a:extLst>
              <a:ext uri="{FF2B5EF4-FFF2-40B4-BE49-F238E27FC236}">
                <a16:creationId xmlns:a16="http://schemas.microsoft.com/office/drawing/2014/main" id="{16CA4BFF-9A90-430F-97A7-25B5F54215B8}"/>
              </a:ext>
            </a:extLst>
          </p:cNvPr>
          <p:cNvSpPr>
            <a:spLocks noGrp="1" noChangeArrowheads="1"/>
          </p:cNvSpPr>
          <p:nvPr>
            <p:ph type="title"/>
          </p:nvPr>
        </p:nvSpPr>
        <p:spPr/>
        <p:txBody>
          <a:bodyPr/>
          <a:lstStyle/>
          <a:p>
            <a:r>
              <a:rPr lang="zh-CN" altLang="en-US"/>
              <a:t>三变量和四变量卡诺图</a:t>
            </a:r>
            <a:endParaRPr lang="en-US" altLang="zh-CN"/>
          </a:p>
        </p:txBody>
      </p:sp>
      <p:grpSp>
        <p:nvGrpSpPr>
          <p:cNvPr id="31750" name="Group 3">
            <a:extLst>
              <a:ext uri="{FF2B5EF4-FFF2-40B4-BE49-F238E27FC236}">
                <a16:creationId xmlns:a16="http://schemas.microsoft.com/office/drawing/2014/main" id="{7C512580-FABD-47CB-A53B-C2B6A77F5F4D}"/>
              </a:ext>
            </a:extLst>
          </p:cNvPr>
          <p:cNvGrpSpPr>
            <a:grpSpLocks/>
          </p:cNvGrpSpPr>
          <p:nvPr/>
        </p:nvGrpSpPr>
        <p:grpSpPr bwMode="auto">
          <a:xfrm>
            <a:off x="755650" y="2673350"/>
            <a:ext cx="3160713" cy="1763713"/>
            <a:chOff x="476" y="1684"/>
            <a:chExt cx="1991" cy="1111"/>
          </a:xfrm>
        </p:grpSpPr>
        <p:sp>
          <p:nvSpPr>
            <p:cNvPr id="31791" name="Text Box 4">
              <a:extLst>
                <a:ext uri="{FF2B5EF4-FFF2-40B4-BE49-F238E27FC236}">
                  <a16:creationId xmlns:a16="http://schemas.microsoft.com/office/drawing/2014/main" id="{3658D4F2-B1B6-424C-BD7C-A9B5E47C5A56}"/>
                </a:ext>
              </a:extLst>
            </p:cNvPr>
            <p:cNvSpPr txBox="1">
              <a:spLocks noChangeArrowheads="1"/>
            </p:cNvSpPr>
            <p:nvPr/>
          </p:nvSpPr>
          <p:spPr bwMode="auto">
            <a:xfrm>
              <a:off x="931" y="2136"/>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0</a:t>
              </a:r>
              <a:endParaRPr kumimoji="1" lang="en-US" altLang="zh-CN" sz="3600">
                <a:latin typeface="Times New Roman" panose="02020603050405020304" pitchFamily="18" charset="0"/>
              </a:endParaRPr>
            </a:p>
          </p:txBody>
        </p:sp>
        <p:sp>
          <p:nvSpPr>
            <p:cNvPr id="31792" name="Text Box 5">
              <a:extLst>
                <a:ext uri="{FF2B5EF4-FFF2-40B4-BE49-F238E27FC236}">
                  <a16:creationId xmlns:a16="http://schemas.microsoft.com/office/drawing/2014/main" id="{E84A7EED-862A-47E7-8E71-B6035215AFB7}"/>
                </a:ext>
              </a:extLst>
            </p:cNvPr>
            <p:cNvSpPr txBox="1">
              <a:spLocks noChangeArrowheads="1"/>
            </p:cNvSpPr>
            <p:nvPr/>
          </p:nvSpPr>
          <p:spPr bwMode="auto">
            <a:xfrm>
              <a:off x="1311" y="2136"/>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1</a:t>
              </a:r>
              <a:endParaRPr kumimoji="1" lang="en-US" altLang="zh-CN" sz="3600">
                <a:latin typeface="Times New Roman" panose="02020603050405020304" pitchFamily="18" charset="0"/>
              </a:endParaRPr>
            </a:p>
          </p:txBody>
        </p:sp>
        <p:sp>
          <p:nvSpPr>
            <p:cNvPr id="31793" name="Text Box 6">
              <a:extLst>
                <a:ext uri="{FF2B5EF4-FFF2-40B4-BE49-F238E27FC236}">
                  <a16:creationId xmlns:a16="http://schemas.microsoft.com/office/drawing/2014/main" id="{7A94969C-5FAF-486B-80A2-EE36D8035B3B}"/>
                </a:ext>
              </a:extLst>
            </p:cNvPr>
            <p:cNvSpPr txBox="1">
              <a:spLocks noChangeArrowheads="1"/>
            </p:cNvSpPr>
            <p:nvPr/>
          </p:nvSpPr>
          <p:spPr bwMode="auto">
            <a:xfrm>
              <a:off x="2079" y="2136"/>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2</a:t>
              </a:r>
              <a:endParaRPr kumimoji="1" lang="en-US" altLang="zh-CN" sz="3600">
                <a:latin typeface="Times New Roman" panose="02020603050405020304" pitchFamily="18" charset="0"/>
              </a:endParaRPr>
            </a:p>
          </p:txBody>
        </p:sp>
        <p:sp>
          <p:nvSpPr>
            <p:cNvPr id="31794" name="Text Box 7">
              <a:extLst>
                <a:ext uri="{FF2B5EF4-FFF2-40B4-BE49-F238E27FC236}">
                  <a16:creationId xmlns:a16="http://schemas.microsoft.com/office/drawing/2014/main" id="{1363F95C-89AC-47B6-BE5D-94206B4AB7DC}"/>
                </a:ext>
              </a:extLst>
            </p:cNvPr>
            <p:cNvSpPr txBox="1">
              <a:spLocks noChangeArrowheads="1"/>
            </p:cNvSpPr>
            <p:nvPr/>
          </p:nvSpPr>
          <p:spPr bwMode="auto">
            <a:xfrm>
              <a:off x="1695" y="2136"/>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3</a:t>
              </a:r>
              <a:endParaRPr kumimoji="1" lang="en-US" altLang="zh-CN" sz="3600">
                <a:latin typeface="Times New Roman" panose="02020603050405020304" pitchFamily="18" charset="0"/>
              </a:endParaRPr>
            </a:p>
          </p:txBody>
        </p:sp>
        <p:sp>
          <p:nvSpPr>
            <p:cNvPr id="31795" name="Text Box 8">
              <a:extLst>
                <a:ext uri="{FF2B5EF4-FFF2-40B4-BE49-F238E27FC236}">
                  <a16:creationId xmlns:a16="http://schemas.microsoft.com/office/drawing/2014/main" id="{1DD05D7D-DEAB-41C9-AD35-860273737854}"/>
                </a:ext>
              </a:extLst>
            </p:cNvPr>
            <p:cNvSpPr txBox="1">
              <a:spLocks noChangeArrowheads="1"/>
            </p:cNvSpPr>
            <p:nvPr/>
          </p:nvSpPr>
          <p:spPr bwMode="auto">
            <a:xfrm>
              <a:off x="931" y="2472"/>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4</a:t>
              </a:r>
              <a:endParaRPr kumimoji="1" lang="en-US" altLang="zh-CN" sz="3600">
                <a:latin typeface="Times New Roman" panose="02020603050405020304" pitchFamily="18" charset="0"/>
              </a:endParaRPr>
            </a:p>
          </p:txBody>
        </p:sp>
        <p:sp>
          <p:nvSpPr>
            <p:cNvPr id="31796" name="Text Box 9">
              <a:extLst>
                <a:ext uri="{FF2B5EF4-FFF2-40B4-BE49-F238E27FC236}">
                  <a16:creationId xmlns:a16="http://schemas.microsoft.com/office/drawing/2014/main" id="{E2A9BF6B-55A1-4A0A-BBA6-3639AB590580}"/>
                </a:ext>
              </a:extLst>
            </p:cNvPr>
            <p:cNvSpPr txBox="1">
              <a:spLocks noChangeArrowheads="1"/>
            </p:cNvSpPr>
            <p:nvPr/>
          </p:nvSpPr>
          <p:spPr bwMode="auto">
            <a:xfrm>
              <a:off x="1311" y="2472"/>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5</a:t>
              </a:r>
              <a:endParaRPr kumimoji="1" lang="en-US" altLang="zh-CN" sz="3600">
                <a:latin typeface="Times New Roman" panose="02020603050405020304" pitchFamily="18" charset="0"/>
              </a:endParaRPr>
            </a:p>
          </p:txBody>
        </p:sp>
        <p:sp>
          <p:nvSpPr>
            <p:cNvPr id="31797" name="Text Box 10">
              <a:extLst>
                <a:ext uri="{FF2B5EF4-FFF2-40B4-BE49-F238E27FC236}">
                  <a16:creationId xmlns:a16="http://schemas.microsoft.com/office/drawing/2014/main" id="{3FF23D11-406B-4F24-871D-5A4E33184285}"/>
                </a:ext>
              </a:extLst>
            </p:cNvPr>
            <p:cNvSpPr txBox="1">
              <a:spLocks noChangeArrowheads="1"/>
            </p:cNvSpPr>
            <p:nvPr/>
          </p:nvSpPr>
          <p:spPr bwMode="auto">
            <a:xfrm>
              <a:off x="2079" y="2472"/>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6</a:t>
              </a:r>
              <a:endParaRPr kumimoji="1" lang="en-US" altLang="zh-CN" sz="3600">
                <a:latin typeface="Times New Roman" panose="02020603050405020304" pitchFamily="18" charset="0"/>
              </a:endParaRPr>
            </a:p>
          </p:txBody>
        </p:sp>
        <p:sp>
          <p:nvSpPr>
            <p:cNvPr id="31798" name="Text Box 11">
              <a:extLst>
                <a:ext uri="{FF2B5EF4-FFF2-40B4-BE49-F238E27FC236}">
                  <a16:creationId xmlns:a16="http://schemas.microsoft.com/office/drawing/2014/main" id="{0C732771-3022-48E3-ACDB-1CF428DB71EC}"/>
                </a:ext>
              </a:extLst>
            </p:cNvPr>
            <p:cNvSpPr txBox="1">
              <a:spLocks noChangeArrowheads="1"/>
            </p:cNvSpPr>
            <p:nvPr/>
          </p:nvSpPr>
          <p:spPr bwMode="auto">
            <a:xfrm>
              <a:off x="1699" y="2472"/>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7</a:t>
              </a:r>
              <a:endParaRPr kumimoji="1" lang="en-US" altLang="zh-CN" sz="3600">
                <a:latin typeface="Times New Roman" panose="02020603050405020304" pitchFamily="18" charset="0"/>
              </a:endParaRPr>
            </a:p>
          </p:txBody>
        </p:sp>
        <p:sp>
          <p:nvSpPr>
            <p:cNvPr id="31799" name="Text Box 12">
              <a:extLst>
                <a:ext uri="{FF2B5EF4-FFF2-40B4-BE49-F238E27FC236}">
                  <a16:creationId xmlns:a16="http://schemas.microsoft.com/office/drawing/2014/main" id="{563F218A-44AA-45AB-9B29-0DBA1C9BAE58}"/>
                </a:ext>
              </a:extLst>
            </p:cNvPr>
            <p:cNvSpPr txBox="1">
              <a:spLocks noChangeArrowheads="1"/>
            </p:cNvSpPr>
            <p:nvPr/>
          </p:nvSpPr>
          <p:spPr bwMode="auto">
            <a:xfrm>
              <a:off x="657" y="248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1</a:t>
              </a:r>
              <a:endParaRPr kumimoji="1" lang="en-US" altLang="zh-CN" sz="3600">
                <a:latin typeface="Times New Roman" panose="02020603050405020304" pitchFamily="18" charset="0"/>
              </a:endParaRPr>
            </a:p>
          </p:txBody>
        </p:sp>
        <p:grpSp>
          <p:nvGrpSpPr>
            <p:cNvPr id="31800" name="Group 13">
              <a:extLst>
                <a:ext uri="{FF2B5EF4-FFF2-40B4-BE49-F238E27FC236}">
                  <a16:creationId xmlns:a16="http://schemas.microsoft.com/office/drawing/2014/main" id="{4B436AA9-7B99-43DE-A0A3-8673E0C16CAC}"/>
                </a:ext>
              </a:extLst>
            </p:cNvPr>
            <p:cNvGrpSpPr>
              <a:grpSpLocks/>
            </p:cNvGrpSpPr>
            <p:nvPr/>
          </p:nvGrpSpPr>
          <p:grpSpPr bwMode="auto">
            <a:xfrm>
              <a:off x="931" y="2123"/>
              <a:ext cx="1536" cy="672"/>
              <a:chOff x="3216" y="1248"/>
              <a:chExt cx="1536" cy="672"/>
            </a:xfrm>
          </p:grpSpPr>
          <p:sp>
            <p:nvSpPr>
              <p:cNvPr id="31814" name="Line 14">
                <a:extLst>
                  <a:ext uri="{FF2B5EF4-FFF2-40B4-BE49-F238E27FC236}">
                    <a16:creationId xmlns:a16="http://schemas.microsoft.com/office/drawing/2014/main" id="{DCC4C0FD-FACF-4726-BC44-DF0DE227B483}"/>
                  </a:ext>
                </a:extLst>
              </p:cNvPr>
              <p:cNvSpPr>
                <a:spLocks noChangeShapeType="1"/>
              </p:cNvSpPr>
              <p:nvPr/>
            </p:nvSpPr>
            <p:spPr bwMode="auto">
              <a:xfrm>
                <a:off x="3216" y="1584"/>
                <a:ext cx="15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1815" name="Group 15">
                <a:extLst>
                  <a:ext uri="{FF2B5EF4-FFF2-40B4-BE49-F238E27FC236}">
                    <a16:creationId xmlns:a16="http://schemas.microsoft.com/office/drawing/2014/main" id="{B5C1870C-DE37-4DB2-A99D-EE85E9C9C456}"/>
                  </a:ext>
                </a:extLst>
              </p:cNvPr>
              <p:cNvGrpSpPr>
                <a:grpSpLocks/>
              </p:cNvGrpSpPr>
              <p:nvPr/>
            </p:nvGrpSpPr>
            <p:grpSpPr bwMode="auto">
              <a:xfrm>
                <a:off x="3216" y="1248"/>
                <a:ext cx="1536" cy="672"/>
                <a:chOff x="3243" y="1248"/>
                <a:chExt cx="1536" cy="672"/>
              </a:xfrm>
            </p:grpSpPr>
            <p:sp>
              <p:nvSpPr>
                <p:cNvPr id="31816" name="Rectangle 16">
                  <a:extLst>
                    <a:ext uri="{FF2B5EF4-FFF2-40B4-BE49-F238E27FC236}">
                      <a16:creationId xmlns:a16="http://schemas.microsoft.com/office/drawing/2014/main" id="{223914F6-2774-41BC-A2F8-003B30A53CAA}"/>
                    </a:ext>
                  </a:extLst>
                </p:cNvPr>
                <p:cNvSpPr>
                  <a:spLocks noChangeArrowheads="1"/>
                </p:cNvSpPr>
                <p:nvPr/>
              </p:nvSpPr>
              <p:spPr bwMode="auto">
                <a:xfrm>
                  <a:off x="3243" y="1248"/>
                  <a:ext cx="1536" cy="67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1817" name="Line 17">
                  <a:extLst>
                    <a:ext uri="{FF2B5EF4-FFF2-40B4-BE49-F238E27FC236}">
                      <a16:creationId xmlns:a16="http://schemas.microsoft.com/office/drawing/2014/main" id="{C7B5D627-9927-4644-B2F8-6B3F3672A6A8}"/>
                    </a:ext>
                  </a:extLst>
                </p:cNvPr>
                <p:cNvSpPr>
                  <a:spLocks noChangeShapeType="1"/>
                </p:cNvSpPr>
                <p:nvPr/>
              </p:nvSpPr>
              <p:spPr bwMode="auto">
                <a:xfrm>
                  <a:off x="3627" y="1248"/>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18" name="Line 18">
                  <a:extLst>
                    <a:ext uri="{FF2B5EF4-FFF2-40B4-BE49-F238E27FC236}">
                      <a16:creationId xmlns:a16="http://schemas.microsoft.com/office/drawing/2014/main" id="{C66DAC8F-0060-47F4-892F-4BD2B6C0A38C}"/>
                    </a:ext>
                  </a:extLst>
                </p:cNvPr>
                <p:cNvSpPr>
                  <a:spLocks noChangeShapeType="1"/>
                </p:cNvSpPr>
                <p:nvPr/>
              </p:nvSpPr>
              <p:spPr bwMode="auto">
                <a:xfrm>
                  <a:off x="4011" y="1248"/>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19" name="Line 19">
                  <a:extLst>
                    <a:ext uri="{FF2B5EF4-FFF2-40B4-BE49-F238E27FC236}">
                      <a16:creationId xmlns:a16="http://schemas.microsoft.com/office/drawing/2014/main" id="{562CDA46-E0A3-4939-86B1-0D21DD350441}"/>
                    </a:ext>
                  </a:extLst>
                </p:cNvPr>
                <p:cNvSpPr>
                  <a:spLocks noChangeShapeType="1"/>
                </p:cNvSpPr>
                <p:nvPr/>
              </p:nvSpPr>
              <p:spPr bwMode="auto">
                <a:xfrm>
                  <a:off x="4395" y="1248"/>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31801" name="Text Box 20">
              <a:extLst>
                <a:ext uri="{FF2B5EF4-FFF2-40B4-BE49-F238E27FC236}">
                  <a16:creationId xmlns:a16="http://schemas.microsoft.com/office/drawing/2014/main" id="{53AB273A-D63F-4AA5-80C1-6B8A9CE28CA4}"/>
                </a:ext>
              </a:extLst>
            </p:cNvPr>
            <p:cNvSpPr txBox="1">
              <a:spLocks noChangeArrowheads="1"/>
            </p:cNvSpPr>
            <p:nvPr/>
          </p:nvSpPr>
          <p:spPr bwMode="auto">
            <a:xfrm>
              <a:off x="657" y="214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0</a:t>
              </a:r>
              <a:endParaRPr kumimoji="1" lang="en-US" altLang="zh-CN" sz="3600">
                <a:latin typeface="Times New Roman" panose="02020603050405020304" pitchFamily="18" charset="0"/>
              </a:endParaRPr>
            </a:p>
          </p:txBody>
        </p:sp>
        <p:sp>
          <p:nvSpPr>
            <p:cNvPr id="31802" name="Text Box 21">
              <a:extLst>
                <a:ext uri="{FF2B5EF4-FFF2-40B4-BE49-F238E27FC236}">
                  <a16:creationId xmlns:a16="http://schemas.microsoft.com/office/drawing/2014/main" id="{A5AC30E3-9D05-4DA4-9BCD-AACDBCD4DCD3}"/>
                </a:ext>
              </a:extLst>
            </p:cNvPr>
            <p:cNvSpPr txBox="1">
              <a:spLocks noChangeArrowheads="1"/>
            </p:cNvSpPr>
            <p:nvPr/>
          </p:nvSpPr>
          <p:spPr bwMode="auto">
            <a:xfrm>
              <a:off x="958" y="1797"/>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00</a:t>
              </a:r>
              <a:endParaRPr kumimoji="1" lang="en-US" altLang="zh-CN" sz="3600">
                <a:latin typeface="Times New Roman" panose="02020603050405020304" pitchFamily="18" charset="0"/>
              </a:endParaRPr>
            </a:p>
          </p:txBody>
        </p:sp>
        <p:sp>
          <p:nvSpPr>
            <p:cNvPr id="31803" name="Text Box 22">
              <a:extLst>
                <a:ext uri="{FF2B5EF4-FFF2-40B4-BE49-F238E27FC236}">
                  <a16:creationId xmlns:a16="http://schemas.microsoft.com/office/drawing/2014/main" id="{0FF4BE0C-A111-4B4C-BE56-A7579D76B2AD}"/>
                </a:ext>
              </a:extLst>
            </p:cNvPr>
            <p:cNvSpPr txBox="1">
              <a:spLocks noChangeArrowheads="1"/>
            </p:cNvSpPr>
            <p:nvPr/>
          </p:nvSpPr>
          <p:spPr bwMode="auto">
            <a:xfrm>
              <a:off x="1342" y="1797"/>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01</a:t>
              </a:r>
              <a:endParaRPr kumimoji="1" lang="en-US" altLang="zh-CN" sz="3600">
                <a:latin typeface="Times New Roman" panose="02020603050405020304" pitchFamily="18" charset="0"/>
              </a:endParaRPr>
            </a:p>
          </p:txBody>
        </p:sp>
        <p:sp>
          <p:nvSpPr>
            <p:cNvPr id="31804" name="Text Box 23">
              <a:extLst>
                <a:ext uri="{FF2B5EF4-FFF2-40B4-BE49-F238E27FC236}">
                  <a16:creationId xmlns:a16="http://schemas.microsoft.com/office/drawing/2014/main" id="{614746B4-AB55-4A0A-8637-B8ECE4ED6170}"/>
                </a:ext>
              </a:extLst>
            </p:cNvPr>
            <p:cNvSpPr txBox="1">
              <a:spLocks noChangeArrowheads="1"/>
            </p:cNvSpPr>
            <p:nvPr/>
          </p:nvSpPr>
          <p:spPr bwMode="auto">
            <a:xfrm>
              <a:off x="1726" y="1797"/>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11</a:t>
              </a:r>
              <a:endParaRPr kumimoji="1" lang="en-US" altLang="zh-CN" sz="3600">
                <a:latin typeface="Times New Roman" panose="02020603050405020304" pitchFamily="18" charset="0"/>
              </a:endParaRPr>
            </a:p>
          </p:txBody>
        </p:sp>
        <p:sp>
          <p:nvSpPr>
            <p:cNvPr id="31805" name="Text Box 24">
              <a:extLst>
                <a:ext uri="{FF2B5EF4-FFF2-40B4-BE49-F238E27FC236}">
                  <a16:creationId xmlns:a16="http://schemas.microsoft.com/office/drawing/2014/main" id="{5883C265-5881-44AB-A53A-A1C6803DA519}"/>
                </a:ext>
              </a:extLst>
            </p:cNvPr>
            <p:cNvSpPr txBox="1">
              <a:spLocks noChangeArrowheads="1"/>
            </p:cNvSpPr>
            <p:nvPr/>
          </p:nvSpPr>
          <p:spPr bwMode="auto">
            <a:xfrm>
              <a:off x="2110" y="1797"/>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10</a:t>
              </a:r>
              <a:endParaRPr kumimoji="1" lang="en-US" altLang="zh-CN" sz="3600">
                <a:latin typeface="Times New Roman" panose="02020603050405020304" pitchFamily="18" charset="0"/>
              </a:endParaRPr>
            </a:p>
          </p:txBody>
        </p:sp>
        <p:sp>
          <p:nvSpPr>
            <p:cNvPr id="31806" name="Line 25">
              <a:extLst>
                <a:ext uri="{FF2B5EF4-FFF2-40B4-BE49-F238E27FC236}">
                  <a16:creationId xmlns:a16="http://schemas.microsoft.com/office/drawing/2014/main" id="{3032138F-32B1-4A23-8684-EFAB4E982E19}"/>
                </a:ext>
              </a:extLst>
            </p:cNvPr>
            <p:cNvSpPr>
              <a:spLocks noChangeShapeType="1"/>
            </p:cNvSpPr>
            <p:nvPr/>
          </p:nvSpPr>
          <p:spPr bwMode="auto">
            <a:xfrm>
              <a:off x="552" y="1857"/>
              <a:ext cx="368" cy="25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07" name="Text Box 26">
              <a:extLst>
                <a:ext uri="{FF2B5EF4-FFF2-40B4-BE49-F238E27FC236}">
                  <a16:creationId xmlns:a16="http://schemas.microsoft.com/office/drawing/2014/main" id="{A81F3981-9996-4B6C-910C-49972FFD0D69}"/>
                </a:ext>
              </a:extLst>
            </p:cNvPr>
            <p:cNvSpPr txBox="1">
              <a:spLocks noChangeArrowheads="1"/>
            </p:cNvSpPr>
            <p:nvPr/>
          </p:nvSpPr>
          <p:spPr bwMode="auto">
            <a:xfrm>
              <a:off x="643" y="1684"/>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BC</a:t>
              </a:r>
              <a:endParaRPr kumimoji="1" lang="en-US" altLang="zh-CN" sz="3600">
                <a:latin typeface="Times New Roman" panose="02020603050405020304" pitchFamily="18" charset="0"/>
              </a:endParaRPr>
            </a:p>
          </p:txBody>
        </p:sp>
        <p:sp>
          <p:nvSpPr>
            <p:cNvPr id="31808" name="Text Box 27">
              <a:extLst>
                <a:ext uri="{FF2B5EF4-FFF2-40B4-BE49-F238E27FC236}">
                  <a16:creationId xmlns:a16="http://schemas.microsoft.com/office/drawing/2014/main" id="{9EFC1692-21F9-4CA4-B34C-0883EEEDBC6B}"/>
                </a:ext>
              </a:extLst>
            </p:cNvPr>
            <p:cNvSpPr txBox="1">
              <a:spLocks noChangeArrowheads="1"/>
            </p:cNvSpPr>
            <p:nvPr/>
          </p:nvSpPr>
          <p:spPr bwMode="auto">
            <a:xfrm>
              <a:off x="476" y="191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A</a:t>
              </a:r>
              <a:endParaRPr kumimoji="1" lang="en-US" altLang="zh-CN" sz="3600">
                <a:latin typeface="Times New Roman" panose="02020603050405020304" pitchFamily="18" charset="0"/>
              </a:endParaRPr>
            </a:p>
          </p:txBody>
        </p:sp>
        <p:sp>
          <p:nvSpPr>
            <p:cNvPr id="31809" name="Rectangle 28">
              <a:extLst>
                <a:ext uri="{FF2B5EF4-FFF2-40B4-BE49-F238E27FC236}">
                  <a16:creationId xmlns:a16="http://schemas.microsoft.com/office/drawing/2014/main" id="{765FA955-18DA-4B1F-85EF-18EEBAB0BFB8}"/>
                </a:ext>
              </a:extLst>
            </p:cNvPr>
            <p:cNvSpPr>
              <a:spLocks noChangeArrowheads="1"/>
            </p:cNvSpPr>
            <p:nvPr/>
          </p:nvSpPr>
          <p:spPr bwMode="auto">
            <a:xfrm>
              <a:off x="931" y="2123"/>
              <a:ext cx="1536" cy="67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1810" name="Line 29">
              <a:extLst>
                <a:ext uri="{FF2B5EF4-FFF2-40B4-BE49-F238E27FC236}">
                  <a16:creationId xmlns:a16="http://schemas.microsoft.com/office/drawing/2014/main" id="{6C222D8A-BB6B-42E3-82B5-7B44859BF8BC}"/>
                </a:ext>
              </a:extLst>
            </p:cNvPr>
            <p:cNvSpPr>
              <a:spLocks noChangeShapeType="1"/>
            </p:cNvSpPr>
            <p:nvPr/>
          </p:nvSpPr>
          <p:spPr bwMode="auto">
            <a:xfrm>
              <a:off x="1315" y="2123"/>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11" name="Line 30">
              <a:extLst>
                <a:ext uri="{FF2B5EF4-FFF2-40B4-BE49-F238E27FC236}">
                  <a16:creationId xmlns:a16="http://schemas.microsoft.com/office/drawing/2014/main" id="{7B4143FC-FEC2-46BC-B12D-822421A2D0DE}"/>
                </a:ext>
              </a:extLst>
            </p:cNvPr>
            <p:cNvSpPr>
              <a:spLocks noChangeShapeType="1"/>
            </p:cNvSpPr>
            <p:nvPr/>
          </p:nvSpPr>
          <p:spPr bwMode="auto">
            <a:xfrm>
              <a:off x="1699" y="2123"/>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12" name="Line 31">
              <a:extLst>
                <a:ext uri="{FF2B5EF4-FFF2-40B4-BE49-F238E27FC236}">
                  <a16:creationId xmlns:a16="http://schemas.microsoft.com/office/drawing/2014/main" id="{513C65CC-96E8-406A-A84B-5095F94409FE}"/>
                </a:ext>
              </a:extLst>
            </p:cNvPr>
            <p:cNvSpPr>
              <a:spLocks noChangeShapeType="1"/>
            </p:cNvSpPr>
            <p:nvPr/>
          </p:nvSpPr>
          <p:spPr bwMode="auto">
            <a:xfrm>
              <a:off x="2083" y="2123"/>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13" name="Line 32">
              <a:extLst>
                <a:ext uri="{FF2B5EF4-FFF2-40B4-BE49-F238E27FC236}">
                  <a16:creationId xmlns:a16="http://schemas.microsoft.com/office/drawing/2014/main" id="{9A212D0E-200C-43F4-A430-01E800171D7D}"/>
                </a:ext>
              </a:extLst>
            </p:cNvPr>
            <p:cNvSpPr>
              <a:spLocks noChangeShapeType="1"/>
            </p:cNvSpPr>
            <p:nvPr/>
          </p:nvSpPr>
          <p:spPr bwMode="auto">
            <a:xfrm>
              <a:off x="931" y="2459"/>
              <a:ext cx="15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1751" name="Rectangle 33">
            <a:extLst>
              <a:ext uri="{FF2B5EF4-FFF2-40B4-BE49-F238E27FC236}">
                <a16:creationId xmlns:a16="http://schemas.microsoft.com/office/drawing/2014/main" id="{004C409A-30D8-4C5F-96DB-DA254E50E53F}"/>
              </a:ext>
            </a:extLst>
          </p:cNvPr>
          <p:cNvSpPr>
            <a:spLocks noChangeArrowheads="1"/>
          </p:cNvSpPr>
          <p:nvPr/>
        </p:nvSpPr>
        <p:spPr bwMode="auto">
          <a:xfrm>
            <a:off x="1403350" y="1520825"/>
            <a:ext cx="2447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a:t>三变量卡诺图</a:t>
            </a:r>
          </a:p>
        </p:txBody>
      </p:sp>
      <p:sp>
        <p:nvSpPr>
          <p:cNvPr id="1057826" name="Rectangle 34">
            <a:extLst>
              <a:ext uri="{FF2B5EF4-FFF2-40B4-BE49-F238E27FC236}">
                <a16:creationId xmlns:a16="http://schemas.microsoft.com/office/drawing/2014/main" id="{07BA655A-FADE-46F0-A44C-3A1FCC83B3EA}"/>
              </a:ext>
            </a:extLst>
          </p:cNvPr>
          <p:cNvSpPr>
            <a:spLocks noChangeArrowheads="1"/>
          </p:cNvSpPr>
          <p:nvPr/>
        </p:nvSpPr>
        <p:spPr bwMode="auto">
          <a:xfrm>
            <a:off x="5651500" y="1520825"/>
            <a:ext cx="2540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a:t>四变量卡诺图</a:t>
            </a:r>
          </a:p>
        </p:txBody>
      </p:sp>
      <p:grpSp>
        <p:nvGrpSpPr>
          <p:cNvPr id="5" name="Group 35">
            <a:extLst>
              <a:ext uri="{FF2B5EF4-FFF2-40B4-BE49-F238E27FC236}">
                <a16:creationId xmlns:a16="http://schemas.microsoft.com/office/drawing/2014/main" id="{925ADB55-75FA-4A9D-8107-88F85F7C13A1}"/>
              </a:ext>
            </a:extLst>
          </p:cNvPr>
          <p:cNvGrpSpPr>
            <a:grpSpLocks/>
          </p:cNvGrpSpPr>
          <p:nvPr/>
        </p:nvGrpSpPr>
        <p:grpSpPr bwMode="auto">
          <a:xfrm>
            <a:off x="4781550" y="2159000"/>
            <a:ext cx="3462338" cy="2817813"/>
            <a:chOff x="3012" y="1344"/>
            <a:chExt cx="2181" cy="1775"/>
          </a:xfrm>
        </p:grpSpPr>
        <p:sp>
          <p:nvSpPr>
            <p:cNvPr id="31757" name="Line 36">
              <a:extLst>
                <a:ext uri="{FF2B5EF4-FFF2-40B4-BE49-F238E27FC236}">
                  <a16:creationId xmlns:a16="http://schemas.microsoft.com/office/drawing/2014/main" id="{40EC82E1-D1DE-4E17-8FDD-C7D7F351C3C9}"/>
                </a:ext>
              </a:extLst>
            </p:cNvPr>
            <p:cNvSpPr>
              <a:spLocks noChangeShapeType="1"/>
            </p:cNvSpPr>
            <p:nvPr/>
          </p:nvSpPr>
          <p:spPr bwMode="auto">
            <a:xfrm>
              <a:off x="3203" y="1527"/>
              <a:ext cx="384"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8" name="Text Box 37">
              <a:extLst>
                <a:ext uri="{FF2B5EF4-FFF2-40B4-BE49-F238E27FC236}">
                  <a16:creationId xmlns:a16="http://schemas.microsoft.com/office/drawing/2014/main" id="{AAF289DD-AD72-43BD-A8FD-24A2160D4A01}"/>
                </a:ext>
              </a:extLst>
            </p:cNvPr>
            <p:cNvSpPr txBox="1">
              <a:spLocks noChangeArrowheads="1"/>
            </p:cNvSpPr>
            <p:nvPr/>
          </p:nvSpPr>
          <p:spPr bwMode="auto">
            <a:xfrm>
              <a:off x="3663" y="1457"/>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00</a:t>
              </a:r>
              <a:endParaRPr kumimoji="1" lang="en-US" altLang="zh-CN" sz="3600">
                <a:latin typeface="Times New Roman" panose="02020603050405020304" pitchFamily="18" charset="0"/>
              </a:endParaRPr>
            </a:p>
          </p:txBody>
        </p:sp>
        <p:sp>
          <p:nvSpPr>
            <p:cNvPr id="31759" name="Text Box 38">
              <a:extLst>
                <a:ext uri="{FF2B5EF4-FFF2-40B4-BE49-F238E27FC236}">
                  <a16:creationId xmlns:a16="http://schemas.microsoft.com/office/drawing/2014/main" id="{42B53BC8-3C0A-44F9-91D9-3AFB67C58084}"/>
                </a:ext>
              </a:extLst>
            </p:cNvPr>
            <p:cNvSpPr txBox="1">
              <a:spLocks noChangeArrowheads="1"/>
            </p:cNvSpPr>
            <p:nvPr/>
          </p:nvSpPr>
          <p:spPr bwMode="auto">
            <a:xfrm>
              <a:off x="4047" y="1457"/>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01</a:t>
              </a:r>
              <a:endParaRPr kumimoji="1" lang="en-US" altLang="zh-CN" sz="3600">
                <a:latin typeface="Times New Roman" panose="02020603050405020304" pitchFamily="18" charset="0"/>
              </a:endParaRPr>
            </a:p>
          </p:txBody>
        </p:sp>
        <p:sp>
          <p:nvSpPr>
            <p:cNvPr id="31760" name="Text Box 39">
              <a:extLst>
                <a:ext uri="{FF2B5EF4-FFF2-40B4-BE49-F238E27FC236}">
                  <a16:creationId xmlns:a16="http://schemas.microsoft.com/office/drawing/2014/main" id="{72EE0786-E1A3-4738-8177-B957E44DDE87}"/>
                </a:ext>
              </a:extLst>
            </p:cNvPr>
            <p:cNvSpPr txBox="1">
              <a:spLocks noChangeArrowheads="1"/>
            </p:cNvSpPr>
            <p:nvPr/>
          </p:nvSpPr>
          <p:spPr bwMode="auto">
            <a:xfrm>
              <a:off x="4431" y="1457"/>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11</a:t>
              </a:r>
              <a:endParaRPr kumimoji="1" lang="en-US" altLang="zh-CN" sz="3600">
                <a:latin typeface="Times New Roman" panose="02020603050405020304" pitchFamily="18" charset="0"/>
              </a:endParaRPr>
            </a:p>
          </p:txBody>
        </p:sp>
        <p:sp>
          <p:nvSpPr>
            <p:cNvPr id="31761" name="Text Box 40">
              <a:extLst>
                <a:ext uri="{FF2B5EF4-FFF2-40B4-BE49-F238E27FC236}">
                  <a16:creationId xmlns:a16="http://schemas.microsoft.com/office/drawing/2014/main" id="{3E439258-FE36-4B88-90C5-4B448FE70401}"/>
                </a:ext>
              </a:extLst>
            </p:cNvPr>
            <p:cNvSpPr txBox="1">
              <a:spLocks noChangeArrowheads="1"/>
            </p:cNvSpPr>
            <p:nvPr/>
          </p:nvSpPr>
          <p:spPr bwMode="auto">
            <a:xfrm>
              <a:off x="4815" y="1457"/>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10</a:t>
              </a:r>
              <a:endParaRPr kumimoji="1" lang="en-US" altLang="zh-CN" sz="3600">
                <a:latin typeface="Times New Roman" panose="02020603050405020304" pitchFamily="18" charset="0"/>
              </a:endParaRPr>
            </a:p>
          </p:txBody>
        </p:sp>
        <p:sp>
          <p:nvSpPr>
            <p:cNvPr id="31762" name="Text Box 41">
              <a:extLst>
                <a:ext uri="{FF2B5EF4-FFF2-40B4-BE49-F238E27FC236}">
                  <a16:creationId xmlns:a16="http://schemas.microsoft.com/office/drawing/2014/main" id="{592979F6-55BF-4F96-92DD-AB36692D8B6A}"/>
                </a:ext>
              </a:extLst>
            </p:cNvPr>
            <p:cNvSpPr txBox="1">
              <a:spLocks noChangeArrowheads="1"/>
            </p:cNvSpPr>
            <p:nvPr/>
          </p:nvSpPr>
          <p:spPr bwMode="auto">
            <a:xfrm>
              <a:off x="3012" y="1570"/>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AB</a:t>
              </a:r>
            </a:p>
          </p:txBody>
        </p:sp>
        <p:sp>
          <p:nvSpPr>
            <p:cNvPr id="31763" name="Text Box 42">
              <a:extLst>
                <a:ext uri="{FF2B5EF4-FFF2-40B4-BE49-F238E27FC236}">
                  <a16:creationId xmlns:a16="http://schemas.microsoft.com/office/drawing/2014/main" id="{ED0986D2-260B-4337-9D9F-BF84A4B6E944}"/>
                </a:ext>
              </a:extLst>
            </p:cNvPr>
            <p:cNvSpPr txBox="1">
              <a:spLocks noChangeArrowheads="1"/>
            </p:cNvSpPr>
            <p:nvPr/>
          </p:nvSpPr>
          <p:spPr bwMode="auto">
            <a:xfrm>
              <a:off x="3268" y="1344"/>
              <a:ext cx="3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CD</a:t>
              </a:r>
            </a:p>
          </p:txBody>
        </p:sp>
        <p:sp>
          <p:nvSpPr>
            <p:cNvPr id="31764" name="Text Box 43">
              <a:extLst>
                <a:ext uri="{FF2B5EF4-FFF2-40B4-BE49-F238E27FC236}">
                  <a16:creationId xmlns:a16="http://schemas.microsoft.com/office/drawing/2014/main" id="{0899395B-7FF7-4878-9E6A-91C8D6274F03}"/>
                </a:ext>
              </a:extLst>
            </p:cNvPr>
            <p:cNvSpPr txBox="1">
              <a:spLocks noChangeArrowheads="1"/>
            </p:cNvSpPr>
            <p:nvPr/>
          </p:nvSpPr>
          <p:spPr bwMode="auto">
            <a:xfrm>
              <a:off x="3251" y="1825"/>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00</a:t>
              </a:r>
              <a:endParaRPr kumimoji="1" lang="en-US" altLang="zh-CN" sz="3600">
                <a:latin typeface="Times New Roman" panose="02020603050405020304" pitchFamily="18" charset="0"/>
              </a:endParaRPr>
            </a:p>
          </p:txBody>
        </p:sp>
        <p:sp>
          <p:nvSpPr>
            <p:cNvPr id="31765" name="Text Box 44">
              <a:extLst>
                <a:ext uri="{FF2B5EF4-FFF2-40B4-BE49-F238E27FC236}">
                  <a16:creationId xmlns:a16="http://schemas.microsoft.com/office/drawing/2014/main" id="{F7FE0CD9-FBC2-48E1-990A-973672AAD3E1}"/>
                </a:ext>
              </a:extLst>
            </p:cNvPr>
            <p:cNvSpPr txBox="1">
              <a:spLocks noChangeArrowheads="1"/>
            </p:cNvSpPr>
            <p:nvPr/>
          </p:nvSpPr>
          <p:spPr bwMode="auto">
            <a:xfrm>
              <a:off x="3617" y="1802"/>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0</a:t>
              </a:r>
              <a:endParaRPr kumimoji="1" lang="en-US" altLang="zh-CN" sz="3600">
                <a:latin typeface="Times New Roman" panose="02020603050405020304" pitchFamily="18" charset="0"/>
              </a:endParaRPr>
            </a:p>
          </p:txBody>
        </p:sp>
        <p:sp>
          <p:nvSpPr>
            <p:cNvPr id="31766" name="Text Box 45">
              <a:extLst>
                <a:ext uri="{FF2B5EF4-FFF2-40B4-BE49-F238E27FC236}">
                  <a16:creationId xmlns:a16="http://schemas.microsoft.com/office/drawing/2014/main" id="{791BE58D-4861-4534-A2EB-055EB7DBEB84}"/>
                </a:ext>
              </a:extLst>
            </p:cNvPr>
            <p:cNvSpPr txBox="1">
              <a:spLocks noChangeArrowheads="1"/>
            </p:cNvSpPr>
            <p:nvPr/>
          </p:nvSpPr>
          <p:spPr bwMode="auto">
            <a:xfrm>
              <a:off x="4001" y="1802"/>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1</a:t>
              </a:r>
              <a:endParaRPr kumimoji="1" lang="en-US" altLang="zh-CN" sz="3600">
                <a:latin typeface="Times New Roman" panose="02020603050405020304" pitchFamily="18" charset="0"/>
              </a:endParaRPr>
            </a:p>
          </p:txBody>
        </p:sp>
        <p:sp>
          <p:nvSpPr>
            <p:cNvPr id="31767" name="Text Box 46">
              <a:extLst>
                <a:ext uri="{FF2B5EF4-FFF2-40B4-BE49-F238E27FC236}">
                  <a16:creationId xmlns:a16="http://schemas.microsoft.com/office/drawing/2014/main" id="{E7E2AA68-27DA-4841-A670-2103ACD05780}"/>
                </a:ext>
              </a:extLst>
            </p:cNvPr>
            <p:cNvSpPr txBox="1">
              <a:spLocks noChangeArrowheads="1"/>
            </p:cNvSpPr>
            <p:nvPr/>
          </p:nvSpPr>
          <p:spPr bwMode="auto">
            <a:xfrm>
              <a:off x="4769" y="1802"/>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2</a:t>
              </a:r>
              <a:endParaRPr kumimoji="1" lang="en-US" altLang="zh-CN" sz="3600">
                <a:latin typeface="Times New Roman" panose="02020603050405020304" pitchFamily="18" charset="0"/>
              </a:endParaRPr>
            </a:p>
          </p:txBody>
        </p:sp>
        <p:sp>
          <p:nvSpPr>
            <p:cNvPr id="31768" name="Text Box 47">
              <a:extLst>
                <a:ext uri="{FF2B5EF4-FFF2-40B4-BE49-F238E27FC236}">
                  <a16:creationId xmlns:a16="http://schemas.microsoft.com/office/drawing/2014/main" id="{747D726E-8B02-45C9-B5EA-629CF110B19E}"/>
                </a:ext>
              </a:extLst>
            </p:cNvPr>
            <p:cNvSpPr txBox="1">
              <a:spLocks noChangeArrowheads="1"/>
            </p:cNvSpPr>
            <p:nvPr/>
          </p:nvSpPr>
          <p:spPr bwMode="auto">
            <a:xfrm>
              <a:off x="4381" y="1802"/>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3</a:t>
              </a:r>
              <a:endParaRPr kumimoji="1" lang="en-US" altLang="zh-CN" sz="3600">
                <a:latin typeface="Times New Roman" panose="02020603050405020304" pitchFamily="18" charset="0"/>
              </a:endParaRPr>
            </a:p>
          </p:txBody>
        </p:sp>
        <p:sp>
          <p:nvSpPr>
            <p:cNvPr id="31769" name="Text Box 48">
              <a:extLst>
                <a:ext uri="{FF2B5EF4-FFF2-40B4-BE49-F238E27FC236}">
                  <a16:creationId xmlns:a16="http://schemas.microsoft.com/office/drawing/2014/main" id="{779B6320-1058-43C8-B67B-83A363674A7C}"/>
                </a:ext>
              </a:extLst>
            </p:cNvPr>
            <p:cNvSpPr txBox="1">
              <a:spLocks noChangeArrowheads="1"/>
            </p:cNvSpPr>
            <p:nvPr/>
          </p:nvSpPr>
          <p:spPr bwMode="auto">
            <a:xfrm>
              <a:off x="3604" y="2110"/>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4</a:t>
              </a:r>
              <a:endParaRPr kumimoji="1" lang="en-US" altLang="zh-CN" sz="3600">
                <a:latin typeface="Times New Roman" panose="02020603050405020304" pitchFamily="18" charset="0"/>
              </a:endParaRPr>
            </a:p>
          </p:txBody>
        </p:sp>
        <p:sp>
          <p:nvSpPr>
            <p:cNvPr id="31770" name="Text Box 49">
              <a:extLst>
                <a:ext uri="{FF2B5EF4-FFF2-40B4-BE49-F238E27FC236}">
                  <a16:creationId xmlns:a16="http://schemas.microsoft.com/office/drawing/2014/main" id="{7DB26AC8-42F0-449B-9274-AA5975289AA9}"/>
                </a:ext>
              </a:extLst>
            </p:cNvPr>
            <p:cNvSpPr txBox="1">
              <a:spLocks noChangeArrowheads="1"/>
            </p:cNvSpPr>
            <p:nvPr/>
          </p:nvSpPr>
          <p:spPr bwMode="auto">
            <a:xfrm>
              <a:off x="3988" y="2110"/>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5</a:t>
              </a:r>
              <a:endParaRPr kumimoji="1" lang="en-US" altLang="zh-CN" sz="3600">
                <a:latin typeface="Times New Roman" panose="02020603050405020304" pitchFamily="18" charset="0"/>
              </a:endParaRPr>
            </a:p>
          </p:txBody>
        </p:sp>
        <p:sp>
          <p:nvSpPr>
            <p:cNvPr id="31771" name="Text Box 50">
              <a:extLst>
                <a:ext uri="{FF2B5EF4-FFF2-40B4-BE49-F238E27FC236}">
                  <a16:creationId xmlns:a16="http://schemas.microsoft.com/office/drawing/2014/main" id="{44323586-9DB4-4125-B8E8-B120E3E0EE08}"/>
                </a:ext>
              </a:extLst>
            </p:cNvPr>
            <p:cNvSpPr txBox="1">
              <a:spLocks noChangeArrowheads="1"/>
            </p:cNvSpPr>
            <p:nvPr/>
          </p:nvSpPr>
          <p:spPr bwMode="auto">
            <a:xfrm>
              <a:off x="4756" y="2110"/>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6</a:t>
              </a:r>
              <a:endParaRPr kumimoji="1" lang="en-US" altLang="zh-CN" sz="3600">
                <a:latin typeface="Times New Roman" panose="02020603050405020304" pitchFamily="18" charset="0"/>
              </a:endParaRPr>
            </a:p>
          </p:txBody>
        </p:sp>
        <p:sp>
          <p:nvSpPr>
            <p:cNvPr id="31772" name="Text Box 51">
              <a:extLst>
                <a:ext uri="{FF2B5EF4-FFF2-40B4-BE49-F238E27FC236}">
                  <a16:creationId xmlns:a16="http://schemas.microsoft.com/office/drawing/2014/main" id="{845AC82C-D7F7-4664-A849-0EED9BB4CEEA}"/>
                </a:ext>
              </a:extLst>
            </p:cNvPr>
            <p:cNvSpPr txBox="1">
              <a:spLocks noChangeArrowheads="1"/>
            </p:cNvSpPr>
            <p:nvPr/>
          </p:nvSpPr>
          <p:spPr bwMode="auto">
            <a:xfrm>
              <a:off x="4368" y="2110"/>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7</a:t>
              </a:r>
              <a:endParaRPr kumimoji="1" lang="en-US" altLang="zh-CN" sz="3600">
                <a:latin typeface="Times New Roman" panose="02020603050405020304" pitchFamily="18" charset="0"/>
              </a:endParaRPr>
            </a:p>
          </p:txBody>
        </p:sp>
        <p:sp>
          <p:nvSpPr>
            <p:cNvPr id="31773" name="Text Box 52">
              <a:extLst>
                <a:ext uri="{FF2B5EF4-FFF2-40B4-BE49-F238E27FC236}">
                  <a16:creationId xmlns:a16="http://schemas.microsoft.com/office/drawing/2014/main" id="{9040E578-40B4-4BBF-895A-B9EE5FDE2554}"/>
                </a:ext>
              </a:extLst>
            </p:cNvPr>
            <p:cNvSpPr txBox="1">
              <a:spLocks noChangeArrowheads="1"/>
            </p:cNvSpPr>
            <p:nvPr/>
          </p:nvSpPr>
          <p:spPr bwMode="auto">
            <a:xfrm>
              <a:off x="3589" y="2428"/>
              <a:ext cx="4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12</a:t>
              </a:r>
              <a:endParaRPr kumimoji="1" lang="en-US" altLang="zh-CN" sz="3600">
                <a:latin typeface="Times New Roman" panose="02020603050405020304" pitchFamily="18" charset="0"/>
              </a:endParaRPr>
            </a:p>
          </p:txBody>
        </p:sp>
        <p:sp>
          <p:nvSpPr>
            <p:cNvPr id="31774" name="Text Box 53">
              <a:extLst>
                <a:ext uri="{FF2B5EF4-FFF2-40B4-BE49-F238E27FC236}">
                  <a16:creationId xmlns:a16="http://schemas.microsoft.com/office/drawing/2014/main" id="{9CE59032-D8DF-4900-94C2-6F1277865F50}"/>
                </a:ext>
              </a:extLst>
            </p:cNvPr>
            <p:cNvSpPr txBox="1">
              <a:spLocks noChangeArrowheads="1"/>
            </p:cNvSpPr>
            <p:nvPr/>
          </p:nvSpPr>
          <p:spPr bwMode="auto">
            <a:xfrm>
              <a:off x="3973" y="2428"/>
              <a:ext cx="4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13</a:t>
              </a:r>
              <a:endParaRPr kumimoji="1" lang="en-US" altLang="zh-CN" sz="3600">
                <a:latin typeface="Times New Roman" panose="02020603050405020304" pitchFamily="18" charset="0"/>
              </a:endParaRPr>
            </a:p>
          </p:txBody>
        </p:sp>
        <p:sp>
          <p:nvSpPr>
            <p:cNvPr id="31775" name="Text Box 54">
              <a:extLst>
                <a:ext uri="{FF2B5EF4-FFF2-40B4-BE49-F238E27FC236}">
                  <a16:creationId xmlns:a16="http://schemas.microsoft.com/office/drawing/2014/main" id="{F43872FB-B00D-4924-8011-E5CC902B3DA0}"/>
                </a:ext>
              </a:extLst>
            </p:cNvPr>
            <p:cNvSpPr txBox="1">
              <a:spLocks noChangeArrowheads="1"/>
            </p:cNvSpPr>
            <p:nvPr/>
          </p:nvSpPr>
          <p:spPr bwMode="auto">
            <a:xfrm>
              <a:off x="4741" y="2428"/>
              <a:ext cx="4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14</a:t>
              </a:r>
              <a:endParaRPr kumimoji="1" lang="en-US" altLang="zh-CN" sz="3600">
                <a:latin typeface="Times New Roman" panose="02020603050405020304" pitchFamily="18" charset="0"/>
              </a:endParaRPr>
            </a:p>
          </p:txBody>
        </p:sp>
        <p:sp>
          <p:nvSpPr>
            <p:cNvPr id="31776" name="Text Box 55">
              <a:extLst>
                <a:ext uri="{FF2B5EF4-FFF2-40B4-BE49-F238E27FC236}">
                  <a16:creationId xmlns:a16="http://schemas.microsoft.com/office/drawing/2014/main" id="{D95B9DCB-47DF-4ADC-9A32-DCCEAAF42D1D}"/>
                </a:ext>
              </a:extLst>
            </p:cNvPr>
            <p:cNvSpPr txBox="1">
              <a:spLocks noChangeArrowheads="1"/>
            </p:cNvSpPr>
            <p:nvPr/>
          </p:nvSpPr>
          <p:spPr bwMode="auto">
            <a:xfrm>
              <a:off x="4353" y="2428"/>
              <a:ext cx="4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15</a:t>
              </a:r>
              <a:endParaRPr kumimoji="1" lang="en-US" altLang="zh-CN" sz="3600">
                <a:latin typeface="Times New Roman" panose="02020603050405020304" pitchFamily="18" charset="0"/>
              </a:endParaRPr>
            </a:p>
          </p:txBody>
        </p:sp>
        <p:sp>
          <p:nvSpPr>
            <p:cNvPr id="31777" name="Text Box 56">
              <a:extLst>
                <a:ext uri="{FF2B5EF4-FFF2-40B4-BE49-F238E27FC236}">
                  <a16:creationId xmlns:a16="http://schemas.microsoft.com/office/drawing/2014/main" id="{3930685C-4906-4B74-B1C7-9744D774B8E6}"/>
                </a:ext>
              </a:extLst>
            </p:cNvPr>
            <p:cNvSpPr txBox="1">
              <a:spLocks noChangeArrowheads="1"/>
            </p:cNvSpPr>
            <p:nvPr/>
          </p:nvSpPr>
          <p:spPr bwMode="auto">
            <a:xfrm>
              <a:off x="3549" y="2786"/>
              <a:ext cx="4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8</a:t>
              </a:r>
              <a:endParaRPr kumimoji="1" lang="en-US" altLang="zh-CN" sz="3600">
                <a:latin typeface="Times New Roman" panose="02020603050405020304" pitchFamily="18" charset="0"/>
              </a:endParaRPr>
            </a:p>
          </p:txBody>
        </p:sp>
        <p:sp>
          <p:nvSpPr>
            <p:cNvPr id="31778" name="Text Box 57">
              <a:extLst>
                <a:ext uri="{FF2B5EF4-FFF2-40B4-BE49-F238E27FC236}">
                  <a16:creationId xmlns:a16="http://schemas.microsoft.com/office/drawing/2014/main" id="{4ADFD3B8-94A7-4146-803A-36358C3F7698}"/>
                </a:ext>
              </a:extLst>
            </p:cNvPr>
            <p:cNvSpPr txBox="1">
              <a:spLocks noChangeArrowheads="1"/>
            </p:cNvSpPr>
            <p:nvPr/>
          </p:nvSpPr>
          <p:spPr bwMode="auto">
            <a:xfrm>
              <a:off x="4001" y="2786"/>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9</a:t>
              </a:r>
              <a:endParaRPr kumimoji="1" lang="en-US" altLang="zh-CN" sz="3600">
                <a:latin typeface="Times New Roman" panose="02020603050405020304" pitchFamily="18" charset="0"/>
              </a:endParaRPr>
            </a:p>
          </p:txBody>
        </p:sp>
        <p:sp>
          <p:nvSpPr>
            <p:cNvPr id="31779" name="Text Box 58">
              <a:extLst>
                <a:ext uri="{FF2B5EF4-FFF2-40B4-BE49-F238E27FC236}">
                  <a16:creationId xmlns:a16="http://schemas.microsoft.com/office/drawing/2014/main" id="{3B59989F-8AAE-4A7B-95BB-EA49DDD69547}"/>
                </a:ext>
              </a:extLst>
            </p:cNvPr>
            <p:cNvSpPr txBox="1">
              <a:spLocks noChangeArrowheads="1"/>
            </p:cNvSpPr>
            <p:nvPr/>
          </p:nvSpPr>
          <p:spPr bwMode="auto">
            <a:xfrm>
              <a:off x="4741" y="2786"/>
              <a:ext cx="4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10</a:t>
              </a:r>
              <a:endParaRPr kumimoji="1" lang="en-US" altLang="zh-CN" sz="3600">
                <a:latin typeface="Times New Roman" panose="02020603050405020304" pitchFamily="18" charset="0"/>
              </a:endParaRPr>
            </a:p>
          </p:txBody>
        </p:sp>
        <p:sp>
          <p:nvSpPr>
            <p:cNvPr id="31780" name="Text Box 59">
              <a:extLst>
                <a:ext uri="{FF2B5EF4-FFF2-40B4-BE49-F238E27FC236}">
                  <a16:creationId xmlns:a16="http://schemas.microsoft.com/office/drawing/2014/main" id="{FC8E3673-A152-4E7F-8B7F-822E931671C9}"/>
                </a:ext>
              </a:extLst>
            </p:cNvPr>
            <p:cNvSpPr txBox="1">
              <a:spLocks noChangeArrowheads="1"/>
            </p:cNvSpPr>
            <p:nvPr/>
          </p:nvSpPr>
          <p:spPr bwMode="auto">
            <a:xfrm>
              <a:off x="4353" y="2786"/>
              <a:ext cx="4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11</a:t>
              </a:r>
              <a:endParaRPr kumimoji="1" lang="en-US" altLang="zh-CN" sz="3600">
                <a:latin typeface="Times New Roman" panose="02020603050405020304" pitchFamily="18" charset="0"/>
              </a:endParaRPr>
            </a:p>
          </p:txBody>
        </p:sp>
        <p:sp>
          <p:nvSpPr>
            <p:cNvPr id="31781" name="Rectangle 60">
              <a:extLst>
                <a:ext uri="{FF2B5EF4-FFF2-40B4-BE49-F238E27FC236}">
                  <a16:creationId xmlns:a16="http://schemas.microsoft.com/office/drawing/2014/main" id="{7BE107C3-A2B9-4CB0-9E71-912BABCCD82A}"/>
                </a:ext>
              </a:extLst>
            </p:cNvPr>
            <p:cNvSpPr>
              <a:spLocks noChangeArrowheads="1"/>
            </p:cNvSpPr>
            <p:nvPr/>
          </p:nvSpPr>
          <p:spPr bwMode="auto">
            <a:xfrm>
              <a:off x="3587" y="1775"/>
              <a:ext cx="1584" cy="134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1782" name="Line 61">
              <a:extLst>
                <a:ext uri="{FF2B5EF4-FFF2-40B4-BE49-F238E27FC236}">
                  <a16:creationId xmlns:a16="http://schemas.microsoft.com/office/drawing/2014/main" id="{5AA9EED0-0677-40D3-AF9A-2EA21003505B}"/>
                </a:ext>
              </a:extLst>
            </p:cNvPr>
            <p:cNvSpPr>
              <a:spLocks noChangeShapeType="1"/>
            </p:cNvSpPr>
            <p:nvPr/>
          </p:nvSpPr>
          <p:spPr bwMode="auto">
            <a:xfrm>
              <a:off x="3587" y="2435"/>
              <a:ext cx="15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3" name="Line 62">
              <a:extLst>
                <a:ext uri="{FF2B5EF4-FFF2-40B4-BE49-F238E27FC236}">
                  <a16:creationId xmlns:a16="http://schemas.microsoft.com/office/drawing/2014/main" id="{DC58688A-E3C4-495F-9C90-F5C787AFDD5C}"/>
                </a:ext>
              </a:extLst>
            </p:cNvPr>
            <p:cNvSpPr>
              <a:spLocks noChangeShapeType="1"/>
            </p:cNvSpPr>
            <p:nvPr/>
          </p:nvSpPr>
          <p:spPr bwMode="auto">
            <a:xfrm>
              <a:off x="3587" y="2776"/>
              <a:ext cx="15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4" name="Line 63">
              <a:extLst>
                <a:ext uri="{FF2B5EF4-FFF2-40B4-BE49-F238E27FC236}">
                  <a16:creationId xmlns:a16="http://schemas.microsoft.com/office/drawing/2014/main" id="{F1E2E1DC-7CE7-466C-B784-ADC81D27BFF7}"/>
                </a:ext>
              </a:extLst>
            </p:cNvPr>
            <p:cNvSpPr>
              <a:spLocks noChangeShapeType="1"/>
            </p:cNvSpPr>
            <p:nvPr/>
          </p:nvSpPr>
          <p:spPr bwMode="auto">
            <a:xfrm>
              <a:off x="3587" y="2117"/>
              <a:ext cx="15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5" name="Line 64">
              <a:extLst>
                <a:ext uri="{FF2B5EF4-FFF2-40B4-BE49-F238E27FC236}">
                  <a16:creationId xmlns:a16="http://schemas.microsoft.com/office/drawing/2014/main" id="{832ECCC1-B837-4C35-9882-B049FF76385F}"/>
                </a:ext>
              </a:extLst>
            </p:cNvPr>
            <p:cNvSpPr>
              <a:spLocks noChangeShapeType="1"/>
            </p:cNvSpPr>
            <p:nvPr/>
          </p:nvSpPr>
          <p:spPr bwMode="auto">
            <a:xfrm>
              <a:off x="4403" y="1775"/>
              <a:ext cx="0" cy="13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6" name="Line 65">
              <a:extLst>
                <a:ext uri="{FF2B5EF4-FFF2-40B4-BE49-F238E27FC236}">
                  <a16:creationId xmlns:a16="http://schemas.microsoft.com/office/drawing/2014/main" id="{43257418-8AF6-48A2-864F-CBA5144629B8}"/>
                </a:ext>
              </a:extLst>
            </p:cNvPr>
            <p:cNvSpPr>
              <a:spLocks noChangeShapeType="1"/>
            </p:cNvSpPr>
            <p:nvPr/>
          </p:nvSpPr>
          <p:spPr bwMode="auto">
            <a:xfrm>
              <a:off x="4787" y="1775"/>
              <a:ext cx="0" cy="13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7" name="Line 66">
              <a:extLst>
                <a:ext uri="{FF2B5EF4-FFF2-40B4-BE49-F238E27FC236}">
                  <a16:creationId xmlns:a16="http://schemas.microsoft.com/office/drawing/2014/main" id="{43503007-A1ED-430E-998E-B10F4C7DDD07}"/>
                </a:ext>
              </a:extLst>
            </p:cNvPr>
            <p:cNvSpPr>
              <a:spLocks noChangeShapeType="1"/>
            </p:cNvSpPr>
            <p:nvPr/>
          </p:nvSpPr>
          <p:spPr bwMode="auto">
            <a:xfrm>
              <a:off x="4019" y="1775"/>
              <a:ext cx="0" cy="13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8" name="Text Box 67">
              <a:extLst>
                <a:ext uri="{FF2B5EF4-FFF2-40B4-BE49-F238E27FC236}">
                  <a16:creationId xmlns:a16="http://schemas.microsoft.com/office/drawing/2014/main" id="{3D1B0360-8B20-4053-9369-F69431DC4ACD}"/>
                </a:ext>
              </a:extLst>
            </p:cNvPr>
            <p:cNvSpPr txBox="1">
              <a:spLocks noChangeArrowheads="1"/>
            </p:cNvSpPr>
            <p:nvPr/>
          </p:nvSpPr>
          <p:spPr bwMode="auto">
            <a:xfrm>
              <a:off x="3251" y="2133"/>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01</a:t>
              </a:r>
              <a:endParaRPr kumimoji="1" lang="en-US" altLang="zh-CN" sz="3600">
                <a:latin typeface="Times New Roman" panose="02020603050405020304" pitchFamily="18" charset="0"/>
              </a:endParaRPr>
            </a:p>
          </p:txBody>
        </p:sp>
        <p:sp>
          <p:nvSpPr>
            <p:cNvPr id="31789" name="Text Box 68">
              <a:extLst>
                <a:ext uri="{FF2B5EF4-FFF2-40B4-BE49-F238E27FC236}">
                  <a16:creationId xmlns:a16="http://schemas.microsoft.com/office/drawing/2014/main" id="{5628E84F-450F-49BC-9A25-A044BC9D772A}"/>
                </a:ext>
              </a:extLst>
            </p:cNvPr>
            <p:cNvSpPr txBox="1">
              <a:spLocks noChangeArrowheads="1"/>
            </p:cNvSpPr>
            <p:nvPr/>
          </p:nvSpPr>
          <p:spPr bwMode="auto">
            <a:xfrm>
              <a:off x="3248" y="2453"/>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11</a:t>
              </a:r>
              <a:endParaRPr kumimoji="1" lang="en-US" altLang="zh-CN" sz="3600">
                <a:latin typeface="Times New Roman" panose="02020603050405020304" pitchFamily="18" charset="0"/>
              </a:endParaRPr>
            </a:p>
          </p:txBody>
        </p:sp>
        <p:sp>
          <p:nvSpPr>
            <p:cNvPr id="31790" name="Text Box 69">
              <a:extLst>
                <a:ext uri="{FF2B5EF4-FFF2-40B4-BE49-F238E27FC236}">
                  <a16:creationId xmlns:a16="http://schemas.microsoft.com/office/drawing/2014/main" id="{1718287B-D22B-4022-8D5C-9A1D7540EAE6}"/>
                </a:ext>
              </a:extLst>
            </p:cNvPr>
            <p:cNvSpPr txBox="1">
              <a:spLocks noChangeArrowheads="1"/>
            </p:cNvSpPr>
            <p:nvPr/>
          </p:nvSpPr>
          <p:spPr bwMode="auto">
            <a:xfrm>
              <a:off x="3239" y="279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10</a:t>
              </a:r>
              <a:endParaRPr kumimoji="1" lang="en-US" altLang="zh-CN" sz="3600">
                <a:latin typeface="Times New Roman" panose="02020603050405020304" pitchFamily="18" charset="0"/>
              </a:endParaRPr>
            </a:p>
          </p:txBody>
        </p:sp>
      </p:grpSp>
      <p:sp>
        <p:nvSpPr>
          <p:cNvPr id="1057862" name="Text Box 70">
            <a:extLst>
              <a:ext uri="{FF2B5EF4-FFF2-40B4-BE49-F238E27FC236}">
                <a16:creationId xmlns:a16="http://schemas.microsoft.com/office/drawing/2014/main" id="{6724DB6F-0CCC-4AEE-B63D-4DB23B22B4F4}"/>
              </a:ext>
            </a:extLst>
          </p:cNvPr>
          <p:cNvSpPr txBox="1">
            <a:spLocks noChangeArrowheads="1"/>
          </p:cNvSpPr>
          <p:nvPr/>
        </p:nvSpPr>
        <p:spPr bwMode="auto">
          <a:xfrm>
            <a:off x="936625" y="4940300"/>
            <a:ext cx="3635375"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2400"/>
              <a:t>左右相邻，上下相邻</a:t>
            </a:r>
          </a:p>
          <a:p>
            <a:pPr eaLnBrk="1" hangingPunct="1">
              <a:buFontTx/>
              <a:buNone/>
            </a:pPr>
            <a:r>
              <a:rPr lang="zh-CN" altLang="en-US" sz="2400"/>
              <a:t>循环相邻：左边右边相邻</a:t>
            </a:r>
          </a:p>
          <a:p>
            <a:pPr eaLnBrk="1" hangingPunct="1">
              <a:buFontTx/>
              <a:buNone/>
            </a:pPr>
            <a:r>
              <a:rPr lang="zh-CN" altLang="en-US" sz="2400"/>
              <a:t>对角不相邻</a:t>
            </a:r>
          </a:p>
        </p:txBody>
      </p:sp>
      <p:sp>
        <p:nvSpPr>
          <p:cNvPr id="1057863" name="AutoShape 71">
            <a:extLst>
              <a:ext uri="{FF2B5EF4-FFF2-40B4-BE49-F238E27FC236}">
                <a16:creationId xmlns:a16="http://schemas.microsoft.com/office/drawing/2014/main" id="{F0610BFA-D497-4838-B4D1-6AAE424D02AB}"/>
              </a:ext>
            </a:extLst>
          </p:cNvPr>
          <p:cNvSpPr>
            <a:spLocks noChangeArrowheads="1"/>
          </p:cNvSpPr>
          <p:nvPr/>
        </p:nvSpPr>
        <p:spPr bwMode="auto">
          <a:xfrm>
            <a:off x="3743325" y="2205038"/>
            <a:ext cx="1095375" cy="609600"/>
          </a:xfrm>
          <a:prstGeom prst="wedgeEllipseCallout">
            <a:avLst>
              <a:gd name="adj1" fmla="val -43477"/>
              <a:gd name="adj2" fmla="val 72917"/>
            </a:avLst>
          </a:prstGeom>
          <a:solidFill>
            <a:srgbClr val="FFFF99"/>
          </a:solidFill>
          <a:ln w="9525">
            <a:solidFill>
              <a:schemeClr val="tx1"/>
            </a:solidFill>
            <a:miter lim="800000"/>
            <a:headEnd/>
            <a:tailEnd/>
          </a:ln>
        </p:spPr>
        <p:txBody>
          <a:bodyPr wrap="none" lIns="0" tIns="0" rIns="0" bIns="0" anchor="ctr" anchorCtr="1"/>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zh-CN" altLang="en-US" sz="2000"/>
              <a:t>循环码</a:t>
            </a:r>
          </a:p>
        </p:txBody>
      </p:sp>
      <p:sp>
        <p:nvSpPr>
          <p:cNvPr id="1057864" name="Rectangle 72">
            <a:extLst>
              <a:ext uri="{FF2B5EF4-FFF2-40B4-BE49-F238E27FC236}">
                <a16:creationId xmlns:a16="http://schemas.microsoft.com/office/drawing/2014/main" id="{1308373D-E3B8-4CAF-9503-BC84C3AE1A30}"/>
              </a:ext>
            </a:extLst>
          </p:cNvPr>
          <p:cNvSpPr>
            <a:spLocks noChangeArrowheads="1"/>
          </p:cNvSpPr>
          <p:nvPr/>
        </p:nvSpPr>
        <p:spPr bwMode="auto">
          <a:xfrm>
            <a:off x="4306888" y="5372100"/>
            <a:ext cx="2460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a:t>，上边下边相邻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78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5786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578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578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7826" grpId="0"/>
      <p:bldP spid="1057862" grpId="0"/>
      <p:bldP spid="1057863" grpId="0" animBg="1"/>
      <p:bldP spid="105786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a:extLst>
              <a:ext uri="{FF2B5EF4-FFF2-40B4-BE49-F238E27FC236}">
                <a16:creationId xmlns:a16="http://schemas.microsoft.com/office/drawing/2014/main" id="{E30B54BC-45ED-489A-A155-67E1A26AC232}"/>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9BB9BF5B-F910-4A79-910E-AAC11F2EB560}" type="datetime1">
              <a:rPr lang="zh-CN" altLang="en-US" sz="1800" b="0" smtClean="0">
                <a:solidFill>
                  <a:srgbClr val="B2B2B2"/>
                </a:solidFill>
              </a:rPr>
              <a:pPr>
                <a:spcAft>
                  <a:spcPct val="0"/>
                </a:spcAft>
                <a:buFontTx/>
                <a:buNone/>
              </a:pPr>
              <a:t>2023/9/19</a:t>
            </a:fld>
            <a:endParaRPr lang="en-US" altLang="zh-CN" sz="1800" b="0">
              <a:solidFill>
                <a:srgbClr val="B2B2B2"/>
              </a:solidFill>
            </a:endParaRPr>
          </a:p>
        </p:txBody>
      </p:sp>
      <p:sp>
        <p:nvSpPr>
          <p:cNvPr id="33795" name="Rectangle 5">
            <a:extLst>
              <a:ext uri="{FF2B5EF4-FFF2-40B4-BE49-F238E27FC236}">
                <a16:creationId xmlns:a16="http://schemas.microsoft.com/office/drawing/2014/main" id="{749378B5-C485-4F9C-8A63-74A476C3BDB9}"/>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(3)</a:t>
            </a:r>
          </a:p>
        </p:txBody>
      </p:sp>
      <p:sp>
        <p:nvSpPr>
          <p:cNvPr id="33796" name="Rectangle 6">
            <a:extLst>
              <a:ext uri="{FF2B5EF4-FFF2-40B4-BE49-F238E27FC236}">
                <a16:creationId xmlns:a16="http://schemas.microsoft.com/office/drawing/2014/main" id="{230F4153-CDCD-425B-8B9C-0F3AEA3C004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636A6447-C6FF-496E-82D8-E21333D643C1}" type="slidenum">
              <a:rPr lang="en-US" altLang="zh-CN" sz="1800" b="0">
                <a:solidFill>
                  <a:srgbClr val="B2B2B2"/>
                </a:solidFill>
              </a:rPr>
              <a:pPr>
                <a:spcAft>
                  <a:spcPct val="0"/>
                </a:spcAft>
                <a:buFontTx/>
                <a:buNone/>
              </a:pPr>
              <a:t>16</a:t>
            </a:fld>
            <a:endParaRPr lang="en-US" altLang="zh-CN" sz="1800" b="0">
              <a:solidFill>
                <a:srgbClr val="B2B2B2"/>
              </a:solidFill>
            </a:endParaRPr>
          </a:p>
        </p:txBody>
      </p:sp>
      <p:sp>
        <p:nvSpPr>
          <p:cNvPr id="33797" name="Rectangle 2">
            <a:extLst>
              <a:ext uri="{FF2B5EF4-FFF2-40B4-BE49-F238E27FC236}">
                <a16:creationId xmlns:a16="http://schemas.microsoft.com/office/drawing/2014/main" id="{AC9D0BC0-1DAF-4F23-9F2E-5945C24C5CA8}"/>
              </a:ext>
            </a:extLst>
          </p:cNvPr>
          <p:cNvSpPr>
            <a:spLocks noGrp="1" noChangeArrowheads="1"/>
          </p:cNvSpPr>
          <p:nvPr>
            <p:ph type="title"/>
          </p:nvPr>
        </p:nvSpPr>
        <p:spPr/>
        <p:txBody>
          <a:bodyPr/>
          <a:lstStyle/>
          <a:p>
            <a:r>
              <a:rPr lang="zh-CN" altLang="en-US"/>
              <a:t>逻辑函数用卡诺图表示</a:t>
            </a:r>
          </a:p>
        </p:txBody>
      </p:sp>
      <p:sp>
        <p:nvSpPr>
          <p:cNvPr id="1059843" name="Rectangle 3">
            <a:extLst>
              <a:ext uri="{FF2B5EF4-FFF2-40B4-BE49-F238E27FC236}">
                <a16:creationId xmlns:a16="http://schemas.microsoft.com/office/drawing/2014/main" id="{A0A6AB9B-3A1C-43D2-8C65-6A34D8288C8A}"/>
              </a:ext>
            </a:extLst>
          </p:cNvPr>
          <p:cNvSpPr>
            <a:spLocks noGrp="1" noChangeArrowheads="1"/>
          </p:cNvSpPr>
          <p:nvPr>
            <p:ph type="body" idx="1"/>
          </p:nvPr>
        </p:nvSpPr>
        <p:spPr>
          <a:xfrm>
            <a:off x="457200" y="1449388"/>
            <a:ext cx="8229600" cy="2627312"/>
          </a:xfrm>
        </p:spPr>
        <p:txBody>
          <a:bodyPr/>
          <a:lstStyle/>
          <a:p>
            <a:pPr>
              <a:lnSpc>
                <a:spcPct val="110000"/>
              </a:lnSpc>
            </a:pPr>
            <a:r>
              <a:rPr lang="zh-CN" altLang="en-US"/>
              <a:t>方法一：首先将逻辑函数式转化为最小项表达式，然后在卡诺图上与这些最小项对应的方格添</a:t>
            </a:r>
            <a:r>
              <a:rPr lang="en-US" altLang="zh-CN"/>
              <a:t>1</a:t>
            </a:r>
            <a:r>
              <a:rPr lang="zh-CN" altLang="en-US"/>
              <a:t>，其余方格添</a:t>
            </a:r>
            <a:r>
              <a:rPr lang="en-US" altLang="zh-CN"/>
              <a:t>0</a:t>
            </a:r>
            <a:r>
              <a:rPr lang="zh-CN" altLang="en-US"/>
              <a:t>（有时也可用空格表示）</a:t>
            </a:r>
          </a:p>
          <a:p>
            <a:pPr>
              <a:lnSpc>
                <a:spcPct val="110000"/>
              </a:lnSpc>
            </a:pPr>
            <a:r>
              <a:rPr lang="zh-CN" altLang="en-US"/>
              <a:t>方法二：根据逻辑函数式各乘积项含义直接填写卡诺图</a:t>
            </a:r>
          </a:p>
        </p:txBody>
      </p:sp>
      <p:sp>
        <p:nvSpPr>
          <p:cNvPr id="33799" name="Text Box 4">
            <a:extLst>
              <a:ext uri="{FF2B5EF4-FFF2-40B4-BE49-F238E27FC236}">
                <a16:creationId xmlns:a16="http://schemas.microsoft.com/office/drawing/2014/main" id="{E5B1AEED-AC7A-4033-9DF0-9232BEC4355D}"/>
              </a:ext>
            </a:extLst>
          </p:cNvPr>
          <p:cNvSpPr txBox="1">
            <a:spLocks noChangeArrowheads="1"/>
          </p:cNvSpPr>
          <p:nvPr/>
        </p:nvSpPr>
        <p:spPr bwMode="auto">
          <a:xfrm>
            <a:off x="5143500" y="52768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1</a:t>
            </a:r>
            <a:endParaRPr kumimoji="1" lang="en-US" altLang="zh-CN" sz="3600">
              <a:latin typeface="Times New Roman" panose="02020603050405020304" pitchFamily="18" charset="0"/>
            </a:endParaRPr>
          </a:p>
        </p:txBody>
      </p:sp>
      <p:sp>
        <p:nvSpPr>
          <p:cNvPr id="33800" name="Text Box 5">
            <a:extLst>
              <a:ext uri="{FF2B5EF4-FFF2-40B4-BE49-F238E27FC236}">
                <a16:creationId xmlns:a16="http://schemas.microsoft.com/office/drawing/2014/main" id="{E530255E-41C7-4461-AFE6-5225B67CE5A0}"/>
              </a:ext>
            </a:extLst>
          </p:cNvPr>
          <p:cNvSpPr txBox="1">
            <a:spLocks noChangeArrowheads="1"/>
          </p:cNvSpPr>
          <p:nvPr/>
        </p:nvSpPr>
        <p:spPr bwMode="auto">
          <a:xfrm>
            <a:off x="5143500" y="47434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0</a:t>
            </a:r>
            <a:endParaRPr kumimoji="1" lang="en-US" altLang="zh-CN" sz="3600">
              <a:latin typeface="Times New Roman" panose="02020603050405020304" pitchFamily="18" charset="0"/>
            </a:endParaRPr>
          </a:p>
        </p:txBody>
      </p:sp>
      <p:sp>
        <p:nvSpPr>
          <p:cNvPr id="33801" name="Text Box 6">
            <a:extLst>
              <a:ext uri="{FF2B5EF4-FFF2-40B4-BE49-F238E27FC236}">
                <a16:creationId xmlns:a16="http://schemas.microsoft.com/office/drawing/2014/main" id="{2FD259B8-C1AB-4A38-8A19-FF4C89780B52}"/>
              </a:ext>
            </a:extLst>
          </p:cNvPr>
          <p:cNvSpPr txBox="1">
            <a:spLocks noChangeArrowheads="1"/>
          </p:cNvSpPr>
          <p:nvPr/>
        </p:nvSpPr>
        <p:spPr bwMode="auto">
          <a:xfrm>
            <a:off x="5621338" y="4257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00</a:t>
            </a:r>
            <a:endParaRPr kumimoji="1" lang="en-US" altLang="zh-CN" sz="3600">
              <a:latin typeface="Times New Roman" panose="02020603050405020304" pitchFamily="18" charset="0"/>
            </a:endParaRPr>
          </a:p>
        </p:txBody>
      </p:sp>
      <p:sp>
        <p:nvSpPr>
          <p:cNvPr id="33802" name="Text Box 7">
            <a:extLst>
              <a:ext uri="{FF2B5EF4-FFF2-40B4-BE49-F238E27FC236}">
                <a16:creationId xmlns:a16="http://schemas.microsoft.com/office/drawing/2014/main" id="{B9C13D5E-8FDA-47FE-A1A9-981A1D4F0E11}"/>
              </a:ext>
            </a:extLst>
          </p:cNvPr>
          <p:cNvSpPr txBox="1">
            <a:spLocks noChangeArrowheads="1"/>
          </p:cNvSpPr>
          <p:nvPr/>
        </p:nvSpPr>
        <p:spPr bwMode="auto">
          <a:xfrm>
            <a:off x="6230938" y="4257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01</a:t>
            </a:r>
            <a:endParaRPr kumimoji="1" lang="en-US" altLang="zh-CN" sz="3600">
              <a:latin typeface="Times New Roman" panose="02020603050405020304" pitchFamily="18" charset="0"/>
            </a:endParaRPr>
          </a:p>
        </p:txBody>
      </p:sp>
      <p:sp>
        <p:nvSpPr>
          <p:cNvPr id="33803" name="Text Box 8">
            <a:extLst>
              <a:ext uri="{FF2B5EF4-FFF2-40B4-BE49-F238E27FC236}">
                <a16:creationId xmlns:a16="http://schemas.microsoft.com/office/drawing/2014/main" id="{CA3E7CF8-405D-466D-A16B-26DB1ACDDC03}"/>
              </a:ext>
            </a:extLst>
          </p:cNvPr>
          <p:cNvSpPr txBox="1">
            <a:spLocks noChangeArrowheads="1"/>
          </p:cNvSpPr>
          <p:nvPr/>
        </p:nvSpPr>
        <p:spPr bwMode="auto">
          <a:xfrm>
            <a:off x="6840538" y="4257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11</a:t>
            </a:r>
            <a:endParaRPr kumimoji="1" lang="en-US" altLang="zh-CN" sz="3600">
              <a:latin typeface="Times New Roman" panose="02020603050405020304" pitchFamily="18" charset="0"/>
            </a:endParaRPr>
          </a:p>
        </p:txBody>
      </p:sp>
      <p:sp>
        <p:nvSpPr>
          <p:cNvPr id="33804" name="Text Box 9">
            <a:extLst>
              <a:ext uri="{FF2B5EF4-FFF2-40B4-BE49-F238E27FC236}">
                <a16:creationId xmlns:a16="http://schemas.microsoft.com/office/drawing/2014/main" id="{DEDE00E0-31BB-4D76-AB47-00DE7C34EBD0}"/>
              </a:ext>
            </a:extLst>
          </p:cNvPr>
          <p:cNvSpPr txBox="1">
            <a:spLocks noChangeArrowheads="1"/>
          </p:cNvSpPr>
          <p:nvPr/>
        </p:nvSpPr>
        <p:spPr bwMode="auto">
          <a:xfrm>
            <a:off x="7450138" y="4257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10</a:t>
            </a:r>
            <a:endParaRPr kumimoji="1" lang="en-US" altLang="zh-CN" sz="3600">
              <a:latin typeface="Times New Roman" panose="02020603050405020304" pitchFamily="18" charset="0"/>
            </a:endParaRPr>
          </a:p>
        </p:txBody>
      </p:sp>
      <p:sp>
        <p:nvSpPr>
          <p:cNvPr id="33805" name="Line 10">
            <a:extLst>
              <a:ext uri="{FF2B5EF4-FFF2-40B4-BE49-F238E27FC236}">
                <a16:creationId xmlns:a16="http://schemas.microsoft.com/office/drawing/2014/main" id="{0DB60628-3408-430A-A964-58BE522DDB77}"/>
              </a:ext>
            </a:extLst>
          </p:cNvPr>
          <p:cNvSpPr>
            <a:spLocks noChangeShapeType="1"/>
          </p:cNvSpPr>
          <p:nvPr/>
        </p:nvSpPr>
        <p:spPr bwMode="auto">
          <a:xfrm>
            <a:off x="4976813" y="4279900"/>
            <a:ext cx="584200" cy="4048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6" name="Text Box 11">
            <a:extLst>
              <a:ext uri="{FF2B5EF4-FFF2-40B4-BE49-F238E27FC236}">
                <a16:creationId xmlns:a16="http://schemas.microsoft.com/office/drawing/2014/main" id="{BF57439F-EBA8-4191-AC67-966927D4EA51}"/>
              </a:ext>
            </a:extLst>
          </p:cNvPr>
          <p:cNvSpPr txBox="1">
            <a:spLocks noChangeArrowheads="1"/>
          </p:cNvSpPr>
          <p:nvPr/>
        </p:nvSpPr>
        <p:spPr bwMode="auto">
          <a:xfrm>
            <a:off x="5121275" y="3968750"/>
            <a:ext cx="608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BC</a:t>
            </a:r>
            <a:endParaRPr kumimoji="1" lang="en-US" altLang="zh-CN" sz="3600">
              <a:latin typeface="Times New Roman" panose="02020603050405020304" pitchFamily="18" charset="0"/>
            </a:endParaRPr>
          </a:p>
        </p:txBody>
      </p:sp>
      <p:sp>
        <p:nvSpPr>
          <p:cNvPr id="33807" name="Text Box 12">
            <a:extLst>
              <a:ext uri="{FF2B5EF4-FFF2-40B4-BE49-F238E27FC236}">
                <a16:creationId xmlns:a16="http://schemas.microsoft.com/office/drawing/2014/main" id="{89882A7F-CD2D-46A6-BE8C-9B2F9951350F}"/>
              </a:ext>
            </a:extLst>
          </p:cNvPr>
          <p:cNvSpPr txBox="1">
            <a:spLocks noChangeArrowheads="1"/>
          </p:cNvSpPr>
          <p:nvPr/>
        </p:nvSpPr>
        <p:spPr bwMode="auto">
          <a:xfrm>
            <a:off x="4884738" y="4411663"/>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A</a:t>
            </a:r>
            <a:endParaRPr kumimoji="1" lang="en-US" altLang="zh-CN" sz="3600">
              <a:latin typeface="Times New Roman" panose="02020603050405020304" pitchFamily="18" charset="0"/>
            </a:endParaRPr>
          </a:p>
        </p:txBody>
      </p:sp>
      <p:graphicFrame>
        <p:nvGraphicFramePr>
          <p:cNvPr id="33808" name="Object 2">
            <a:extLst>
              <a:ext uri="{FF2B5EF4-FFF2-40B4-BE49-F238E27FC236}">
                <a16:creationId xmlns:a16="http://schemas.microsoft.com/office/drawing/2014/main" id="{9D1ECFD5-8C9E-4920-80B6-1FA8019CC462}"/>
              </a:ext>
            </a:extLst>
          </p:cNvPr>
          <p:cNvGraphicFramePr>
            <a:graphicFrameLocks noChangeAspect="1"/>
          </p:cNvGraphicFramePr>
          <p:nvPr/>
        </p:nvGraphicFramePr>
        <p:xfrm>
          <a:off x="863600" y="4151313"/>
          <a:ext cx="2765425" cy="501650"/>
        </p:xfrm>
        <a:graphic>
          <a:graphicData uri="http://schemas.openxmlformats.org/presentationml/2006/ole">
            <mc:AlternateContent xmlns:mc="http://schemas.openxmlformats.org/markup-compatibility/2006">
              <mc:Choice xmlns:v="urn:schemas-microsoft-com:vml" Requires="v">
                <p:oleObj spid="_x0000_s33861" name="公式" r:id="rId4" imgW="1384300" imgH="241300" progId="Equation.3">
                  <p:embed/>
                </p:oleObj>
              </mc:Choice>
              <mc:Fallback>
                <p:oleObj name="公式" r:id="rId4" imgW="1384300" imgH="2413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600" y="4151313"/>
                        <a:ext cx="27654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59854" name="Object 3">
            <a:extLst>
              <a:ext uri="{FF2B5EF4-FFF2-40B4-BE49-F238E27FC236}">
                <a16:creationId xmlns:a16="http://schemas.microsoft.com/office/drawing/2014/main" id="{4E5C9433-2C2B-41F2-AFF5-814F48AA1F69}"/>
              </a:ext>
            </a:extLst>
          </p:cNvPr>
          <p:cNvGraphicFramePr>
            <a:graphicFrameLocks noChangeAspect="1"/>
          </p:cNvGraphicFramePr>
          <p:nvPr/>
        </p:nvGraphicFramePr>
        <p:xfrm>
          <a:off x="935038" y="4833938"/>
          <a:ext cx="3625850" cy="450850"/>
        </p:xfrm>
        <a:graphic>
          <a:graphicData uri="http://schemas.openxmlformats.org/presentationml/2006/ole">
            <mc:AlternateContent xmlns:mc="http://schemas.openxmlformats.org/markup-compatibility/2006">
              <mc:Choice xmlns:v="urn:schemas-microsoft-com:vml" Requires="v">
                <p:oleObj spid="_x0000_s33862" name="公式" r:id="rId6" imgW="1815312" imgH="215806" progId="Equation.3">
                  <p:embed/>
                </p:oleObj>
              </mc:Choice>
              <mc:Fallback>
                <p:oleObj name="公式" r:id="rId6" imgW="1815312" imgH="215806"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5038" y="4833938"/>
                        <a:ext cx="36258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59855" name="Object 4">
            <a:extLst>
              <a:ext uri="{FF2B5EF4-FFF2-40B4-BE49-F238E27FC236}">
                <a16:creationId xmlns:a16="http://schemas.microsoft.com/office/drawing/2014/main" id="{9BA4A6EC-D94E-47DE-A4EB-DD158949228D}"/>
              </a:ext>
            </a:extLst>
          </p:cNvPr>
          <p:cNvGraphicFramePr>
            <a:graphicFrameLocks noChangeAspect="1"/>
          </p:cNvGraphicFramePr>
          <p:nvPr/>
        </p:nvGraphicFramePr>
        <p:xfrm>
          <a:off x="935038" y="5589588"/>
          <a:ext cx="2170112" cy="523875"/>
        </p:xfrm>
        <a:graphic>
          <a:graphicData uri="http://schemas.openxmlformats.org/presentationml/2006/ole">
            <mc:AlternateContent xmlns:mc="http://schemas.openxmlformats.org/markup-compatibility/2006">
              <mc:Choice xmlns:v="urn:schemas-microsoft-com:vml" Requires="v">
                <p:oleObj spid="_x0000_s33863" name="公式" r:id="rId8" imgW="990170" imgH="253890" progId="Equation.3">
                  <p:embed/>
                </p:oleObj>
              </mc:Choice>
              <mc:Fallback>
                <p:oleObj name="公式" r:id="rId8" imgW="990170" imgH="25389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5038" y="5589588"/>
                        <a:ext cx="21701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59856" name="Group 16">
            <a:extLst>
              <a:ext uri="{FF2B5EF4-FFF2-40B4-BE49-F238E27FC236}">
                <a16:creationId xmlns:a16="http://schemas.microsoft.com/office/drawing/2014/main" id="{5196571F-0B5A-4B94-A9EA-D8ECF1B6812B}"/>
              </a:ext>
            </a:extLst>
          </p:cNvPr>
          <p:cNvGraphicFramePr>
            <a:graphicFrameLocks noGrp="1"/>
          </p:cNvGraphicFramePr>
          <p:nvPr/>
        </p:nvGraphicFramePr>
        <p:xfrm>
          <a:off x="5580063" y="4689475"/>
          <a:ext cx="2413000" cy="1060450"/>
        </p:xfrm>
        <a:graphic>
          <a:graphicData uri="http://schemas.openxmlformats.org/drawingml/2006/table">
            <a:tbl>
              <a:tblPr/>
              <a:tblGrid>
                <a:gridCol w="603250">
                  <a:extLst>
                    <a:ext uri="{9D8B030D-6E8A-4147-A177-3AD203B41FA5}">
                      <a16:colId xmlns:a16="http://schemas.microsoft.com/office/drawing/2014/main" val="20000"/>
                    </a:ext>
                  </a:extLst>
                </a:gridCol>
                <a:gridCol w="603250">
                  <a:extLst>
                    <a:ext uri="{9D8B030D-6E8A-4147-A177-3AD203B41FA5}">
                      <a16:colId xmlns:a16="http://schemas.microsoft.com/office/drawing/2014/main" val="20001"/>
                    </a:ext>
                  </a:extLst>
                </a:gridCol>
                <a:gridCol w="603250">
                  <a:extLst>
                    <a:ext uri="{9D8B030D-6E8A-4147-A177-3AD203B41FA5}">
                      <a16:colId xmlns:a16="http://schemas.microsoft.com/office/drawing/2014/main" val="20002"/>
                    </a:ext>
                  </a:extLst>
                </a:gridCol>
                <a:gridCol w="603250">
                  <a:extLst>
                    <a:ext uri="{9D8B030D-6E8A-4147-A177-3AD203B41FA5}">
                      <a16:colId xmlns:a16="http://schemas.microsoft.com/office/drawing/2014/main" val="20003"/>
                    </a:ext>
                  </a:extLst>
                </a:gridCol>
              </a:tblGrid>
              <a:tr h="5302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m</a:t>
                      </a:r>
                      <a:r>
                        <a:rPr kumimoji="0" lang="en-US" altLang="zh-CN" sz="2400" b="0" i="0" u="none" strike="noStrike" cap="none" normalizeH="0" baseline="-15000">
                          <a:ln>
                            <a:noFill/>
                          </a:ln>
                          <a:solidFill>
                            <a:schemeClr val="tx1"/>
                          </a:solidFill>
                          <a:effectLst/>
                          <a:latin typeface="Times New Roman" pitchFamily="18" charset="0"/>
                          <a:ea typeface="宋体" pitchFamily="2" charset="-122"/>
                        </a:rPr>
                        <a:t>0</a:t>
                      </a:r>
                      <a:endParaRPr kumimoji="0" lang="zh-CN" altLang="en-US" sz="2400" b="0" i="0" u="none" strike="noStrike" cap="none" normalizeH="0" baseline="-1500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m</a:t>
                      </a:r>
                      <a:r>
                        <a:rPr kumimoji="0" lang="en-US" altLang="zh-CN" sz="2400" b="0" i="0" u="none" strike="noStrike" cap="none" normalizeH="0" baseline="-15000">
                          <a:ln>
                            <a:noFill/>
                          </a:ln>
                          <a:solidFill>
                            <a:schemeClr val="tx1"/>
                          </a:solidFill>
                          <a:effectLst/>
                          <a:latin typeface="Times New Roman" pitchFamily="18" charset="0"/>
                          <a:ea typeface="宋体" pitchFamily="2" charset="-122"/>
                        </a:rPr>
                        <a:t>1</a:t>
                      </a:r>
                      <a:endParaRPr kumimoji="0" lang="zh-CN" altLang="en-US" sz="2400" b="0" i="0" u="none" strike="noStrike" cap="none" normalizeH="0" baseline="-1500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m</a:t>
                      </a:r>
                      <a:r>
                        <a:rPr kumimoji="0" lang="en-US" altLang="zh-CN" sz="2400" b="0" i="0" u="none" strike="noStrike" cap="none" normalizeH="0" baseline="-15000">
                          <a:ln>
                            <a:noFill/>
                          </a:ln>
                          <a:solidFill>
                            <a:schemeClr val="tx1"/>
                          </a:solidFill>
                          <a:effectLst/>
                          <a:latin typeface="Times New Roman" pitchFamily="18" charset="0"/>
                          <a:ea typeface="宋体" pitchFamily="2" charset="-122"/>
                        </a:rPr>
                        <a:t>3</a:t>
                      </a:r>
                      <a:endParaRPr kumimoji="0" lang="zh-CN" altLang="en-US" sz="2400" b="0" i="0" u="none" strike="noStrike" cap="none" normalizeH="0" baseline="-1500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m</a:t>
                      </a:r>
                      <a:r>
                        <a:rPr kumimoji="0" lang="en-US" altLang="zh-CN" sz="2400" b="0" i="0" u="none" strike="noStrike" cap="none" normalizeH="0" baseline="-15000">
                          <a:ln>
                            <a:noFill/>
                          </a:ln>
                          <a:solidFill>
                            <a:schemeClr val="tx1"/>
                          </a:solidFill>
                          <a:effectLst/>
                          <a:latin typeface="Times New Roman" pitchFamily="18" charset="0"/>
                          <a:ea typeface="宋体" pitchFamily="2" charset="-122"/>
                        </a:rPr>
                        <a:t>2</a:t>
                      </a:r>
                      <a:endParaRPr kumimoji="0" lang="zh-CN" altLang="en-US" sz="2400" b="0" i="0" u="none" strike="noStrike" cap="none" normalizeH="0" baseline="-1500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02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m</a:t>
                      </a:r>
                      <a:r>
                        <a:rPr kumimoji="0" lang="en-US" altLang="zh-CN" sz="2400" b="0" i="0" u="none" strike="noStrike" cap="none" normalizeH="0" baseline="-15000">
                          <a:ln>
                            <a:noFill/>
                          </a:ln>
                          <a:solidFill>
                            <a:schemeClr val="tx1"/>
                          </a:solidFill>
                          <a:effectLst/>
                          <a:latin typeface="Times New Roman" pitchFamily="18" charset="0"/>
                          <a:ea typeface="宋体" pitchFamily="2" charset="-122"/>
                        </a:rPr>
                        <a:t>4</a:t>
                      </a:r>
                      <a:endParaRPr kumimoji="0" lang="zh-CN" altLang="en-US" sz="2400" b="0" i="0" u="none" strike="noStrike" cap="none" normalizeH="0" baseline="-1500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m</a:t>
                      </a:r>
                      <a:r>
                        <a:rPr kumimoji="0" lang="en-US" altLang="zh-CN" sz="2400" b="0" i="0" u="none" strike="noStrike" cap="none" normalizeH="0" baseline="-15000">
                          <a:ln>
                            <a:noFill/>
                          </a:ln>
                          <a:solidFill>
                            <a:schemeClr val="tx1"/>
                          </a:solidFill>
                          <a:effectLst/>
                          <a:latin typeface="Times New Roman" pitchFamily="18" charset="0"/>
                          <a:ea typeface="宋体" pitchFamily="2" charset="-122"/>
                        </a:rPr>
                        <a:t>5</a:t>
                      </a:r>
                      <a:endParaRPr kumimoji="0" lang="zh-CN" altLang="en-US" sz="2400" b="0" i="0" u="none" strike="noStrike" cap="none" normalizeH="0" baseline="-1500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m</a:t>
                      </a:r>
                      <a:r>
                        <a:rPr kumimoji="0" lang="en-US" altLang="zh-CN" sz="2400" b="0" i="0" u="none" strike="noStrike" cap="none" normalizeH="0" baseline="-15000">
                          <a:ln>
                            <a:noFill/>
                          </a:ln>
                          <a:solidFill>
                            <a:schemeClr val="tx1"/>
                          </a:solidFill>
                          <a:effectLst/>
                          <a:latin typeface="Times New Roman" pitchFamily="18" charset="0"/>
                          <a:ea typeface="宋体" pitchFamily="2" charset="-122"/>
                        </a:rPr>
                        <a:t>7</a:t>
                      </a:r>
                      <a:endParaRPr kumimoji="0" lang="zh-CN" altLang="en-US" sz="2400" b="0" i="0" u="none" strike="noStrike" cap="none" normalizeH="0" baseline="-1500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m</a:t>
                      </a:r>
                      <a:r>
                        <a:rPr kumimoji="0" lang="en-US" altLang="zh-CN" sz="2400" b="0" i="0" u="none" strike="noStrike" cap="none" normalizeH="0" baseline="-15000">
                          <a:ln>
                            <a:noFill/>
                          </a:ln>
                          <a:solidFill>
                            <a:schemeClr val="tx1"/>
                          </a:solidFill>
                          <a:effectLst/>
                          <a:latin typeface="Times New Roman" pitchFamily="18" charset="0"/>
                          <a:ea typeface="宋体" pitchFamily="2" charset="-122"/>
                        </a:rPr>
                        <a:t>6</a:t>
                      </a:r>
                      <a:endParaRPr kumimoji="0" lang="zh-CN" altLang="en-US" sz="2400" b="0" i="0" u="none" strike="noStrike" cap="none" normalizeH="0" baseline="-1500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2" name="Group 33">
            <a:extLst>
              <a:ext uri="{FF2B5EF4-FFF2-40B4-BE49-F238E27FC236}">
                <a16:creationId xmlns:a16="http://schemas.microsoft.com/office/drawing/2014/main" id="{590C607A-3F64-45F6-A35A-96125A667E20}"/>
              </a:ext>
            </a:extLst>
          </p:cNvPr>
          <p:cNvGrpSpPr>
            <a:grpSpLocks/>
          </p:cNvGrpSpPr>
          <p:nvPr/>
        </p:nvGrpSpPr>
        <p:grpSpPr bwMode="auto">
          <a:xfrm>
            <a:off x="5605463" y="4716463"/>
            <a:ext cx="2314575" cy="1000125"/>
            <a:chOff x="3527" y="3174"/>
            <a:chExt cx="1458" cy="652"/>
          </a:xfrm>
        </p:grpSpPr>
        <p:sp>
          <p:nvSpPr>
            <p:cNvPr id="33838" name="Text Box 34">
              <a:extLst>
                <a:ext uri="{FF2B5EF4-FFF2-40B4-BE49-F238E27FC236}">
                  <a16:creationId xmlns:a16="http://schemas.microsoft.com/office/drawing/2014/main" id="{FFD59A01-5CFD-4B8C-A56A-D742E19F0E2A}"/>
                </a:ext>
              </a:extLst>
            </p:cNvPr>
            <p:cNvSpPr txBox="1">
              <a:spLocks noChangeArrowheads="1"/>
            </p:cNvSpPr>
            <p:nvPr/>
          </p:nvSpPr>
          <p:spPr bwMode="auto">
            <a:xfrm>
              <a:off x="3957" y="3174"/>
              <a:ext cx="260" cy="2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0</a:t>
              </a:r>
              <a:endParaRPr kumimoji="1" lang="en-US" altLang="zh-CN" sz="3600">
                <a:latin typeface="Times New Roman" panose="02020603050405020304" pitchFamily="18" charset="0"/>
              </a:endParaRPr>
            </a:p>
          </p:txBody>
        </p:sp>
        <p:sp>
          <p:nvSpPr>
            <p:cNvPr id="33839" name="Text Box 35">
              <a:extLst>
                <a:ext uri="{FF2B5EF4-FFF2-40B4-BE49-F238E27FC236}">
                  <a16:creationId xmlns:a16="http://schemas.microsoft.com/office/drawing/2014/main" id="{776C1A32-CB84-4A6A-9BCC-2A5933633920}"/>
                </a:ext>
              </a:extLst>
            </p:cNvPr>
            <p:cNvSpPr txBox="1">
              <a:spLocks noChangeArrowheads="1"/>
            </p:cNvSpPr>
            <p:nvPr/>
          </p:nvSpPr>
          <p:spPr bwMode="auto">
            <a:xfrm>
              <a:off x="4342" y="3174"/>
              <a:ext cx="260" cy="2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1</a:t>
              </a:r>
              <a:endParaRPr kumimoji="1" lang="en-US" altLang="zh-CN" sz="3600">
                <a:latin typeface="Times New Roman" panose="02020603050405020304" pitchFamily="18" charset="0"/>
              </a:endParaRPr>
            </a:p>
          </p:txBody>
        </p:sp>
        <p:sp>
          <p:nvSpPr>
            <p:cNvPr id="33840" name="Text Box 36">
              <a:extLst>
                <a:ext uri="{FF2B5EF4-FFF2-40B4-BE49-F238E27FC236}">
                  <a16:creationId xmlns:a16="http://schemas.microsoft.com/office/drawing/2014/main" id="{E779CA1D-1A0E-43C1-89BB-C8250658C49D}"/>
                </a:ext>
              </a:extLst>
            </p:cNvPr>
            <p:cNvSpPr txBox="1">
              <a:spLocks noChangeArrowheads="1"/>
            </p:cNvSpPr>
            <p:nvPr/>
          </p:nvSpPr>
          <p:spPr bwMode="auto">
            <a:xfrm>
              <a:off x="4725" y="3510"/>
              <a:ext cx="260" cy="2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1</a:t>
              </a:r>
              <a:endParaRPr kumimoji="1" lang="en-US" altLang="zh-CN" sz="3600">
                <a:latin typeface="Times New Roman" panose="02020603050405020304" pitchFamily="18" charset="0"/>
              </a:endParaRPr>
            </a:p>
          </p:txBody>
        </p:sp>
        <p:sp>
          <p:nvSpPr>
            <p:cNvPr id="33841" name="Text Box 37">
              <a:extLst>
                <a:ext uri="{FF2B5EF4-FFF2-40B4-BE49-F238E27FC236}">
                  <a16:creationId xmlns:a16="http://schemas.microsoft.com/office/drawing/2014/main" id="{6ABCD8BC-D97D-4365-9FD4-CE41B63532E8}"/>
                </a:ext>
              </a:extLst>
            </p:cNvPr>
            <p:cNvSpPr txBox="1">
              <a:spLocks noChangeArrowheads="1"/>
            </p:cNvSpPr>
            <p:nvPr/>
          </p:nvSpPr>
          <p:spPr bwMode="auto">
            <a:xfrm>
              <a:off x="4345" y="3510"/>
              <a:ext cx="260" cy="2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0</a:t>
              </a:r>
              <a:endParaRPr kumimoji="1" lang="en-US" altLang="zh-CN" sz="3600">
                <a:latin typeface="Times New Roman" panose="02020603050405020304" pitchFamily="18" charset="0"/>
              </a:endParaRPr>
            </a:p>
          </p:txBody>
        </p:sp>
        <p:sp>
          <p:nvSpPr>
            <p:cNvPr id="33842" name="Text Box 38">
              <a:extLst>
                <a:ext uri="{FF2B5EF4-FFF2-40B4-BE49-F238E27FC236}">
                  <a16:creationId xmlns:a16="http://schemas.microsoft.com/office/drawing/2014/main" id="{B15E7239-629F-4BA6-B316-DA3CAE6CBBA8}"/>
                </a:ext>
              </a:extLst>
            </p:cNvPr>
            <p:cNvSpPr txBox="1">
              <a:spLocks noChangeArrowheads="1"/>
            </p:cNvSpPr>
            <p:nvPr/>
          </p:nvSpPr>
          <p:spPr bwMode="auto">
            <a:xfrm>
              <a:off x="3538" y="3188"/>
              <a:ext cx="260" cy="2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0</a:t>
              </a:r>
              <a:endParaRPr kumimoji="1" lang="en-US" altLang="zh-CN" sz="3600">
                <a:latin typeface="Times New Roman" panose="02020603050405020304" pitchFamily="18" charset="0"/>
              </a:endParaRPr>
            </a:p>
          </p:txBody>
        </p:sp>
        <p:sp>
          <p:nvSpPr>
            <p:cNvPr id="33843" name="Text Box 39">
              <a:extLst>
                <a:ext uri="{FF2B5EF4-FFF2-40B4-BE49-F238E27FC236}">
                  <a16:creationId xmlns:a16="http://schemas.microsoft.com/office/drawing/2014/main" id="{FF4E2934-5206-401D-9DCF-276320B3BD24}"/>
                </a:ext>
              </a:extLst>
            </p:cNvPr>
            <p:cNvSpPr txBox="1">
              <a:spLocks noChangeArrowheads="1"/>
            </p:cNvSpPr>
            <p:nvPr/>
          </p:nvSpPr>
          <p:spPr bwMode="auto">
            <a:xfrm>
              <a:off x="3527" y="3528"/>
              <a:ext cx="260" cy="2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1</a:t>
              </a:r>
              <a:endParaRPr kumimoji="1" lang="en-US" altLang="zh-CN" sz="3600">
                <a:latin typeface="Times New Roman" panose="02020603050405020304" pitchFamily="18" charset="0"/>
              </a:endParaRPr>
            </a:p>
          </p:txBody>
        </p:sp>
        <p:sp>
          <p:nvSpPr>
            <p:cNvPr id="33844" name="Text Box 40">
              <a:extLst>
                <a:ext uri="{FF2B5EF4-FFF2-40B4-BE49-F238E27FC236}">
                  <a16:creationId xmlns:a16="http://schemas.microsoft.com/office/drawing/2014/main" id="{BE63B9F1-1860-4A77-8DE6-8C9349FACB14}"/>
                </a:ext>
              </a:extLst>
            </p:cNvPr>
            <p:cNvSpPr txBox="1">
              <a:spLocks noChangeArrowheads="1"/>
            </p:cNvSpPr>
            <p:nvPr/>
          </p:nvSpPr>
          <p:spPr bwMode="auto">
            <a:xfrm>
              <a:off x="3946" y="3528"/>
              <a:ext cx="260" cy="2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0</a:t>
              </a:r>
              <a:endParaRPr kumimoji="1" lang="en-US" altLang="zh-CN" sz="3600">
                <a:latin typeface="Times New Roman" panose="02020603050405020304" pitchFamily="18" charset="0"/>
              </a:endParaRPr>
            </a:p>
          </p:txBody>
        </p:sp>
        <p:sp>
          <p:nvSpPr>
            <p:cNvPr id="33845" name="Text Box 41">
              <a:extLst>
                <a:ext uri="{FF2B5EF4-FFF2-40B4-BE49-F238E27FC236}">
                  <a16:creationId xmlns:a16="http://schemas.microsoft.com/office/drawing/2014/main" id="{B687E1C3-A606-4C31-93B9-D40941C35555}"/>
                </a:ext>
              </a:extLst>
            </p:cNvPr>
            <p:cNvSpPr txBox="1">
              <a:spLocks noChangeArrowheads="1"/>
            </p:cNvSpPr>
            <p:nvPr/>
          </p:nvSpPr>
          <p:spPr bwMode="auto">
            <a:xfrm>
              <a:off x="4717" y="3188"/>
              <a:ext cx="260" cy="2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1</a:t>
              </a:r>
              <a:endParaRPr kumimoji="1" lang="en-US" altLang="zh-CN" sz="3600">
                <a:latin typeface="Times New Roman" panose="02020603050405020304" pitchFamily="18" charset="0"/>
              </a:endParaRPr>
            </a:p>
          </p:txBody>
        </p:sp>
      </p:grpSp>
      <p:grpSp>
        <p:nvGrpSpPr>
          <p:cNvPr id="3" name="Group 42">
            <a:extLst>
              <a:ext uri="{FF2B5EF4-FFF2-40B4-BE49-F238E27FC236}">
                <a16:creationId xmlns:a16="http://schemas.microsoft.com/office/drawing/2014/main" id="{6BE2281A-1A9D-4375-8DEB-8DC682A8CF4D}"/>
              </a:ext>
            </a:extLst>
          </p:cNvPr>
          <p:cNvGrpSpPr>
            <a:grpSpLocks/>
          </p:cNvGrpSpPr>
          <p:nvPr/>
        </p:nvGrpSpPr>
        <p:grpSpPr bwMode="auto">
          <a:xfrm>
            <a:off x="5616575" y="4714875"/>
            <a:ext cx="2314575" cy="1019175"/>
            <a:chOff x="3527" y="3179"/>
            <a:chExt cx="1458" cy="642"/>
          </a:xfrm>
        </p:grpSpPr>
        <p:sp>
          <p:nvSpPr>
            <p:cNvPr id="33830" name="Text Box 43">
              <a:extLst>
                <a:ext uri="{FF2B5EF4-FFF2-40B4-BE49-F238E27FC236}">
                  <a16:creationId xmlns:a16="http://schemas.microsoft.com/office/drawing/2014/main" id="{3F918077-3005-43BC-8B07-E4E35BCDF7D0}"/>
                </a:ext>
              </a:extLst>
            </p:cNvPr>
            <p:cNvSpPr txBox="1">
              <a:spLocks noChangeArrowheads="1"/>
            </p:cNvSpPr>
            <p:nvPr/>
          </p:nvSpPr>
          <p:spPr bwMode="auto">
            <a:xfrm>
              <a:off x="4005" y="3179"/>
              <a:ext cx="164"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endParaRPr kumimoji="1" lang="en-US" altLang="zh-CN" sz="3600">
                <a:latin typeface="Times New Roman" panose="02020603050405020304" pitchFamily="18" charset="0"/>
              </a:endParaRPr>
            </a:p>
          </p:txBody>
        </p:sp>
        <p:sp>
          <p:nvSpPr>
            <p:cNvPr id="33831" name="Text Box 44">
              <a:extLst>
                <a:ext uri="{FF2B5EF4-FFF2-40B4-BE49-F238E27FC236}">
                  <a16:creationId xmlns:a16="http://schemas.microsoft.com/office/drawing/2014/main" id="{B310D62A-D5DE-4ACC-B96C-47021FD9ACB7}"/>
                </a:ext>
              </a:extLst>
            </p:cNvPr>
            <p:cNvSpPr txBox="1">
              <a:spLocks noChangeArrowheads="1"/>
            </p:cNvSpPr>
            <p:nvPr/>
          </p:nvSpPr>
          <p:spPr bwMode="auto">
            <a:xfrm>
              <a:off x="4342" y="3179"/>
              <a:ext cx="260"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solidFill>
                    <a:srgbClr val="0000FF"/>
                  </a:solidFill>
                  <a:latin typeface="Times New Roman" panose="02020603050405020304" pitchFamily="18" charset="0"/>
                </a:rPr>
                <a:t> </a:t>
              </a:r>
              <a:r>
                <a:rPr kumimoji="1" lang="en-US" altLang="zh-CN" sz="2400">
                  <a:solidFill>
                    <a:srgbClr val="0000FF"/>
                  </a:solidFill>
                  <a:latin typeface="Times New Roman" panose="02020603050405020304" pitchFamily="18" charset="0"/>
                </a:rPr>
                <a:t>1</a:t>
              </a:r>
              <a:endParaRPr kumimoji="1" lang="en-US" altLang="zh-CN" sz="3600">
                <a:solidFill>
                  <a:srgbClr val="0000FF"/>
                </a:solidFill>
                <a:latin typeface="Times New Roman" panose="02020603050405020304" pitchFamily="18" charset="0"/>
              </a:endParaRPr>
            </a:p>
          </p:txBody>
        </p:sp>
        <p:sp>
          <p:nvSpPr>
            <p:cNvPr id="33832" name="Text Box 45">
              <a:extLst>
                <a:ext uri="{FF2B5EF4-FFF2-40B4-BE49-F238E27FC236}">
                  <a16:creationId xmlns:a16="http://schemas.microsoft.com/office/drawing/2014/main" id="{1AEB3F22-9C43-4009-AFF3-5A9783050C5A}"/>
                </a:ext>
              </a:extLst>
            </p:cNvPr>
            <p:cNvSpPr txBox="1">
              <a:spLocks noChangeArrowheads="1"/>
            </p:cNvSpPr>
            <p:nvPr/>
          </p:nvSpPr>
          <p:spPr bwMode="auto">
            <a:xfrm>
              <a:off x="4725" y="3515"/>
              <a:ext cx="260"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solidFill>
                    <a:srgbClr val="CC3300"/>
                  </a:solidFill>
                  <a:latin typeface="Times New Roman" panose="02020603050405020304" pitchFamily="18" charset="0"/>
                </a:rPr>
                <a:t> </a:t>
              </a:r>
              <a:r>
                <a:rPr kumimoji="1" lang="en-US" altLang="zh-CN" sz="2400">
                  <a:solidFill>
                    <a:srgbClr val="CC3300"/>
                  </a:solidFill>
                  <a:latin typeface="Times New Roman" panose="02020603050405020304" pitchFamily="18" charset="0"/>
                </a:rPr>
                <a:t>1</a:t>
              </a:r>
              <a:endParaRPr kumimoji="1" lang="en-US" altLang="zh-CN" sz="3600">
                <a:solidFill>
                  <a:srgbClr val="CC3300"/>
                </a:solidFill>
                <a:latin typeface="Times New Roman" panose="02020603050405020304" pitchFamily="18" charset="0"/>
              </a:endParaRPr>
            </a:p>
          </p:txBody>
        </p:sp>
        <p:sp>
          <p:nvSpPr>
            <p:cNvPr id="33833" name="Text Box 46">
              <a:extLst>
                <a:ext uri="{FF2B5EF4-FFF2-40B4-BE49-F238E27FC236}">
                  <a16:creationId xmlns:a16="http://schemas.microsoft.com/office/drawing/2014/main" id="{9CD62C92-EFCB-4BDE-9864-E953B0080E8C}"/>
                </a:ext>
              </a:extLst>
            </p:cNvPr>
            <p:cNvSpPr txBox="1">
              <a:spLocks noChangeArrowheads="1"/>
            </p:cNvSpPr>
            <p:nvPr/>
          </p:nvSpPr>
          <p:spPr bwMode="auto">
            <a:xfrm>
              <a:off x="4393" y="3515"/>
              <a:ext cx="164"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endParaRPr kumimoji="1" lang="en-US" altLang="zh-CN" sz="3600">
                <a:latin typeface="Times New Roman" panose="02020603050405020304" pitchFamily="18" charset="0"/>
              </a:endParaRPr>
            </a:p>
          </p:txBody>
        </p:sp>
        <p:sp>
          <p:nvSpPr>
            <p:cNvPr id="33834" name="Text Box 47">
              <a:extLst>
                <a:ext uri="{FF2B5EF4-FFF2-40B4-BE49-F238E27FC236}">
                  <a16:creationId xmlns:a16="http://schemas.microsoft.com/office/drawing/2014/main" id="{D6E9EEAE-9A4A-41AC-88DB-84AC08EA9DE5}"/>
                </a:ext>
              </a:extLst>
            </p:cNvPr>
            <p:cNvSpPr txBox="1">
              <a:spLocks noChangeArrowheads="1"/>
            </p:cNvSpPr>
            <p:nvPr/>
          </p:nvSpPr>
          <p:spPr bwMode="auto">
            <a:xfrm>
              <a:off x="3586" y="3193"/>
              <a:ext cx="164"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endParaRPr kumimoji="1" lang="en-US" altLang="zh-CN" sz="3600">
                <a:latin typeface="Times New Roman" panose="02020603050405020304" pitchFamily="18" charset="0"/>
              </a:endParaRPr>
            </a:p>
          </p:txBody>
        </p:sp>
        <p:sp>
          <p:nvSpPr>
            <p:cNvPr id="33835" name="Text Box 48">
              <a:extLst>
                <a:ext uri="{FF2B5EF4-FFF2-40B4-BE49-F238E27FC236}">
                  <a16:creationId xmlns:a16="http://schemas.microsoft.com/office/drawing/2014/main" id="{BD15B937-D2C9-4FAE-916D-5E1814777F08}"/>
                </a:ext>
              </a:extLst>
            </p:cNvPr>
            <p:cNvSpPr txBox="1">
              <a:spLocks noChangeArrowheads="1"/>
            </p:cNvSpPr>
            <p:nvPr/>
          </p:nvSpPr>
          <p:spPr bwMode="auto">
            <a:xfrm>
              <a:off x="3527" y="3533"/>
              <a:ext cx="260"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solidFill>
                    <a:srgbClr val="CC3300"/>
                  </a:solidFill>
                  <a:latin typeface="Times New Roman" panose="02020603050405020304" pitchFamily="18" charset="0"/>
                </a:rPr>
                <a:t> </a:t>
              </a:r>
              <a:r>
                <a:rPr kumimoji="1" lang="en-US" altLang="zh-CN" sz="2400">
                  <a:solidFill>
                    <a:srgbClr val="CC3300"/>
                  </a:solidFill>
                  <a:latin typeface="Times New Roman" panose="02020603050405020304" pitchFamily="18" charset="0"/>
                </a:rPr>
                <a:t>1</a:t>
              </a:r>
              <a:endParaRPr kumimoji="1" lang="en-US" altLang="zh-CN" sz="3600">
                <a:solidFill>
                  <a:srgbClr val="CC3300"/>
                </a:solidFill>
                <a:latin typeface="Times New Roman" panose="02020603050405020304" pitchFamily="18" charset="0"/>
              </a:endParaRPr>
            </a:p>
          </p:txBody>
        </p:sp>
        <p:sp>
          <p:nvSpPr>
            <p:cNvPr id="33836" name="Text Box 49">
              <a:extLst>
                <a:ext uri="{FF2B5EF4-FFF2-40B4-BE49-F238E27FC236}">
                  <a16:creationId xmlns:a16="http://schemas.microsoft.com/office/drawing/2014/main" id="{8C0F0151-3696-4428-AC17-A36C5B7C51D9}"/>
                </a:ext>
              </a:extLst>
            </p:cNvPr>
            <p:cNvSpPr txBox="1">
              <a:spLocks noChangeArrowheads="1"/>
            </p:cNvSpPr>
            <p:nvPr/>
          </p:nvSpPr>
          <p:spPr bwMode="auto">
            <a:xfrm>
              <a:off x="3994" y="3533"/>
              <a:ext cx="164"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endParaRPr kumimoji="1" lang="en-US" altLang="zh-CN" sz="3600">
                <a:latin typeface="Times New Roman" panose="02020603050405020304" pitchFamily="18" charset="0"/>
              </a:endParaRPr>
            </a:p>
          </p:txBody>
        </p:sp>
        <p:sp>
          <p:nvSpPr>
            <p:cNvPr id="33837" name="Text Box 50">
              <a:extLst>
                <a:ext uri="{FF2B5EF4-FFF2-40B4-BE49-F238E27FC236}">
                  <a16:creationId xmlns:a16="http://schemas.microsoft.com/office/drawing/2014/main" id="{6887030A-AA18-4D8E-9E34-C2162EFFEF57}"/>
                </a:ext>
              </a:extLst>
            </p:cNvPr>
            <p:cNvSpPr txBox="1">
              <a:spLocks noChangeArrowheads="1"/>
            </p:cNvSpPr>
            <p:nvPr/>
          </p:nvSpPr>
          <p:spPr bwMode="auto">
            <a:xfrm>
              <a:off x="4717" y="3193"/>
              <a:ext cx="260"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solidFill>
                    <a:srgbClr val="0000FF"/>
                  </a:solidFill>
                  <a:latin typeface="Times New Roman" panose="02020603050405020304" pitchFamily="18" charset="0"/>
                </a:rPr>
                <a:t> </a:t>
              </a:r>
              <a:r>
                <a:rPr kumimoji="1" lang="en-US" altLang="zh-CN" sz="2400">
                  <a:solidFill>
                    <a:srgbClr val="0000FF"/>
                  </a:solidFill>
                  <a:latin typeface="Times New Roman" panose="02020603050405020304" pitchFamily="18" charset="0"/>
                </a:rPr>
                <a:t>1</a:t>
              </a:r>
              <a:endParaRPr kumimoji="1" lang="en-US" altLang="zh-CN" sz="3600">
                <a:solidFill>
                  <a:srgbClr val="0000FF"/>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598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5985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59843">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a:extLst>
              <a:ext uri="{FF2B5EF4-FFF2-40B4-BE49-F238E27FC236}">
                <a16:creationId xmlns:a16="http://schemas.microsoft.com/office/drawing/2014/main" id="{96DCD885-1700-4FAE-9358-632CEB8FC750}"/>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46B744B2-5875-48AB-B17C-A9170A73F5EA}" type="datetime1">
              <a:rPr lang="zh-CN" altLang="en-US" sz="1800" b="0" smtClean="0">
                <a:solidFill>
                  <a:srgbClr val="B2B2B2"/>
                </a:solidFill>
              </a:rPr>
              <a:pPr>
                <a:spcAft>
                  <a:spcPct val="0"/>
                </a:spcAft>
                <a:buFontTx/>
                <a:buNone/>
              </a:pPr>
              <a:t>2023/9/19</a:t>
            </a:fld>
            <a:endParaRPr lang="en-US" altLang="zh-CN" sz="1800" b="0">
              <a:solidFill>
                <a:srgbClr val="B2B2B2"/>
              </a:solidFill>
            </a:endParaRPr>
          </a:p>
        </p:txBody>
      </p:sp>
      <p:sp>
        <p:nvSpPr>
          <p:cNvPr id="35843" name="Rectangle 5">
            <a:extLst>
              <a:ext uri="{FF2B5EF4-FFF2-40B4-BE49-F238E27FC236}">
                <a16:creationId xmlns:a16="http://schemas.microsoft.com/office/drawing/2014/main" id="{7DE6E0AB-EA85-468B-B889-FC41D65ED8EA}"/>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(3)</a:t>
            </a:r>
          </a:p>
        </p:txBody>
      </p:sp>
      <p:sp>
        <p:nvSpPr>
          <p:cNvPr id="35844" name="Rectangle 6">
            <a:extLst>
              <a:ext uri="{FF2B5EF4-FFF2-40B4-BE49-F238E27FC236}">
                <a16:creationId xmlns:a16="http://schemas.microsoft.com/office/drawing/2014/main" id="{B3AC49EF-2A4E-431A-9F51-AB96B8C0512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727DBF28-E07F-4B03-B0A6-AB20EDAEA008}" type="slidenum">
              <a:rPr lang="en-US" altLang="zh-CN" sz="1800" b="0">
                <a:solidFill>
                  <a:srgbClr val="B2B2B2"/>
                </a:solidFill>
              </a:rPr>
              <a:pPr>
                <a:spcAft>
                  <a:spcPct val="0"/>
                </a:spcAft>
                <a:buFontTx/>
                <a:buNone/>
              </a:pPr>
              <a:t>17</a:t>
            </a:fld>
            <a:endParaRPr lang="en-US" altLang="zh-CN" sz="1800" b="0">
              <a:solidFill>
                <a:srgbClr val="B2B2B2"/>
              </a:solidFill>
            </a:endParaRPr>
          </a:p>
        </p:txBody>
      </p:sp>
      <p:sp>
        <p:nvSpPr>
          <p:cNvPr id="35845" name="Text Box 2">
            <a:extLst>
              <a:ext uri="{FF2B5EF4-FFF2-40B4-BE49-F238E27FC236}">
                <a16:creationId xmlns:a16="http://schemas.microsoft.com/office/drawing/2014/main" id="{C5CA140A-C946-408E-9DDF-6AB625205861}"/>
              </a:ext>
            </a:extLst>
          </p:cNvPr>
          <p:cNvSpPr txBox="1">
            <a:spLocks noChangeArrowheads="1"/>
          </p:cNvSpPr>
          <p:nvPr/>
        </p:nvSpPr>
        <p:spPr bwMode="auto">
          <a:xfrm>
            <a:off x="677863" y="36052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00</a:t>
            </a:r>
            <a:endParaRPr kumimoji="1" lang="en-US" altLang="zh-CN" sz="3600">
              <a:latin typeface="Times New Roman" panose="02020603050405020304" pitchFamily="18" charset="0"/>
            </a:endParaRPr>
          </a:p>
        </p:txBody>
      </p:sp>
      <p:sp>
        <p:nvSpPr>
          <p:cNvPr id="35846" name="Line 3">
            <a:extLst>
              <a:ext uri="{FF2B5EF4-FFF2-40B4-BE49-F238E27FC236}">
                <a16:creationId xmlns:a16="http://schemas.microsoft.com/office/drawing/2014/main" id="{4B042BA1-F0A6-49A5-A502-16A810E9F82C}"/>
              </a:ext>
            </a:extLst>
          </p:cNvPr>
          <p:cNvSpPr>
            <a:spLocks noChangeShapeType="1"/>
          </p:cNvSpPr>
          <p:nvPr/>
        </p:nvSpPr>
        <p:spPr bwMode="auto">
          <a:xfrm>
            <a:off x="735013" y="2895600"/>
            <a:ext cx="536575" cy="558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47" name="Text Box 4">
            <a:extLst>
              <a:ext uri="{FF2B5EF4-FFF2-40B4-BE49-F238E27FC236}">
                <a16:creationId xmlns:a16="http://schemas.microsoft.com/office/drawing/2014/main" id="{FB9C1C21-3D78-404C-93FE-DCDB0E1AE35E}"/>
              </a:ext>
            </a:extLst>
          </p:cNvPr>
          <p:cNvSpPr txBox="1">
            <a:spLocks noChangeArrowheads="1"/>
          </p:cNvSpPr>
          <p:nvPr/>
        </p:nvSpPr>
        <p:spPr bwMode="auto">
          <a:xfrm>
            <a:off x="1493838" y="29432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00</a:t>
            </a:r>
            <a:endParaRPr kumimoji="1" lang="en-US" altLang="zh-CN" sz="3600">
              <a:latin typeface="Times New Roman" panose="02020603050405020304" pitchFamily="18" charset="0"/>
            </a:endParaRPr>
          </a:p>
        </p:txBody>
      </p:sp>
      <p:sp>
        <p:nvSpPr>
          <p:cNvPr id="35848" name="Text Box 5">
            <a:extLst>
              <a:ext uri="{FF2B5EF4-FFF2-40B4-BE49-F238E27FC236}">
                <a16:creationId xmlns:a16="http://schemas.microsoft.com/office/drawing/2014/main" id="{1FBC7C70-281A-46E8-A5F6-5B09AEFC7DBA}"/>
              </a:ext>
            </a:extLst>
          </p:cNvPr>
          <p:cNvSpPr txBox="1">
            <a:spLocks noChangeArrowheads="1"/>
          </p:cNvSpPr>
          <p:nvPr/>
        </p:nvSpPr>
        <p:spPr bwMode="auto">
          <a:xfrm>
            <a:off x="2376488" y="29432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01</a:t>
            </a:r>
            <a:endParaRPr kumimoji="1" lang="en-US" altLang="zh-CN" sz="3600">
              <a:latin typeface="Times New Roman" panose="02020603050405020304" pitchFamily="18" charset="0"/>
            </a:endParaRPr>
          </a:p>
        </p:txBody>
      </p:sp>
      <p:sp>
        <p:nvSpPr>
          <p:cNvPr id="35849" name="Text Box 6">
            <a:extLst>
              <a:ext uri="{FF2B5EF4-FFF2-40B4-BE49-F238E27FC236}">
                <a16:creationId xmlns:a16="http://schemas.microsoft.com/office/drawing/2014/main" id="{233D2AB8-B3E3-4881-A77E-AF2289C912D5}"/>
              </a:ext>
            </a:extLst>
          </p:cNvPr>
          <p:cNvSpPr txBox="1">
            <a:spLocks noChangeArrowheads="1"/>
          </p:cNvSpPr>
          <p:nvPr/>
        </p:nvSpPr>
        <p:spPr bwMode="auto">
          <a:xfrm>
            <a:off x="3290888" y="29432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11</a:t>
            </a:r>
            <a:endParaRPr kumimoji="1" lang="en-US" altLang="zh-CN" sz="3600">
              <a:latin typeface="Times New Roman" panose="02020603050405020304" pitchFamily="18" charset="0"/>
            </a:endParaRPr>
          </a:p>
        </p:txBody>
      </p:sp>
      <p:sp>
        <p:nvSpPr>
          <p:cNvPr id="35850" name="Text Box 7">
            <a:extLst>
              <a:ext uri="{FF2B5EF4-FFF2-40B4-BE49-F238E27FC236}">
                <a16:creationId xmlns:a16="http://schemas.microsoft.com/office/drawing/2014/main" id="{1F6788BD-A069-4733-9444-A3BF4DB362B3}"/>
              </a:ext>
            </a:extLst>
          </p:cNvPr>
          <p:cNvSpPr txBox="1">
            <a:spLocks noChangeArrowheads="1"/>
          </p:cNvSpPr>
          <p:nvPr/>
        </p:nvSpPr>
        <p:spPr bwMode="auto">
          <a:xfrm>
            <a:off x="4191000" y="29432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10</a:t>
            </a:r>
            <a:endParaRPr kumimoji="1" lang="en-US" altLang="zh-CN" sz="3600">
              <a:latin typeface="Times New Roman" panose="02020603050405020304" pitchFamily="18" charset="0"/>
            </a:endParaRPr>
          </a:p>
        </p:txBody>
      </p:sp>
      <p:sp>
        <p:nvSpPr>
          <p:cNvPr id="35851" name="Text Box 8">
            <a:extLst>
              <a:ext uri="{FF2B5EF4-FFF2-40B4-BE49-F238E27FC236}">
                <a16:creationId xmlns:a16="http://schemas.microsoft.com/office/drawing/2014/main" id="{8FAAA892-8E14-43C7-83F2-452F3AEDADB2}"/>
              </a:ext>
            </a:extLst>
          </p:cNvPr>
          <p:cNvSpPr txBox="1">
            <a:spLocks noChangeArrowheads="1"/>
          </p:cNvSpPr>
          <p:nvPr/>
        </p:nvSpPr>
        <p:spPr bwMode="auto">
          <a:xfrm>
            <a:off x="677863" y="4233863"/>
            <a:ext cx="48895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01</a:t>
            </a:r>
            <a:endParaRPr kumimoji="1" lang="en-US" altLang="zh-CN" sz="3600">
              <a:latin typeface="Times New Roman" panose="02020603050405020304" pitchFamily="18" charset="0"/>
            </a:endParaRPr>
          </a:p>
        </p:txBody>
      </p:sp>
      <p:sp>
        <p:nvSpPr>
          <p:cNvPr id="35852" name="Text Box 9">
            <a:extLst>
              <a:ext uri="{FF2B5EF4-FFF2-40B4-BE49-F238E27FC236}">
                <a16:creationId xmlns:a16="http://schemas.microsoft.com/office/drawing/2014/main" id="{0DCAACA0-178A-44D9-ADBA-9C71348D0669}"/>
              </a:ext>
            </a:extLst>
          </p:cNvPr>
          <p:cNvSpPr txBox="1">
            <a:spLocks noChangeArrowheads="1"/>
          </p:cNvSpPr>
          <p:nvPr/>
        </p:nvSpPr>
        <p:spPr bwMode="auto">
          <a:xfrm>
            <a:off x="671513" y="4879975"/>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11</a:t>
            </a:r>
            <a:endParaRPr kumimoji="1" lang="en-US" altLang="zh-CN" sz="3600">
              <a:latin typeface="Times New Roman" panose="02020603050405020304" pitchFamily="18" charset="0"/>
            </a:endParaRPr>
          </a:p>
        </p:txBody>
      </p:sp>
      <p:sp>
        <p:nvSpPr>
          <p:cNvPr id="35853" name="Text Box 10">
            <a:extLst>
              <a:ext uri="{FF2B5EF4-FFF2-40B4-BE49-F238E27FC236}">
                <a16:creationId xmlns:a16="http://schemas.microsoft.com/office/drawing/2014/main" id="{B32813EF-EC61-4A18-8837-4CBFBA00AFBC}"/>
              </a:ext>
            </a:extLst>
          </p:cNvPr>
          <p:cNvSpPr txBox="1">
            <a:spLocks noChangeArrowheads="1"/>
          </p:cNvSpPr>
          <p:nvPr/>
        </p:nvSpPr>
        <p:spPr bwMode="auto">
          <a:xfrm>
            <a:off x="654050" y="54816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10</a:t>
            </a:r>
            <a:endParaRPr kumimoji="1" lang="en-US" altLang="zh-CN" sz="3600">
              <a:latin typeface="Times New Roman" panose="02020603050405020304" pitchFamily="18" charset="0"/>
            </a:endParaRPr>
          </a:p>
        </p:txBody>
      </p:sp>
      <p:sp>
        <p:nvSpPr>
          <p:cNvPr id="35854" name="Text Box 11">
            <a:extLst>
              <a:ext uri="{FF2B5EF4-FFF2-40B4-BE49-F238E27FC236}">
                <a16:creationId xmlns:a16="http://schemas.microsoft.com/office/drawing/2014/main" id="{39C3C4A5-FF37-489B-BE09-9B7780C85BE8}"/>
              </a:ext>
            </a:extLst>
          </p:cNvPr>
          <p:cNvSpPr txBox="1">
            <a:spLocks noChangeArrowheads="1"/>
          </p:cNvSpPr>
          <p:nvPr/>
        </p:nvSpPr>
        <p:spPr bwMode="auto">
          <a:xfrm>
            <a:off x="460375" y="3084513"/>
            <a:ext cx="608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AB</a:t>
            </a:r>
          </a:p>
        </p:txBody>
      </p:sp>
      <p:sp>
        <p:nvSpPr>
          <p:cNvPr id="35855" name="Text Box 12">
            <a:extLst>
              <a:ext uri="{FF2B5EF4-FFF2-40B4-BE49-F238E27FC236}">
                <a16:creationId xmlns:a16="http://schemas.microsoft.com/office/drawing/2014/main" id="{75503C48-80AE-4870-BC16-DA07A2F7E4C8}"/>
              </a:ext>
            </a:extLst>
          </p:cNvPr>
          <p:cNvSpPr txBox="1">
            <a:spLocks noChangeArrowheads="1"/>
          </p:cNvSpPr>
          <p:nvPr/>
        </p:nvSpPr>
        <p:spPr bwMode="auto">
          <a:xfrm>
            <a:off x="873125" y="2692400"/>
            <a:ext cx="62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CD</a:t>
            </a:r>
          </a:p>
        </p:txBody>
      </p:sp>
      <p:sp>
        <p:nvSpPr>
          <p:cNvPr id="35856" name="Rectangle 13">
            <a:extLst>
              <a:ext uri="{FF2B5EF4-FFF2-40B4-BE49-F238E27FC236}">
                <a16:creationId xmlns:a16="http://schemas.microsoft.com/office/drawing/2014/main" id="{2C7B9D62-D042-4411-A34D-72EA41EAEDE3}"/>
              </a:ext>
            </a:extLst>
          </p:cNvPr>
          <p:cNvSpPr>
            <a:spLocks noGrp="1" noChangeArrowheads="1"/>
          </p:cNvSpPr>
          <p:nvPr>
            <p:ph type="title"/>
          </p:nvPr>
        </p:nvSpPr>
        <p:spPr/>
        <p:txBody>
          <a:bodyPr/>
          <a:lstStyle/>
          <a:p>
            <a:r>
              <a:rPr lang="zh-CN" altLang="en-US"/>
              <a:t>利用卡诺图化简逻辑函数</a:t>
            </a:r>
            <a:endParaRPr lang="en-US" altLang="zh-CN"/>
          </a:p>
        </p:txBody>
      </p:sp>
      <p:sp>
        <p:nvSpPr>
          <p:cNvPr id="35857" name="Rectangle 14">
            <a:extLst>
              <a:ext uri="{FF2B5EF4-FFF2-40B4-BE49-F238E27FC236}">
                <a16:creationId xmlns:a16="http://schemas.microsoft.com/office/drawing/2014/main" id="{0CC93108-854B-4091-9867-E070F9935E54}"/>
              </a:ext>
            </a:extLst>
          </p:cNvPr>
          <p:cNvSpPr>
            <a:spLocks noGrp="1" noChangeArrowheads="1"/>
          </p:cNvSpPr>
          <p:nvPr>
            <p:ph type="body" idx="1"/>
          </p:nvPr>
        </p:nvSpPr>
        <p:spPr>
          <a:xfrm>
            <a:off x="468313" y="1376363"/>
            <a:ext cx="8229600" cy="1152525"/>
          </a:xfrm>
          <a:noFill/>
        </p:spPr>
        <p:txBody>
          <a:bodyPr/>
          <a:lstStyle/>
          <a:p>
            <a:pPr>
              <a:lnSpc>
                <a:spcPct val="110000"/>
              </a:lnSpc>
            </a:pPr>
            <a:r>
              <a:rPr lang="zh-CN" altLang="en-US">
                <a:latin typeface="Times New Roman" panose="02020603050405020304" pitchFamily="18" charset="0"/>
              </a:rPr>
              <a:t>将</a:t>
            </a:r>
            <a:r>
              <a:rPr kumimoji="1" lang="en-US" altLang="zh-CN">
                <a:latin typeface="Times New Roman" panose="02020603050405020304" pitchFamily="18" charset="0"/>
              </a:rPr>
              <a:t>2</a:t>
            </a:r>
            <a:r>
              <a:rPr kumimoji="1" lang="en-US" altLang="zh-CN" baseline="30000">
                <a:latin typeface="Times New Roman" panose="02020603050405020304" pitchFamily="18" charset="0"/>
              </a:rPr>
              <a:t>i</a:t>
            </a:r>
            <a:r>
              <a:rPr lang="zh-CN" altLang="en-US">
                <a:latin typeface="Times New Roman" panose="02020603050405020304" pitchFamily="18" charset="0"/>
              </a:rPr>
              <a:t>个相邻的最小项合并，得到一个乘积项</a:t>
            </a:r>
          </a:p>
          <a:p>
            <a:pPr lvl="1">
              <a:lnSpc>
                <a:spcPct val="110000"/>
              </a:lnSpc>
            </a:pPr>
            <a:r>
              <a:rPr lang="zh-CN" altLang="en-US">
                <a:latin typeface="Times New Roman" panose="02020603050405020304" pitchFamily="18" charset="0"/>
              </a:rPr>
              <a:t>该项保留各项中相同的变量，消去了</a:t>
            </a:r>
            <a:r>
              <a:rPr lang="en-US" altLang="zh-CN">
                <a:latin typeface="Times New Roman" panose="02020603050405020304" pitchFamily="18" charset="0"/>
              </a:rPr>
              <a:t>i</a:t>
            </a:r>
            <a:r>
              <a:rPr lang="zh-CN" altLang="en-US">
                <a:latin typeface="Times New Roman" panose="02020603050405020304" pitchFamily="18" charset="0"/>
              </a:rPr>
              <a:t>个不同的变量</a:t>
            </a:r>
          </a:p>
        </p:txBody>
      </p:sp>
      <p:graphicFrame>
        <p:nvGraphicFramePr>
          <p:cNvPr id="1061903" name="Group 15">
            <a:extLst>
              <a:ext uri="{FF2B5EF4-FFF2-40B4-BE49-F238E27FC236}">
                <a16:creationId xmlns:a16="http://schemas.microsoft.com/office/drawing/2014/main" id="{EB683047-EF75-4AC7-BBF0-D25C498C7CA4}"/>
              </a:ext>
            </a:extLst>
          </p:cNvPr>
          <p:cNvGraphicFramePr>
            <a:graphicFrameLocks noGrp="1"/>
          </p:cNvGraphicFramePr>
          <p:nvPr/>
        </p:nvGraphicFramePr>
        <p:xfrm>
          <a:off x="1258888" y="3429000"/>
          <a:ext cx="3744912" cy="2557463"/>
        </p:xfrm>
        <a:graphic>
          <a:graphicData uri="http://schemas.openxmlformats.org/drawingml/2006/table">
            <a:tbl>
              <a:tblPr/>
              <a:tblGrid>
                <a:gridCol w="865187">
                  <a:extLst>
                    <a:ext uri="{9D8B030D-6E8A-4147-A177-3AD203B41FA5}">
                      <a16:colId xmlns:a16="http://schemas.microsoft.com/office/drawing/2014/main" val="20000"/>
                    </a:ext>
                  </a:extLst>
                </a:gridCol>
                <a:gridCol w="827088">
                  <a:extLst>
                    <a:ext uri="{9D8B030D-6E8A-4147-A177-3AD203B41FA5}">
                      <a16:colId xmlns:a16="http://schemas.microsoft.com/office/drawing/2014/main" val="20001"/>
                    </a:ext>
                  </a:extLst>
                </a:gridCol>
                <a:gridCol w="1008062">
                  <a:extLst>
                    <a:ext uri="{9D8B030D-6E8A-4147-A177-3AD203B41FA5}">
                      <a16:colId xmlns:a16="http://schemas.microsoft.com/office/drawing/2014/main" val="20002"/>
                    </a:ext>
                  </a:extLst>
                </a:gridCol>
                <a:gridCol w="1044575">
                  <a:extLst>
                    <a:ext uri="{9D8B030D-6E8A-4147-A177-3AD203B41FA5}">
                      <a16:colId xmlns:a16="http://schemas.microsoft.com/office/drawing/2014/main" val="20003"/>
                    </a:ext>
                  </a:extLst>
                </a:gridCol>
              </a:tblGrid>
              <a:tr h="7207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7700">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9750">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928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5885" name="Object 2">
            <a:extLst>
              <a:ext uri="{FF2B5EF4-FFF2-40B4-BE49-F238E27FC236}">
                <a16:creationId xmlns:a16="http://schemas.microsoft.com/office/drawing/2014/main" id="{ABB2016D-D5A4-46D6-A30A-95C026638AA3}"/>
              </a:ext>
            </a:extLst>
          </p:cNvPr>
          <p:cNvGraphicFramePr>
            <a:graphicFrameLocks noChangeAspect="1"/>
          </p:cNvGraphicFramePr>
          <p:nvPr/>
        </p:nvGraphicFramePr>
        <p:xfrm>
          <a:off x="1303338" y="3671888"/>
          <a:ext cx="747712" cy="374650"/>
        </p:xfrm>
        <a:graphic>
          <a:graphicData uri="http://schemas.openxmlformats.org/presentationml/2006/ole">
            <mc:AlternateContent xmlns:mc="http://schemas.openxmlformats.org/markup-compatibility/2006">
              <mc:Choice xmlns:v="urn:schemas-microsoft-com:vml" Requires="v">
                <p:oleObj spid="_x0000_s36016" name="公式" r:id="rId4" imgW="558558" imgH="215806" progId="Equation.3">
                  <p:embed/>
                </p:oleObj>
              </mc:Choice>
              <mc:Fallback>
                <p:oleObj name="公式" r:id="rId4" imgW="558558" imgH="215806"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3338" y="3671888"/>
                        <a:ext cx="747712"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86" name="Object 3">
            <a:extLst>
              <a:ext uri="{FF2B5EF4-FFF2-40B4-BE49-F238E27FC236}">
                <a16:creationId xmlns:a16="http://schemas.microsoft.com/office/drawing/2014/main" id="{B7C17FAC-A384-4EFC-B153-88E6C3E30580}"/>
              </a:ext>
            </a:extLst>
          </p:cNvPr>
          <p:cNvGraphicFramePr>
            <a:graphicFrameLocks noChangeAspect="1"/>
          </p:cNvGraphicFramePr>
          <p:nvPr/>
        </p:nvGraphicFramePr>
        <p:xfrm>
          <a:off x="2166938" y="3665538"/>
          <a:ext cx="747712" cy="374650"/>
        </p:xfrm>
        <a:graphic>
          <a:graphicData uri="http://schemas.openxmlformats.org/presentationml/2006/ole">
            <mc:AlternateContent xmlns:mc="http://schemas.openxmlformats.org/markup-compatibility/2006">
              <mc:Choice xmlns:v="urn:schemas-microsoft-com:vml" Requires="v">
                <p:oleObj spid="_x0000_s36017" name="公式" r:id="rId6" imgW="558558" imgH="215806" progId="Equation.3">
                  <p:embed/>
                </p:oleObj>
              </mc:Choice>
              <mc:Fallback>
                <p:oleObj name="公式" r:id="rId6" imgW="558558" imgH="215806"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6938" y="3665538"/>
                        <a:ext cx="747712"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87" name="Object 4">
            <a:extLst>
              <a:ext uri="{FF2B5EF4-FFF2-40B4-BE49-F238E27FC236}">
                <a16:creationId xmlns:a16="http://schemas.microsoft.com/office/drawing/2014/main" id="{003E2D26-A6D6-4F43-89EA-316404DE0936}"/>
              </a:ext>
            </a:extLst>
          </p:cNvPr>
          <p:cNvGraphicFramePr>
            <a:graphicFrameLocks noChangeAspect="1"/>
          </p:cNvGraphicFramePr>
          <p:nvPr/>
        </p:nvGraphicFramePr>
        <p:xfrm>
          <a:off x="4003675" y="3665538"/>
          <a:ext cx="747713" cy="374650"/>
        </p:xfrm>
        <a:graphic>
          <a:graphicData uri="http://schemas.openxmlformats.org/presentationml/2006/ole">
            <mc:AlternateContent xmlns:mc="http://schemas.openxmlformats.org/markup-compatibility/2006">
              <mc:Choice xmlns:v="urn:schemas-microsoft-com:vml" Requires="v">
                <p:oleObj spid="_x0000_s36018" name="公式" r:id="rId8" imgW="558558" imgH="215806" progId="Equation.3">
                  <p:embed/>
                </p:oleObj>
              </mc:Choice>
              <mc:Fallback>
                <p:oleObj name="公式" r:id="rId8" imgW="558558" imgH="215806"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03675" y="3665538"/>
                        <a:ext cx="747713"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88" name="Object 5">
            <a:extLst>
              <a:ext uri="{FF2B5EF4-FFF2-40B4-BE49-F238E27FC236}">
                <a16:creationId xmlns:a16="http://schemas.microsoft.com/office/drawing/2014/main" id="{8245E791-11A8-4ED9-85B9-2372DD869B52}"/>
              </a:ext>
            </a:extLst>
          </p:cNvPr>
          <p:cNvGraphicFramePr>
            <a:graphicFrameLocks noChangeAspect="1"/>
          </p:cNvGraphicFramePr>
          <p:nvPr/>
        </p:nvGraphicFramePr>
        <p:xfrm>
          <a:off x="3140075" y="3665538"/>
          <a:ext cx="747713" cy="374650"/>
        </p:xfrm>
        <a:graphic>
          <a:graphicData uri="http://schemas.openxmlformats.org/presentationml/2006/ole">
            <mc:AlternateContent xmlns:mc="http://schemas.openxmlformats.org/markup-compatibility/2006">
              <mc:Choice xmlns:v="urn:schemas-microsoft-com:vml" Requires="v">
                <p:oleObj spid="_x0000_s36019" name="公式" r:id="rId10" imgW="558558" imgH="215806" progId="Equation.3">
                  <p:embed/>
                </p:oleObj>
              </mc:Choice>
              <mc:Fallback>
                <p:oleObj name="公式" r:id="rId10" imgW="558558" imgH="215806"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40075" y="3665538"/>
                        <a:ext cx="747713"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89" name="Object 6">
            <a:extLst>
              <a:ext uri="{FF2B5EF4-FFF2-40B4-BE49-F238E27FC236}">
                <a16:creationId xmlns:a16="http://schemas.microsoft.com/office/drawing/2014/main" id="{4DC3513C-0B92-4DC6-A126-249DA39ABE58}"/>
              </a:ext>
            </a:extLst>
          </p:cNvPr>
          <p:cNvGraphicFramePr>
            <a:graphicFrameLocks noChangeAspect="1"/>
          </p:cNvGraphicFramePr>
          <p:nvPr/>
        </p:nvGraphicFramePr>
        <p:xfrm>
          <a:off x="1295400" y="4256088"/>
          <a:ext cx="747713" cy="374650"/>
        </p:xfrm>
        <a:graphic>
          <a:graphicData uri="http://schemas.openxmlformats.org/presentationml/2006/ole">
            <mc:AlternateContent xmlns:mc="http://schemas.openxmlformats.org/markup-compatibility/2006">
              <mc:Choice xmlns:v="urn:schemas-microsoft-com:vml" Requires="v">
                <p:oleObj spid="_x0000_s36020" name="公式" r:id="rId12" imgW="558558" imgH="215806" progId="Equation.3">
                  <p:embed/>
                </p:oleObj>
              </mc:Choice>
              <mc:Fallback>
                <p:oleObj name="公式" r:id="rId12" imgW="558558" imgH="215806" progId="Equation.3">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95400" y="4256088"/>
                        <a:ext cx="747713"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90" name="Object 7">
            <a:extLst>
              <a:ext uri="{FF2B5EF4-FFF2-40B4-BE49-F238E27FC236}">
                <a16:creationId xmlns:a16="http://schemas.microsoft.com/office/drawing/2014/main" id="{2179E348-F2CC-4E55-81E1-FBF6C4A31189}"/>
              </a:ext>
            </a:extLst>
          </p:cNvPr>
          <p:cNvGraphicFramePr>
            <a:graphicFrameLocks noChangeAspect="1"/>
          </p:cNvGraphicFramePr>
          <p:nvPr/>
        </p:nvGraphicFramePr>
        <p:xfrm>
          <a:off x="2159000" y="4256088"/>
          <a:ext cx="747713" cy="374650"/>
        </p:xfrm>
        <a:graphic>
          <a:graphicData uri="http://schemas.openxmlformats.org/presentationml/2006/ole">
            <mc:AlternateContent xmlns:mc="http://schemas.openxmlformats.org/markup-compatibility/2006">
              <mc:Choice xmlns:v="urn:schemas-microsoft-com:vml" Requires="v">
                <p:oleObj spid="_x0000_s36021" name="公式" r:id="rId14" imgW="558558" imgH="215806" progId="Equation.3">
                  <p:embed/>
                </p:oleObj>
              </mc:Choice>
              <mc:Fallback>
                <p:oleObj name="公式" r:id="rId14" imgW="558558" imgH="215806" progId="Equation.3">
                  <p:embed/>
                  <p:pic>
                    <p:nvPicPr>
                      <p:cNvPr id="0"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59000" y="4256088"/>
                        <a:ext cx="747713"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91" name="Object 8">
            <a:extLst>
              <a:ext uri="{FF2B5EF4-FFF2-40B4-BE49-F238E27FC236}">
                <a16:creationId xmlns:a16="http://schemas.microsoft.com/office/drawing/2014/main" id="{67005DD5-4319-4149-9415-8D4AED43D664}"/>
              </a:ext>
            </a:extLst>
          </p:cNvPr>
          <p:cNvGraphicFramePr>
            <a:graphicFrameLocks noChangeAspect="1"/>
          </p:cNvGraphicFramePr>
          <p:nvPr/>
        </p:nvGraphicFramePr>
        <p:xfrm>
          <a:off x="3995738" y="4256088"/>
          <a:ext cx="747712" cy="374650"/>
        </p:xfrm>
        <a:graphic>
          <a:graphicData uri="http://schemas.openxmlformats.org/presentationml/2006/ole">
            <mc:AlternateContent xmlns:mc="http://schemas.openxmlformats.org/markup-compatibility/2006">
              <mc:Choice xmlns:v="urn:schemas-microsoft-com:vml" Requires="v">
                <p:oleObj spid="_x0000_s36022" name="公式" r:id="rId16" imgW="558558" imgH="215806" progId="Equation.3">
                  <p:embed/>
                </p:oleObj>
              </mc:Choice>
              <mc:Fallback>
                <p:oleObj name="公式" r:id="rId16" imgW="558558" imgH="215806" progId="Equation.3">
                  <p:embed/>
                  <p:pic>
                    <p:nvPicPr>
                      <p:cNvPr id="0" name="Object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95738" y="4256088"/>
                        <a:ext cx="747712"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92" name="Object 9">
            <a:extLst>
              <a:ext uri="{FF2B5EF4-FFF2-40B4-BE49-F238E27FC236}">
                <a16:creationId xmlns:a16="http://schemas.microsoft.com/office/drawing/2014/main" id="{D6012ABD-3CD0-4EFC-8A48-A2D1A9CF4032}"/>
              </a:ext>
            </a:extLst>
          </p:cNvPr>
          <p:cNvGraphicFramePr>
            <a:graphicFrameLocks noChangeAspect="1"/>
          </p:cNvGraphicFramePr>
          <p:nvPr/>
        </p:nvGraphicFramePr>
        <p:xfrm>
          <a:off x="3132138" y="4256088"/>
          <a:ext cx="747712" cy="374650"/>
        </p:xfrm>
        <a:graphic>
          <a:graphicData uri="http://schemas.openxmlformats.org/presentationml/2006/ole">
            <mc:AlternateContent xmlns:mc="http://schemas.openxmlformats.org/markup-compatibility/2006">
              <mc:Choice xmlns:v="urn:schemas-microsoft-com:vml" Requires="v">
                <p:oleObj spid="_x0000_s36023" name="公式" r:id="rId18" imgW="558558" imgH="215806" progId="Equation.3">
                  <p:embed/>
                </p:oleObj>
              </mc:Choice>
              <mc:Fallback>
                <p:oleObj name="公式" r:id="rId18" imgW="558558" imgH="215806" progId="Equation.3">
                  <p:embed/>
                  <p:pic>
                    <p:nvPicPr>
                      <p:cNvPr id="0" name="Object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32138" y="4256088"/>
                        <a:ext cx="747712"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93" name="Object 10">
            <a:extLst>
              <a:ext uri="{FF2B5EF4-FFF2-40B4-BE49-F238E27FC236}">
                <a16:creationId xmlns:a16="http://schemas.microsoft.com/office/drawing/2014/main" id="{730FE092-5179-4444-BAD7-76FFA82D175C}"/>
              </a:ext>
            </a:extLst>
          </p:cNvPr>
          <p:cNvGraphicFramePr>
            <a:graphicFrameLocks noChangeAspect="1"/>
          </p:cNvGraphicFramePr>
          <p:nvPr/>
        </p:nvGraphicFramePr>
        <p:xfrm>
          <a:off x="1295400" y="4868863"/>
          <a:ext cx="747713" cy="374650"/>
        </p:xfrm>
        <a:graphic>
          <a:graphicData uri="http://schemas.openxmlformats.org/presentationml/2006/ole">
            <mc:AlternateContent xmlns:mc="http://schemas.openxmlformats.org/markup-compatibility/2006">
              <mc:Choice xmlns:v="urn:schemas-microsoft-com:vml" Requires="v">
                <p:oleObj spid="_x0000_s36024" name="公式" r:id="rId20" imgW="558558" imgH="215806" progId="Equation.3">
                  <p:embed/>
                </p:oleObj>
              </mc:Choice>
              <mc:Fallback>
                <p:oleObj name="公式" r:id="rId20" imgW="558558" imgH="215806" progId="Equation.3">
                  <p:embed/>
                  <p:pic>
                    <p:nvPicPr>
                      <p:cNvPr id="0" name="Object 1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295400" y="4868863"/>
                        <a:ext cx="747713"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94" name="Object 11">
            <a:extLst>
              <a:ext uri="{FF2B5EF4-FFF2-40B4-BE49-F238E27FC236}">
                <a16:creationId xmlns:a16="http://schemas.microsoft.com/office/drawing/2014/main" id="{929D0F80-8333-4018-8C33-1D533A7EEBEA}"/>
              </a:ext>
            </a:extLst>
          </p:cNvPr>
          <p:cNvGraphicFramePr>
            <a:graphicFrameLocks noChangeAspect="1"/>
          </p:cNvGraphicFramePr>
          <p:nvPr/>
        </p:nvGraphicFramePr>
        <p:xfrm>
          <a:off x="2159000" y="4868863"/>
          <a:ext cx="747713" cy="374650"/>
        </p:xfrm>
        <a:graphic>
          <a:graphicData uri="http://schemas.openxmlformats.org/presentationml/2006/ole">
            <mc:AlternateContent xmlns:mc="http://schemas.openxmlformats.org/markup-compatibility/2006">
              <mc:Choice xmlns:v="urn:schemas-microsoft-com:vml" Requires="v">
                <p:oleObj spid="_x0000_s36025" name="公式" r:id="rId22" imgW="558558" imgH="215806" progId="Equation.3">
                  <p:embed/>
                </p:oleObj>
              </mc:Choice>
              <mc:Fallback>
                <p:oleObj name="公式" r:id="rId22" imgW="558558" imgH="215806" progId="Equation.3">
                  <p:embed/>
                  <p:pic>
                    <p:nvPicPr>
                      <p:cNvPr id="0" name="Object 1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159000" y="4868863"/>
                        <a:ext cx="747713"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95" name="Object 12">
            <a:extLst>
              <a:ext uri="{FF2B5EF4-FFF2-40B4-BE49-F238E27FC236}">
                <a16:creationId xmlns:a16="http://schemas.microsoft.com/office/drawing/2014/main" id="{A7D70D84-7403-4D0B-940F-AA0E9F4F02B9}"/>
              </a:ext>
            </a:extLst>
          </p:cNvPr>
          <p:cNvGraphicFramePr>
            <a:graphicFrameLocks noChangeAspect="1"/>
          </p:cNvGraphicFramePr>
          <p:nvPr/>
        </p:nvGraphicFramePr>
        <p:xfrm>
          <a:off x="3995738" y="4868863"/>
          <a:ext cx="747712" cy="374650"/>
        </p:xfrm>
        <a:graphic>
          <a:graphicData uri="http://schemas.openxmlformats.org/presentationml/2006/ole">
            <mc:AlternateContent xmlns:mc="http://schemas.openxmlformats.org/markup-compatibility/2006">
              <mc:Choice xmlns:v="urn:schemas-microsoft-com:vml" Requires="v">
                <p:oleObj spid="_x0000_s36026" name="公式" r:id="rId24" imgW="558558" imgH="215806" progId="Equation.3">
                  <p:embed/>
                </p:oleObj>
              </mc:Choice>
              <mc:Fallback>
                <p:oleObj name="公式" r:id="rId24" imgW="558558" imgH="215806" progId="Equation.3">
                  <p:embed/>
                  <p:pic>
                    <p:nvPicPr>
                      <p:cNvPr id="0" name="Object 1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995738" y="4868863"/>
                        <a:ext cx="747712"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96" name="Object 13">
            <a:extLst>
              <a:ext uri="{FF2B5EF4-FFF2-40B4-BE49-F238E27FC236}">
                <a16:creationId xmlns:a16="http://schemas.microsoft.com/office/drawing/2014/main" id="{494F03A1-9977-4BC8-B091-F1F2B8AE4C85}"/>
              </a:ext>
            </a:extLst>
          </p:cNvPr>
          <p:cNvGraphicFramePr>
            <a:graphicFrameLocks noChangeAspect="1"/>
          </p:cNvGraphicFramePr>
          <p:nvPr/>
        </p:nvGraphicFramePr>
        <p:xfrm>
          <a:off x="3132138" y="4919663"/>
          <a:ext cx="747712" cy="309562"/>
        </p:xfrm>
        <a:graphic>
          <a:graphicData uri="http://schemas.openxmlformats.org/presentationml/2006/ole">
            <mc:AlternateContent xmlns:mc="http://schemas.openxmlformats.org/markup-compatibility/2006">
              <mc:Choice xmlns:v="urn:schemas-microsoft-com:vml" Requires="v">
                <p:oleObj spid="_x0000_s36027" name="公式" r:id="rId26" imgW="558558" imgH="177723" progId="Equation.3">
                  <p:embed/>
                </p:oleObj>
              </mc:Choice>
              <mc:Fallback>
                <p:oleObj name="公式" r:id="rId26" imgW="558558" imgH="177723" progId="Equation.3">
                  <p:embed/>
                  <p:pic>
                    <p:nvPicPr>
                      <p:cNvPr id="0" name="Object 1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132138" y="4919663"/>
                        <a:ext cx="747712" cy="309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97" name="Object 14">
            <a:extLst>
              <a:ext uri="{FF2B5EF4-FFF2-40B4-BE49-F238E27FC236}">
                <a16:creationId xmlns:a16="http://schemas.microsoft.com/office/drawing/2014/main" id="{55C9EFC1-9AB3-4237-8FDE-9DFA066C2D58}"/>
              </a:ext>
            </a:extLst>
          </p:cNvPr>
          <p:cNvGraphicFramePr>
            <a:graphicFrameLocks noChangeAspect="1"/>
          </p:cNvGraphicFramePr>
          <p:nvPr/>
        </p:nvGraphicFramePr>
        <p:xfrm>
          <a:off x="1303338" y="5467350"/>
          <a:ext cx="747712" cy="374650"/>
        </p:xfrm>
        <a:graphic>
          <a:graphicData uri="http://schemas.openxmlformats.org/presentationml/2006/ole">
            <mc:AlternateContent xmlns:mc="http://schemas.openxmlformats.org/markup-compatibility/2006">
              <mc:Choice xmlns:v="urn:schemas-microsoft-com:vml" Requires="v">
                <p:oleObj spid="_x0000_s36028" name="公式" r:id="rId28" imgW="558558" imgH="215806" progId="Equation.3">
                  <p:embed/>
                </p:oleObj>
              </mc:Choice>
              <mc:Fallback>
                <p:oleObj name="公式" r:id="rId28" imgW="558558" imgH="215806" progId="Equation.3">
                  <p:embed/>
                  <p:pic>
                    <p:nvPicPr>
                      <p:cNvPr id="0" name="Object 1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303338" y="5467350"/>
                        <a:ext cx="747712"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98" name="Object 15">
            <a:extLst>
              <a:ext uri="{FF2B5EF4-FFF2-40B4-BE49-F238E27FC236}">
                <a16:creationId xmlns:a16="http://schemas.microsoft.com/office/drawing/2014/main" id="{399CD27B-BF5D-4FBD-B57A-530BBAC53642}"/>
              </a:ext>
            </a:extLst>
          </p:cNvPr>
          <p:cNvGraphicFramePr>
            <a:graphicFrameLocks noChangeAspect="1"/>
          </p:cNvGraphicFramePr>
          <p:nvPr/>
        </p:nvGraphicFramePr>
        <p:xfrm>
          <a:off x="2166938" y="5461000"/>
          <a:ext cx="747712" cy="374650"/>
        </p:xfrm>
        <a:graphic>
          <a:graphicData uri="http://schemas.openxmlformats.org/presentationml/2006/ole">
            <mc:AlternateContent xmlns:mc="http://schemas.openxmlformats.org/markup-compatibility/2006">
              <mc:Choice xmlns:v="urn:schemas-microsoft-com:vml" Requires="v">
                <p:oleObj spid="_x0000_s36029" name="公式" r:id="rId30" imgW="558558" imgH="215806" progId="Equation.3">
                  <p:embed/>
                </p:oleObj>
              </mc:Choice>
              <mc:Fallback>
                <p:oleObj name="公式" r:id="rId30" imgW="558558" imgH="215806" progId="Equation.3">
                  <p:embed/>
                  <p:pic>
                    <p:nvPicPr>
                      <p:cNvPr id="0" name="Object 15"/>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166938" y="5461000"/>
                        <a:ext cx="747712"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99" name="Object 16">
            <a:extLst>
              <a:ext uri="{FF2B5EF4-FFF2-40B4-BE49-F238E27FC236}">
                <a16:creationId xmlns:a16="http://schemas.microsoft.com/office/drawing/2014/main" id="{AC1AAEE8-4E4D-4124-A3FF-20567302354A}"/>
              </a:ext>
            </a:extLst>
          </p:cNvPr>
          <p:cNvGraphicFramePr>
            <a:graphicFrameLocks noChangeAspect="1"/>
          </p:cNvGraphicFramePr>
          <p:nvPr/>
        </p:nvGraphicFramePr>
        <p:xfrm>
          <a:off x="4003675" y="5445125"/>
          <a:ext cx="747713" cy="374650"/>
        </p:xfrm>
        <a:graphic>
          <a:graphicData uri="http://schemas.openxmlformats.org/presentationml/2006/ole">
            <mc:AlternateContent xmlns:mc="http://schemas.openxmlformats.org/markup-compatibility/2006">
              <mc:Choice xmlns:v="urn:schemas-microsoft-com:vml" Requires="v">
                <p:oleObj spid="_x0000_s36030" name="公式" r:id="rId32" imgW="558558" imgH="215806" progId="Equation.3">
                  <p:embed/>
                </p:oleObj>
              </mc:Choice>
              <mc:Fallback>
                <p:oleObj name="公式" r:id="rId32" imgW="558558" imgH="215806" progId="Equation.3">
                  <p:embed/>
                  <p:pic>
                    <p:nvPicPr>
                      <p:cNvPr id="0" name="Object 16"/>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003675" y="5445125"/>
                        <a:ext cx="747713"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900" name="Object 17">
            <a:extLst>
              <a:ext uri="{FF2B5EF4-FFF2-40B4-BE49-F238E27FC236}">
                <a16:creationId xmlns:a16="http://schemas.microsoft.com/office/drawing/2014/main" id="{3E6F497E-E1F1-44E1-83C1-F894FD940679}"/>
              </a:ext>
            </a:extLst>
          </p:cNvPr>
          <p:cNvGraphicFramePr>
            <a:graphicFrameLocks noChangeAspect="1"/>
          </p:cNvGraphicFramePr>
          <p:nvPr/>
        </p:nvGraphicFramePr>
        <p:xfrm>
          <a:off x="3140075" y="5445125"/>
          <a:ext cx="747713" cy="376238"/>
        </p:xfrm>
        <a:graphic>
          <a:graphicData uri="http://schemas.openxmlformats.org/presentationml/2006/ole">
            <mc:AlternateContent xmlns:mc="http://schemas.openxmlformats.org/markup-compatibility/2006">
              <mc:Choice xmlns:v="urn:schemas-microsoft-com:vml" Requires="v">
                <p:oleObj spid="_x0000_s36031" name="公式" r:id="rId34" imgW="558558" imgH="215806" progId="Equation.3">
                  <p:embed/>
                </p:oleObj>
              </mc:Choice>
              <mc:Fallback>
                <p:oleObj name="公式" r:id="rId34" imgW="558558" imgH="215806" progId="Equation.3">
                  <p:embed/>
                  <p:pic>
                    <p:nvPicPr>
                      <p:cNvPr id="0" name="Object 17"/>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140075" y="5445125"/>
                        <a:ext cx="747713" cy="37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61946" name="AutoShape 58">
            <a:extLst>
              <a:ext uri="{FF2B5EF4-FFF2-40B4-BE49-F238E27FC236}">
                <a16:creationId xmlns:a16="http://schemas.microsoft.com/office/drawing/2014/main" id="{93348C8A-896E-4482-828E-1CC4F30E2683}"/>
              </a:ext>
            </a:extLst>
          </p:cNvPr>
          <p:cNvSpPr>
            <a:spLocks noChangeArrowheads="1"/>
          </p:cNvSpPr>
          <p:nvPr/>
        </p:nvSpPr>
        <p:spPr bwMode="auto">
          <a:xfrm>
            <a:off x="3095625" y="3644900"/>
            <a:ext cx="1690688" cy="431800"/>
          </a:xfrm>
          <a:prstGeom prst="roundRect">
            <a:avLst>
              <a:gd name="adj" fmla="val 16667"/>
            </a:avLst>
          </a:prstGeom>
          <a:noFill/>
          <a:ln w="28575" algn="ctr">
            <a:solidFill>
              <a:srgbClr val="00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061947" name="AutoShape 59">
            <a:extLst>
              <a:ext uri="{FF2B5EF4-FFF2-40B4-BE49-F238E27FC236}">
                <a16:creationId xmlns:a16="http://schemas.microsoft.com/office/drawing/2014/main" id="{3B92821C-E975-4319-A518-A2E559D912DF}"/>
              </a:ext>
            </a:extLst>
          </p:cNvPr>
          <p:cNvSpPr>
            <a:spLocks noChangeArrowheads="1"/>
          </p:cNvSpPr>
          <p:nvPr/>
        </p:nvSpPr>
        <p:spPr bwMode="auto">
          <a:xfrm>
            <a:off x="3095625" y="4221163"/>
            <a:ext cx="1692275" cy="431800"/>
          </a:xfrm>
          <a:prstGeom prst="roundRect">
            <a:avLst>
              <a:gd name="adj" fmla="val 16667"/>
            </a:avLst>
          </a:prstGeom>
          <a:noFill/>
          <a:ln w="28575" algn="ctr">
            <a:solidFill>
              <a:srgbClr val="9966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aphicFrame>
        <p:nvGraphicFramePr>
          <p:cNvPr id="1061948" name="Object 18">
            <a:extLst>
              <a:ext uri="{FF2B5EF4-FFF2-40B4-BE49-F238E27FC236}">
                <a16:creationId xmlns:a16="http://schemas.microsoft.com/office/drawing/2014/main" id="{F7888210-FB41-48B3-A0C7-2C34E311F8A0}"/>
              </a:ext>
            </a:extLst>
          </p:cNvPr>
          <p:cNvGraphicFramePr>
            <a:graphicFrameLocks noChangeAspect="1"/>
          </p:cNvGraphicFramePr>
          <p:nvPr/>
        </p:nvGraphicFramePr>
        <p:xfrm>
          <a:off x="5365750" y="3573463"/>
          <a:ext cx="3059113" cy="504825"/>
        </p:xfrm>
        <a:graphic>
          <a:graphicData uri="http://schemas.openxmlformats.org/presentationml/2006/ole">
            <mc:AlternateContent xmlns:mc="http://schemas.openxmlformats.org/markup-compatibility/2006">
              <mc:Choice xmlns:v="urn:schemas-microsoft-com:vml" Requires="v">
                <p:oleObj spid="_x0000_s36032" name="公式" r:id="rId36" imgW="1695660" imgH="190703" progId="Equation.3">
                  <p:embed/>
                </p:oleObj>
              </mc:Choice>
              <mc:Fallback>
                <p:oleObj name="公式" r:id="rId36" imgW="1695660" imgH="190703" progId="Equation.3">
                  <p:embed/>
                  <p:pic>
                    <p:nvPicPr>
                      <p:cNvPr id="0" name="Object 18"/>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365750" y="3573463"/>
                        <a:ext cx="3059113"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61949" name="AutoShape 61">
            <a:extLst>
              <a:ext uri="{FF2B5EF4-FFF2-40B4-BE49-F238E27FC236}">
                <a16:creationId xmlns:a16="http://schemas.microsoft.com/office/drawing/2014/main" id="{07ABD34D-A445-48AC-AEE3-057379F7E4E8}"/>
              </a:ext>
            </a:extLst>
          </p:cNvPr>
          <p:cNvSpPr>
            <a:spLocks noChangeArrowheads="1"/>
          </p:cNvSpPr>
          <p:nvPr/>
        </p:nvSpPr>
        <p:spPr bwMode="auto">
          <a:xfrm>
            <a:off x="3024188" y="3571875"/>
            <a:ext cx="1835150" cy="1152525"/>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061950" name="AutoShape 62">
            <a:extLst>
              <a:ext uri="{FF2B5EF4-FFF2-40B4-BE49-F238E27FC236}">
                <a16:creationId xmlns:a16="http://schemas.microsoft.com/office/drawing/2014/main" id="{99ACFF0E-80E5-4EC2-839F-01B8DBF1E0F8}"/>
              </a:ext>
            </a:extLst>
          </p:cNvPr>
          <p:cNvSpPr>
            <a:spLocks noChangeArrowheads="1"/>
          </p:cNvSpPr>
          <p:nvPr/>
        </p:nvSpPr>
        <p:spPr bwMode="auto">
          <a:xfrm>
            <a:off x="3095625" y="4868863"/>
            <a:ext cx="1728788" cy="973137"/>
          </a:xfrm>
          <a:prstGeom prst="roundRect">
            <a:avLst>
              <a:gd name="adj" fmla="val 16667"/>
            </a:avLst>
          </a:prstGeom>
          <a:noFill/>
          <a:ln w="28575" algn="ctr">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061951" name="AutoShape 63">
            <a:extLst>
              <a:ext uri="{FF2B5EF4-FFF2-40B4-BE49-F238E27FC236}">
                <a16:creationId xmlns:a16="http://schemas.microsoft.com/office/drawing/2014/main" id="{73BD43A4-F8D9-4B37-AD23-16FD2B84C128}"/>
              </a:ext>
            </a:extLst>
          </p:cNvPr>
          <p:cNvSpPr>
            <a:spLocks noChangeArrowheads="1"/>
          </p:cNvSpPr>
          <p:nvPr/>
        </p:nvSpPr>
        <p:spPr bwMode="auto">
          <a:xfrm>
            <a:off x="2951163" y="3500438"/>
            <a:ext cx="1981200" cy="2413000"/>
          </a:xfrm>
          <a:prstGeom prst="roundRect">
            <a:avLst>
              <a:gd name="adj" fmla="val 16667"/>
            </a:avLst>
          </a:prstGeom>
          <a:noFill/>
          <a:ln w="28575" algn="ctr">
            <a:solidFill>
              <a:srgbClr val="99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endParaRPr lang="zh-CN" altLang="en-US" sz="1800" b="0"/>
          </a:p>
        </p:txBody>
      </p:sp>
      <p:graphicFrame>
        <p:nvGraphicFramePr>
          <p:cNvPr id="1061952" name="Object 19">
            <a:extLst>
              <a:ext uri="{FF2B5EF4-FFF2-40B4-BE49-F238E27FC236}">
                <a16:creationId xmlns:a16="http://schemas.microsoft.com/office/drawing/2014/main" id="{DD7356AF-A189-4D0F-BA44-D3E0638F3B85}"/>
              </a:ext>
            </a:extLst>
          </p:cNvPr>
          <p:cNvGraphicFramePr>
            <a:graphicFrameLocks noChangeAspect="1"/>
          </p:cNvGraphicFramePr>
          <p:nvPr/>
        </p:nvGraphicFramePr>
        <p:xfrm>
          <a:off x="5365750" y="2960688"/>
          <a:ext cx="3059113" cy="504825"/>
        </p:xfrm>
        <a:graphic>
          <a:graphicData uri="http://schemas.openxmlformats.org/presentationml/2006/ole">
            <mc:AlternateContent xmlns:mc="http://schemas.openxmlformats.org/markup-compatibility/2006">
              <mc:Choice xmlns:v="urn:schemas-microsoft-com:vml" Requires="v">
                <p:oleObj spid="_x0000_s36033" name="公式" r:id="rId38" imgW="1695660" imgH="190703" progId="Equation.3">
                  <p:embed/>
                </p:oleObj>
              </mc:Choice>
              <mc:Fallback>
                <p:oleObj name="公式" r:id="rId38" imgW="1695660" imgH="190703" progId="Equation.3">
                  <p:embed/>
                  <p:pic>
                    <p:nvPicPr>
                      <p:cNvPr id="0" name="Object 19"/>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5365750" y="2960688"/>
                        <a:ext cx="3059113"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1953" name="Object 20">
            <a:extLst>
              <a:ext uri="{FF2B5EF4-FFF2-40B4-BE49-F238E27FC236}">
                <a16:creationId xmlns:a16="http://schemas.microsoft.com/office/drawing/2014/main" id="{005D8478-178C-4B10-B09E-87A36BDF1362}"/>
              </a:ext>
            </a:extLst>
          </p:cNvPr>
          <p:cNvGraphicFramePr>
            <a:graphicFrameLocks noChangeAspect="1"/>
          </p:cNvGraphicFramePr>
          <p:nvPr/>
        </p:nvGraphicFramePr>
        <p:xfrm>
          <a:off x="5329238" y="4221163"/>
          <a:ext cx="2339975" cy="504825"/>
        </p:xfrm>
        <a:graphic>
          <a:graphicData uri="http://schemas.openxmlformats.org/presentationml/2006/ole">
            <mc:AlternateContent xmlns:mc="http://schemas.openxmlformats.org/markup-compatibility/2006">
              <mc:Choice xmlns:v="urn:schemas-microsoft-com:vml" Requires="v">
                <p:oleObj spid="_x0000_s36034" name="公式" r:id="rId40" imgW="1295220" imgH="190703" progId="Equation.3">
                  <p:embed/>
                </p:oleObj>
              </mc:Choice>
              <mc:Fallback>
                <p:oleObj name="公式" r:id="rId40" imgW="1295220" imgH="190703" progId="Equation.3">
                  <p:embed/>
                  <p:pic>
                    <p:nvPicPr>
                      <p:cNvPr id="0" name="Object 20"/>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5329238" y="4221163"/>
                        <a:ext cx="2339975"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1954" name="Object 21">
            <a:extLst>
              <a:ext uri="{FF2B5EF4-FFF2-40B4-BE49-F238E27FC236}">
                <a16:creationId xmlns:a16="http://schemas.microsoft.com/office/drawing/2014/main" id="{B8D33EC9-441D-49E5-913C-FE6F9D5891CA}"/>
              </a:ext>
            </a:extLst>
          </p:cNvPr>
          <p:cNvGraphicFramePr>
            <a:graphicFrameLocks noChangeAspect="1"/>
          </p:cNvGraphicFramePr>
          <p:nvPr/>
        </p:nvGraphicFramePr>
        <p:xfrm>
          <a:off x="5365750" y="4870450"/>
          <a:ext cx="2339975" cy="504825"/>
        </p:xfrm>
        <a:graphic>
          <a:graphicData uri="http://schemas.openxmlformats.org/presentationml/2006/ole">
            <mc:AlternateContent xmlns:mc="http://schemas.openxmlformats.org/markup-compatibility/2006">
              <mc:Choice xmlns:v="urn:schemas-microsoft-com:vml" Requires="v">
                <p:oleObj spid="_x0000_s36035" name="公式" r:id="rId42" imgW="1295220" imgH="190703" progId="Equation.3">
                  <p:embed/>
                </p:oleObj>
              </mc:Choice>
              <mc:Fallback>
                <p:oleObj name="公式" r:id="rId42" imgW="1295220" imgH="190703" progId="Equation.3">
                  <p:embed/>
                  <p:pic>
                    <p:nvPicPr>
                      <p:cNvPr id="0" name="Object 21"/>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5365750" y="4870450"/>
                        <a:ext cx="2339975"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1955" name="Object 22">
            <a:extLst>
              <a:ext uri="{FF2B5EF4-FFF2-40B4-BE49-F238E27FC236}">
                <a16:creationId xmlns:a16="http://schemas.microsoft.com/office/drawing/2014/main" id="{587FEDFB-A13D-40BD-A52C-5216A3C0C8B1}"/>
              </a:ext>
            </a:extLst>
          </p:cNvPr>
          <p:cNvGraphicFramePr>
            <a:graphicFrameLocks noChangeAspect="1"/>
          </p:cNvGraphicFramePr>
          <p:nvPr/>
        </p:nvGraphicFramePr>
        <p:xfrm>
          <a:off x="5384800" y="5518150"/>
          <a:ext cx="1617663" cy="504825"/>
        </p:xfrm>
        <a:graphic>
          <a:graphicData uri="http://schemas.openxmlformats.org/presentationml/2006/ole">
            <mc:AlternateContent xmlns:mc="http://schemas.openxmlformats.org/markup-compatibility/2006">
              <mc:Choice xmlns:v="urn:schemas-microsoft-com:vml" Requires="v">
                <p:oleObj spid="_x0000_s36036" name="公式" r:id="rId44" imgW="885937" imgH="190703" progId="Equation.3">
                  <p:embed/>
                </p:oleObj>
              </mc:Choice>
              <mc:Fallback>
                <p:oleObj name="公式" r:id="rId44" imgW="885937" imgH="190703" progId="Equation.3">
                  <p:embed/>
                  <p:pic>
                    <p:nvPicPr>
                      <p:cNvPr id="0" name="Object 22"/>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5384800" y="5518150"/>
                        <a:ext cx="1617663"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194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6195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619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6194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xit" presetSubtype="10" fill="hold" grpId="1" nodeType="clickEffect">
                                  <p:stCondLst>
                                    <p:cond delay="0"/>
                                  </p:stCondLst>
                                  <p:childTnLst>
                                    <p:animEffect transition="out" filter="blinds(horizontal)">
                                      <p:cBhvr>
                                        <p:cTn id="18" dur="500"/>
                                        <p:tgtEl>
                                          <p:spTgt spid="1061946"/>
                                        </p:tgtEl>
                                      </p:cBhvr>
                                    </p:animEffect>
                                    <p:set>
                                      <p:cBhvr>
                                        <p:cTn id="19" dur="1" fill="hold">
                                          <p:stCondLst>
                                            <p:cond delay="499"/>
                                          </p:stCondLst>
                                        </p:cTn>
                                        <p:tgtEl>
                                          <p:spTgt spid="1061946"/>
                                        </p:tgtEl>
                                        <p:attrNameLst>
                                          <p:attrName>style.visibility</p:attrName>
                                        </p:attrNameLst>
                                      </p:cBhvr>
                                      <p:to>
                                        <p:strVal val="hidden"/>
                                      </p:to>
                                    </p:set>
                                  </p:childTnLst>
                                </p:cTn>
                              </p:par>
                              <p:par>
                                <p:cTn id="20" presetID="3" presetClass="exit" presetSubtype="10" fill="hold" grpId="1" nodeType="withEffect">
                                  <p:stCondLst>
                                    <p:cond delay="0"/>
                                  </p:stCondLst>
                                  <p:childTnLst>
                                    <p:animEffect transition="out" filter="blinds(horizontal)">
                                      <p:cBhvr>
                                        <p:cTn id="21" dur="500"/>
                                        <p:tgtEl>
                                          <p:spTgt spid="1061947"/>
                                        </p:tgtEl>
                                      </p:cBhvr>
                                    </p:animEffect>
                                    <p:set>
                                      <p:cBhvr>
                                        <p:cTn id="22" dur="1" fill="hold">
                                          <p:stCondLst>
                                            <p:cond delay="499"/>
                                          </p:stCondLst>
                                        </p:cTn>
                                        <p:tgtEl>
                                          <p:spTgt spid="1061947"/>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0619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6195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6195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6195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xit" presetSubtype="10" fill="hold" grpId="1" nodeType="clickEffect">
                                  <p:stCondLst>
                                    <p:cond delay="0"/>
                                  </p:stCondLst>
                                  <p:childTnLst>
                                    <p:animEffect transition="out" filter="blinds(horizontal)">
                                      <p:cBhvr>
                                        <p:cTn id="36" dur="500"/>
                                        <p:tgtEl>
                                          <p:spTgt spid="1061950"/>
                                        </p:tgtEl>
                                      </p:cBhvr>
                                    </p:animEffect>
                                    <p:set>
                                      <p:cBhvr>
                                        <p:cTn id="37" dur="1" fill="hold">
                                          <p:stCondLst>
                                            <p:cond delay="499"/>
                                          </p:stCondLst>
                                        </p:cTn>
                                        <p:tgtEl>
                                          <p:spTgt spid="1061950"/>
                                        </p:tgtEl>
                                        <p:attrNameLst>
                                          <p:attrName>style.visibility</p:attrName>
                                        </p:attrNameLst>
                                      </p:cBhvr>
                                      <p:to>
                                        <p:strVal val="hidden"/>
                                      </p:to>
                                    </p:set>
                                  </p:childTnLst>
                                </p:cTn>
                              </p:par>
                              <p:par>
                                <p:cTn id="38" presetID="3" presetClass="exit" presetSubtype="10" fill="hold" grpId="1" nodeType="withEffect">
                                  <p:stCondLst>
                                    <p:cond delay="0"/>
                                  </p:stCondLst>
                                  <p:childTnLst>
                                    <p:animEffect transition="out" filter="blinds(horizontal)">
                                      <p:cBhvr>
                                        <p:cTn id="39" dur="500"/>
                                        <p:tgtEl>
                                          <p:spTgt spid="1061949"/>
                                        </p:tgtEl>
                                      </p:cBhvr>
                                    </p:animEffect>
                                    <p:set>
                                      <p:cBhvr>
                                        <p:cTn id="40" dur="1" fill="hold">
                                          <p:stCondLst>
                                            <p:cond delay="499"/>
                                          </p:stCondLst>
                                        </p:cTn>
                                        <p:tgtEl>
                                          <p:spTgt spid="1061949"/>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106195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619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1946" grpId="0" animBg="1"/>
      <p:bldP spid="1061946" grpId="1" animBg="1"/>
      <p:bldP spid="1061947" grpId="0" animBg="1"/>
      <p:bldP spid="1061947" grpId="1" animBg="1"/>
      <p:bldP spid="1061949" grpId="0" animBg="1"/>
      <p:bldP spid="1061949" grpId="1" animBg="1"/>
      <p:bldP spid="1061950" grpId="0" animBg="1"/>
      <p:bldP spid="1061950" grpId="1" animBg="1"/>
      <p:bldP spid="106195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a:extLst>
              <a:ext uri="{FF2B5EF4-FFF2-40B4-BE49-F238E27FC236}">
                <a16:creationId xmlns:a16="http://schemas.microsoft.com/office/drawing/2014/main" id="{DD31F831-220B-451C-8D13-CB95F8E63528}"/>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468D4EEB-CDF8-4B0D-8A86-CB19BF8F254C}" type="datetime1">
              <a:rPr lang="zh-CN" altLang="en-US" sz="1800" b="0" smtClean="0">
                <a:solidFill>
                  <a:srgbClr val="B2B2B2"/>
                </a:solidFill>
              </a:rPr>
              <a:pPr>
                <a:spcAft>
                  <a:spcPct val="0"/>
                </a:spcAft>
                <a:buFontTx/>
                <a:buNone/>
              </a:pPr>
              <a:t>2023/9/19</a:t>
            </a:fld>
            <a:endParaRPr lang="en-US" altLang="zh-CN" sz="1800" b="0">
              <a:solidFill>
                <a:srgbClr val="B2B2B2"/>
              </a:solidFill>
            </a:endParaRPr>
          </a:p>
        </p:txBody>
      </p:sp>
      <p:sp>
        <p:nvSpPr>
          <p:cNvPr id="37891" name="Rectangle 5">
            <a:extLst>
              <a:ext uri="{FF2B5EF4-FFF2-40B4-BE49-F238E27FC236}">
                <a16:creationId xmlns:a16="http://schemas.microsoft.com/office/drawing/2014/main" id="{2D71390A-FC63-4F22-9C0B-D6EED521E0BE}"/>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(3)</a:t>
            </a:r>
          </a:p>
        </p:txBody>
      </p:sp>
      <p:sp>
        <p:nvSpPr>
          <p:cNvPr id="37892" name="Rectangle 6">
            <a:extLst>
              <a:ext uri="{FF2B5EF4-FFF2-40B4-BE49-F238E27FC236}">
                <a16:creationId xmlns:a16="http://schemas.microsoft.com/office/drawing/2014/main" id="{1EA90A67-6F9B-488E-9A9A-B1DDD634765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C143833-3C8F-4881-98DA-18A5036BB5E6}" type="slidenum">
              <a:rPr lang="en-US" altLang="zh-CN" sz="1800" b="0">
                <a:solidFill>
                  <a:srgbClr val="B2B2B2"/>
                </a:solidFill>
              </a:rPr>
              <a:pPr>
                <a:spcAft>
                  <a:spcPct val="0"/>
                </a:spcAft>
                <a:buFontTx/>
                <a:buNone/>
              </a:pPr>
              <a:t>18</a:t>
            </a:fld>
            <a:endParaRPr lang="en-US" altLang="zh-CN" sz="1800" b="0">
              <a:solidFill>
                <a:srgbClr val="B2B2B2"/>
              </a:solidFill>
            </a:endParaRPr>
          </a:p>
        </p:txBody>
      </p:sp>
      <p:sp>
        <p:nvSpPr>
          <p:cNvPr id="37893" name="Rectangle 2">
            <a:extLst>
              <a:ext uri="{FF2B5EF4-FFF2-40B4-BE49-F238E27FC236}">
                <a16:creationId xmlns:a16="http://schemas.microsoft.com/office/drawing/2014/main" id="{F953A310-D57F-43AE-999C-64BBBB75EF8D}"/>
              </a:ext>
            </a:extLst>
          </p:cNvPr>
          <p:cNvSpPr>
            <a:spLocks noGrp="1" noChangeArrowheads="1"/>
          </p:cNvSpPr>
          <p:nvPr>
            <p:ph type="title"/>
          </p:nvPr>
        </p:nvSpPr>
        <p:spPr/>
        <p:txBody>
          <a:bodyPr/>
          <a:lstStyle/>
          <a:p>
            <a:r>
              <a:rPr kumimoji="1" lang="zh-CN" altLang="en-US">
                <a:solidFill>
                  <a:schemeClr val="tx1"/>
                </a:solidFill>
              </a:rPr>
              <a:t>卡诺图法化简步骤</a:t>
            </a:r>
            <a:endParaRPr kumimoji="1" lang="en-US" altLang="zh-CN">
              <a:solidFill>
                <a:schemeClr val="tx1"/>
              </a:solidFill>
            </a:endParaRPr>
          </a:p>
        </p:txBody>
      </p:sp>
      <p:sp>
        <p:nvSpPr>
          <p:cNvPr id="1063939" name="Rectangle 3">
            <a:extLst>
              <a:ext uri="{FF2B5EF4-FFF2-40B4-BE49-F238E27FC236}">
                <a16:creationId xmlns:a16="http://schemas.microsoft.com/office/drawing/2014/main" id="{4DFD9D21-F0DF-48A3-B0F4-0DCF647C21A5}"/>
              </a:ext>
            </a:extLst>
          </p:cNvPr>
          <p:cNvSpPr>
            <a:spLocks noGrp="1" noChangeArrowheads="1"/>
          </p:cNvSpPr>
          <p:nvPr>
            <p:ph type="body" idx="1"/>
          </p:nvPr>
        </p:nvSpPr>
        <p:spPr>
          <a:xfrm>
            <a:off x="457200" y="1449388"/>
            <a:ext cx="8002588" cy="4932362"/>
          </a:xfrm>
        </p:spPr>
        <p:txBody>
          <a:bodyPr/>
          <a:lstStyle/>
          <a:p>
            <a:pPr>
              <a:lnSpc>
                <a:spcPct val="110000"/>
              </a:lnSpc>
            </a:pPr>
            <a:r>
              <a:rPr kumimoji="1" lang="zh-CN" altLang="en-US"/>
              <a:t>根据逻辑函数式或真值表填写卡诺图</a:t>
            </a:r>
          </a:p>
          <a:p>
            <a:pPr lvl="1">
              <a:lnSpc>
                <a:spcPct val="110000"/>
              </a:lnSpc>
            </a:pPr>
            <a:r>
              <a:rPr kumimoji="1" lang="zh-CN" altLang="en-US"/>
              <a:t>将逻辑函数中存在的或真值表中为</a:t>
            </a:r>
            <a:r>
              <a:rPr kumimoji="1" lang="en-US" altLang="zh-CN"/>
              <a:t>1</a:t>
            </a:r>
            <a:r>
              <a:rPr kumimoji="1" lang="zh-CN" altLang="en-US"/>
              <a:t>的最小项对应的方格填</a:t>
            </a:r>
            <a:r>
              <a:rPr kumimoji="1" lang="en-US" altLang="zh-CN"/>
              <a:t>1</a:t>
            </a:r>
            <a:r>
              <a:rPr kumimoji="1" lang="zh-CN" altLang="en-US"/>
              <a:t>，其它填</a:t>
            </a:r>
            <a:r>
              <a:rPr kumimoji="1" lang="en-US" altLang="zh-CN"/>
              <a:t>0</a:t>
            </a:r>
            <a:r>
              <a:rPr kumimoji="1" lang="zh-CN" altLang="en-US"/>
              <a:t>（或空白）</a:t>
            </a:r>
          </a:p>
          <a:p>
            <a:pPr>
              <a:lnSpc>
                <a:spcPct val="110000"/>
              </a:lnSpc>
            </a:pPr>
            <a:r>
              <a:rPr kumimoji="1" lang="zh-CN" altLang="en-US"/>
              <a:t>用尽可能少的</a:t>
            </a:r>
            <a:r>
              <a:rPr lang="zh-CN" altLang="en-US"/>
              <a:t>包围</a:t>
            </a:r>
            <a:r>
              <a:rPr kumimoji="1" lang="zh-CN" altLang="en-US"/>
              <a:t>圈将所有填</a:t>
            </a:r>
            <a:r>
              <a:rPr kumimoji="1" lang="en-US" altLang="zh-CN"/>
              <a:t>1</a:t>
            </a:r>
            <a:r>
              <a:rPr kumimoji="1" lang="zh-CN" altLang="en-US"/>
              <a:t>方格圈起来</a:t>
            </a:r>
          </a:p>
          <a:p>
            <a:pPr>
              <a:lnSpc>
                <a:spcPct val="110000"/>
              </a:lnSpc>
            </a:pPr>
            <a:r>
              <a:rPr kumimoji="1" lang="zh-CN" altLang="en-US"/>
              <a:t>每个</a:t>
            </a:r>
            <a:r>
              <a:rPr lang="zh-CN" altLang="en-US"/>
              <a:t>包围</a:t>
            </a:r>
            <a:r>
              <a:rPr kumimoji="1" lang="zh-CN" altLang="en-US"/>
              <a:t>圈写出一个乘积项</a:t>
            </a:r>
          </a:p>
          <a:p>
            <a:pPr lvl="1">
              <a:lnSpc>
                <a:spcPct val="110000"/>
              </a:lnSpc>
            </a:pPr>
            <a:r>
              <a:rPr lang="zh-CN" altLang="en-US"/>
              <a:t>保留各项中相同的变量，消去不同的变量</a:t>
            </a:r>
            <a:endParaRPr kumimoji="1" lang="zh-CN" altLang="en-US"/>
          </a:p>
          <a:p>
            <a:pPr>
              <a:lnSpc>
                <a:spcPct val="110000"/>
              </a:lnSpc>
            </a:pPr>
            <a:r>
              <a:rPr kumimoji="1" lang="zh-CN" altLang="en-US"/>
              <a:t>将全部乘积项相加，即得逻辑函数的最简与或式</a:t>
            </a:r>
          </a:p>
          <a:p>
            <a:pPr>
              <a:lnSpc>
                <a:spcPct val="110000"/>
              </a:lnSpc>
            </a:pP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393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3939">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63939">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639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393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a:extLst>
              <a:ext uri="{FF2B5EF4-FFF2-40B4-BE49-F238E27FC236}">
                <a16:creationId xmlns:a16="http://schemas.microsoft.com/office/drawing/2014/main" id="{C41AD411-9B7F-4A19-A322-D16BEC972144}"/>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184E2CBB-867A-4F69-BF67-5683F274CBD9}" type="datetime1">
              <a:rPr lang="zh-CN" altLang="en-US" sz="1800" b="0" smtClean="0">
                <a:solidFill>
                  <a:srgbClr val="B2B2B2"/>
                </a:solidFill>
              </a:rPr>
              <a:pPr>
                <a:spcAft>
                  <a:spcPct val="0"/>
                </a:spcAft>
                <a:buFontTx/>
                <a:buNone/>
              </a:pPr>
              <a:t>2023/9/19</a:t>
            </a:fld>
            <a:endParaRPr lang="en-US" altLang="zh-CN" sz="1800" b="0">
              <a:solidFill>
                <a:srgbClr val="B2B2B2"/>
              </a:solidFill>
            </a:endParaRPr>
          </a:p>
        </p:txBody>
      </p:sp>
      <p:sp>
        <p:nvSpPr>
          <p:cNvPr id="39939" name="Rectangle 5">
            <a:extLst>
              <a:ext uri="{FF2B5EF4-FFF2-40B4-BE49-F238E27FC236}">
                <a16:creationId xmlns:a16="http://schemas.microsoft.com/office/drawing/2014/main" id="{562F9A1C-BAF4-463B-B7F9-86AF46D16F07}"/>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(3)</a:t>
            </a:r>
          </a:p>
        </p:txBody>
      </p:sp>
      <p:sp>
        <p:nvSpPr>
          <p:cNvPr id="39940" name="Rectangle 6">
            <a:extLst>
              <a:ext uri="{FF2B5EF4-FFF2-40B4-BE49-F238E27FC236}">
                <a16:creationId xmlns:a16="http://schemas.microsoft.com/office/drawing/2014/main" id="{2B1A9E83-BF41-4C9A-A6F4-52C7BBA9DC4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C5761D25-8444-456F-B829-91D63983D925}" type="slidenum">
              <a:rPr lang="en-US" altLang="zh-CN" sz="1800" b="0">
                <a:solidFill>
                  <a:srgbClr val="B2B2B2"/>
                </a:solidFill>
              </a:rPr>
              <a:pPr>
                <a:spcAft>
                  <a:spcPct val="0"/>
                </a:spcAft>
                <a:buFontTx/>
                <a:buNone/>
              </a:pPr>
              <a:t>19</a:t>
            </a:fld>
            <a:endParaRPr lang="en-US" altLang="zh-CN" sz="1800" b="0">
              <a:solidFill>
                <a:srgbClr val="B2B2B2"/>
              </a:solidFill>
            </a:endParaRPr>
          </a:p>
        </p:txBody>
      </p:sp>
      <p:sp>
        <p:nvSpPr>
          <p:cNvPr id="39941" name="Rectangle 2">
            <a:extLst>
              <a:ext uri="{FF2B5EF4-FFF2-40B4-BE49-F238E27FC236}">
                <a16:creationId xmlns:a16="http://schemas.microsoft.com/office/drawing/2014/main" id="{89E2A83A-688A-42EE-8D7C-B86E8615C8DD}"/>
              </a:ext>
            </a:extLst>
          </p:cNvPr>
          <p:cNvSpPr>
            <a:spLocks noGrp="1" noChangeArrowheads="1"/>
          </p:cNvSpPr>
          <p:nvPr>
            <p:ph type="title"/>
          </p:nvPr>
        </p:nvSpPr>
        <p:spPr/>
        <p:txBody>
          <a:bodyPr/>
          <a:lstStyle/>
          <a:p>
            <a:r>
              <a:rPr lang="zh-CN" altLang="en-US"/>
              <a:t>画包围圈原则</a:t>
            </a:r>
          </a:p>
        </p:txBody>
      </p:sp>
      <p:sp>
        <p:nvSpPr>
          <p:cNvPr id="1065987" name="Rectangle 3">
            <a:extLst>
              <a:ext uri="{FF2B5EF4-FFF2-40B4-BE49-F238E27FC236}">
                <a16:creationId xmlns:a16="http://schemas.microsoft.com/office/drawing/2014/main" id="{9E3A7ACF-8040-43FE-A965-B17108E930A5}"/>
              </a:ext>
            </a:extLst>
          </p:cNvPr>
          <p:cNvSpPr>
            <a:spLocks noGrp="1" noChangeArrowheads="1"/>
          </p:cNvSpPr>
          <p:nvPr>
            <p:ph type="body" idx="1"/>
          </p:nvPr>
        </p:nvSpPr>
        <p:spPr>
          <a:xfrm>
            <a:off x="457200" y="1449388"/>
            <a:ext cx="8147050" cy="4932362"/>
          </a:xfrm>
        </p:spPr>
        <p:txBody>
          <a:bodyPr/>
          <a:lstStyle/>
          <a:p>
            <a:pPr>
              <a:lnSpc>
                <a:spcPct val="110000"/>
              </a:lnSpc>
            </a:pPr>
            <a:r>
              <a:rPr lang="zh-CN" altLang="en-US"/>
              <a:t>包围圈中的方格都是填</a:t>
            </a:r>
            <a:r>
              <a:rPr lang="en-US" altLang="zh-CN"/>
              <a:t>1</a:t>
            </a:r>
            <a:r>
              <a:rPr lang="zh-CN" altLang="en-US"/>
              <a:t>的方格</a:t>
            </a:r>
          </a:p>
          <a:p>
            <a:pPr>
              <a:lnSpc>
                <a:spcPct val="110000"/>
              </a:lnSpc>
            </a:pPr>
            <a:r>
              <a:rPr lang="zh-CN" altLang="en-US"/>
              <a:t>包围圈中的方格数要求尽可能多，一定是</a:t>
            </a:r>
            <a:r>
              <a:rPr lang="en-US" altLang="zh-CN"/>
              <a:t>2</a:t>
            </a:r>
            <a:r>
              <a:rPr lang="en-US" altLang="zh-CN" sz="3200" baseline="40000"/>
              <a:t>i</a:t>
            </a:r>
            <a:r>
              <a:rPr lang="zh-CN" altLang="en-US"/>
              <a:t>个，而且所有方格可以构成矩形</a:t>
            </a:r>
          </a:p>
          <a:p>
            <a:pPr>
              <a:lnSpc>
                <a:spcPct val="110000"/>
              </a:lnSpc>
            </a:pPr>
            <a:r>
              <a:rPr lang="zh-CN" altLang="en-US"/>
              <a:t>同一方格可以被不同的包围圈重复包围，但新增的包围圈中一定要有新的未被包围的方格</a:t>
            </a:r>
          </a:p>
          <a:p>
            <a:pPr>
              <a:lnSpc>
                <a:spcPct val="110000"/>
              </a:lnSpc>
            </a:pPr>
            <a:r>
              <a:rPr lang="zh-CN" altLang="en-US"/>
              <a:t>有时</a:t>
            </a:r>
            <a:r>
              <a:rPr lang="en-US" altLang="zh-CN"/>
              <a:t>1</a:t>
            </a:r>
            <a:r>
              <a:rPr lang="zh-CN" altLang="en-US"/>
              <a:t>方格较多时，也可先圈</a:t>
            </a:r>
            <a:r>
              <a:rPr lang="en-US" altLang="zh-CN"/>
              <a:t>0</a:t>
            </a:r>
            <a:r>
              <a:rPr lang="zh-CN" altLang="en-US"/>
              <a:t>，求反函数，然后再求原函数</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98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59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59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98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2E59FFE7-7FCB-4D1E-8030-CC255E5D43FC}"/>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124EEADB-B355-4F5A-82BB-D53CFDBAEDB2}" type="datetime1">
              <a:rPr lang="zh-CN" altLang="en-US" sz="1800" b="0" smtClean="0">
                <a:solidFill>
                  <a:srgbClr val="B2B2B2"/>
                </a:solidFill>
              </a:rPr>
              <a:pPr>
                <a:spcAft>
                  <a:spcPct val="0"/>
                </a:spcAft>
                <a:buFontTx/>
                <a:buNone/>
              </a:pPr>
              <a:t>2023/9/19</a:t>
            </a:fld>
            <a:endParaRPr lang="en-US" altLang="zh-CN" sz="1800" b="0">
              <a:solidFill>
                <a:srgbClr val="B2B2B2"/>
              </a:solidFill>
            </a:endParaRPr>
          </a:p>
        </p:txBody>
      </p:sp>
      <p:sp>
        <p:nvSpPr>
          <p:cNvPr id="6147" name="Rectangle 5">
            <a:extLst>
              <a:ext uri="{FF2B5EF4-FFF2-40B4-BE49-F238E27FC236}">
                <a16:creationId xmlns:a16="http://schemas.microsoft.com/office/drawing/2014/main" id="{00387FC8-876D-4182-8EDF-B935E160F8E5}"/>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(2)</a:t>
            </a:r>
          </a:p>
        </p:txBody>
      </p:sp>
      <p:sp>
        <p:nvSpPr>
          <p:cNvPr id="6148" name="Rectangle 6">
            <a:extLst>
              <a:ext uri="{FF2B5EF4-FFF2-40B4-BE49-F238E27FC236}">
                <a16:creationId xmlns:a16="http://schemas.microsoft.com/office/drawing/2014/main" id="{203CD184-7486-4E0F-A8C1-051BB0C4E8B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F1FFFB4-4F85-45F2-944A-A3DF8F107F75}" type="slidenum">
              <a:rPr lang="en-US" altLang="zh-CN" sz="1800" b="0">
                <a:solidFill>
                  <a:srgbClr val="B2B2B2"/>
                </a:solidFill>
              </a:rPr>
              <a:pPr>
                <a:spcAft>
                  <a:spcPct val="0"/>
                </a:spcAft>
                <a:buFontTx/>
                <a:buNone/>
              </a:pPr>
              <a:t>2</a:t>
            </a:fld>
            <a:endParaRPr lang="en-US" altLang="zh-CN" sz="1800" b="0">
              <a:solidFill>
                <a:srgbClr val="B2B2B2"/>
              </a:solidFill>
            </a:endParaRPr>
          </a:p>
        </p:txBody>
      </p:sp>
      <p:sp>
        <p:nvSpPr>
          <p:cNvPr id="6149" name="灯片编号占位符 5">
            <a:extLst>
              <a:ext uri="{FF2B5EF4-FFF2-40B4-BE49-F238E27FC236}">
                <a16:creationId xmlns:a16="http://schemas.microsoft.com/office/drawing/2014/main" id="{0624B514-E789-4C66-BDA1-34DB7F1353EC}"/>
              </a:ext>
            </a:extLst>
          </p:cNvPr>
          <p:cNvSpPr txBox="1">
            <a:spLocks noGrp="1"/>
          </p:cNvSpPr>
          <p:nvPr/>
        </p:nvSpPr>
        <p:spPr bwMode="auto">
          <a:xfrm>
            <a:off x="7502525" y="6453188"/>
            <a:ext cx="12192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Aft>
                <a:spcPct val="0"/>
              </a:spcAft>
              <a:buFontTx/>
              <a:buNone/>
            </a:pPr>
            <a:fld id="{D2A94A19-5C75-4A42-BA8E-F9F9A93CE5BD}" type="slidenum">
              <a:rPr lang="en-US" altLang="zh-CN" sz="1800" b="0">
                <a:solidFill>
                  <a:srgbClr val="B2B2B2"/>
                </a:solidFill>
              </a:rPr>
              <a:pPr algn="r" eaLnBrk="1" hangingPunct="1">
                <a:spcAft>
                  <a:spcPct val="0"/>
                </a:spcAft>
                <a:buFontTx/>
                <a:buNone/>
              </a:pPr>
              <a:t>2</a:t>
            </a:fld>
            <a:endParaRPr lang="en-US" altLang="zh-CN" sz="1800" b="0">
              <a:solidFill>
                <a:srgbClr val="B2B2B2"/>
              </a:solidFill>
            </a:endParaRPr>
          </a:p>
        </p:txBody>
      </p:sp>
      <p:sp>
        <p:nvSpPr>
          <p:cNvPr id="6150" name="Rectangle 2">
            <a:extLst>
              <a:ext uri="{FF2B5EF4-FFF2-40B4-BE49-F238E27FC236}">
                <a16:creationId xmlns:a16="http://schemas.microsoft.com/office/drawing/2014/main" id="{62218447-895F-4949-BC0A-199E6ABB1D2A}"/>
              </a:ext>
            </a:extLst>
          </p:cNvPr>
          <p:cNvSpPr>
            <a:spLocks noGrp="1" noChangeArrowheads="1"/>
          </p:cNvSpPr>
          <p:nvPr>
            <p:ph type="title" idx="4294967295"/>
          </p:nvPr>
        </p:nvSpPr>
        <p:spPr>
          <a:xfrm>
            <a:off x="457200" y="341313"/>
            <a:ext cx="8229600" cy="1143000"/>
          </a:xfrm>
        </p:spPr>
        <p:txBody>
          <a:bodyPr/>
          <a:lstStyle/>
          <a:p>
            <a:pPr eaLnBrk="1" hangingPunct="1"/>
            <a:r>
              <a:rPr lang="zh-CN" altLang="en-US"/>
              <a:t>内容提纲</a:t>
            </a:r>
          </a:p>
        </p:txBody>
      </p:sp>
      <p:sp>
        <p:nvSpPr>
          <p:cNvPr id="6151" name="Rectangle 3">
            <a:extLst>
              <a:ext uri="{FF2B5EF4-FFF2-40B4-BE49-F238E27FC236}">
                <a16:creationId xmlns:a16="http://schemas.microsoft.com/office/drawing/2014/main" id="{F440EB4D-B39F-4ED1-9468-6BBE156B3F13}"/>
              </a:ext>
            </a:extLst>
          </p:cNvPr>
          <p:cNvSpPr>
            <a:spLocks noGrp="1" noChangeArrowheads="1"/>
          </p:cNvSpPr>
          <p:nvPr>
            <p:ph type="body" idx="4294967295"/>
          </p:nvPr>
        </p:nvSpPr>
        <p:spPr>
          <a:xfrm>
            <a:off x="468313" y="1628775"/>
            <a:ext cx="8229600" cy="4525963"/>
          </a:xfrm>
        </p:spPr>
        <p:txBody>
          <a:bodyPr/>
          <a:lstStyle/>
          <a:p>
            <a:pPr>
              <a:lnSpc>
                <a:spcPct val="120000"/>
              </a:lnSpc>
            </a:pPr>
            <a:r>
              <a:rPr lang="zh-CN" altLang="en-US" sz="3200" dirty="0"/>
              <a:t>逻辑函数标准式</a:t>
            </a:r>
          </a:p>
          <a:p>
            <a:pPr>
              <a:lnSpc>
                <a:spcPct val="120000"/>
              </a:lnSpc>
            </a:pPr>
            <a:r>
              <a:rPr lang="zh-CN" altLang="en-US" sz="3200" dirty="0"/>
              <a:t>逻辑函数</a:t>
            </a:r>
            <a:r>
              <a:rPr kumimoji="1" lang="zh-CN" altLang="en-US" sz="3200" dirty="0"/>
              <a:t>化简</a:t>
            </a:r>
          </a:p>
          <a:p>
            <a:pPr>
              <a:lnSpc>
                <a:spcPct val="120000"/>
              </a:lnSpc>
            </a:pPr>
            <a:endParaRPr kumimoji="1" lang="zh-CN" altLang="en-US" sz="3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a:extLst>
              <a:ext uri="{FF2B5EF4-FFF2-40B4-BE49-F238E27FC236}">
                <a16:creationId xmlns:a16="http://schemas.microsoft.com/office/drawing/2014/main" id="{B181DFD1-17C2-4278-9CA7-18FD8650D7A3}"/>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3358C87-87F8-4DD8-A3AE-3068E2AF6E3C}" type="datetime1">
              <a:rPr lang="zh-CN" altLang="en-US" sz="1800" b="0" smtClean="0">
                <a:solidFill>
                  <a:srgbClr val="B2B2B2"/>
                </a:solidFill>
              </a:rPr>
              <a:pPr>
                <a:spcAft>
                  <a:spcPct val="0"/>
                </a:spcAft>
                <a:buFontTx/>
                <a:buNone/>
              </a:pPr>
              <a:t>2023/9/19</a:t>
            </a:fld>
            <a:endParaRPr lang="en-US" altLang="zh-CN" sz="1800" b="0">
              <a:solidFill>
                <a:srgbClr val="B2B2B2"/>
              </a:solidFill>
            </a:endParaRPr>
          </a:p>
        </p:txBody>
      </p:sp>
      <p:sp>
        <p:nvSpPr>
          <p:cNvPr id="41987" name="Rectangle 5">
            <a:extLst>
              <a:ext uri="{FF2B5EF4-FFF2-40B4-BE49-F238E27FC236}">
                <a16:creationId xmlns:a16="http://schemas.microsoft.com/office/drawing/2014/main" id="{C09BE9DB-B7FA-40F8-AF54-D4C648018467}"/>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(3)</a:t>
            </a:r>
          </a:p>
        </p:txBody>
      </p:sp>
      <p:sp>
        <p:nvSpPr>
          <p:cNvPr id="41988" name="Rectangle 6">
            <a:extLst>
              <a:ext uri="{FF2B5EF4-FFF2-40B4-BE49-F238E27FC236}">
                <a16:creationId xmlns:a16="http://schemas.microsoft.com/office/drawing/2014/main" id="{AA4FC2ED-531E-4C15-BFBE-68CE95A07E8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EFF942A-FC6F-45D8-8242-68BDFBB81142}" type="slidenum">
              <a:rPr lang="en-US" altLang="zh-CN" sz="1800" b="0">
                <a:solidFill>
                  <a:srgbClr val="B2B2B2"/>
                </a:solidFill>
              </a:rPr>
              <a:pPr>
                <a:spcAft>
                  <a:spcPct val="0"/>
                </a:spcAft>
                <a:buFontTx/>
                <a:buNone/>
              </a:pPr>
              <a:t>20</a:t>
            </a:fld>
            <a:endParaRPr lang="en-US" altLang="zh-CN" sz="1800" b="0">
              <a:solidFill>
                <a:srgbClr val="B2B2B2"/>
              </a:solidFill>
            </a:endParaRPr>
          </a:p>
        </p:txBody>
      </p:sp>
      <p:sp>
        <p:nvSpPr>
          <p:cNvPr id="41989" name="Rectangle 2">
            <a:extLst>
              <a:ext uri="{FF2B5EF4-FFF2-40B4-BE49-F238E27FC236}">
                <a16:creationId xmlns:a16="http://schemas.microsoft.com/office/drawing/2014/main" id="{1AD4F683-8351-45A8-874E-E562F00F7B32}"/>
              </a:ext>
            </a:extLst>
          </p:cNvPr>
          <p:cNvSpPr>
            <a:spLocks noGrp="1" noChangeArrowheads="1"/>
          </p:cNvSpPr>
          <p:nvPr>
            <p:ph type="title"/>
          </p:nvPr>
        </p:nvSpPr>
        <p:spPr/>
        <p:txBody>
          <a:bodyPr/>
          <a:lstStyle/>
          <a:p>
            <a:r>
              <a:rPr lang="zh-CN" altLang="en-US">
                <a:latin typeface="Times New Roman" panose="02020603050405020304" pitchFamily="18" charset="0"/>
              </a:rPr>
              <a:t>示例</a:t>
            </a:r>
            <a:r>
              <a:rPr lang="en-US" altLang="zh-CN">
                <a:latin typeface="Times New Roman" panose="02020603050405020304" pitchFamily="18" charset="0"/>
              </a:rPr>
              <a:t>—</a:t>
            </a:r>
            <a:r>
              <a:rPr lang="zh-CN" altLang="en-US">
                <a:latin typeface="Times New Roman" panose="02020603050405020304" pitchFamily="18" charset="0"/>
              </a:rPr>
              <a:t>卡诺图化简</a:t>
            </a:r>
            <a:r>
              <a:rPr lang="en-US" altLang="zh-CN">
                <a:latin typeface="Times New Roman" panose="02020603050405020304" pitchFamily="18" charset="0"/>
              </a:rPr>
              <a:t>(1)</a:t>
            </a:r>
            <a:endParaRPr lang="zh-CN" altLang="en-US">
              <a:latin typeface="Times New Roman" panose="02020603050405020304" pitchFamily="18" charset="0"/>
            </a:endParaRPr>
          </a:p>
        </p:txBody>
      </p:sp>
      <p:sp>
        <p:nvSpPr>
          <p:cNvPr id="41990" name="Rectangle 3">
            <a:extLst>
              <a:ext uri="{FF2B5EF4-FFF2-40B4-BE49-F238E27FC236}">
                <a16:creationId xmlns:a16="http://schemas.microsoft.com/office/drawing/2014/main" id="{21FF3A63-DE66-4314-A61C-0839A584CD78}"/>
              </a:ext>
            </a:extLst>
          </p:cNvPr>
          <p:cNvSpPr>
            <a:spLocks noChangeArrowheads="1"/>
          </p:cNvSpPr>
          <p:nvPr/>
        </p:nvSpPr>
        <p:spPr bwMode="auto">
          <a:xfrm>
            <a:off x="1236663" y="3073400"/>
            <a:ext cx="3048000" cy="107156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1991" name="Line 4">
            <a:extLst>
              <a:ext uri="{FF2B5EF4-FFF2-40B4-BE49-F238E27FC236}">
                <a16:creationId xmlns:a16="http://schemas.microsoft.com/office/drawing/2014/main" id="{207F4BBC-1660-4550-B8C8-FA7F26F5B605}"/>
              </a:ext>
            </a:extLst>
          </p:cNvPr>
          <p:cNvSpPr>
            <a:spLocks noChangeShapeType="1"/>
          </p:cNvSpPr>
          <p:nvPr/>
        </p:nvSpPr>
        <p:spPr bwMode="auto">
          <a:xfrm>
            <a:off x="1998663" y="3073400"/>
            <a:ext cx="0" cy="10715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2" name="Line 5">
            <a:extLst>
              <a:ext uri="{FF2B5EF4-FFF2-40B4-BE49-F238E27FC236}">
                <a16:creationId xmlns:a16="http://schemas.microsoft.com/office/drawing/2014/main" id="{41E84558-C220-43F4-AD8B-437191588C44}"/>
              </a:ext>
            </a:extLst>
          </p:cNvPr>
          <p:cNvSpPr>
            <a:spLocks noChangeShapeType="1"/>
          </p:cNvSpPr>
          <p:nvPr/>
        </p:nvSpPr>
        <p:spPr bwMode="auto">
          <a:xfrm>
            <a:off x="2760663" y="3073400"/>
            <a:ext cx="0" cy="10715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3" name="Line 6">
            <a:extLst>
              <a:ext uri="{FF2B5EF4-FFF2-40B4-BE49-F238E27FC236}">
                <a16:creationId xmlns:a16="http://schemas.microsoft.com/office/drawing/2014/main" id="{0B584DF5-EF0E-46F5-8765-A4D9B26440FC}"/>
              </a:ext>
            </a:extLst>
          </p:cNvPr>
          <p:cNvSpPr>
            <a:spLocks noChangeShapeType="1"/>
          </p:cNvSpPr>
          <p:nvPr/>
        </p:nvSpPr>
        <p:spPr bwMode="auto">
          <a:xfrm>
            <a:off x="3522663" y="3073400"/>
            <a:ext cx="0" cy="10715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4" name="Line 7">
            <a:extLst>
              <a:ext uri="{FF2B5EF4-FFF2-40B4-BE49-F238E27FC236}">
                <a16:creationId xmlns:a16="http://schemas.microsoft.com/office/drawing/2014/main" id="{C374C69D-98F6-44B7-A266-82FE74A50105}"/>
              </a:ext>
            </a:extLst>
          </p:cNvPr>
          <p:cNvSpPr>
            <a:spLocks noChangeShapeType="1"/>
          </p:cNvSpPr>
          <p:nvPr/>
        </p:nvSpPr>
        <p:spPr bwMode="auto">
          <a:xfrm>
            <a:off x="1236663" y="3609975"/>
            <a:ext cx="3048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5" name="Line 8">
            <a:extLst>
              <a:ext uri="{FF2B5EF4-FFF2-40B4-BE49-F238E27FC236}">
                <a16:creationId xmlns:a16="http://schemas.microsoft.com/office/drawing/2014/main" id="{19B20896-3C07-4D79-9519-08FAF6E17094}"/>
              </a:ext>
            </a:extLst>
          </p:cNvPr>
          <p:cNvSpPr>
            <a:spLocks noChangeShapeType="1"/>
          </p:cNvSpPr>
          <p:nvPr/>
        </p:nvSpPr>
        <p:spPr bwMode="auto">
          <a:xfrm flipH="1" flipV="1">
            <a:off x="827088" y="2673350"/>
            <a:ext cx="409575" cy="400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6" name="Text Box 9">
            <a:extLst>
              <a:ext uri="{FF2B5EF4-FFF2-40B4-BE49-F238E27FC236}">
                <a16:creationId xmlns:a16="http://schemas.microsoft.com/office/drawing/2014/main" id="{5F442B60-E826-4912-9C90-420D805A075F}"/>
              </a:ext>
            </a:extLst>
          </p:cNvPr>
          <p:cNvSpPr txBox="1">
            <a:spLocks noChangeArrowheads="1"/>
          </p:cNvSpPr>
          <p:nvPr/>
        </p:nvSpPr>
        <p:spPr bwMode="auto">
          <a:xfrm>
            <a:off x="647700" y="2708275"/>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A</a:t>
            </a:r>
          </a:p>
        </p:txBody>
      </p:sp>
      <p:sp>
        <p:nvSpPr>
          <p:cNvPr id="41997" name="Text Box 10">
            <a:extLst>
              <a:ext uri="{FF2B5EF4-FFF2-40B4-BE49-F238E27FC236}">
                <a16:creationId xmlns:a16="http://schemas.microsoft.com/office/drawing/2014/main" id="{E6FCD387-814F-4FC4-98F3-3DABA70878BE}"/>
              </a:ext>
            </a:extLst>
          </p:cNvPr>
          <p:cNvSpPr txBox="1">
            <a:spLocks noChangeArrowheads="1"/>
          </p:cNvSpPr>
          <p:nvPr/>
        </p:nvSpPr>
        <p:spPr bwMode="auto">
          <a:xfrm>
            <a:off x="863600" y="2349500"/>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BC</a:t>
            </a:r>
          </a:p>
        </p:txBody>
      </p:sp>
      <p:sp>
        <p:nvSpPr>
          <p:cNvPr id="41998" name="Text Box 11">
            <a:extLst>
              <a:ext uri="{FF2B5EF4-FFF2-40B4-BE49-F238E27FC236}">
                <a16:creationId xmlns:a16="http://schemas.microsoft.com/office/drawing/2014/main" id="{6BE06208-1172-4035-91FA-3D1BC60246AA}"/>
              </a:ext>
            </a:extLst>
          </p:cNvPr>
          <p:cNvSpPr txBox="1">
            <a:spLocks noChangeArrowheads="1"/>
          </p:cNvSpPr>
          <p:nvPr/>
        </p:nvSpPr>
        <p:spPr bwMode="auto">
          <a:xfrm>
            <a:off x="827088" y="31051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0</a:t>
            </a:r>
          </a:p>
        </p:txBody>
      </p:sp>
      <p:sp>
        <p:nvSpPr>
          <p:cNvPr id="41999" name="Text Box 12">
            <a:extLst>
              <a:ext uri="{FF2B5EF4-FFF2-40B4-BE49-F238E27FC236}">
                <a16:creationId xmlns:a16="http://schemas.microsoft.com/office/drawing/2014/main" id="{C7D58293-F0DD-4D71-839A-49C7E6EA74CF}"/>
              </a:ext>
            </a:extLst>
          </p:cNvPr>
          <p:cNvSpPr txBox="1">
            <a:spLocks noChangeArrowheads="1"/>
          </p:cNvSpPr>
          <p:nvPr/>
        </p:nvSpPr>
        <p:spPr bwMode="auto">
          <a:xfrm>
            <a:off x="792163" y="36449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1</a:t>
            </a:r>
          </a:p>
        </p:txBody>
      </p:sp>
      <p:sp>
        <p:nvSpPr>
          <p:cNvPr id="42000" name="Text Box 13">
            <a:extLst>
              <a:ext uri="{FF2B5EF4-FFF2-40B4-BE49-F238E27FC236}">
                <a16:creationId xmlns:a16="http://schemas.microsoft.com/office/drawing/2014/main" id="{E451326E-26E7-4F62-ABFC-5A60C98921AF}"/>
              </a:ext>
            </a:extLst>
          </p:cNvPr>
          <p:cNvSpPr txBox="1">
            <a:spLocks noChangeArrowheads="1"/>
          </p:cNvSpPr>
          <p:nvPr/>
        </p:nvSpPr>
        <p:spPr bwMode="auto">
          <a:xfrm>
            <a:off x="1368425" y="2627313"/>
            <a:ext cx="48895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00</a:t>
            </a:r>
          </a:p>
        </p:txBody>
      </p:sp>
      <p:sp>
        <p:nvSpPr>
          <p:cNvPr id="42001" name="Text Box 14">
            <a:extLst>
              <a:ext uri="{FF2B5EF4-FFF2-40B4-BE49-F238E27FC236}">
                <a16:creationId xmlns:a16="http://schemas.microsoft.com/office/drawing/2014/main" id="{EF0188BA-173B-46F1-9322-38B0F1F9E485}"/>
              </a:ext>
            </a:extLst>
          </p:cNvPr>
          <p:cNvSpPr txBox="1">
            <a:spLocks noChangeArrowheads="1"/>
          </p:cNvSpPr>
          <p:nvPr/>
        </p:nvSpPr>
        <p:spPr bwMode="auto">
          <a:xfrm>
            <a:off x="2135188" y="2627313"/>
            <a:ext cx="48895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01</a:t>
            </a:r>
          </a:p>
        </p:txBody>
      </p:sp>
      <p:sp>
        <p:nvSpPr>
          <p:cNvPr id="42002" name="Text Box 15">
            <a:extLst>
              <a:ext uri="{FF2B5EF4-FFF2-40B4-BE49-F238E27FC236}">
                <a16:creationId xmlns:a16="http://schemas.microsoft.com/office/drawing/2014/main" id="{DE80E9E9-FAC6-4220-ABD9-CE6543DE8C6E}"/>
              </a:ext>
            </a:extLst>
          </p:cNvPr>
          <p:cNvSpPr txBox="1">
            <a:spLocks noChangeArrowheads="1"/>
          </p:cNvSpPr>
          <p:nvPr/>
        </p:nvSpPr>
        <p:spPr bwMode="auto">
          <a:xfrm>
            <a:off x="2913063" y="2627313"/>
            <a:ext cx="48895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11</a:t>
            </a:r>
          </a:p>
        </p:txBody>
      </p:sp>
      <p:sp>
        <p:nvSpPr>
          <p:cNvPr id="42003" name="Text Box 16">
            <a:extLst>
              <a:ext uri="{FF2B5EF4-FFF2-40B4-BE49-F238E27FC236}">
                <a16:creationId xmlns:a16="http://schemas.microsoft.com/office/drawing/2014/main" id="{98DFD176-FB5E-446A-B073-F33A3B031E46}"/>
              </a:ext>
            </a:extLst>
          </p:cNvPr>
          <p:cNvSpPr txBox="1">
            <a:spLocks noChangeArrowheads="1"/>
          </p:cNvSpPr>
          <p:nvPr/>
        </p:nvSpPr>
        <p:spPr bwMode="auto">
          <a:xfrm>
            <a:off x="3651250" y="2627313"/>
            <a:ext cx="48895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10</a:t>
            </a:r>
          </a:p>
        </p:txBody>
      </p:sp>
      <p:grpSp>
        <p:nvGrpSpPr>
          <p:cNvPr id="2" name="Group 17">
            <a:extLst>
              <a:ext uri="{FF2B5EF4-FFF2-40B4-BE49-F238E27FC236}">
                <a16:creationId xmlns:a16="http://schemas.microsoft.com/office/drawing/2014/main" id="{B308A2D0-8457-45A4-9677-A9E4119F3104}"/>
              </a:ext>
            </a:extLst>
          </p:cNvPr>
          <p:cNvGrpSpPr>
            <a:grpSpLocks/>
          </p:cNvGrpSpPr>
          <p:nvPr/>
        </p:nvGrpSpPr>
        <p:grpSpPr bwMode="auto">
          <a:xfrm>
            <a:off x="1433513" y="3105150"/>
            <a:ext cx="2670175" cy="1008063"/>
            <a:chOff x="903" y="2024"/>
            <a:chExt cx="1682" cy="635"/>
          </a:xfrm>
        </p:grpSpPr>
        <p:sp>
          <p:nvSpPr>
            <p:cNvPr id="42048" name="Text Box 18">
              <a:extLst>
                <a:ext uri="{FF2B5EF4-FFF2-40B4-BE49-F238E27FC236}">
                  <a16:creationId xmlns:a16="http://schemas.microsoft.com/office/drawing/2014/main" id="{E3911471-1928-4488-A35A-0E95DE6AC537}"/>
                </a:ext>
              </a:extLst>
            </p:cNvPr>
            <p:cNvSpPr txBox="1">
              <a:spLocks noChangeArrowheads="1"/>
            </p:cNvSpPr>
            <p:nvPr/>
          </p:nvSpPr>
          <p:spPr bwMode="auto">
            <a:xfrm>
              <a:off x="903" y="236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1</a:t>
              </a:r>
            </a:p>
          </p:txBody>
        </p:sp>
        <p:sp>
          <p:nvSpPr>
            <p:cNvPr id="42049" name="Text Box 19">
              <a:extLst>
                <a:ext uri="{FF2B5EF4-FFF2-40B4-BE49-F238E27FC236}">
                  <a16:creationId xmlns:a16="http://schemas.microsoft.com/office/drawing/2014/main" id="{FBCA1F4E-430D-4753-A8D5-832CBB980750}"/>
                </a:ext>
              </a:extLst>
            </p:cNvPr>
            <p:cNvSpPr txBox="1">
              <a:spLocks noChangeArrowheads="1"/>
            </p:cNvSpPr>
            <p:nvPr/>
          </p:nvSpPr>
          <p:spPr bwMode="auto">
            <a:xfrm>
              <a:off x="2353" y="237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1</a:t>
              </a:r>
            </a:p>
          </p:txBody>
        </p:sp>
        <p:sp>
          <p:nvSpPr>
            <p:cNvPr id="42050" name="Text Box 20">
              <a:extLst>
                <a:ext uri="{FF2B5EF4-FFF2-40B4-BE49-F238E27FC236}">
                  <a16:creationId xmlns:a16="http://schemas.microsoft.com/office/drawing/2014/main" id="{CF38C9B6-176C-40FF-A206-44BEA239222E}"/>
                </a:ext>
              </a:extLst>
            </p:cNvPr>
            <p:cNvSpPr txBox="1">
              <a:spLocks noChangeArrowheads="1"/>
            </p:cNvSpPr>
            <p:nvPr/>
          </p:nvSpPr>
          <p:spPr bwMode="auto">
            <a:xfrm>
              <a:off x="1393" y="202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1</a:t>
              </a:r>
            </a:p>
          </p:txBody>
        </p:sp>
        <p:sp>
          <p:nvSpPr>
            <p:cNvPr id="42051" name="Text Box 21">
              <a:extLst>
                <a:ext uri="{FF2B5EF4-FFF2-40B4-BE49-F238E27FC236}">
                  <a16:creationId xmlns:a16="http://schemas.microsoft.com/office/drawing/2014/main" id="{572D61E9-BD89-43C5-9AAA-58A5729745DA}"/>
                </a:ext>
              </a:extLst>
            </p:cNvPr>
            <p:cNvSpPr txBox="1">
              <a:spLocks noChangeArrowheads="1"/>
            </p:cNvSpPr>
            <p:nvPr/>
          </p:nvSpPr>
          <p:spPr bwMode="auto">
            <a:xfrm>
              <a:off x="1867" y="203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1</a:t>
              </a:r>
            </a:p>
          </p:txBody>
        </p:sp>
        <p:sp>
          <p:nvSpPr>
            <p:cNvPr id="42052" name="Text Box 22">
              <a:extLst>
                <a:ext uri="{FF2B5EF4-FFF2-40B4-BE49-F238E27FC236}">
                  <a16:creationId xmlns:a16="http://schemas.microsoft.com/office/drawing/2014/main" id="{C64F9EFE-0DE3-4AAC-9CBB-3993B68E7FCF}"/>
                </a:ext>
              </a:extLst>
            </p:cNvPr>
            <p:cNvSpPr txBox="1">
              <a:spLocks noChangeArrowheads="1"/>
            </p:cNvSpPr>
            <p:nvPr/>
          </p:nvSpPr>
          <p:spPr bwMode="auto">
            <a:xfrm>
              <a:off x="1383" y="237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1</a:t>
              </a:r>
            </a:p>
          </p:txBody>
        </p:sp>
        <p:sp>
          <p:nvSpPr>
            <p:cNvPr id="42053" name="Text Box 23">
              <a:extLst>
                <a:ext uri="{FF2B5EF4-FFF2-40B4-BE49-F238E27FC236}">
                  <a16:creationId xmlns:a16="http://schemas.microsoft.com/office/drawing/2014/main" id="{C5888494-EA8A-49B4-8395-AF89CFC56C87}"/>
                </a:ext>
              </a:extLst>
            </p:cNvPr>
            <p:cNvSpPr txBox="1">
              <a:spLocks noChangeArrowheads="1"/>
            </p:cNvSpPr>
            <p:nvPr/>
          </p:nvSpPr>
          <p:spPr bwMode="auto">
            <a:xfrm>
              <a:off x="1873" y="237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0</a:t>
              </a:r>
            </a:p>
          </p:txBody>
        </p:sp>
        <p:sp>
          <p:nvSpPr>
            <p:cNvPr id="42054" name="Text Box 24">
              <a:extLst>
                <a:ext uri="{FF2B5EF4-FFF2-40B4-BE49-F238E27FC236}">
                  <a16:creationId xmlns:a16="http://schemas.microsoft.com/office/drawing/2014/main" id="{082DCD1D-1D1E-47DD-B0CA-03E1C3E55E06}"/>
                </a:ext>
              </a:extLst>
            </p:cNvPr>
            <p:cNvSpPr txBox="1">
              <a:spLocks noChangeArrowheads="1"/>
            </p:cNvSpPr>
            <p:nvPr/>
          </p:nvSpPr>
          <p:spPr bwMode="auto">
            <a:xfrm>
              <a:off x="903" y="202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0</a:t>
              </a:r>
            </a:p>
          </p:txBody>
        </p:sp>
        <p:sp>
          <p:nvSpPr>
            <p:cNvPr id="42055" name="Text Box 25">
              <a:extLst>
                <a:ext uri="{FF2B5EF4-FFF2-40B4-BE49-F238E27FC236}">
                  <a16:creationId xmlns:a16="http://schemas.microsoft.com/office/drawing/2014/main" id="{6B157FD6-E17E-4745-B786-835A4969DB7F}"/>
                </a:ext>
              </a:extLst>
            </p:cNvPr>
            <p:cNvSpPr txBox="1">
              <a:spLocks noChangeArrowheads="1"/>
            </p:cNvSpPr>
            <p:nvPr/>
          </p:nvSpPr>
          <p:spPr bwMode="auto">
            <a:xfrm>
              <a:off x="2353" y="2024"/>
              <a:ext cx="2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1      </a:t>
              </a:r>
            </a:p>
          </p:txBody>
        </p:sp>
      </p:grpSp>
      <p:grpSp>
        <p:nvGrpSpPr>
          <p:cNvPr id="3" name="Group 26">
            <a:extLst>
              <a:ext uri="{FF2B5EF4-FFF2-40B4-BE49-F238E27FC236}">
                <a16:creationId xmlns:a16="http://schemas.microsoft.com/office/drawing/2014/main" id="{B97AFE13-3935-466A-9414-E058F835E22D}"/>
              </a:ext>
            </a:extLst>
          </p:cNvPr>
          <p:cNvGrpSpPr>
            <a:grpSpLocks/>
          </p:cNvGrpSpPr>
          <p:nvPr/>
        </p:nvGrpSpPr>
        <p:grpSpPr bwMode="auto">
          <a:xfrm>
            <a:off x="1309688" y="3141663"/>
            <a:ext cx="2830512" cy="935037"/>
            <a:chOff x="825" y="2047"/>
            <a:chExt cx="1783" cy="589"/>
          </a:xfrm>
        </p:grpSpPr>
        <p:sp>
          <p:nvSpPr>
            <p:cNvPr id="42045" name="Oval 27">
              <a:extLst>
                <a:ext uri="{FF2B5EF4-FFF2-40B4-BE49-F238E27FC236}">
                  <a16:creationId xmlns:a16="http://schemas.microsoft.com/office/drawing/2014/main" id="{612D9F63-AA7F-4068-90BD-1779375F0F31}"/>
                </a:ext>
              </a:extLst>
            </p:cNvPr>
            <p:cNvSpPr>
              <a:spLocks noChangeArrowheads="1"/>
            </p:cNvSpPr>
            <p:nvPr/>
          </p:nvSpPr>
          <p:spPr bwMode="auto">
            <a:xfrm>
              <a:off x="825" y="2391"/>
              <a:ext cx="864" cy="240"/>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2046" name="Oval 28">
              <a:extLst>
                <a:ext uri="{FF2B5EF4-FFF2-40B4-BE49-F238E27FC236}">
                  <a16:creationId xmlns:a16="http://schemas.microsoft.com/office/drawing/2014/main" id="{17AAA419-19B9-4F7F-856B-F982F1641197}"/>
                </a:ext>
              </a:extLst>
            </p:cNvPr>
            <p:cNvSpPr>
              <a:spLocks noChangeArrowheads="1"/>
            </p:cNvSpPr>
            <p:nvPr/>
          </p:nvSpPr>
          <p:spPr bwMode="auto">
            <a:xfrm>
              <a:off x="1303" y="2047"/>
              <a:ext cx="864" cy="240"/>
            </a:xfrm>
            <a:prstGeom prst="ellipse">
              <a:avLst/>
            </a:prstGeom>
            <a:noFill/>
            <a:ln w="28575">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endParaRPr kumimoji="1" lang="zh-CN" altLang="en-US" sz="2400" b="0">
                <a:latin typeface="Times New Roman" panose="02020603050405020304" pitchFamily="18" charset="0"/>
              </a:endParaRPr>
            </a:p>
          </p:txBody>
        </p:sp>
        <p:sp>
          <p:nvSpPr>
            <p:cNvPr id="42047" name="Oval 29">
              <a:extLst>
                <a:ext uri="{FF2B5EF4-FFF2-40B4-BE49-F238E27FC236}">
                  <a16:creationId xmlns:a16="http://schemas.microsoft.com/office/drawing/2014/main" id="{6222FBAB-2948-4365-A81D-F0F8EB89CD7B}"/>
                </a:ext>
              </a:extLst>
            </p:cNvPr>
            <p:cNvSpPr>
              <a:spLocks noChangeArrowheads="1"/>
            </p:cNvSpPr>
            <p:nvPr/>
          </p:nvSpPr>
          <p:spPr bwMode="auto">
            <a:xfrm>
              <a:off x="2313" y="2047"/>
              <a:ext cx="295" cy="589"/>
            </a:xfrm>
            <a:prstGeom prst="ellipse">
              <a:avLst/>
            </a:prstGeom>
            <a:noFill/>
            <a:ln w="28575">
              <a:solidFill>
                <a:srgbClr val="00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sp>
        <p:nvSpPr>
          <p:cNvPr id="1068062" name="Text Box 30">
            <a:extLst>
              <a:ext uri="{FF2B5EF4-FFF2-40B4-BE49-F238E27FC236}">
                <a16:creationId xmlns:a16="http://schemas.microsoft.com/office/drawing/2014/main" id="{369EA055-5E4A-41B9-8F3D-D97897784D57}"/>
              </a:ext>
            </a:extLst>
          </p:cNvPr>
          <p:cNvSpPr txBox="1">
            <a:spLocks noChangeArrowheads="1"/>
          </p:cNvSpPr>
          <p:nvPr/>
        </p:nvSpPr>
        <p:spPr bwMode="auto">
          <a:xfrm>
            <a:off x="1692275" y="5408613"/>
            <a:ext cx="5891213" cy="703262"/>
          </a:xfrm>
          <a:prstGeom prst="rect">
            <a:avLst/>
          </a:prstGeom>
          <a:noFill/>
          <a:ln w="28575" cap="sq">
            <a:solidFill>
              <a:srgbClr val="0000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nchorCtr="1"/>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a:solidFill>
                  <a:srgbClr val="0000FF"/>
                </a:solidFill>
                <a:latin typeface="Times New Roman" panose="02020603050405020304" pitchFamily="18" charset="0"/>
              </a:rPr>
              <a:t>逻辑函数的化简结果可能不唯一</a:t>
            </a:r>
          </a:p>
        </p:txBody>
      </p:sp>
      <p:grpSp>
        <p:nvGrpSpPr>
          <p:cNvPr id="4" name="Group 31">
            <a:extLst>
              <a:ext uri="{FF2B5EF4-FFF2-40B4-BE49-F238E27FC236}">
                <a16:creationId xmlns:a16="http://schemas.microsoft.com/office/drawing/2014/main" id="{636B1B57-D500-4855-91AC-0793FE4F9C7A}"/>
              </a:ext>
            </a:extLst>
          </p:cNvPr>
          <p:cNvGrpSpPr>
            <a:grpSpLocks/>
          </p:cNvGrpSpPr>
          <p:nvPr/>
        </p:nvGrpSpPr>
        <p:grpSpPr bwMode="auto">
          <a:xfrm>
            <a:off x="4751388" y="2349500"/>
            <a:ext cx="3636962" cy="1795463"/>
            <a:chOff x="2993" y="1593"/>
            <a:chExt cx="2291" cy="1131"/>
          </a:xfrm>
        </p:grpSpPr>
        <p:sp>
          <p:nvSpPr>
            <p:cNvPr id="42023" name="Rectangle 32">
              <a:extLst>
                <a:ext uri="{FF2B5EF4-FFF2-40B4-BE49-F238E27FC236}">
                  <a16:creationId xmlns:a16="http://schemas.microsoft.com/office/drawing/2014/main" id="{335ACA41-BF5B-46C0-80F6-5CB999DD4C1D}"/>
                </a:ext>
              </a:extLst>
            </p:cNvPr>
            <p:cNvSpPr>
              <a:spLocks noChangeArrowheads="1"/>
            </p:cNvSpPr>
            <p:nvPr/>
          </p:nvSpPr>
          <p:spPr bwMode="auto">
            <a:xfrm>
              <a:off x="3364" y="2049"/>
              <a:ext cx="1920" cy="67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2024" name="Line 33">
              <a:extLst>
                <a:ext uri="{FF2B5EF4-FFF2-40B4-BE49-F238E27FC236}">
                  <a16:creationId xmlns:a16="http://schemas.microsoft.com/office/drawing/2014/main" id="{836006D4-9855-4EAD-8F74-0419B4B4A80D}"/>
                </a:ext>
              </a:extLst>
            </p:cNvPr>
            <p:cNvSpPr>
              <a:spLocks noChangeShapeType="1"/>
            </p:cNvSpPr>
            <p:nvPr/>
          </p:nvSpPr>
          <p:spPr bwMode="auto">
            <a:xfrm>
              <a:off x="3844" y="2049"/>
              <a:ext cx="0" cy="6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25" name="Line 34">
              <a:extLst>
                <a:ext uri="{FF2B5EF4-FFF2-40B4-BE49-F238E27FC236}">
                  <a16:creationId xmlns:a16="http://schemas.microsoft.com/office/drawing/2014/main" id="{A13E1ED4-76EA-4A4C-B4D9-F0D66A3DD2EB}"/>
                </a:ext>
              </a:extLst>
            </p:cNvPr>
            <p:cNvSpPr>
              <a:spLocks noChangeShapeType="1"/>
            </p:cNvSpPr>
            <p:nvPr/>
          </p:nvSpPr>
          <p:spPr bwMode="auto">
            <a:xfrm>
              <a:off x="4324" y="2049"/>
              <a:ext cx="0" cy="6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26" name="Line 35">
              <a:extLst>
                <a:ext uri="{FF2B5EF4-FFF2-40B4-BE49-F238E27FC236}">
                  <a16:creationId xmlns:a16="http://schemas.microsoft.com/office/drawing/2014/main" id="{F34D827D-B448-45B1-B612-1D549E8AAD28}"/>
                </a:ext>
              </a:extLst>
            </p:cNvPr>
            <p:cNvSpPr>
              <a:spLocks noChangeShapeType="1"/>
            </p:cNvSpPr>
            <p:nvPr/>
          </p:nvSpPr>
          <p:spPr bwMode="auto">
            <a:xfrm>
              <a:off x="4804" y="2049"/>
              <a:ext cx="0" cy="6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27" name="Line 36">
              <a:extLst>
                <a:ext uri="{FF2B5EF4-FFF2-40B4-BE49-F238E27FC236}">
                  <a16:creationId xmlns:a16="http://schemas.microsoft.com/office/drawing/2014/main" id="{470B56AF-E882-4E58-878C-3C18994B5315}"/>
                </a:ext>
              </a:extLst>
            </p:cNvPr>
            <p:cNvSpPr>
              <a:spLocks noChangeShapeType="1"/>
            </p:cNvSpPr>
            <p:nvPr/>
          </p:nvSpPr>
          <p:spPr bwMode="auto">
            <a:xfrm>
              <a:off x="3364" y="2387"/>
              <a:ext cx="192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28" name="Line 37">
              <a:extLst>
                <a:ext uri="{FF2B5EF4-FFF2-40B4-BE49-F238E27FC236}">
                  <a16:creationId xmlns:a16="http://schemas.microsoft.com/office/drawing/2014/main" id="{1531A55E-5E6E-46FE-9B79-9C350C0FF8E3}"/>
                </a:ext>
              </a:extLst>
            </p:cNvPr>
            <p:cNvSpPr>
              <a:spLocks noChangeShapeType="1"/>
            </p:cNvSpPr>
            <p:nvPr/>
          </p:nvSpPr>
          <p:spPr bwMode="auto">
            <a:xfrm flipH="1" flipV="1">
              <a:off x="3106" y="1797"/>
              <a:ext cx="258"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29" name="Text Box 38">
              <a:extLst>
                <a:ext uri="{FF2B5EF4-FFF2-40B4-BE49-F238E27FC236}">
                  <a16:creationId xmlns:a16="http://schemas.microsoft.com/office/drawing/2014/main" id="{53BDC47A-F880-45A6-BCA1-779BABEF9910}"/>
                </a:ext>
              </a:extLst>
            </p:cNvPr>
            <p:cNvSpPr txBox="1">
              <a:spLocks noChangeArrowheads="1"/>
            </p:cNvSpPr>
            <p:nvPr/>
          </p:nvSpPr>
          <p:spPr bwMode="auto">
            <a:xfrm>
              <a:off x="2993" y="1819"/>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A</a:t>
              </a:r>
            </a:p>
          </p:txBody>
        </p:sp>
        <p:sp>
          <p:nvSpPr>
            <p:cNvPr id="42030" name="Text Box 39">
              <a:extLst>
                <a:ext uri="{FF2B5EF4-FFF2-40B4-BE49-F238E27FC236}">
                  <a16:creationId xmlns:a16="http://schemas.microsoft.com/office/drawing/2014/main" id="{2BACCDB5-0F1E-4D4F-A508-7FA4FB73584E}"/>
                </a:ext>
              </a:extLst>
            </p:cNvPr>
            <p:cNvSpPr txBox="1">
              <a:spLocks noChangeArrowheads="1"/>
            </p:cNvSpPr>
            <p:nvPr/>
          </p:nvSpPr>
          <p:spPr bwMode="auto">
            <a:xfrm>
              <a:off x="3129" y="1593"/>
              <a:ext cx="3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BC</a:t>
              </a:r>
            </a:p>
          </p:txBody>
        </p:sp>
        <p:sp>
          <p:nvSpPr>
            <p:cNvPr id="42031" name="Text Box 40">
              <a:extLst>
                <a:ext uri="{FF2B5EF4-FFF2-40B4-BE49-F238E27FC236}">
                  <a16:creationId xmlns:a16="http://schemas.microsoft.com/office/drawing/2014/main" id="{3ADD582F-47F3-4131-900B-6CB020F8DD70}"/>
                </a:ext>
              </a:extLst>
            </p:cNvPr>
            <p:cNvSpPr txBox="1">
              <a:spLocks noChangeArrowheads="1"/>
            </p:cNvSpPr>
            <p:nvPr/>
          </p:nvSpPr>
          <p:spPr bwMode="auto">
            <a:xfrm>
              <a:off x="3107" y="206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0</a:t>
              </a:r>
            </a:p>
          </p:txBody>
        </p:sp>
        <p:sp>
          <p:nvSpPr>
            <p:cNvPr id="42032" name="Text Box 41">
              <a:extLst>
                <a:ext uri="{FF2B5EF4-FFF2-40B4-BE49-F238E27FC236}">
                  <a16:creationId xmlns:a16="http://schemas.microsoft.com/office/drawing/2014/main" id="{C978A7D1-6773-4759-896F-B5112F1084B0}"/>
                </a:ext>
              </a:extLst>
            </p:cNvPr>
            <p:cNvSpPr txBox="1">
              <a:spLocks noChangeArrowheads="1"/>
            </p:cNvSpPr>
            <p:nvPr/>
          </p:nvSpPr>
          <p:spPr bwMode="auto">
            <a:xfrm>
              <a:off x="3084" y="240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1</a:t>
              </a:r>
            </a:p>
          </p:txBody>
        </p:sp>
        <p:sp>
          <p:nvSpPr>
            <p:cNvPr id="42033" name="Text Box 42">
              <a:extLst>
                <a:ext uri="{FF2B5EF4-FFF2-40B4-BE49-F238E27FC236}">
                  <a16:creationId xmlns:a16="http://schemas.microsoft.com/office/drawing/2014/main" id="{FBD0CA16-8269-44E0-87AB-B04E75826DA6}"/>
                </a:ext>
              </a:extLst>
            </p:cNvPr>
            <p:cNvSpPr txBox="1">
              <a:spLocks noChangeArrowheads="1"/>
            </p:cNvSpPr>
            <p:nvPr/>
          </p:nvSpPr>
          <p:spPr bwMode="auto">
            <a:xfrm>
              <a:off x="3447" y="1768"/>
              <a:ext cx="30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00</a:t>
              </a:r>
            </a:p>
          </p:txBody>
        </p:sp>
        <p:sp>
          <p:nvSpPr>
            <p:cNvPr id="42034" name="Text Box 43">
              <a:extLst>
                <a:ext uri="{FF2B5EF4-FFF2-40B4-BE49-F238E27FC236}">
                  <a16:creationId xmlns:a16="http://schemas.microsoft.com/office/drawing/2014/main" id="{8681A476-0A82-4571-AE15-3A4B2C22D307}"/>
                </a:ext>
              </a:extLst>
            </p:cNvPr>
            <p:cNvSpPr txBox="1">
              <a:spLocks noChangeArrowheads="1"/>
            </p:cNvSpPr>
            <p:nvPr/>
          </p:nvSpPr>
          <p:spPr bwMode="auto">
            <a:xfrm>
              <a:off x="3930" y="1768"/>
              <a:ext cx="30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01</a:t>
              </a:r>
            </a:p>
          </p:txBody>
        </p:sp>
        <p:sp>
          <p:nvSpPr>
            <p:cNvPr id="42035" name="Text Box 44">
              <a:extLst>
                <a:ext uri="{FF2B5EF4-FFF2-40B4-BE49-F238E27FC236}">
                  <a16:creationId xmlns:a16="http://schemas.microsoft.com/office/drawing/2014/main" id="{B2D43E79-954C-4CB0-9F02-F216E283E0A3}"/>
                </a:ext>
              </a:extLst>
            </p:cNvPr>
            <p:cNvSpPr txBox="1">
              <a:spLocks noChangeArrowheads="1"/>
            </p:cNvSpPr>
            <p:nvPr/>
          </p:nvSpPr>
          <p:spPr bwMode="auto">
            <a:xfrm>
              <a:off x="4420" y="1768"/>
              <a:ext cx="30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11</a:t>
              </a:r>
            </a:p>
          </p:txBody>
        </p:sp>
        <p:sp>
          <p:nvSpPr>
            <p:cNvPr id="42036" name="Text Box 45">
              <a:extLst>
                <a:ext uri="{FF2B5EF4-FFF2-40B4-BE49-F238E27FC236}">
                  <a16:creationId xmlns:a16="http://schemas.microsoft.com/office/drawing/2014/main" id="{6A3BCAF0-53C0-4186-9D0E-BE1E9CF43426}"/>
                </a:ext>
              </a:extLst>
            </p:cNvPr>
            <p:cNvSpPr txBox="1">
              <a:spLocks noChangeArrowheads="1"/>
            </p:cNvSpPr>
            <p:nvPr/>
          </p:nvSpPr>
          <p:spPr bwMode="auto">
            <a:xfrm>
              <a:off x="4885" y="1768"/>
              <a:ext cx="30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10</a:t>
              </a:r>
            </a:p>
          </p:txBody>
        </p:sp>
        <p:sp>
          <p:nvSpPr>
            <p:cNvPr id="42037" name="Text Box 46">
              <a:extLst>
                <a:ext uri="{FF2B5EF4-FFF2-40B4-BE49-F238E27FC236}">
                  <a16:creationId xmlns:a16="http://schemas.microsoft.com/office/drawing/2014/main" id="{6A9A3C19-D6EB-4223-A0D5-AEDE86F0C004}"/>
                </a:ext>
              </a:extLst>
            </p:cNvPr>
            <p:cNvSpPr txBox="1">
              <a:spLocks noChangeArrowheads="1"/>
            </p:cNvSpPr>
            <p:nvPr/>
          </p:nvSpPr>
          <p:spPr bwMode="auto">
            <a:xfrm>
              <a:off x="3488" y="240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1</a:t>
              </a:r>
            </a:p>
          </p:txBody>
        </p:sp>
        <p:sp>
          <p:nvSpPr>
            <p:cNvPr id="42038" name="Text Box 47">
              <a:extLst>
                <a:ext uri="{FF2B5EF4-FFF2-40B4-BE49-F238E27FC236}">
                  <a16:creationId xmlns:a16="http://schemas.microsoft.com/office/drawing/2014/main" id="{428AE70E-3267-46A8-B72F-9C38DE944D1E}"/>
                </a:ext>
              </a:extLst>
            </p:cNvPr>
            <p:cNvSpPr txBox="1">
              <a:spLocks noChangeArrowheads="1"/>
            </p:cNvSpPr>
            <p:nvPr/>
          </p:nvSpPr>
          <p:spPr bwMode="auto">
            <a:xfrm>
              <a:off x="4938" y="24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1</a:t>
              </a:r>
            </a:p>
          </p:txBody>
        </p:sp>
        <p:sp>
          <p:nvSpPr>
            <p:cNvPr id="42039" name="Text Box 48">
              <a:extLst>
                <a:ext uri="{FF2B5EF4-FFF2-40B4-BE49-F238E27FC236}">
                  <a16:creationId xmlns:a16="http://schemas.microsoft.com/office/drawing/2014/main" id="{54D006DB-5F0D-4E75-9E90-F32D09AD8DF0}"/>
                </a:ext>
              </a:extLst>
            </p:cNvPr>
            <p:cNvSpPr txBox="1">
              <a:spLocks noChangeArrowheads="1"/>
            </p:cNvSpPr>
            <p:nvPr/>
          </p:nvSpPr>
          <p:spPr bwMode="auto">
            <a:xfrm>
              <a:off x="3978" y="206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1</a:t>
              </a:r>
            </a:p>
          </p:txBody>
        </p:sp>
        <p:sp>
          <p:nvSpPr>
            <p:cNvPr id="42040" name="Text Box 49">
              <a:extLst>
                <a:ext uri="{FF2B5EF4-FFF2-40B4-BE49-F238E27FC236}">
                  <a16:creationId xmlns:a16="http://schemas.microsoft.com/office/drawing/2014/main" id="{BDC4CF09-98F9-4277-A334-DE8971735027}"/>
                </a:ext>
              </a:extLst>
            </p:cNvPr>
            <p:cNvSpPr txBox="1">
              <a:spLocks noChangeArrowheads="1"/>
            </p:cNvSpPr>
            <p:nvPr/>
          </p:nvSpPr>
          <p:spPr bwMode="auto">
            <a:xfrm>
              <a:off x="4452" y="207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1</a:t>
              </a:r>
            </a:p>
          </p:txBody>
        </p:sp>
        <p:sp>
          <p:nvSpPr>
            <p:cNvPr id="42041" name="Text Box 50">
              <a:extLst>
                <a:ext uri="{FF2B5EF4-FFF2-40B4-BE49-F238E27FC236}">
                  <a16:creationId xmlns:a16="http://schemas.microsoft.com/office/drawing/2014/main" id="{826108E9-76B6-428E-AC6A-CBD2627E7B51}"/>
                </a:ext>
              </a:extLst>
            </p:cNvPr>
            <p:cNvSpPr txBox="1">
              <a:spLocks noChangeArrowheads="1"/>
            </p:cNvSpPr>
            <p:nvPr/>
          </p:nvSpPr>
          <p:spPr bwMode="auto">
            <a:xfrm>
              <a:off x="3968" y="24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1</a:t>
              </a:r>
            </a:p>
          </p:txBody>
        </p:sp>
        <p:sp>
          <p:nvSpPr>
            <p:cNvPr id="42042" name="Text Box 51">
              <a:extLst>
                <a:ext uri="{FF2B5EF4-FFF2-40B4-BE49-F238E27FC236}">
                  <a16:creationId xmlns:a16="http://schemas.microsoft.com/office/drawing/2014/main" id="{0B7621B2-226D-46A9-87ED-FC9FC1E4A457}"/>
                </a:ext>
              </a:extLst>
            </p:cNvPr>
            <p:cNvSpPr txBox="1">
              <a:spLocks noChangeArrowheads="1"/>
            </p:cNvSpPr>
            <p:nvPr/>
          </p:nvSpPr>
          <p:spPr bwMode="auto">
            <a:xfrm>
              <a:off x="4458" y="24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0</a:t>
              </a:r>
            </a:p>
          </p:txBody>
        </p:sp>
        <p:sp>
          <p:nvSpPr>
            <p:cNvPr id="42043" name="Text Box 52">
              <a:extLst>
                <a:ext uri="{FF2B5EF4-FFF2-40B4-BE49-F238E27FC236}">
                  <a16:creationId xmlns:a16="http://schemas.microsoft.com/office/drawing/2014/main" id="{D6034804-72E4-47E9-BDA5-64E4D9A77A2D}"/>
                </a:ext>
              </a:extLst>
            </p:cNvPr>
            <p:cNvSpPr txBox="1">
              <a:spLocks noChangeArrowheads="1"/>
            </p:cNvSpPr>
            <p:nvPr/>
          </p:nvSpPr>
          <p:spPr bwMode="auto">
            <a:xfrm>
              <a:off x="3488" y="206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0</a:t>
              </a:r>
            </a:p>
          </p:txBody>
        </p:sp>
        <p:sp>
          <p:nvSpPr>
            <p:cNvPr id="42044" name="Text Box 53">
              <a:extLst>
                <a:ext uri="{FF2B5EF4-FFF2-40B4-BE49-F238E27FC236}">
                  <a16:creationId xmlns:a16="http://schemas.microsoft.com/office/drawing/2014/main" id="{8415A753-EFFE-44F4-B5A5-5F86D1AB4E7D}"/>
                </a:ext>
              </a:extLst>
            </p:cNvPr>
            <p:cNvSpPr txBox="1">
              <a:spLocks noChangeArrowheads="1"/>
            </p:cNvSpPr>
            <p:nvPr/>
          </p:nvSpPr>
          <p:spPr bwMode="auto">
            <a:xfrm>
              <a:off x="4938" y="2069"/>
              <a:ext cx="2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1       </a:t>
              </a:r>
            </a:p>
          </p:txBody>
        </p:sp>
      </p:grpSp>
      <p:graphicFrame>
        <p:nvGraphicFramePr>
          <p:cNvPr id="42008" name="Object 2">
            <a:extLst>
              <a:ext uri="{FF2B5EF4-FFF2-40B4-BE49-F238E27FC236}">
                <a16:creationId xmlns:a16="http://schemas.microsoft.com/office/drawing/2014/main" id="{8AE86030-3F07-4509-BC67-44F77C5E0FC3}"/>
              </a:ext>
            </a:extLst>
          </p:cNvPr>
          <p:cNvGraphicFramePr>
            <a:graphicFrameLocks noChangeAspect="1"/>
          </p:cNvGraphicFramePr>
          <p:nvPr/>
        </p:nvGraphicFramePr>
        <p:xfrm>
          <a:off x="1800225" y="1520825"/>
          <a:ext cx="5545138" cy="563563"/>
        </p:xfrm>
        <a:graphic>
          <a:graphicData uri="http://schemas.openxmlformats.org/presentationml/2006/ole">
            <mc:AlternateContent xmlns:mc="http://schemas.openxmlformats.org/markup-compatibility/2006">
              <mc:Choice xmlns:v="urn:schemas-microsoft-com:vml" Requires="v">
                <p:oleObj spid="_x0000_s42101" name="公式" r:id="rId3" imgW="2028729" imgH="209731" progId="Equation.3">
                  <p:embed/>
                </p:oleObj>
              </mc:Choice>
              <mc:Fallback>
                <p:oleObj name="公式" r:id="rId3" imgW="2028729" imgH="209731"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0225" y="1520825"/>
                        <a:ext cx="5545138" cy="56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09" name="Object 3">
            <a:extLst>
              <a:ext uri="{FF2B5EF4-FFF2-40B4-BE49-F238E27FC236}">
                <a16:creationId xmlns:a16="http://schemas.microsoft.com/office/drawing/2014/main" id="{477DDF35-A5CC-4F41-93EB-ED4143C9D082}"/>
              </a:ext>
            </a:extLst>
          </p:cNvPr>
          <p:cNvGraphicFramePr>
            <a:graphicFrameLocks noChangeAspect="1"/>
          </p:cNvGraphicFramePr>
          <p:nvPr/>
        </p:nvGraphicFramePr>
        <p:xfrm>
          <a:off x="935038" y="4591050"/>
          <a:ext cx="752475" cy="385763"/>
        </p:xfrm>
        <a:graphic>
          <a:graphicData uri="http://schemas.openxmlformats.org/presentationml/2006/ole">
            <mc:AlternateContent xmlns:mc="http://schemas.openxmlformats.org/markup-compatibility/2006">
              <mc:Choice xmlns:v="urn:schemas-microsoft-com:vml" Requires="v">
                <p:oleObj spid="_x0000_s42102" name="公式" r:id="rId5" imgW="247591" imgH="133196" progId="Equation.3">
                  <p:embed/>
                </p:oleObj>
              </mc:Choice>
              <mc:Fallback>
                <p:oleObj name="公式" r:id="rId5" imgW="247591" imgH="133196"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5038" y="4591050"/>
                        <a:ext cx="752475"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8088" name="Object 4">
            <a:extLst>
              <a:ext uri="{FF2B5EF4-FFF2-40B4-BE49-F238E27FC236}">
                <a16:creationId xmlns:a16="http://schemas.microsoft.com/office/drawing/2014/main" id="{E467D3A1-BE21-440F-8A4C-60257CB235FA}"/>
              </a:ext>
            </a:extLst>
          </p:cNvPr>
          <p:cNvGraphicFramePr>
            <a:graphicFrameLocks noChangeAspect="1"/>
          </p:cNvGraphicFramePr>
          <p:nvPr/>
        </p:nvGraphicFramePr>
        <p:xfrm>
          <a:off x="1633538" y="4508500"/>
          <a:ext cx="719137" cy="474663"/>
        </p:xfrm>
        <a:graphic>
          <a:graphicData uri="http://schemas.openxmlformats.org/presentationml/2006/ole">
            <mc:AlternateContent xmlns:mc="http://schemas.openxmlformats.org/markup-compatibility/2006">
              <mc:Choice xmlns:v="urn:schemas-microsoft-com:vml" Requires="v">
                <p:oleObj spid="_x0000_s42103" name="公式" r:id="rId7" imgW="238327" imgH="171252" progId="Equation.3">
                  <p:embed/>
                </p:oleObj>
              </mc:Choice>
              <mc:Fallback>
                <p:oleObj name="公式" r:id="rId7" imgW="238327" imgH="171252"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33538" y="4508500"/>
                        <a:ext cx="719137"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8089" name="Object 5">
            <a:extLst>
              <a:ext uri="{FF2B5EF4-FFF2-40B4-BE49-F238E27FC236}">
                <a16:creationId xmlns:a16="http://schemas.microsoft.com/office/drawing/2014/main" id="{AEE5A747-0ECC-41DC-AAD0-6687AE98B231}"/>
              </a:ext>
            </a:extLst>
          </p:cNvPr>
          <p:cNvGraphicFramePr>
            <a:graphicFrameLocks noChangeAspect="1"/>
          </p:cNvGraphicFramePr>
          <p:nvPr/>
        </p:nvGraphicFramePr>
        <p:xfrm>
          <a:off x="2281238" y="4508500"/>
          <a:ext cx="992187" cy="504825"/>
        </p:xfrm>
        <a:graphic>
          <a:graphicData uri="http://schemas.openxmlformats.org/presentationml/2006/ole">
            <mc:AlternateContent xmlns:mc="http://schemas.openxmlformats.org/markup-compatibility/2006">
              <mc:Choice xmlns:v="urn:schemas-microsoft-com:vml" Requires="v">
                <p:oleObj spid="_x0000_s42104" name="公式" r:id="rId9" imgW="342753" imgH="190703" progId="Equation.3">
                  <p:embed/>
                </p:oleObj>
              </mc:Choice>
              <mc:Fallback>
                <p:oleObj name="公式" r:id="rId9" imgW="342753" imgH="190703"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1238" y="4508500"/>
                        <a:ext cx="992187"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8090" name="Object 6">
            <a:extLst>
              <a:ext uri="{FF2B5EF4-FFF2-40B4-BE49-F238E27FC236}">
                <a16:creationId xmlns:a16="http://schemas.microsoft.com/office/drawing/2014/main" id="{7E2AFCBC-610A-4944-B7CD-B7287D33BA4D}"/>
              </a:ext>
            </a:extLst>
          </p:cNvPr>
          <p:cNvGraphicFramePr>
            <a:graphicFrameLocks noChangeAspect="1"/>
          </p:cNvGraphicFramePr>
          <p:nvPr/>
        </p:nvGraphicFramePr>
        <p:xfrm>
          <a:off x="3181350" y="4508500"/>
          <a:ext cx="958850" cy="503238"/>
        </p:xfrm>
        <a:graphic>
          <a:graphicData uri="http://schemas.openxmlformats.org/presentationml/2006/ole">
            <mc:AlternateContent xmlns:mc="http://schemas.openxmlformats.org/markup-compatibility/2006">
              <mc:Choice xmlns:v="urn:schemas-microsoft-com:vml" Requires="v">
                <p:oleObj spid="_x0000_s42105" name="公式" r:id="rId11" imgW="323805" imgH="190703" progId="Equation.3">
                  <p:embed/>
                </p:oleObj>
              </mc:Choice>
              <mc:Fallback>
                <p:oleObj name="公式" r:id="rId11" imgW="323805" imgH="190703"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81350" y="4508500"/>
                        <a:ext cx="958850"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59">
            <a:extLst>
              <a:ext uri="{FF2B5EF4-FFF2-40B4-BE49-F238E27FC236}">
                <a16:creationId xmlns:a16="http://schemas.microsoft.com/office/drawing/2014/main" id="{D5D1FFF4-6023-493D-9871-BBB19379DF0C}"/>
              </a:ext>
            </a:extLst>
          </p:cNvPr>
          <p:cNvGrpSpPr>
            <a:grpSpLocks/>
          </p:cNvGrpSpPr>
          <p:nvPr/>
        </p:nvGrpSpPr>
        <p:grpSpPr bwMode="auto">
          <a:xfrm>
            <a:off x="5256213" y="3143250"/>
            <a:ext cx="3203575" cy="935038"/>
            <a:chOff x="3311" y="2093"/>
            <a:chExt cx="2018" cy="589"/>
          </a:xfrm>
        </p:grpSpPr>
        <p:sp>
          <p:nvSpPr>
            <p:cNvPr id="42019" name="Oval 60">
              <a:extLst>
                <a:ext uri="{FF2B5EF4-FFF2-40B4-BE49-F238E27FC236}">
                  <a16:creationId xmlns:a16="http://schemas.microsoft.com/office/drawing/2014/main" id="{BDAF4F9E-F971-4E48-9145-C96F8819CE5A}"/>
                </a:ext>
              </a:extLst>
            </p:cNvPr>
            <p:cNvSpPr>
              <a:spLocks noChangeArrowheads="1"/>
            </p:cNvSpPr>
            <p:nvPr/>
          </p:nvSpPr>
          <p:spPr bwMode="auto">
            <a:xfrm>
              <a:off x="4375" y="2101"/>
              <a:ext cx="864" cy="240"/>
            </a:xfrm>
            <a:prstGeom prst="ellipse">
              <a:avLst/>
            </a:prstGeom>
            <a:noFill/>
            <a:ln w="28575">
              <a:solidFill>
                <a:srgbClr val="9966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endParaRPr kumimoji="1" lang="zh-CN" altLang="en-US" sz="2400" b="0">
                <a:latin typeface="Times New Roman" panose="02020603050405020304" pitchFamily="18" charset="0"/>
              </a:endParaRPr>
            </a:p>
          </p:txBody>
        </p:sp>
        <p:sp>
          <p:nvSpPr>
            <p:cNvPr id="42020" name="Oval 61">
              <a:extLst>
                <a:ext uri="{FF2B5EF4-FFF2-40B4-BE49-F238E27FC236}">
                  <a16:creationId xmlns:a16="http://schemas.microsoft.com/office/drawing/2014/main" id="{BE2B4673-8BF6-4C0E-9F7B-481EAA7DB3A1}"/>
                </a:ext>
              </a:extLst>
            </p:cNvPr>
            <p:cNvSpPr>
              <a:spLocks noChangeArrowheads="1"/>
            </p:cNvSpPr>
            <p:nvPr/>
          </p:nvSpPr>
          <p:spPr bwMode="auto">
            <a:xfrm>
              <a:off x="3946" y="2093"/>
              <a:ext cx="295" cy="589"/>
            </a:xfrm>
            <a:prstGeom prst="ellipse">
              <a:avLst/>
            </a:prstGeom>
            <a:noFill/>
            <a:ln w="28575">
              <a:solidFill>
                <a:srgbClr val="9966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2021" name="AutoShape 62">
              <a:extLst>
                <a:ext uri="{FF2B5EF4-FFF2-40B4-BE49-F238E27FC236}">
                  <a16:creationId xmlns:a16="http://schemas.microsoft.com/office/drawing/2014/main" id="{D477CE35-4588-4901-B679-EE0FF440A719}"/>
                </a:ext>
              </a:extLst>
            </p:cNvPr>
            <p:cNvSpPr>
              <a:spLocks/>
            </p:cNvSpPr>
            <p:nvPr/>
          </p:nvSpPr>
          <p:spPr bwMode="auto">
            <a:xfrm rot="10800000">
              <a:off x="3311" y="2432"/>
              <a:ext cx="414" cy="227"/>
            </a:xfrm>
            <a:prstGeom prst="leftBracket">
              <a:avLst>
                <a:gd name="adj" fmla="val 8333"/>
              </a:avLst>
            </a:prstGeom>
            <a:noFill/>
            <a:ln w="28575">
              <a:solidFill>
                <a:srgbClr val="99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2022" name="AutoShape 63">
              <a:extLst>
                <a:ext uri="{FF2B5EF4-FFF2-40B4-BE49-F238E27FC236}">
                  <a16:creationId xmlns:a16="http://schemas.microsoft.com/office/drawing/2014/main" id="{3E315CBA-E323-4F6E-928B-6578C0C706DA}"/>
                </a:ext>
              </a:extLst>
            </p:cNvPr>
            <p:cNvSpPr>
              <a:spLocks/>
            </p:cNvSpPr>
            <p:nvPr/>
          </p:nvSpPr>
          <p:spPr bwMode="auto">
            <a:xfrm flipV="1">
              <a:off x="4901" y="2432"/>
              <a:ext cx="428" cy="227"/>
            </a:xfrm>
            <a:prstGeom prst="leftBracket">
              <a:avLst>
                <a:gd name="adj" fmla="val 8333"/>
              </a:avLst>
            </a:prstGeom>
            <a:noFill/>
            <a:ln w="28575">
              <a:solidFill>
                <a:srgbClr val="99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grpSp>
        <p:nvGrpSpPr>
          <p:cNvPr id="6" name="Group 64">
            <a:extLst>
              <a:ext uri="{FF2B5EF4-FFF2-40B4-BE49-F238E27FC236}">
                <a16:creationId xmlns:a16="http://schemas.microsoft.com/office/drawing/2014/main" id="{BEAC3093-552C-4DBA-B30B-EF661160DF2F}"/>
              </a:ext>
            </a:extLst>
          </p:cNvPr>
          <p:cNvGrpSpPr>
            <a:grpSpLocks/>
          </p:cNvGrpSpPr>
          <p:nvPr/>
        </p:nvGrpSpPr>
        <p:grpSpPr bwMode="auto">
          <a:xfrm>
            <a:off x="5146675" y="4494213"/>
            <a:ext cx="3222625" cy="519112"/>
            <a:chOff x="3242" y="2831"/>
            <a:chExt cx="2030" cy="327"/>
          </a:xfrm>
        </p:grpSpPr>
        <p:graphicFrame>
          <p:nvGraphicFramePr>
            <p:cNvPr id="42015" name="Object 7">
              <a:extLst>
                <a:ext uri="{FF2B5EF4-FFF2-40B4-BE49-F238E27FC236}">
                  <a16:creationId xmlns:a16="http://schemas.microsoft.com/office/drawing/2014/main" id="{6AA625A4-C440-459E-B6C8-C7133D49F3AF}"/>
                </a:ext>
              </a:extLst>
            </p:cNvPr>
            <p:cNvGraphicFramePr>
              <a:graphicFrameLocks noChangeAspect="1"/>
            </p:cNvGraphicFramePr>
            <p:nvPr/>
          </p:nvGraphicFramePr>
          <p:xfrm>
            <a:off x="3242" y="2892"/>
            <a:ext cx="474" cy="243"/>
          </p:xfrm>
          <a:graphic>
            <a:graphicData uri="http://schemas.openxmlformats.org/presentationml/2006/ole">
              <mc:AlternateContent xmlns:mc="http://schemas.openxmlformats.org/markup-compatibility/2006">
                <mc:Choice xmlns:v="urn:schemas-microsoft-com:vml" Requires="v">
                  <p:oleObj spid="_x0000_s42106" name="公式" r:id="rId13" imgW="247591" imgH="133196" progId="Equation.3">
                    <p:embed/>
                  </p:oleObj>
                </mc:Choice>
                <mc:Fallback>
                  <p:oleObj name="公式" r:id="rId13" imgW="247591" imgH="133196"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42" y="2892"/>
                          <a:ext cx="474"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16" name="Object 8">
              <a:extLst>
                <a:ext uri="{FF2B5EF4-FFF2-40B4-BE49-F238E27FC236}">
                  <a16:creationId xmlns:a16="http://schemas.microsoft.com/office/drawing/2014/main" id="{2773A7DF-8A09-4086-9568-58F4D0C6542E}"/>
                </a:ext>
              </a:extLst>
            </p:cNvPr>
            <p:cNvGraphicFramePr>
              <a:graphicFrameLocks noChangeAspect="1"/>
            </p:cNvGraphicFramePr>
            <p:nvPr/>
          </p:nvGraphicFramePr>
          <p:xfrm>
            <a:off x="3674" y="2831"/>
            <a:ext cx="453" cy="317"/>
          </p:xfrm>
          <a:graphic>
            <a:graphicData uri="http://schemas.openxmlformats.org/presentationml/2006/ole">
              <mc:AlternateContent xmlns:mc="http://schemas.openxmlformats.org/markup-compatibility/2006">
                <mc:Choice xmlns:v="urn:schemas-microsoft-com:vml" Requires="v">
                  <p:oleObj spid="_x0000_s42107" name="公式" r:id="rId15" imgW="238327" imgH="190703" progId="Equation.3">
                    <p:embed/>
                  </p:oleObj>
                </mc:Choice>
                <mc:Fallback>
                  <p:oleObj name="公式" r:id="rId15" imgW="238327" imgH="190703"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74" y="2831"/>
                          <a:ext cx="453"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17" name="Object 9">
              <a:extLst>
                <a:ext uri="{FF2B5EF4-FFF2-40B4-BE49-F238E27FC236}">
                  <a16:creationId xmlns:a16="http://schemas.microsoft.com/office/drawing/2014/main" id="{5E896D25-6678-4F20-8B00-6350B4399AD2}"/>
                </a:ext>
              </a:extLst>
            </p:cNvPr>
            <p:cNvGraphicFramePr>
              <a:graphicFrameLocks noChangeAspect="1"/>
            </p:cNvGraphicFramePr>
            <p:nvPr/>
          </p:nvGraphicFramePr>
          <p:xfrm>
            <a:off x="4101" y="2840"/>
            <a:ext cx="603" cy="318"/>
          </p:xfrm>
          <a:graphic>
            <a:graphicData uri="http://schemas.openxmlformats.org/presentationml/2006/ole">
              <mc:AlternateContent xmlns:mc="http://schemas.openxmlformats.org/markup-compatibility/2006">
                <mc:Choice xmlns:v="urn:schemas-microsoft-com:vml" Requires="v">
                  <p:oleObj spid="_x0000_s42108" name="公式" r:id="rId17" imgW="323805" imgH="190703" progId="Equation.3">
                    <p:embed/>
                  </p:oleObj>
                </mc:Choice>
                <mc:Fallback>
                  <p:oleObj name="公式" r:id="rId17" imgW="323805" imgH="190703"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01" y="2840"/>
                          <a:ext cx="603"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18" name="Object 10">
              <a:extLst>
                <a:ext uri="{FF2B5EF4-FFF2-40B4-BE49-F238E27FC236}">
                  <a16:creationId xmlns:a16="http://schemas.microsoft.com/office/drawing/2014/main" id="{B6CD5867-73B2-464C-8509-9E10B109E583}"/>
                </a:ext>
              </a:extLst>
            </p:cNvPr>
            <p:cNvGraphicFramePr>
              <a:graphicFrameLocks noChangeAspect="1"/>
            </p:cNvGraphicFramePr>
            <p:nvPr/>
          </p:nvGraphicFramePr>
          <p:xfrm>
            <a:off x="4646" y="2849"/>
            <a:ext cx="626" cy="298"/>
          </p:xfrm>
          <a:graphic>
            <a:graphicData uri="http://schemas.openxmlformats.org/presentationml/2006/ole">
              <mc:AlternateContent xmlns:mc="http://schemas.openxmlformats.org/markup-compatibility/2006">
                <mc:Choice xmlns:v="urn:schemas-microsoft-com:vml" Requires="v">
                  <p:oleObj spid="_x0000_s42109" name="公式" r:id="rId19" imgW="342753" imgH="171252" progId="Equation.3">
                    <p:embed/>
                  </p:oleObj>
                </mc:Choice>
                <mc:Fallback>
                  <p:oleObj name="公式" r:id="rId19" imgW="342753" imgH="171252" progId="Equation.3">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46" y="2849"/>
                          <a:ext cx="626" cy="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6808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680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6809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680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806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a:extLst>
              <a:ext uri="{FF2B5EF4-FFF2-40B4-BE49-F238E27FC236}">
                <a16:creationId xmlns:a16="http://schemas.microsoft.com/office/drawing/2014/main" id="{ABB129DD-DB60-4A82-8DD7-8CB8D4BF695B}"/>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86BF57A8-C5E8-4F34-997A-7EF21FE9D390}" type="datetime1">
              <a:rPr lang="zh-CN" altLang="en-US" sz="1800" b="0" smtClean="0">
                <a:solidFill>
                  <a:srgbClr val="B2B2B2"/>
                </a:solidFill>
              </a:rPr>
              <a:pPr>
                <a:spcAft>
                  <a:spcPct val="0"/>
                </a:spcAft>
                <a:buFontTx/>
                <a:buNone/>
              </a:pPr>
              <a:t>2023/9/19</a:t>
            </a:fld>
            <a:endParaRPr lang="en-US" altLang="zh-CN" sz="1800" b="0">
              <a:solidFill>
                <a:srgbClr val="B2B2B2"/>
              </a:solidFill>
            </a:endParaRPr>
          </a:p>
        </p:txBody>
      </p:sp>
      <p:sp>
        <p:nvSpPr>
          <p:cNvPr id="43011" name="Rectangle 5">
            <a:extLst>
              <a:ext uri="{FF2B5EF4-FFF2-40B4-BE49-F238E27FC236}">
                <a16:creationId xmlns:a16="http://schemas.microsoft.com/office/drawing/2014/main" id="{D76A9707-18E5-4055-A495-8631A16E90F0}"/>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(3)</a:t>
            </a:r>
          </a:p>
        </p:txBody>
      </p:sp>
      <p:sp>
        <p:nvSpPr>
          <p:cNvPr id="43012" name="Rectangle 6">
            <a:extLst>
              <a:ext uri="{FF2B5EF4-FFF2-40B4-BE49-F238E27FC236}">
                <a16:creationId xmlns:a16="http://schemas.microsoft.com/office/drawing/2014/main" id="{8366DF5B-6E03-4AB7-905F-11D353ED55A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88B404BA-94F7-4646-98E1-1519CF20E590}" type="slidenum">
              <a:rPr lang="en-US" altLang="zh-CN" sz="1800" b="0">
                <a:solidFill>
                  <a:srgbClr val="B2B2B2"/>
                </a:solidFill>
              </a:rPr>
              <a:pPr>
                <a:spcAft>
                  <a:spcPct val="0"/>
                </a:spcAft>
                <a:buFontTx/>
                <a:buNone/>
              </a:pPr>
              <a:t>21</a:t>
            </a:fld>
            <a:endParaRPr lang="en-US" altLang="zh-CN" sz="1800" b="0">
              <a:solidFill>
                <a:srgbClr val="B2B2B2"/>
              </a:solidFill>
            </a:endParaRPr>
          </a:p>
        </p:txBody>
      </p:sp>
      <p:sp>
        <p:nvSpPr>
          <p:cNvPr id="43013" name="Rectangle 2">
            <a:extLst>
              <a:ext uri="{FF2B5EF4-FFF2-40B4-BE49-F238E27FC236}">
                <a16:creationId xmlns:a16="http://schemas.microsoft.com/office/drawing/2014/main" id="{7E5EAC57-5A21-4EA7-B42E-F1B543FAAFC2}"/>
              </a:ext>
            </a:extLst>
          </p:cNvPr>
          <p:cNvSpPr>
            <a:spLocks noGrp="1" noChangeArrowheads="1"/>
          </p:cNvSpPr>
          <p:nvPr>
            <p:ph type="title"/>
          </p:nvPr>
        </p:nvSpPr>
        <p:spPr/>
        <p:txBody>
          <a:bodyPr/>
          <a:lstStyle/>
          <a:p>
            <a:r>
              <a:rPr lang="zh-CN" altLang="en-US">
                <a:latin typeface="Times New Roman" panose="02020603050405020304" pitchFamily="18" charset="0"/>
              </a:rPr>
              <a:t>示例</a:t>
            </a:r>
            <a:r>
              <a:rPr lang="en-US" altLang="zh-CN">
                <a:latin typeface="Times New Roman" panose="02020603050405020304" pitchFamily="18" charset="0"/>
              </a:rPr>
              <a:t>—</a:t>
            </a:r>
            <a:r>
              <a:rPr lang="zh-CN" altLang="en-US">
                <a:latin typeface="Times New Roman" panose="02020603050405020304" pitchFamily="18" charset="0"/>
              </a:rPr>
              <a:t>卡诺图化简</a:t>
            </a:r>
            <a:r>
              <a:rPr lang="en-US" altLang="zh-CN">
                <a:latin typeface="Times New Roman" panose="02020603050405020304" pitchFamily="18" charset="0"/>
              </a:rPr>
              <a:t>(2)</a:t>
            </a:r>
            <a:endParaRPr lang="zh-CN" altLang="en-US">
              <a:latin typeface="Times New Roman" panose="02020603050405020304" pitchFamily="18" charset="0"/>
            </a:endParaRPr>
          </a:p>
        </p:txBody>
      </p:sp>
      <p:sp>
        <p:nvSpPr>
          <p:cNvPr id="43014" name="Text Box 3">
            <a:extLst>
              <a:ext uri="{FF2B5EF4-FFF2-40B4-BE49-F238E27FC236}">
                <a16:creationId xmlns:a16="http://schemas.microsoft.com/office/drawing/2014/main" id="{4A88D7E3-D9AC-4011-9583-A9F161163F2D}"/>
              </a:ext>
            </a:extLst>
          </p:cNvPr>
          <p:cNvSpPr txBox="1">
            <a:spLocks noChangeArrowheads="1"/>
          </p:cNvSpPr>
          <p:nvPr/>
        </p:nvSpPr>
        <p:spPr bwMode="auto">
          <a:xfrm>
            <a:off x="684213" y="1409700"/>
            <a:ext cx="7956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3200" b="0">
                <a:latin typeface="Times New Roman" panose="02020603050405020304" pitchFamily="18" charset="0"/>
              </a:rPr>
              <a:t>Y(A,B,C,D) =</a:t>
            </a:r>
            <a:r>
              <a:rPr kumimoji="1" lang="en-US" altLang="zh-CN" sz="3200" b="0">
                <a:latin typeface="宋体" panose="02010600030101010101" pitchFamily="2" charset="-122"/>
              </a:rPr>
              <a:t>Σ</a:t>
            </a:r>
            <a:r>
              <a:rPr kumimoji="1" lang="en-US" altLang="zh-CN" sz="3200" b="0">
                <a:latin typeface="Times New Roman" panose="02020603050405020304" pitchFamily="18" charset="0"/>
              </a:rPr>
              <a:t>(m</a:t>
            </a:r>
            <a:r>
              <a:rPr kumimoji="1" lang="en-US" altLang="zh-CN" sz="3200" b="0" baseline="-25000">
                <a:latin typeface="Times New Roman" panose="02020603050405020304" pitchFamily="18" charset="0"/>
              </a:rPr>
              <a:t>0 </a:t>
            </a:r>
            <a:r>
              <a:rPr kumimoji="1" lang="en-US" altLang="zh-CN" sz="3200" b="0">
                <a:latin typeface="Times New Roman" panose="02020603050405020304" pitchFamily="18" charset="0"/>
              </a:rPr>
              <a:t>, m</a:t>
            </a:r>
            <a:r>
              <a:rPr kumimoji="1" lang="en-US" altLang="zh-CN" sz="3200" b="0" baseline="-25000">
                <a:latin typeface="Times New Roman" panose="02020603050405020304" pitchFamily="18" charset="0"/>
              </a:rPr>
              <a:t>2</a:t>
            </a:r>
            <a:r>
              <a:rPr kumimoji="1" lang="en-US" altLang="zh-CN" sz="3200" b="0">
                <a:latin typeface="Times New Roman" panose="02020603050405020304" pitchFamily="18" charset="0"/>
              </a:rPr>
              <a:t> , m</a:t>
            </a:r>
            <a:r>
              <a:rPr kumimoji="1" lang="en-US" altLang="zh-CN" sz="3200" b="0" baseline="-25000">
                <a:latin typeface="Times New Roman" panose="02020603050405020304" pitchFamily="18" charset="0"/>
              </a:rPr>
              <a:t>4</a:t>
            </a:r>
            <a:r>
              <a:rPr kumimoji="1" lang="en-US" altLang="zh-CN" sz="3200" b="0">
                <a:latin typeface="Times New Roman" panose="02020603050405020304" pitchFamily="18" charset="0"/>
              </a:rPr>
              <a:t> , m</a:t>
            </a:r>
            <a:r>
              <a:rPr kumimoji="1" lang="en-US" altLang="zh-CN" sz="3200" b="0" baseline="-25000">
                <a:latin typeface="Times New Roman" panose="02020603050405020304" pitchFamily="18" charset="0"/>
              </a:rPr>
              <a:t>6</a:t>
            </a:r>
            <a:r>
              <a:rPr kumimoji="1" lang="en-US" altLang="zh-CN" sz="3200" b="0">
                <a:latin typeface="Times New Roman" panose="02020603050405020304" pitchFamily="18" charset="0"/>
              </a:rPr>
              <a:t> , m</a:t>
            </a:r>
            <a:r>
              <a:rPr kumimoji="1" lang="en-US" altLang="zh-CN" sz="3200" b="0" baseline="-25000">
                <a:latin typeface="Times New Roman" panose="02020603050405020304" pitchFamily="18" charset="0"/>
              </a:rPr>
              <a:t>8</a:t>
            </a:r>
            <a:r>
              <a:rPr kumimoji="1" lang="en-US" altLang="zh-CN" sz="3200" b="0">
                <a:latin typeface="Times New Roman" panose="02020603050405020304" pitchFamily="18" charset="0"/>
              </a:rPr>
              <a:t> ~ m</a:t>
            </a:r>
            <a:r>
              <a:rPr kumimoji="1" lang="en-US" altLang="zh-CN" sz="3200" b="0" baseline="-25000">
                <a:latin typeface="Times New Roman" panose="02020603050405020304" pitchFamily="18" charset="0"/>
              </a:rPr>
              <a:t>15</a:t>
            </a:r>
            <a:r>
              <a:rPr kumimoji="1" lang="en-US" altLang="zh-CN" sz="3200" b="0">
                <a:latin typeface="Times New Roman" panose="02020603050405020304" pitchFamily="18" charset="0"/>
              </a:rPr>
              <a:t>)</a:t>
            </a:r>
            <a:endParaRPr kumimoji="1" lang="zh-CN" altLang="en-US" sz="3200" b="0">
              <a:latin typeface="Times New Roman" panose="02020603050405020304" pitchFamily="18" charset="0"/>
            </a:endParaRPr>
          </a:p>
        </p:txBody>
      </p:sp>
      <p:graphicFrame>
        <p:nvGraphicFramePr>
          <p:cNvPr id="1069060" name="Group 4">
            <a:extLst>
              <a:ext uri="{FF2B5EF4-FFF2-40B4-BE49-F238E27FC236}">
                <a16:creationId xmlns:a16="http://schemas.microsoft.com/office/drawing/2014/main" id="{159AD24E-233E-4593-AA62-73D5093C38AA}"/>
              </a:ext>
            </a:extLst>
          </p:cNvPr>
          <p:cNvGraphicFramePr>
            <a:graphicFrameLocks noGrp="1"/>
          </p:cNvGraphicFramePr>
          <p:nvPr/>
        </p:nvGraphicFramePr>
        <p:xfrm>
          <a:off x="827088" y="2473325"/>
          <a:ext cx="3203575" cy="2684464"/>
        </p:xfrm>
        <a:graphic>
          <a:graphicData uri="http://schemas.openxmlformats.org/drawingml/2006/table">
            <a:tbl>
              <a:tblPr/>
              <a:tblGrid>
                <a:gridCol w="641350">
                  <a:extLst>
                    <a:ext uri="{9D8B030D-6E8A-4147-A177-3AD203B41FA5}">
                      <a16:colId xmlns:a16="http://schemas.microsoft.com/office/drawing/2014/main" val="20000"/>
                    </a:ext>
                  </a:extLst>
                </a:gridCol>
                <a:gridCol w="639762">
                  <a:extLst>
                    <a:ext uri="{9D8B030D-6E8A-4147-A177-3AD203B41FA5}">
                      <a16:colId xmlns:a16="http://schemas.microsoft.com/office/drawing/2014/main" val="20001"/>
                    </a:ext>
                  </a:extLst>
                </a:gridCol>
                <a:gridCol w="641350">
                  <a:extLst>
                    <a:ext uri="{9D8B030D-6E8A-4147-A177-3AD203B41FA5}">
                      <a16:colId xmlns:a16="http://schemas.microsoft.com/office/drawing/2014/main" val="20002"/>
                    </a:ext>
                  </a:extLst>
                </a:gridCol>
                <a:gridCol w="639763">
                  <a:extLst>
                    <a:ext uri="{9D8B030D-6E8A-4147-A177-3AD203B41FA5}">
                      <a16:colId xmlns:a16="http://schemas.microsoft.com/office/drawing/2014/main" val="20003"/>
                    </a:ext>
                  </a:extLst>
                </a:gridCol>
                <a:gridCol w="641350">
                  <a:extLst>
                    <a:ext uri="{9D8B030D-6E8A-4147-A177-3AD203B41FA5}">
                      <a16:colId xmlns:a16="http://schemas.microsoft.com/office/drawing/2014/main" val="20004"/>
                    </a:ext>
                  </a:extLst>
                </a:gridCol>
              </a:tblGrid>
              <a:tr h="4667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00</a:t>
                      </a:r>
                    </a:p>
                  </a:txBody>
                  <a:tcPr marL="0" marR="0" marT="0" marB="0" anchor="ctr" anchorCtr="1"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01</a:t>
                      </a:r>
                    </a:p>
                  </a:txBody>
                  <a:tcPr marL="0" marR="0" marT="0" marB="0" anchor="ctr" anchorCtr="1"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11</a:t>
                      </a:r>
                    </a:p>
                  </a:txBody>
                  <a:tcPr marL="0" marR="0" marT="0" marB="0" anchor="ctr" anchorCtr="1"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10</a:t>
                      </a:r>
                    </a:p>
                  </a:txBody>
                  <a:tcPr marL="0" marR="0" marT="0" marB="0" anchor="ctr" anchorCtr="1"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4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00</a:t>
                      </a:r>
                    </a:p>
                  </a:txBody>
                  <a:tcPr marL="0" marR="0" marT="0" marB="0" anchor="ctr" anchorCtr="1"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5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01</a:t>
                      </a:r>
                    </a:p>
                  </a:txBody>
                  <a:tcPr marL="0" marR="0" marT="0" marB="0" anchor="ctr" anchorCtr="1"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4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11</a:t>
                      </a:r>
                    </a:p>
                  </a:txBody>
                  <a:tcPr marL="0" marR="0" marT="0" marB="0" anchor="ctr" anchorCtr="1"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4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10</a:t>
                      </a:r>
                    </a:p>
                  </a:txBody>
                  <a:tcPr marL="0" marR="0" marT="0" marB="0" anchor="ctr" anchorCtr="1"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43051" name="Group 52">
            <a:extLst>
              <a:ext uri="{FF2B5EF4-FFF2-40B4-BE49-F238E27FC236}">
                <a16:creationId xmlns:a16="http://schemas.microsoft.com/office/drawing/2014/main" id="{FBA87334-0F79-4BB9-BF2B-92BCE518985C}"/>
              </a:ext>
            </a:extLst>
          </p:cNvPr>
          <p:cNvGrpSpPr>
            <a:grpSpLocks/>
          </p:cNvGrpSpPr>
          <p:nvPr/>
        </p:nvGrpSpPr>
        <p:grpSpPr bwMode="auto">
          <a:xfrm>
            <a:off x="611188" y="2205038"/>
            <a:ext cx="1084262" cy="771525"/>
            <a:chOff x="453" y="1395"/>
            <a:chExt cx="683" cy="486"/>
          </a:xfrm>
        </p:grpSpPr>
        <p:sp>
          <p:nvSpPr>
            <p:cNvPr id="43132" name="Line 53">
              <a:extLst>
                <a:ext uri="{FF2B5EF4-FFF2-40B4-BE49-F238E27FC236}">
                  <a16:creationId xmlns:a16="http://schemas.microsoft.com/office/drawing/2014/main" id="{17F240D6-D04C-4861-896B-87458A3C7ABF}"/>
                </a:ext>
              </a:extLst>
            </p:cNvPr>
            <p:cNvSpPr>
              <a:spLocks noChangeShapeType="1"/>
            </p:cNvSpPr>
            <p:nvPr/>
          </p:nvSpPr>
          <p:spPr bwMode="auto">
            <a:xfrm flipH="1" flipV="1">
              <a:off x="686" y="1509"/>
              <a:ext cx="312" cy="3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133" name="Text Box 54">
              <a:extLst>
                <a:ext uri="{FF2B5EF4-FFF2-40B4-BE49-F238E27FC236}">
                  <a16:creationId xmlns:a16="http://schemas.microsoft.com/office/drawing/2014/main" id="{170DD2B5-40D2-4B3B-BD5C-1F46B408ED07}"/>
                </a:ext>
              </a:extLst>
            </p:cNvPr>
            <p:cNvSpPr txBox="1">
              <a:spLocks noChangeArrowheads="1"/>
            </p:cNvSpPr>
            <p:nvPr/>
          </p:nvSpPr>
          <p:spPr bwMode="auto">
            <a:xfrm>
              <a:off x="453" y="1593"/>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sz="2400" b="0">
                  <a:latin typeface="Times New Roman" panose="02020603050405020304" pitchFamily="18" charset="0"/>
                </a:rPr>
                <a:t>AB</a:t>
              </a:r>
              <a:endParaRPr lang="en-US" altLang="zh-CN" b="0" baseline="-10000">
                <a:latin typeface="Times New Roman" panose="02020603050405020304" pitchFamily="18" charset="0"/>
              </a:endParaRPr>
            </a:p>
          </p:txBody>
        </p:sp>
        <p:sp>
          <p:nvSpPr>
            <p:cNvPr id="43134" name="Text Box 55">
              <a:extLst>
                <a:ext uri="{FF2B5EF4-FFF2-40B4-BE49-F238E27FC236}">
                  <a16:creationId xmlns:a16="http://schemas.microsoft.com/office/drawing/2014/main" id="{0F9D8555-2509-430A-8A58-59147E2B7631}"/>
                </a:ext>
              </a:extLst>
            </p:cNvPr>
            <p:cNvSpPr txBox="1">
              <a:spLocks noChangeArrowheads="1"/>
            </p:cNvSpPr>
            <p:nvPr/>
          </p:nvSpPr>
          <p:spPr bwMode="auto">
            <a:xfrm>
              <a:off x="753" y="1395"/>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sz="2400" b="0">
                  <a:latin typeface="Times New Roman" panose="02020603050405020304" pitchFamily="18" charset="0"/>
                </a:rPr>
                <a:t>CD</a:t>
              </a:r>
              <a:endParaRPr lang="en-US" altLang="zh-CN" b="0" baseline="-10000">
                <a:latin typeface="Times New Roman" panose="02020603050405020304" pitchFamily="18" charset="0"/>
              </a:endParaRPr>
            </a:p>
          </p:txBody>
        </p:sp>
      </p:grpSp>
      <p:graphicFrame>
        <p:nvGraphicFramePr>
          <p:cNvPr id="1069112" name="Group 56">
            <a:extLst>
              <a:ext uri="{FF2B5EF4-FFF2-40B4-BE49-F238E27FC236}">
                <a16:creationId xmlns:a16="http://schemas.microsoft.com/office/drawing/2014/main" id="{EC21AC89-5BA5-451A-B5FA-4352EDB22492}"/>
              </a:ext>
            </a:extLst>
          </p:cNvPr>
          <p:cNvGraphicFramePr>
            <a:graphicFrameLocks noGrp="1"/>
          </p:cNvGraphicFramePr>
          <p:nvPr/>
        </p:nvGraphicFramePr>
        <p:xfrm>
          <a:off x="1476375" y="2940050"/>
          <a:ext cx="2562225" cy="2217739"/>
        </p:xfrm>
        <a:graphic>
          <a:graphicData uri="http://schemas.openxmlformats.org/drawingml/2006/table">
            <a:tbl>
              <a:tblPr/>
              <a:tblGrid>
                <a:gridCol w="639763">
                  <a:extLst>
                    <a:ext uri="{9D8B030D-6E8A-4147-A177-3AD203B41FA5}">
                      <a16:colId xmlns:a16="http://schemas.microsoft.com/office/drawing/2014/main" val="20000"/>
                    </a:ext>
                  </a:extLst>
                </a:gridCol>
                <a:gridCol w="641350">
                  <a:extLst>
                    <a:ext uri="{9D8B030D-6E8A-4147-A177-3AD203B41FA5}">
                      <a16:colId xmlns:a16="http://schemas.microsoft.com/office/drawing/2014/main" val="20001"/>
                    </a:ext>
                  </a:extLst>
                </a:gridCol>
                <a:gridCol w="639762">
                  <a:extLst>
                    <a:ext uri="{9D8B030D-6E8A-4147-A177-3AD203B41FA5}">
                      <a16:colId xmlns:a16="http://schemas.microsoft.com/office/drawing/2014/main" val="20002"/>
                    </a:ext>
                  </a:extLst>
                </a:gridCol>
                <a:gridCol w="641350">
                  <a:extLst>
                    <a:ext uri="{9D8B030D-6E8A-4147-A177-3AD203B41FA5}">
                      <a16:colId xmlns:a16="http://schemas.microsoft.com/office/drawing/2014/main" val="20003"/>
                    </a:ext>
                  </a:extLst>
                </a:gridCol>
              </a:tblGrid>
              <a:tr h="554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5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4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4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069143" name="AutoShape 87">
            <a:extLst>
              <a:ext uri="{FF2B5EF4-FFF2-40B4-BE49-F238E27FC236}">
                <a16:creationId xmlns:a16="http://schemas.microsoft.com/office/drawing/2014/main" id="{8FE1365F-9C67-49CB-BD47-B424E3989E94}"/>
              </a:ext>
            </a:extLst>
          </p:cNvPr>
          <p:cNvSpPr>
            <a:spLocks noChangeArrowheads="1"/>
          </p:cNvSpPr>
          <p:nvPr/>
        </p:nvSpPr>
        <p:spPr bwMode="auto">
          <a:xfrm>
            <a:off x="1619250" y="4148138"/>
            <a:ext cx="2268538" cy="936625"/>
          </a:xfrm>
          <a:prstGeom prst="roundRect">
            <a:avLst>
              <a:gd name="adj" fmla="val 16667"/>
            </a:avLst>
          </a:prstGeom>
          <a:noFill/>
          <a:ln w="38100" cap="sq">
            <a:solidFill>
              <a:srgbClr val="0033CC"/>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069144" name="AutoShape 88">
            <a:extLst>
              <a:ext uri="{FF2B5EF4-FFF2-40B4-BE49-F238E27FC236}">
                <a16:creationId xmlns:a16="http://schemas.microsoft.com/office/drawing/2014/main" id="{481BAB54-2EA3-45A1-A0D5-73830DE807AE}"/>
              </a:ext>
            </a:extLst>
          </p:cNvPr>
          <p:cNvSpPr>
            <a:spLocks/>
          </p:cNvSpPr>
          <p:nvPr/>
        </p:nvSpPr>
        <p:spPr bwMode="auto">
          <a:xfrm>
            <a:off x="1403350" y="3032125"/>
            <a:ext cx="533400" cy="2052638"/>
          </a:xfrm>
          <a:prstGeom prst="rightBracket">
            <a:avLst>
              <a:gd name="adj" fmla="val 32068"/>
            </a:avLst>
          </a:prstGeom>
          <a:noFill/>
          <a:ln w="38100" cap="sq">
            <a:solidFill>
              <a:srgbClr val="CC0066"/>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069145" name="AutoShape 89">
            <a:extLst>
              <a:ext uri="{FF2B5EF4-FFF2-40B4-BE49-F238E27FC236}">
                <a16:creationId xmlns:a16="http://schemas.microsoft.com/office/drawing/2014/main" id="{18E10E8A-759E-4E71-893F-D5AEA683416B}"/>
              </a:ext>
            </a:extLst>
          </p:cNvPr>
          <p:cNvSpPr>
            <a:spLocks/>
          </p:cNvSpPr>
          <p:nvPr/>
        </p:nvSpPr>
        <p:spPr bwMode="auto">
          <a:xfrm flipH="1">
            <a:off x="3567113" y="3032125"/>
            <a:ext cx="573087" cy="2052638"/>
          </a:xfrm>
          <a:prstGeom prst="rightBracket">
            <a:avLst>
              <a:gd name="adj" fmla="val 29848"/>
            </a:avLst>
          </a:prstGeom>
          <a:noFill/>
          <a:ln w="38100" cap="sq">
            <a:solidFill>
              <a:srgbClr val="CC0066"/>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aphicFrame>
        <p:nvGraphicFramePr>
          <p:cNvPr id="43086" name="Object 2">
            <a:extLst>
              <a:ext uri="{FF2B5EF4-FFF2-40B4-BE49-F238E27FC236}">
                <a16:creationId xmlns:a16="http://schemas.microsoft.com/office/drawing/2014/main" id="{6E99CA05-57CB-4EB3-8CEF-148D182DDC90}"/>
              </a:ext>
            </a:extLst>
          </p:cNvPr>
          <p:cNvGraphicFramePr>
            <a:graphicFrameLocks noChangeAspect="1"/>
          </p:cNvGraphicFramePr>
          <p:nvPr/>
        </p:nvGraphicFramePr>
        <p:xfrm>
          <a:off x="971550" y="5672138"/>
          <a:ext cx="752475" cy="385762"/>
        </p:xfrm>
        <a:graphic>
          <a:graphicData uri="http://schemas.openxmlformats.org/presentationml/2006/ole">
            <mc:AlternateContent xmlns:mc="http://schemas.openxmlformats.org/markup-compatibility/2006">
              <mc:Choice xmlns:v="urn:schemas-microsoft-com:vml" Requires="v">
                <p:oleObj spid="_x0000_s43160" name="公式" r:id="rId3" imgW="247591" imgH="133196" progId="Equation.3">
                  <p:embed/>
                </p:oleObj>
              </mc:Choice>
              <mc:Fallback>
                <p:oleObj name="公式" r:id="rId3" imgW="247591" imgH="133196"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5672138"/>
                        <a:ext cx="7524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9147" name="Object 3">
            <a:extLst>
              <a:ext uri="{FF2B5EF4-FFF2-40B4-BE49-F238E27FC236}">
                <a16:creationId xmlns:a16="http://schemas.microsoft.com/office/drawing/2014/main" id="{C24672AF-6905-4F4F-B71F-5BDD960AE196}"/>
              </a:ext>
            </a:extLst>
          </p:cNvPr>
          <p:cNvGraphicFramePr>
            <a:graphicFrameLocks noChangeAspect="1"/>
          </p:cNvGraphicFramePr>
          <p:nvPr/>
        </p:nvGraphicFramePr>
        <p:xfrm>
          <a:off x="2051050" y="5589588"/>
          <a:ext cx="719138" cy="474662"/>
        </p:xfrm>
        <a:graphic>
          <a:graphicData uri="http://schemas.openxmlformats.org/presentationml/2006/ole">
            <mc:AlternateContent xmlns:mc="http://schemas.openxmlformats.org/markup-compatibility/2006">
              <mc:Choice xmlns:v="urn:schemas-microsoft-com:vml" Requires="v">
                <p:oleObj spid="_x0000_s43161" name="公式" r:id="rId5" imgW="238327" imgH="171252" progId="Equation.3">
                  <p:embed/>
                </p:oleObj>
              </mc:Choice>
              <mc:Fallback>
                <p:oleObj name="公式" r:id="rId5" imgW="238327" imgH="171252"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5589588"/>
                        <a:ext cx="719138"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9148" name="Object 4">
            <a:extLst>
              <a:ext uri="{FF2B5EF4-FFF2-40B4-BE49-F238E27FC236}">
                <a16:creationId xmlns:a16="http://schemas.microsoft.com/office/drawing/2014/main" id="{9B1B383F-AE2F-45F5-8DB8-B1886975445B}"/>
              </a:ext>
            </a:extLst>
          </p:cNvPr>
          <p:cNvGraphicFramePr>
            <a:graphicFrameLocks noChangeAspect="1"/>
          </p:cNvGraphicFramePr>
          <p:nvPr/>
        </p:nvGraphicFramePr>
        <p:xfrm>
          <a:off x="1692275" y="5668963"/>
          <a:ext cx="444500" cy="385762"/>
        </p:xfrm>
        <a:graphic>
          <a:graphicData uri="http://schemas.openxmlformats.org/presentationml/2006/ole">
            <mc:AlternateContent xmlns:mc="http://schemas.openxmlformats.org/markup-compatibility/2006">
              <mc:Choice xmlns:v="urn:schemas-microsoft-com:vml" Requires="v">
                <p:oleObj spid="_x0000_s43162" name="公式" r:id="rId7" imgW="133480" imgH="133196" progId="Equation.3">
                  <p:embed/>
                </p:oleObj>
              </mc:Choice>
              <mc:Fallback>
                <p:oleObj name="公式" r:id="rId7" imgW="133480" imgH="133196"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2275" y="5668963"/>
                        <a:ext cx="444500"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9149" name="Group 93">
            <a:extLst>
              <a:ext uri="{FF2B5EF4-FFF2-40B4-BE49-F238E27FC236}">
                <a16:creationId xmlns:a16="http://schemas.microsoft.com/office/drawing/2014/main" id="{45389CFB-F5A5-4E1E-B324-E42FC4B08F7E}"/>
              </a:ext>
            </a:extLst>
          </p:cNvPr>
          <p:cNvGraphicFramePr>
            <a:graphicFrameLocks noGrp="1"/>
          </p:cNvGraphicFramePr>
          <p:nvPr/>
        </p:nvGraphicFramePr>
        <p:xfrm>
          <a:off x="4897438" y="2473325"/>
          <a:ext cx="3203575" cy="2684464"/>
        </p:xfrm>
        <a:graphic>
          <a:graphicData uri="http://schemas.openxmlformats.org/drawingml/2006/table">
            <a:tbl>
              <a:tblPr/>
              <a:tblGrid>
                <a:gridCol w="641350">
                  <a:extLst>
                    <a:ext uri="{9D8B030D-6E8A-4147-A177-3AD203B41FA5}">
                      <a16:colId xmlns:a16="http://schemas.microsoft.com/office/drawing/2014/main" val="20000"/>
                    </a:ext>
                  </a:extLst>
                </a:gridCol>
                <a:gridCol w="639762">
                  <a:extLst>
                    <a:ext uri="{9D8B030D-6E8A-4147-A177-3AD203B41FA5}">
                      <a16:colId xmlns:a16="http://schemas.microsoft.com/office/drawing/2014/main" val="20001"/>
                    </a:ext>
                  </a:extLst>
                </a:gridCol>
                <a:gridCol w="641350">
                  <a:extLst>
                    <a:ext uri="{9D8B030D-6E8A-4147-A177-3AD203B41FA5}">
                      <a16:colId xmlns:a16="http://schemas.microsoft.com/office/drawing/2014/main" val="20002"/>
                    </a:ext>
                  </a:extLst>
                </a:gridCol>
                <a:gridCol w="639763">
                  <a:extLst>
                    <a:ext uri="{9D8B030D-6E8A-4147-A177-3AD203B41FA5}">
                      <a16:colId xmlns:a16="http://schemas.microsoft.com/office/drawing/2014/main" val="20003"/>
                    </a:ext>
                  </a:extLst>
                </a:gridCol>
                <a:gridCol w="641350">
                  <a:extLst>
                    <a:ext uri="{9D8B030D-6E8A-4147-A177-3AD203B41FA5}">
                      <a16:colId xmlns:a16="http://schemas.microsoft.com/office/drawing/2014/main" val="20004"/>
                    </a:ext>
                  </a:extLst>
                </a:gridCol>
              </a:tblGrid>
              <a:tr h="4667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00</a:t>
                      </a: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01</a:t>
                      </a: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11</a:t>
                      </a: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10</a:t>
                      </a: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4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5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01</a:t>
                      </a:r>
                    </a:p>
                  </a:txBody>
                  <a:tcPr marL="0" marR="0" marT="0" marB="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4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11</a:t>
                      </a:r>
                    </a:p>
                  </a:txBody>
                  <a:tcPr marL="0" marR="0" marT="0" marB="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4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3" name="Group 141">
            <a:extLst>
              <a:ext uri="{FF2B5EF4-FFF2-40B4-BE49-F238E27FC236}">
                <a16:creationId xmlns:a16="http://schemas.microsoft.com/office/drawing/2014/main" id="{188DBB90-E238-4A21-9C74-5C24B89D7FC0}"/>
              </a:ext>
            </a:extLst>
          </p:cNvPr>
          <p:cNvGrpSpPr>
            <a:grpSpLocks/>
          </p:cNvGrpSpPr>
          <p:nvPr/>
        </p:nvGrpSpPr>
        <p:grpSpPr bwMode="auto">
          <a:xfrm>
            <a:off x="4681538" y="2205038"/>
            <a:ext cx="1084262" cy="771525"/>
            <a:chOff x="2812" y="1333"/>
            <a:chExt cx="683" cy="486"/>
          </a:xfrm>
        </p:grpSpPr>
        <p:sp>
          <p:nvSpPr>
            <p:cNvPr id="43129" name="Line 142">
              <a:extLst>
                <a:ext uri="{FF2B5EF4-FFF2-40B4-BE49-F238E27FC236}">
                  <a16:creationId xmlns:a16="http://schemas.microsoft.com/office/drawing/2014/main" id="{355DB74E-1C76-4FB9-B4D0-10FD9A8FDDEC}"/>
                </a:ext>
              </a:extLst>
            </p:cNvPr>
            <p:cNvSpPr>
              <a:spLocks noChangeShapeType="1"/>
            </p:cNvSpPr>
            <p:nvPr/>
          </p:nvSpPr>
          <p:spPr bwMode="auto">
            <a:xfrm flipH="1" flipV="1">
              <a:off x="3045" y="1447"/>
              <a:ext cx="312" cy="3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130" name="Text Box 143">
              <a:extLst>
                <a:ext uri="{FF2B5EF4-FFF2-40B4-BE49-F238E27FC236}">
                  <a16:creationId xmlns:a16="http://schemas.microsoft.com/office/drawing/2014/main" id="{5277E53E-A7AC-43A0-9097-8688EAF784AA}"/>
                </a:ext>
              </a:extLst>
            </p:cNvPr>
            <p:cNvSpPr txBox="1">
              <a:spLocks noChangeArrowheads="1"/>
            </p:cNvSpPr>
            <p:nvPr/>
          </p:nvSpPr>
          <p:spPr bwMode="auto">
            <a:xfrm>
              <a:off x="2812" y="1531"/>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sz="2400" b="0">
                  <a:latin typeface="Times New Roman" panose="02020603050405020304" pitchFamily="18" charset="0"/>
                </a:rPr>
                <a:t>AB</a:t>
              </a:r>
              <a:endParaRPr lang="en-US" altLang="zh-CN" b="0" baseline="-10000">
                <a:latin typeface="Times New Roman" panose="02020603050405020304" pitchFamily="18" charset="0"/>
              </a:endParaRPr>
            </a:p>
          </p:txBody>
        </p:sp>
        <p:sp>
          <p:nvSpPr>
            <p:cNvPr id="43131" name="Text Box 144">
              <a:extLst>
                <a:ext uri="{FF2B5EF4-FFF2-40B4-BE49-F238E27FC236}">
                  <a16:creationId xmlns:a16="http://schemas.microsoft.com/office/drawing/2014/main" id="{7C325A7F-B904-4A34-8192-CBA0888380FF}"/>
                </a:ext>
              </a:extLst>
            </p:cNvPr>
            <p:cNvSpPr txBox="1">
              <a:spLocks noChangeArrowheads="1"/>
            </p:cNvSpPr>
            <p:nvPr/>
          </p:nvSpPr>
          <p:spPr bwMode="auto">
            <a:xfrm>
              <a:off x="3112" y="1333"/>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sz="2400" b="0">
                  <a:latin typeface="Times New Roman" panose="02020603050405020304" pitchFamily="18" charset="0"/>
                </a:rPr>
                <a:t>CD</a:t>
              </a:r>
              <a:endParaRPr lang="en-US" altLang="zh-CN" b="0" baseline="-10000">
                <a:latin typeface="Times New Roman" panose="02020603050405020304" pitchFamily="18" charset="0"/>
              </a:endParaRPr>
            </a:p>
          </p:txBody>
        </p:sp>
      </p:grpSp>
      <p:sp>
        <p:nvSpPr>
          <p:cNvPr id="1069201" name="AutoShape 145">
            <a:extLst>
              <a:ext uri="{FF2B5EF4-FFF2-40B4-BE49-F238E27FC236}">
                <a16:creationId xmlns:a16="http://schemas.microsoft.com/office/drawing/2014/main" id="{B4D4A3F2-6727-40AA-B7DA-EAA726225EDA}"/>
              </a:ext>
            </a:extLst>
          </p:cNvPr>
          <p:cNvSpPr>
            <a:spLocks noChangeArrowheads="1"/>
          </p:cNvSpPr>
          <p:nvPr/>
        </p:nvSpPr>
        <p:spPr bwMode="auto">
          <a:xfrm>
            <a:off x="6302375" y="3049588"/>
            <a:ext cx="1042988" cy="900112"/>
          </a:xfrm>
          <a:prstGeom prst="roundRect">
            <a:avLst>
              <a:gd name="adj" fmla="val 16667"/>
            </a:avLst>
          </a:prstGeom>
          <a:noFill/>
          <a:ln w="38100" cap="sq">
            <a:solidFill>
              <a:srgbClr val="008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aphicFrame>
        <p:nvGraphicFramePr>
          <p:cNvPr id="1069202" name="Object 5">
            <a:extLst>
              <a:ext uri="{FF2B5EF4-FFF2-40B4-BE49-F238E27FC236}">
                <a16:creationId xmlns:a16="http://schemas.microsoft.com/office/drawing/2014/main" id="{E3F0EB4F-2DCB-4500-9027-8667AFE70F3D}"/>
              </a:ext>
            </a:extLst>
          </p:cNvPr>
          <p:cNvGraphicFramePr>
            <a:graphicFrameLocks noChangeAspect="1"/>
          </p:cNvGraphicFramePr>
          <p:nvPr/>
        </p:nvGraphicFramePr>
        <p:xfrm>
          <a:off x="3600450" y="5583238"/>
          <a:ext cx="1436688" cy="474662"/>
        </p:xfrm>
        <a:graphic>
          <a:graphicData uri="http://schemas.openxmlformats.org/presentationml/2006/ole">
            <mc:AlternateContent xmlns:mc="http://schemas.openxmlformats.org/markup-compatibility/2006">
              <mc:Choice xmlns:v="urn:schemas-microsoft-com:vml" Requires="v">
                <p:oleObj spid="_x0000_s43163" name="公式" r:id="rId9" imgW="504866" imgH="171252" progId="Equation.3">
                  <p:embed/>
                </p:oleObj>
              </mc:Choice>
              <mc:Fallback>
                <p:oleObj name="公式" r:id="rId9" imgW="504866" imgH="171252"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0450" y="5583238"/>
                        <a:ext cx="1436688"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9203" name="Object 6">
            <a:extLst>
              <a:ext uri="{FF2B5EF4-FFF2-40B4-BE49-F238E27FC236}">
                <a16:creationId xmlns:a16="http://schemas.microsoft.com/office/drawing/2014/main" id="{C10A3D75-F479-459B-A64F-9533B778E462}"/>
              </a:ext>
            </a:extLst>
          </p:cNvPr>
          <p:cNvGraphicFramePr>
            <a:graphicFrameLocks noChangeAspect="1"/>
          </p:cNvGraphicFramePr>
          <p:nvPr/>
        </p:nvGraphicFramePr>
        <p:xfrm>
          <a:off x="5472113" y="5524500"/>
          <a:ext cx="2805112" cy="533400"/>
        </p:xfrm>
        <a:graphic>
          <a:graphicData uri="http://schemas.openxmlformats.org/presentationml/2006/ole">
            <mc:AlternateContent xmlns:mc="http://schemas.openxmlformats.org/markup-compatibility/2006">
              <mc:Choice xmlns:v="urn:schemas-microsoft-com:vml" Requires="v">
                <p:oleObj spid="_x0000_s43164" name="公式" r:id="rId11" imgW="1009733" imgH="200005" progId="Equation.3">
                  <p:embed/>
                </p:oleObj>
              </mc:Choice>
              <mc:Fallback>
                <p:oleObj name="公式" r:id="rId11" imgW="1009733" imgH="200005"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72113" y="5524500"/>
                        <a:ext cx="2805112"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691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914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6914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691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6914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06914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06914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6920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06920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0692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9143" grpId="0" animBg="1"/>
      <p:bldP spid="1069144" grpId="0" animBg="1"/>
      <p:bldP spid="1069145" grpId="0" animBg="1"/>
      <p:bldP spid="106920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a:extLst>
              <a:ext uri="{FF2B5EF4-FFF2-40B4-BE49-F238E27FC236}">
                <a16:creationId xmlns:a16="http://schemas.microsoft.com/office/drawing/2014/main" id="{7CBD07D9-4F96-4B6D-89EF-415F0953032A}"/>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61D7995-CBDE-41D6-B8DB-09055987CDF0}" type="datetime1">
              <a:rPr lang="zh-CN" altLang="en-US" sz="1800" b="0" smtClean="0">
                <a:solidFill>
                  <a:srgbClr val="B2B2B2"/>
                </a:solidFill>
              </a:rPr>
              <a:pPr>
                <a:spcAft>
                  <a:spcPct val="0"/>
                </a:spcAft>
                <a:buFontTx/>
                <a:buNone/>
              </a:pPr>
              <a:t>2023/9/19</a:t>
            </a:fld>
            <a:endParaRPr lang="en-US" altLang="zh-CN" sz="1800" b="0">
              <a:solidFill>
                <a:srgbClr val="B2B2B2"/>
              </a:solidFill>
            </a:endParaRPr>
          </a:p>
        </p:txBody>
      </p:sp>
      <p:sp>
        <p:nvSpPr>
          <p:cNvPr id="44035" name="Rectangle 5">
            <a:extLst>
              <a:ext uri="{FF2B5EF4-FFF2-40B4-BE49-F238E27FC236}">
                <a16:creationId xmlns:a16="http://schemas.microsoft.com/office/drawing/2014/main" id="{72AF8A75-3F3A-4ECD-9152-59707AAD66AC}"/>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(3)</a:t>
            </a:r>
          </a:p>
        </p:txBody>
      </p:sp>
      <p:sp>
        <p:nvSpPr>
          <p:cNvPr id="44036" name="Rectangle 6">
            <a:extLst>
              <a:ext uri="{FF2B5EF4-FFF2-40B4-BE49-F238E27FC236}">
                <a16:creationId xmlns:a16="http://schemas.microsoft.com/office/drawing/2014/main" id="{FAFB3CCD-09EA-4451-9B8B-DC46FFEBFD2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18D022E4-C891-4A60-9778-E0382D74F152}" type="slidenum">
              <a:rPr lang="en-US" altLang="zh-CN" sz="1800" b="0">
                <a:solidFill>
                  <a:srgbClr val="B2B2B2"/>
                </a:solidFill>
              </a:rPr>
              <a:pPr>
                <a:spcAft>
                  <a:spcPct val="0"/>
                </a:spcAft>
                <a:buFontTx/>
                <a:buNone/>
              </a:pPr>
              <a:t>22</a:t>
            </a:fld>
            <a:endParaRPr lang="en-US" altLang="zh-CN" sz="1800" b="0">
              <a:solidFill>
                <a:srgbClr val="B2B2B2"/>
              </a:solidFill>
            </a:endParaRPr>
          </a:p>
        </p:txBody>
      </p:sp>
      <p:sp>
        <p:nvSpPr>
          <p:cNvPr id="44037" name="Rectangle 2">
            <a:extLst>
              <a:ext uri="{FF2B5EF4-FFF2-40B4-BE49-F238E27FC236}">
                <a16:creationId xmlns:a16="http://schemas.microsoft.com/office/drawing/2014/main" id="{6247C134-6668-4AFE-9B48-9CDB598CC956}"/>
              </a:ext>
            </a:extLst>
          </p:cNvPr>
          <p:cNvSpPr>
            <a:spLocks noGrp="1" noChangeArrowheads="1"/>
          </p:cNvSpPr>
          <p:nvPr>
            <p:ph type="title"/>
          </p:nvPr>
        </p:nvSpPr>
        <p:spPr/>
        <p:txBody>
          <a:bodyPr/>
          <a:lstStyle/>
          <a:p>
            <a:r>
              <a:rPr lang="zh-CN" altLang="en-US">
                <a:latin typeface="Times New Roman" panose="02020603050405020304" pitchFamily="18" charset="0"/>
              </a:rPr>
              <a:t>示例</a:t>
            </a:r>
            <a:r>
              <a:rPr lang="en-US" altLang="zh-CN">
                <a:latin typeface="Times New Roman" panose="02020603050405020304" pitchFamily="18" charset="0"/>
              </a:rPr>
              <a:t>—</a:t>
            </a:r>
            <a:r>
              <a:rPr lang="zh-CN" altLang="en-US">
                <a:latin typeface="Times New Roman" panose="02020603050405020304" pitchFamily="18" charset="0"/>
              </a:rPr>
              <a:t>卡诺图化简</a:t>
            </a:r>
            <a:r>
              <a:rPr lang="en-US" altLang="zh-CN">
                <a:latin typeface="Times New Roman" panose="02020603050405020304" pitchFamily="18" charset="0"/>
              </a:rPr>
              <a:t>(3)</a:t>
            </a:r>
            <a:endParaRPr lang="zh-CN" altLang="en-US">
              <a:latin typeface="Times New Roman" panose="02020603050405020304" pitchFamily="18" charset="0"/>
            </a:endParaRPr>
          </a:p>
        </p:txBody>
      </p:sp>
      <p:graphicFrame>
        <p:nvGraphicFramePr>
          <p:cNvPr id="1070083" name="Group 3">
            <a:extLst>
              <a:ext uri="{FF2B5EF4-FFF2-40B4-BE49-F238E27FC236}">
                <a16:creationId xmlns:a16="http://schemas.microsoft.com/office/drawing/2014/main" id="{766AA734-06C6-465D-89E3-7F71A51327DC}"/>
              </a:ext>
            </a:extLst>
          </p:cNvPr>
          <p:cNvGraphicFramePr>
            <a:graphicFrameLocks noGrp="1"/>
          </p:cNvGraphicFramePr>
          <p:nvPr/>
        </p:nvGraphicFramePr>
        <p:xfrm>
          <a:off x="863600" y="1752600"/>
          <a:ext cx="3203575" cy="2684464"/>
        </p:xfrm>
        <a:graphic>
          <a:graphicData uri="http://schemas.openxmlformats.org/drawingml/2006/table">
            <a:tbl>
              <a:tblPr/>
              <a:tblGrid>
                <a:gridCol w="641350">
                  <a:extLst>
                    <a:ext uri="{9D8B030D-6E8A-4147-A177-3AD203B41FA5}">
                      <a16:colId xmlns:a16="http://schemas.microsoft.com/office/drawing/2014/main" val="20000"/>
                    </a:ext>
                  </a:extLst>
                </a:gridCol>
                <a:gridCol w="639763">
                  <a:extLst>
                    <a:ext uri="{9D8B030D-6E8A-4147-A177-3AD203B41FA5}">
                      <a16:colId xmlns:a16="http://schemas.microsoft.com/office/drawing/2014/main" val="20001"/>
                    </a:ext>
                  </a:extLst>
                </a:gridCol>
                <a:gridCol w="641350">
                  <a:extLst>
                    <a:ext uri="{9D8B030D-6E8A-4147-A177-3AD203B41FA5}">
                      <a16:colId xmlns:a16="http://schemas.microsoft.com/office/drawing/2014/main" val="20002"/>
                    </a:ext>
                  </a:extLst>
                </a:gridCol>
                <a:gridCol w="639762">
                  <a:extLst>
                    <a:ext uri="{9D8B030D-6E8A-4147-A177-3AD203B41FA5}">
                      <a16:colId xmlns:a16="http://schemas.microsoft.com/office/drawing/2014/main" val="20003"/>
                    </a:ext>
                  </a:extLst>
                </a:gridCol>
                <a:gridCol w="641350">
                  <a:extLst>
                    <a:ext uri="{9D8B030D-6E8A-4147-A177-3AD203B41FA5}">
                      <a16:colId xmlns:a16="http://schemas.microsoft.com/office/drawing/2014/main" val="20004"/>
                    </a:ext>
                  </a:extLst>
                </a:gridCol>
              </a:tblGrid>
              <a:tr h="4667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00</a:t>
                      </a: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01</a:t>
                      </a: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11</a:t>
                      </a: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10</a:t>
                      </a: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4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5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01</a:t>
                      </a:r>
                    </a:p>
                  </a:txBody>
                  <a:tcPr marL="0" marR="0" marT="0" marB="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4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11</a:t>
                      </a:r>
                    </a:p>
                  </a:txBody>
                  <a:tcPr marL="0" marR="0" marT="0" marB="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4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4074" name="Line 51">
            <a:extLst>
              <a:ext uri="{FF2B5EF4-FFF2-40B4-BE49-F238E27FC236}">
                <a16:creationId xmlns:a16="http://schemas.microsoft.com/office/drawing/2014/main" id="{92F027CF-CE08-4A91-AC10-867D2C2DE3A6}"/>
              </a:ext>
            </a:extLst>
          </p:cNvPr>
          <p:cNvSpPr>
            <a:spLocks noChangeShapeType="1"/>
          </p:cNvSpPr>
          <p:nvPr/>
        </p:nvSpPr>
        <p:spPr bwMode="auto">
          <a:xfrm flipH="1" flipV="1">
            <a:off x="1017588" y="1665288"/>
            <a:ext cx="495300" cy="5762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75" name="Text Box 52">
            <a:extLst>
              <a:ext uri="{FF2B5EF4-FFF2-40B4-BE49-F238E27FC236}">
                <a16:creationId xmlns:a16="http://schemas.microsoft.com/office/drawing/2014/main" id="{417FF748-6A65-46E4-980E-692CAD092EB1}"/>
              </a:ext>
            </a:extLst>
          </p:cNvPr>
          <p:cNvSpPr txBox="1">
            <a:spLocks noChangeArrowheads="1"/>
          </p:cNvSpPr>
          <p:nvPr/>
        </p:nvSpPr>
        <p:spPr bwMode="auto">
          <a:xfrm>
            <a:off x="647700" y="1798638"/>
            <a:ext cx="608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sz="2400" b="0">
                <a:latin typeface="Times New Roman" panose="02020603050405020304" pitchFamily="18" charset="0"/>
              </a:rPr>
              <a:t>AB</a:t>
            </a:r>
            <a:endParaRPr lang="en-US" altLang="zh-CN" b="0" baseline="-10000">
              <a:latin typeface="Times New Roman" panose="02020603050405020304" pitchFamily="18" charset="0"/>
            </a:endParaRPr>
          </a:p>
        </p:txBody>
      </p:sp>
      <p:sp>
        <p:nvSpPr>
          <p:cNvPr id="44076" name="Text Box 53">
            <a:extLst>
              <a:ext uri="{FF2B5EF4-FFF2-40B4-BE49-F238E27FC236}">
                <a16:creationId xmlns:a16="http://schemas.microsoft.com/office/drawing/2014/main" id="{1E7E843B-8D4F-470F-9529-20E11BABE4D8}"/>
              </a:ext>
            </a:extLst>
          </p:cNvPr>
          <p:cNvSpPr txBox="1">
            <a:spLocks noChangeArrowheads="1"/>
          </p:cNvSpPr>
          <p:nvPr/>
        </p:nvSpPr>
        <p:spPr bwMode="auto">
          <a:xfrm>
            <a:off x="1123950" y="1412875"/>
            <a:ext cx="608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sz="2400" b="0">
                <a:latin typeface="Times New Roman" panose="02020603050405020304" pitchFamily="18" charset="0"/>
              </a:rPr>
              <a:t>CD</a:t>
            </a:r>
            <a:endParaRPr lang="en-US" altLang="zh-CN" b="0" baseline="-10000">
              <a:latin typeface="Times New Roman" panose="02020603050405020304" pitchFamily="18" charset="0"/>
            </a:endParaRPr>
          </a:p>
        </p:txBody>
      </p:sp>
      <p:sp>
        <p:nvSpPr>
          <p:cNvPr id="1070134" name="AutoShape 54">
            <a:extLst>
              <a:ext uri="{FF2B5EF4-FFF2-40B4-BE49-F238E27FC236}">
                <a16:creationId xmlns:a16="http://schemas.microsoft.com/office/drawing/2014/main" id="{A4EE9759-7F1A-4AF3-BEBA-58CDC1F1CABE}"/>
              </a:ext>
            </a:extLst>
          </p:cNvPr>
          <p:cNvSpPr>
            <a:spLocks noChangeArrowheads="1"/>
          </p:cNvSpPr>
          <p:nvPr/>
        </p:nvSpPr>
        <p:spPr bwMode="auto">
          <a:xfrm>
            <a:off x="1692275" y="2852738"/>
            <a:ext cx="2160588" cy="936625"/>
          </a:xfrm>
          <a:prstGeom prst="roundRect">
            <a:avLst>
              <a:gd name="adj" fmla="val 16667"/>
            </a:avLst>
          </a:prstGeom>
          <a:noFill/>
          <a:ln w="38100" cap="sq">
            <a:solidFill>
              <a:srgbClr val="CC33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aphicFrame>
        <p:nvGraphicFramePr>
          <p:cNvPr id="1070135" name="Group 55">
            <a:extLst>
              <a:ext uri="{FF2B5EF4-FFF2-40B4-BE49-F238E27FC236}">
                <a16:creationId xmlns:a16="http://schemas.microsoft.com/office/drawing/2014/main" id="{2AC0A18D-B63B-43B9-A357-ED10A5102419}"/>
              </a:ext>
            </a:extLst>
          </p:cNvPr>
          <p:cNvGraphicFramePr>
            <a:graphicFrameLocks noGrp="1"/>
          </p:cNvGraphicFramePr>
          <p:nvPr/>
        </p:nvGraphicFramePr>
        <p:xfrm>
          <a:off x="4932363" y="1752600"/>
          <a:ext cx="3203575" cy="2684464"/>
        </p:xfrm>
        <a:graphic>
          <a:graphicData uri="http://schemas.openxmlformats.org/drawingml/2006/table">
            <a:tbl>
              <a:tblPr/>
              <a:tblGrid>
                <a:gridCol w="641350">
                  <a:extLst>
                    <a:ext uri="{9D8B030D-6E8A-4147-A177-3AD203B41FA5}">
                      <a16:colId xmlns:a16="http://schemas.microsoft.com/office/drawing/2014/main" val="20000"/>
                    </a:ext>
                  </a:extLst>
                </a:gridCol>
                <a:gridCol w="639762">
                  <a:extLst>
                    <a:ext uri="{9D8B030D-6E8A-4147-A177-3AD203B41FA5}">
                      <a16:colId xmlns:a16="http://schemas.microsoft.com/office/drawing/2014/main" val="20001"/>
                    </a:ext>
                  </a:extLst>
                </a:gridCol>
                <a:gridCol w="641350">
                  <a:extLst>
                    <a:ext uri="{9D8B030D-6E8A-4147-A177-3AD203B41FA5}">
                      <a16:colId xmlns:a16="http://schemas.microsoft.com/office/drawing/2014/main" val="20002"/>
                    </a:ext>
                  </a:extLst>
                </a:gridCol>
                <a:gridCol w="639763">
                  <a:extLst>
                    <a:ext uri="{9D8B030D-6E8A-4147-A177-3AD203B41FA5}">
                      <a16:colId xmlns:a16="http://schemas.microsoft.com/office/drawing/2014/main" val="20003"/>
                    </a:ext>
                  </a:extLst>
                </a:gridCol>
                <a:gridCol w="641350">
                  <a:extLst>
                    <a:ext uri="{9D8B030D-6E8A-4147-A177-3AD203B41FA5}">
                      <a16:colId xmlns:a16="http://schemas.microsoft.com/office/drawing/2014/main" val="20004"/>
                    </a:ext>
                  </a:extLst>
                </a:gridCol>
              </a:tblGrid>
              <a:tr h="4667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00</a:t>
                      </a: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01</a:t>
                      </a: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11</a:t>
                      </a: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10</a:t>
                      </a: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4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5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01</a:t>
                      </a:r>
                    </a:p>
                  </a:txBody>
                  <a:tcPr marL="0" marR="0" marT="0" marB="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4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11</a:t>
                      </a:r>
                    </a:p>
                  </a:txBody>
                  <a:tcPr marL="0" marR="0" marT="0" marB="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4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4114" name="Line 103">
            <a:extLst>
              <a:ext uri="{FF2B5EF4-FFF2-40B4-BE49-F238E27FC236}">
                <a16:creationId xmlns:a16="http://schemas.microsoft.com/office/drawing/2014/main" id="{4DA8E667-47F9-4C6C-8107-C947371A6E78}"/>
              </a:ext>
            </a:extLst>
          </p:cNvPr>
          <p:cNvSpPr>
            <a:spLocks noChangeShapeType="1"/>
          </p:cNvSpPr>
          <p:nvPr/>
        </p:nvSpPr>
        <p:spPr bwMode="auto">
          <a:xfrm flipH="1" flipV="1">
            <a:off x="5086350" y="1665288"/>
            <a:ext cx="495300" cy="5762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15" name="Text Box 104">
            <a:extLst>
              <a:ext uri="{FF2B5EF4-FFF2-40B4-BE49-F238E27FC236}">
                <a16:creationId xmlns:a16="http://schemas.microsoft.com/office/drawing/2014/main" id="{044C02F1-6712-430D-8D14-A5C5920BCB8C}"/>
              </a:ext>
            </a:extLst>
          </p:cNvPr>
          <p:cNvSpPr txBox="1">
            <a:spLocks noChangeArrowheads="1"/>
          </p:cNvSpPr>
          <p:nvPr/>
        </p:nvSpPr>
        <p:spPr bwMode="auto">
          <a:xfrm>
            <a:off x="4716463" y="1798638"/>
            <a:ext cx="608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sz="2400" b="0">
                <a:latin typeface="Times New Roman" panose="02020603050405020304" pitchFamily="18" charset="0"/>
              </a:rPr>
              <a:t>AB</a:t>
            </a:r>
            <a:endParaRPr lang="en-US" altLang="zh-CN" b="0" baseline="-10000">
              <a:latin typeface="Times New Roman" panose="02020603050405020304" pitchFamily="18" charset="0"/>
            </a:endParaRPr>
          </a:p>
        </p:txBody>
      </p:sp>
      <p:sp>
        <p:nvSpPr>
          <p:cNvPr id="44116" name="Text Box 105">
            <a:extLst>
              <a:ext uri="{FF2B5EF4-FFF2-40B4-BE49-F238E27FC236}">
                <a16:creationId xmlns:a16="http://schemas.microsoft.com/office/drawing/2014/main" id="{21D96961-FBFA-44D6-BB96-054BD5A75065}"/>
              </a:ext>
            </a:extLst>
          </p:cNvPr>
          <p:cNvSpPr txBox="1">
            <a:spLocks noChangeArrowheads="1"/>
          </p:cNvSpPr>
          <p:nvPr/>
        </p:nvSpPr>
        <p:spPr bwMode="auto">
          <a:xfrm>
            <a:off x="5192713" y="1412875"/>
            <a:ext cx="608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sz="2400" b="0">
                <a:latin typeface="Times New Roman" panose="02020603050405020304" pitchFamily="18" charset="0"/>
              </a:rPr>
              <a:t>CD</a:t>
            </a:r>
            <a:endParaRPr lang="en-US" altLang="zh-CN" b="0" baseline="-10000">
              <a:latin typeface="Times New Roman" panose="02020603050405020304" pitchFamily="18" charset="0"/>
            </a:endParaRPr>
          </a:p>
        </p:txBody>
      </p:sp>
      <p:sp>
        <p:nvSpPr>
          <p:cNvPr id="1070186" name="AutoShape 106">
            <a:extLst>
              <a:ext uri="{FF2B5EF4-FFF2-40B4-BE49-F238E27FC236}">
                <a16:creationId xmlns:a16="http://schemas.microsoft.com/office/drawing/2014/main" id="{72EBAFC4-E444-4611-B4BE-B7277F8DD05A}"/>
              </a:ext>
            </a:extLst>
          </p:cNvPr>
          <p:cNvSpPr>
            <a:spLocks noChangeArrowheads="1"/>
          </p:cNvSpPr>
          <p:nvPr/>
        </p:nvSpPr>
        <p:spPr bwMode="auto">
          <a:xfrm>
            <a:off x="3529013" y="2312988"/>
            <a:ext cx="431800" cy="2016125"/>
          </a:xfrm>
          <a:prstGeom prst="roundRect">
            <a:avLst>
              <a:gd name="adj" fmla="val 16667"/>
            </a:avLst>
          </a:prstGeom>
          <a:noFill/>
          <a:ln w="38100" cap="sq">
            <a:solidFill>
              <a:srgbClr val="008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4118" name="Text Box 107">
            <a:extLst>
              <a:ext uri="{FF2B5EF4-FFF2-40B4-BE49-F238E27FC236}">
                <a16:creationId xmlns:a16="http://schemas.microsoft.com/office/drawing/2014/main" id="{60601CAD-0201-4093-93E3-37C520B30BAC}"/>
              </a:ext>
            </a:extLst>
          </p:cNvPr>
          <p:cNvSpPr txBox="1">
            <a:spLocks noChangeArrowheads="1"/>
          </p:cNvSpPr>
          <p:nvPr/>
        </p:nvSpPr>
        <p:spPr bwMode="auto">
          <a:xfrm>
            <a:off x="2535238" y="1316038"/>
            <a:ext cx="5302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600" b="0">
                <a:latin typeface="Times New Roman" panose="02020603050405020304" pitchFamily="18" charset="0"/>
              </a:rPr>
              <a:t>Y</a:t>
            </a:r>
            <a:r>
              <a:rPr lang="en-US" altLang="zh-CN" sz="2600" b="0" baseline="-15000">
                <a:latin typeface="Times New Roman" panose="02020603050405020304" pitchFamily="18" charset="0"/>
              </a:rPr>
              <a:t>1</a:t>
            </a:r>
          </a:p>
        </p:txBody>
      </p:sp>
      <p:sp>
        <p:nvSpPr>
          <p:cNvPr id="44119" name="Text Box 108">
            <a:extLst>
              <a:ext uri="{FF2B5EF4-FFF2-40B4-BE49-F238E27FC236}">
                <a16:creationId xmlns:a16="http://schemas.microsoft.com/office/drawing/2014/main" id="{31A61DC5-27E1-479E-8376-4CCC1BC744F4}"/>
              </a:ext>
            </a:extLst>
          </p:cNvPr>
          <p:cNvSpPr txBox="1">
            <a:spLocks noChangeArrowheads="1"/>
          </p:cNvSpPr>
          <p:nvPr/>
        </p:nvSpPr>
        <p:spPr bwMode="auto">
          <a:xfrm>
            <a:off x="6621463" y="1316038"/>
            <a:ext cx="5302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600" b="0">
                <a:latin typeface="Times New Roman" panose="02020603050405020304" pitchFamily="18" charset="0"/>
              </a:rPr>
              <a:t>Y</a:t>
            </a:r>
            <a:r>
              <a:rPr lang="en-US" altLang="zh-CN" sz="2600" b="0" baseline="-15000">
                <a:latin typeface="Times New Roman" panose="02020603050405020304" pitchFamily="18" charset="0"/>
              </a:rPr>
              <a:t>2</a:t>
            </a:r>
          </a:p>
        </p:txBody>
      </p:sp>
      <p:sp>
        <p:nvSpPr>
          <p:cNvPr id="1070189" name="AutoShape 109">
            <a:extLst>
              <a:ext uri="{FF2B5EF4-FFF2-40B4-BE49-F238E27FC236}">
                <a16:creationId xmlns:a16="http://schemas.microsoft.com/office/drawing/2014/main" id="{36BC5175-41F6-43B7-868F-EC6A3BD3DFFB}"/>
              </a:ext>
            </a:extLst>
          </p:cNvPr>
          <p:cNvSpPr>
            <a:spLocks noChangeArrowheads="1"/>
          </p:cNvSpPr>
          <p:nvPr/>
        </p:nvSpPr>
        <p:spPr bwMode="auto">
          <a:xfrm>
            <a:off x="1620838" y="3392488"/>
            <a:ext cx="1008062" cy="936625"/>
          </a:xfrm>
          <a:prstGeom prst="roundRect">
            <a:avLst>
              <a:gd name="adj" fmla="val 16667"/>
            </a:avLst>
          </a:prstGeom>
          <a:noFill/>
          <a:ln w="38100" cap="sq">
            <a:solidFill>
              <a:srgbClr val="0033CC"/>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070190" name="AutoShape 110">
            <a:extLst>
              <a:ext uri="{FF2B5EF4-FFF2-40B4-BE49-F238E27FC236}">
                <a16:creationId xmlns:a16="http://schemas.microsoft.com/office/drawing/2014/main" id="{6F9A746F-C4D9-42D1-9001-BA07EE8FDD77}"/>
              </a:ext>
            </a:extLst>
          </p:cNvPr>
          <p:cNvSpPr>
            <a:spLocks noChangeArrowheads="1"/>
          </p:cNvSpPr>
          <p:nvPr/>
        </p:nvSpPr>
        <p:spPr bwMode="auto">
          <a:xfrm>
            <a:off x="5688013" y="2276475"/>
            <a:ext cx="1008062" cy="2052638"/>
          </a:xfrm>
          <a:prstGeom prst="roundRect">
            <a:avLst>
              <a:gd name="adj" fmla="val 16667"/>
            </a:avLst>
          </a:prstGeom>
          <a:noFill/>
          <a:ln w="38100" cap="sq">
            <a:solidFill>
              <a:srgbClr val="0033CC"/>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070191" name="AutoShape 111">
            <a:extLst>
              <a:ext uri="{FF2B5EF4-FFF2-40B4-BE49-F238E27FC236}">
                <a16:creationId xmlns:a16="http://schemas.microsoft.com/office/drawing/2014/main" id="{970EFE3E-25EE-4569-8476-3AE206832A2D}"/>
              </a:ext>
            </a:extLst>
          </p:cNvPr>
          <p:cNvSpPr>
            <a:spLocks noChangeArrowheads="1"/>
          </p:cNvSpPr>
          <p:nvPr/>
        </p:nvSpPr>
        <p:spPr bwMode="auto">
          <a:xfrm>
            <a:off x="6372225" y="3427413"/>
            <a:ext cx="935038" cy="396875"/>
          </a:xfrm>
          <a:prstGeom prst="roundRect">
            <a:avLst>
              <a:gd name="adj" fmla="val 16667"/>
            </a:avLst>
          </a:prstGeom>
          <a:noFill/>
          <a:ln w="38100" cap="sq">
            <a:solidFill>
              <a:srgbClr val="996633"/>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070192" name="AutoShape 112">
            <a:extLst>
              <a:ext uri="{FF2B5EF4-FFF2-40B4-BE49-F238E27FC236}">
                <a16:creationId xmlns:a16="http://schemas.microsoft.com/office/drawing/2014/main" id="{565847C5-9C75-4BFE-BBEF-D8EB7AC614B4}"/>
              </a:ext>
            </a:extLst>
          </p:cNvPr>
          <p:cNvSpPr>
            <a:spLocks noChangeArrowheads="1"/>
          </p:cNvSpPr>
          <p:nvPr/>
        </p:nvSpPr>
        <p:spPr bwMode="auto">
          <a:xfrm>
            <a:off x="5795963" y="2349500"/>
            <a:ext cx="2160587" cy="323850"/>
          </a:xfrm>
          <a:prstGeom prst="roundRect">
            <a:avLst>
              <a:gd name="adj" fmla="val 16667"/>
            </a:avLst>
          </a:prstGeom>
          <a:noFill/>
          <a:ln w="38100" cap="sq">
            <a:solidFill>
              <a:srgbClr val="00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2" name="Group 113">
            <a:extLst>
              <a:ext uri="{FF2B5EF4-FFF2-40B4-BE49-F238E27FC236}">
                <a16:creationId xmlns:a16="http://schemas.microsoft.com/office/drawing/2014/main" id="{7ED403CA-73B4-430C-B604-585F6566F316}"/>
              </a:ext>
            </a:extLst>
          </p:cNvPr>
          <p:cNvGrpSpPr>
            <a:grpSpLocks/>
          </p:cNvGrpSpPr>
          <p:nvPr/>
        </p:nvGrpSpPr>
        <p:grpSpPr bwMode="auto">
          <a:xfrm>
            <a:off x="5507038" y="2162175"/>
            <a:ext cx="2590800" cy="2349500"/>
            <a:chOff x="3469" y="1362"/>
            <a:chExt cx="1632" cy="1480"/>
          </a:xfrm>
        </p:grpSpPr>
        <p:sp>
          <p:nvSpPr>
            <p:cNvPr id="44138" name="Arc 114">
              <a:extLst>
                <a:ext uri="{FF2B5EF4-FFF2-40B4-BE49-F238E27FC236}">
                  <a16:creationId xmlns:a16="http://schemas.microsoft.com/office/drawing/2014/main" id="{04EF0765-DEC9-4F6B-9741-1774159EFF73}"/>
                </a:ext>
              </a:extLst>
            </p:cNvPr>
            <p:cNvSpPr>
              <a:spLocks/>
            </p:cNvSpPr>
            <p:nvPr/>
          </p:nvSpPr>
          <p:spPr bwMode="auto">
            <a:xfrm rot="2469533" flipH="1">
              <a:off x="4807" y="2430"/>
              <a:ext cx="294" cy="412"/>
            </a:xfrm>
            <a:custGeom>
              <a:avLst/>
              <a:gdLst>
                <a:gd name="T0" fmla="*/ 0 w 22269"/>
                <a:gd name="T1" fmla="*/ 0 h 43200"/>
                <a:gd name="T2" fmla="*/ 0 w 22269"/>
                <a:gd name="T3" fmla="*/ 0 h 43200"/>
                <a:gd name="T4" fmla="*/ 0 w 22269"/>
                <a:gd name="T5" fmla="*/ 0 h 43200"/>
                <a:gd name="T6" fmla="*/ 0 60000 65536"/>
                <a:gd name="T7" fmla="*/ 0 60000 65536"/>
                <a:gd name="T8" fmla="*/ 0 60000 65536"/>
                <a:gd name="T9" fmla="*/ 0 w 22269"/>
                <a:gd name="T10" fmla="*/ 0 h 43200"/>
                <a:gd name="T11" fmla="*/ 22269 w 22269"/>
                <a:gd name="T12" fmla="*/ 43200 h 43200"/>
              </a:gdLst>
              <a:ahLst/>
              <a:cxnLst>
                <a:cxn ang="T6">
                  <a:pos x="T0" y="T1"/>
                </a:cxn>
                <a:cxn ang="T7">
                  <a:pos x="T2" y="T3"/>
                </a:cxn>
                <a:cxn ang="T8">
                  <a:pos x="T4" y="T5"/>
                </a:cxn>
              </a:cxnLst>
              <a:rect l="T9" t="T10" r="T11" b="T12"/>
              <a:pathLst>
                <a:path w="22269" h="43200" fill="none" extrusionOk="0">
                  <a:moveTo>
                    <a:pt x="0" y="10"/>
                  </a:moveTo>
                  <a:cubicBezTo>
                    <a:pt x="222" y="3"/>
                    <a:pt x="445" y="-1"/>
                    <a:pt x="669" y="0"/>
                  </a:cubicBezTo>
                  <a:cubicBezTo>
                    <a:pt x="12598" y="0"/>
                    <a:pt x="22269" y="9670"/>
                    <a:pt x="22269" y="21600"/>
                  </a:cubicBezTo>
                  <a:cubicBezTo>
                    <a:pt x="22269" y="33529"/>
                    <a:pt x="12598" y="43200"/>
                    <a:pt x="669" y="43200"/>
                  </a:cubicBezTo>
                  <a:cubicBezTo>
                    <a:pt x="539" y="43200"/>
                    <a:pt x="409" y="43198"/>
                    <a:pt x="279" y="43196"/>
                  </a:cubicBezTo>
                </a:path>
                <a:path w="22269" h="43200" stroke="0" extrusionOk="0">
                  <a:moveTo>
                    <a:pt x="0" y="10"/>
                  </a:moveTo>
                  <a:cubicBezTo>
                    <a:pt x="222" y="3"/>
                    <a:pt x="445" y="-1"/>
                    <a:pt x="669" y="0"/>
                  </a:cubicBezTo>
                  <a:cubicBezTo>
                    <a:pt x="12598" y="0"/>
                    <a:pt x="22269" y="9670"/>
                    <a:pt x="22269" y="21600"/>
                  </a:cubicBezTo>
                  <a:cubicBezTo>
                    <a:pt x="22269" y="33529"/>
                    <a:pt x="12598" y="43200"/>
                    <a:pt x="669" y="43200"/>
                  </a:cubicBezTo>
                  <a:cubicBezTo>
                    <a:pt x="539" y="43200"/>
                    <a:pt x="409" y="43198"/>
                    <a:pt x="279" y="43196"/>
                  </a:cubicBezTo>
                  <a:lnTo>
                    <a:pt x="669" y="21600"/>
                  </a:lnTo>
                  <a:lnTo>
                    <a:pt x="0" y="10"/>
                  </a:lnTo>
                  <a:close/>
                </a:path>
              </a:pathLst>
            </a:custGeom>
            <a:noFill/>
            <a:ln w="3810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139" name="Arc 115">
              <a:extLst>
                <a:ext uri="{FF2B5EF4-FFF2-40B4-BE49-F238E27FC236}">
                  <a16:creationId xmlns:a16="http://schemas.microsoft.com/office/drawing/2014/main" id="{B94935D8-C72E-46A8-AA11-84F65858EF7F}"/>
                </a:ext>
              </a:extLst>
            </p:cNvPr>
            <p:cNvSpPr>
              <a:spLocks/>
            </p:cNvSpPr>
            <p:nvPr/>
          </p:nvSpPr>
          <p:spPr bwMode="auto">
            <a:xfrm rot="19102264" flipH="1">
              <a:off x="4807" y="1362"/>
              <a:ext cx="294" cy="412"/>
            </a:xfrm>
            <a:custGeom>
              <a:avLst/>
              <a:gdLst>
                <a:gd name="T0" fmla="*/ 0 w 22269"/>
                <a:gd name="T1" fmla="*/ 0 h 43200"/>
                <a:gd name="T2" fmla="*/ 0 w 22269"/>
                <a:gd name="T3" fmla="*/ 0 h 43200"/>
                <a:gd name="T4" fmla="*/ 0 w 22269"/>
                <a:gd name="T5" fmla="*/ 0 h 43200"/>
                <a:gd name="T6" fmla="*/ 0 60000 65536"/>
                <a:gd name="T7" fmla="*/ 0 60000 65536"/>
                <a:gd name="T8" fmla="*/ 0 60000 65536"/>
                <a:gd name="T9" fmla="*/ 0 w 22269"/>
                <a:gd name="T10" fmla="*/ 0 h 43200"/>
                <a:gd name="T11" fmla="*/ 22269 w 22269"/>
                <a:gd name="T12" fmla="*/ 43200 h 43200"/>
              </a:gdLst>
              <a:ahLst/>
              <a:cxnLst>
                <a:cxn ang="T6">
                  <a:pos x="T0" y="T1"/>
                </a:cxn>
                <a:cxn ang="T7">
                  <a:pos x="T2" y="T3"/>
                </a:cxn>
                <a:cxn ang="T8">
                  <a:pos x="T4" y="T5"/>
                </a:cxn>
              </a:cxnLst>
              <a:rect l="T9" t="T10" r="T11" b="T12"/>
              <a:pathLst>
                <a:path w="22269" h="43200" fill="none" extrusionOk="0">
                  <a:moveTo>
                    <a:pt x="0" y="10"/>
                  </a:moveTo>
                  <a:cubicBezTo>
                    <a:pt x="222" y="3"/>
                    <a:pt x="445" y="-1"/>
                    <a:pt x="669" y="0"/>
                  </a:cubicBezTo>
                  <a:cubicBezTo>
                    <a:pt x="12598" y="0"/>
                    <a:pt x="22269" y="9670"/>
                    <a:pt x="22269" y="21600"/>
                  </a:cubicBezTo>
                  <a:cubicBezTo>
                    <a:pt x="22269" y="33529"/>
                    <a:pt x="12598" y="43200"/>
                    <a:pt x="669" y="43200"/>
                  </a:cubicBezTo>
                  <a:cubicBezTo>
                    <a:pt x="539" y="43200"/>
                    <a:pt x="409" y="43198"/>
                    <a:pt x="279" y="43196"/>
                  </a:cubicBezTo>
                </a:path>
                <a:path w="22269" h="43200" stroke="0" extrusionOk="0">
                  <a:moveTo>
                    <a:pt x="0" y="10"/>
                  </a:moveTo>
                  <a:cubicBezTo>
                    <a:pt x="222" y="3"/>
                    <a:pt x="445" y="-1"/>
                    <a:pt x="669" y="0"/>
                  </a:cubicBezTo>
                  <a:cubicBezTo>
                    <a:pt x="12598" y="0"/>
                    <a:pt x="22269" y="9670"/>
                    <a:pt x="22269" y="21600"/>
                  </a:cubicBezTo>
                  <a:cubicBezTo>
                    <a:pt x="22269" y="33529"/>
                    <a:pt x="12598" y="43200"/>
                    <a:pt x="669" y="43200"/>
                  </a:cubicBezTo>
                  <a:cubicBezTo>
                    <a:pt x="539" y="43200"/>
                    <a:pt x="409" y="43198"/>
                    <a:pt x="279" y="43196"/>
                  </a:cubicBezTo>
                  <a:lnTo>
                    <a:pt x="669" y="21600"/>
                  </a:lnTo>
                  <a:lnTo>
                    <a:pt x="0" y="10"/>
                  </a:lnTo>
                  <a:close/>
                </a:path>
              </a:pathLst>
            </a:custGeom>
            <a:noFill/>
            <a:ln w="3810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140" name="Arc 116">
              <a:extLst>
                <a:ext uri="{FF2B5EF4-FFF2-40B4-BE49-F238E27FC236}">
                  <a16:creationId xmlns:a16="http://schemas.microsoft.com/office/drawing/2014/main" id="{82D207D7-E567-450D-9E73-86F7B6BE5396}"/>
                </a:ext>
              </a:extLst>
            </p:cNvPr>
            <p:cNvSpPr>
              <a:spLocks/>
            </p:cNvSpPr>
            <p:nvPr/>
          </p:nvSpPr>
          <p:spPr bwMode="auto">
            <a:xfrm rot="13217970" flipH="1">
              <a:off x="3538" y="1362"/>
              <a:ext cx="294" cy="412"/>
            </a:xfrm>
            <a:custGeom>
              <a:avLst/>
              <a:gdLst>
                <a:gd name="T0" fmla="*/ 0 w 22269"/>
                <a:gd name="T1" fmla="*/ 0 h 43200"/>
                <a:gd name="T2" fmla="*/ 0 w 22269"/>
                <a:gd name="T3" fmla="*/ 0 h 43200"/>
                <a:gd name="T4" fmla="*/ 0 w 22269"/>
                <a:gd name="T5" fmla="*/ 0 h 43200"/>
                <a:gd name="T6" fmla="*/ 0 60000 65536"/>
                <a:gd name="T7" fmla="*/ 0 60000 65536"/>
                <a:gd name="T8" fmla="*/ 0 60000 65536"/>
                <a:gd name="T9" fmla="*/ 0 w 22269"/>
                <a:gd name="T10" fmla="*/ 0 h 43200"/>
                <a:gd name="T11" fmla="*/ 22269 w 22269"/>
                <a:gd name="T12" fmla="*/ 43200 h 43200"/>
              </a:gdLst>
              <a:ahLst/>
              <a:cxnLst>
                <a:cxn ang="T6">
                  <a:pos x="T0" y="T1"/>
                </a:cxn>
                <a:cxn ang="T7">
                  <a:pos x="T2" y="T3"/>
                </a:cxn>
                <a:cxn ang="T8">
                  <a:pos x="T4" y="T5"/>
                </a:cxn>
              </a:cxnLst>
              <a:rect l="T9" t="T10" r="T11" b="T12"/>
              <a:pathLst>
                <a:path w="22269" h="43200" fill="none" extrusionOk="0">
                  <a:moveTo>
                    <a:pt x="0" y="10"/>
                  </a:moveTo>
                  <a:cubicBezTo>
                    <a:pt x="222" y="3"/>
                    <a:pt x="445" y="-1"/>
                    <a:pt x="669" y="0"/>
                  </a:cubicBezTo>
                  <a:cubicBezTo>
                    <a:pt x="12598" y="0"/>
                    <a:pt x="22269" y="9670"/>
                    <a:pt x="22269" y="21600"/>
                  </a:cubicBezTo>
                  <a:cubicBezTo>
                    <a:pt x="22269" y="33529"/>
                    <a:pt x="12598" y="43200"/>
                    <a:pt x="669" y="43200"/>
                  </a:cubicBezTo>
                  <a:cubicBezTo>
                    <a:pt x="539" y="43200"/>
                    <a:pt x="409" y="43198"/>
                    <a:pt x="279" y="43196"/>
                  </a:cubicBezTo>
                </a:path>
                <a:path w="22269" h="43200" stroke="0" extrusionOk="0">
                  <a:moveTo>
                    <a:pt x="0" y="10"/>
                  </a:moveTo>
                  <a:cubicBezTo>
                    <a:pt x="222" y="3"/>
                    <a:pt x="445" y="-1"/>
                    <a:pt x="669" y="0"/>
                  </a:cubicBezTo>
                  <a:cubicBezTo>
                    <a:pt x="12598" y="0"/>
                    <a:pt x="22269" y="9670"/>
                    <a:pt x="22269" y="21600"/>
                  </a:cubicBezTo>
                  <a:cubicBezTo>
                    <a:pt x="22269" y="33529"/>
                    <a:pt x="12598" y="43200"/>
                    <a:pt x="669" y="43200"/>
                  </a:cubicBezTo>
                  <a:cubicBezTo>
                    <a:pt x="539" y="43200"/>
                    <a:pt x="409" y="43198"/>
                    <a:pt x="279" y="43196"/>
                  </a:cubicBezTo>
                  <a:lnTo>
                    <a:pt x="669" y="21600"/>
                  </a:lnTo>
                  <a:lnTo>
                    <a:pt x="0" y="10"/>
                  </a:lnTo>
                  <a:close/>
                </a:path>
              </a:pathLst>
            </a:custGeom>
            <a:noFill/>
            <a:ln w="3810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141" name="Arc 117">
              <a:extLst>
                <a:ext uri="{FF2B5EF4-FFF2-40B4-BE49-F238E27FC236}">
                  <a16:creationId xmlns:a16="http://schemas.microsoft.com/office/drawing/2014/main" id="{E6FD4CE9-26E4-4526-9E0B-BCED864F945B}"/>
                </a:ext>
              </a:extLst>
            </p:cNvPr>
            <p:cNvSpPr>
              <a:spLocks/>
            </p:cNvSpPr>
            <p:nvPr/>
          </p:nvSpPr>
          <p:spPr bwMode="auto">
            <a:xfrm rot="7500829" flipH="1">
              <a:off x="3528" y="2455"/>
              <a:ext cx="294" cy="412"/>
            </a:xfrm>
            <a:custGeom>
              <a:avLst/>
              <a:gdLst>
                <a:gd name="T0" fmla="*/ 0 w 22269"/>
                <a:gd name="T1" fmla="*/ 0 h 43200"/>
                <a:gd name="T2" fmla="*/ 0 w 22269"/>
                <a:gd name="T3" fmla="*/ 0 h 43200"/>
                <a:gd name="T4" fmla="*/ 0 w 22269"/>
                <a:gd name="T5" fmla="*/ 0 h 43200"/>
                <a:gd name="T6" fmla="*/ 0 60000 65536"/>
                <a:gd name="T7" fmla="*/ 0 60000 65536"/>
                <a:gd name="T8" fmla="*/ 0 60000 65536"/>
                <a:gd name="T9" fmla="*/ 0 w 22269"/>
                <a:gd name="T10" fmla="*/ 0 h 43200"/>
                <a:gd name="T11" fmla="*/ 22269 w 22269"/>
                <a:gd name="T12" fmla="*/ 43200 h 43200"/>
              </a:gdLst>
              <a:ahLst/>
              <a:cxnLst>
                <a:cxn ang="T6">
                  <a:pos x="T0" y="T1"/>
                </a:cxn>
                <a:cxn ang="T7">
                  <a:pos x="T2" y="T3"/>
                </a:cxn>
                <a:cxn ang="T8">
                  <a:pos x="T4" y="T5"/>
                </a:cxn>
              </a:cxnLst>
              <a:rect l="T9" t="T10" r="T11" b="T12"/>
              <a:pathLst>
                <a:path w="22269" h="43200" fill="none" extrusionOk="0">
                  <a:moveTo>
                    <a:pt x="0" y="10"/>
                  </a:moveTo>
                  <a:cubicBezTo>
                    <a:pt x="222" y="3"/>
                    <a:pt x="445" y="-1"/>
                    <a:pt x="669" y="0"/>
                  </a:cubicBezTo>
                  <a:cubicBezTo>
                    <a:pt x="12598" y="0"/>
                    <a:pt x="22269" y="9670"/>
                    <a:pt x="22269" y="21600"/>
                  </a:cubicBezTo>
                  <a:cubicBezTo>
                    <a:pt x="22269" y="33529"/>
                    <a:pt x="12598" y="43200"/>
                    <a:pt x="669" y="43200"/>
                  </a:cubicBezTo>
                  <a:cubicBezTo>
                    <a:pt x="539" y="43200"/>
                    <a:pt x="409" y="43198"/>
                    <a:pt x="279" y="43196"/>
                  </a:cubicBezTo>
                </a:path>
                <a:path w="22269" h="43200" stroke="0" extrusionOk="0">
                  <a:moveTo>
                    <a:pt x="0" y="10"/>
                  </a:moveTo>
                  <a:cubicBezTo>
                    <a:pt x="222" y="3"/>
                    <a:pt x="445" y="-1"/>
                    <a:pt x="669" y="0"/>
                  </a:cubicBezTo>
                  <a:cubicBezTo>
                    <a:pt x="12598" y="0"/>
                    <a:pt x="22269" y="9670"/>
                    <a:pt x="22269" y="21600"/>
                  </a:cubicBezTo>
                  <a:cubicBezTo>
                    <a:pt x="22269" y="33529"/>
                    <a:pt x="12598" y="43200"/>
                    <a:pt x="669" y="43200"/>
                  </a:cubicBezTo>
                  <a:cubicBezTo>
                    <a:pt x="539" y="43200"/>
                    <a:pt x="409" y="43198"/>
                    <a:pt x="279" y="43196"/>
                  </a:cubicBezTo>
                  <a:lnTo>
                    <a:pt x="669" y="21600"/>
                  </a:lnTo>
                  <a:lnTo>
                    <a:pt x="0" y="10"/>
                  </a:lnTo>
                  <a:close/>
                </a:path>
              </a:pathLst>
            </a:custGeom>
            <a:noFill/>
            <a:ln w="3810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aphicFrame>
        <p:nvGraphicFramePr>
          <p:cNvPr id="44125" name="Object 2">
            <a:extLst>
              <a:ext uri="{FF2B5EF4-FFF2-40B4-BE49-F238E27FC236}">
                <a16:creationId xmlns:a16="http://schemas.microsoft.com/office/drawing/2014/main" id="{4CB1BE1C-091D-49A2-B5F4-6CEB16504BAB}"/>
              </a:ext>
            </a:extLst>
          </p:cNvPr>
          <p:cNvGraphicFramePr>
            <a:graphicFrameLocks noChangeAspect="1"/>
          </p:cNvGraphicFramePr>
          <p:nvPr/>
        </p:nvGraphicFramePr>
        <p:xfrm>
          <a:off x="985838" y="4897438"/>
          <a:ext cx="855662" cy="504825"/>
        </p:xfrm>
        <a:graphic>
          <a:graphicData uri="http://schemas.openxmlformats.org/presentationml/2006/ole">
            <mc:AlternateContent xmlns:mc="http://schemas.openxmlformats.org/markup-compatibility/2006">
              <mc:Choice xmlns:v="urn:schemas-microsoft-com:vml" Requires="v">
                <p:oleObj spid="_x0000_s44192" name="公式" r:id="rId3" imgW="285908" imgH="190703" progId="Equation.3">
                  <p:embed/>
                </p:oleObj>
              </mc:Choice>
              <mc:Fallback>
                <p:oleObj name="公式" r:id="rId3" imgW="285908" imgH="190703"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5838" y="4897438"/>
                        <a:ext cx="855662"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0199" name="Object 3">
            <a:extLst>
              <a:ext uri="{FF2B5EF4-FFF2-40B4-BE49-F238E27FC236}">
                <a16:creationId xmlns:a16="http://schemas.microsoft.com/office/drawing/2014/main" id="{A5209B12-8345-483E-AA54-BE701CE48A8C}"/>
              </a:ext>
            </a:extLst>
          </p:cNvPr>
          <p:cNvGraphicFramePr>
            <a:graphicFrameLocks noChangeAspect="1"/>
          </p:cNvGraphicFramePr>
          <p:nvPr/>
        </p:nvGraphicFramePr>
        <p:xfrm>
          <a:off x="1882775" y="4972050"/>
          <a:ext cx="407988" cy="401638"/>
        </p:xfrm>
        <a:graphic>
          <a:graphicData uri="http://schemas.openxmlformats.org/presentationml/2006/ole">
            <mc:AlternateContent xmlns:mc="http://schemas.openxmlformats.org/markup-compatibility/2006">
              <mc:Choice xmlns:v="urn:schemas-microsoft-com:vml" Requires="v">
                <p:oleObj spid="_x0000_s44193" name="公式" r:id="rId5" imgW="152428" imgH="171252" progId="Equation.3">
                  <p:embed/>
                </p:oleObj>
              </mc:Choice>
              <mc:Fallback>
                <p:oleObj name="公式" r:id="rId5" imgW="152428" imgH="171252"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2775" y="4972050"/>
                        <a:ext cx="407988"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70200" name="Object 4">
            <a:extLst>
              <a:ext uri="{FF2B5EF4-FFF2-40B4-BE49-F238E27FC236}">
                <a16:creationId xmlns:a16="http://schemas.microsoft.com/office/drawing/2014/main" id="{640A381D-11A6-4091-AE55-8C16D4311F1C}"/>
              </a:ext>
            </a:extLst>
          </p:cNvPr>
          <p:cNvGraphicFramePr>
            <a:graphicFrameLocks noChangeAspect="1"/>
          </p:cNvGraphicFramePr>
          <p:nvPr/>
        </p:nvGraphicFramePr>
        <p:xfrm>
          <a:off x="2220913" y="4868863"/>
          <a:ext cx="900112" cy="503237"/>
        </p:xfrm>
        <a:graphic>
          <a:graphicData uri="http://schemas.openxmlformats.org/presentationml/2006/ole">
            <mc:AlternateContent xmlns:mc="http://schemas.openxmlformats.org/markup-compatibility/2006">
              <mc:Choice xmlns:v="urn:schemas-microsoft-com:vml" Requires="v">
                <p:oleObj spid="_x0000_s44194" name="公式" r:id="rId7" imgW="352438" imgH="190703" progId="Equation.3">
                  <p:embed/>
                </p:oleObj>
              </mc:Choice>
              <mc:Fallback>
                <p:oleObj name="公式" r:id="rId7" imgW="352438" imgH="190703"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20913" y="4868863"/>
                        <a:ext cx="900112"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70201" name="Object 5">
            <a:extLst>
              <a:ext uri="{FF2B5EF4-FFF2-40B4-BE49-F238E27FC236}">
                <a16:creationId xmlns:a16="http://schemas.microsoft.com/office/drawing/2014/main" id="{ACFA9FBB-A678-4EF7-8D34-1B92709333C9}"/>
              </a:ext>
            </a:extLst>
          </p:cNvPr>
          <p:cNvGraphicFramePr>
            <a:graphicFrameLocks noChangeAspect="1"/>
          </p:cNvGraphicFramePr>
          <p:nvPr/>
        </p:nvGraphicFramePr>
        <p:xfrm>
          <a:off x="3121025" y="4868863"/>
          <a:ext cx="946150" cy="490537"/>
        </p:xfrm>
        <a:graphic>
          <a:graphicData uri="http://schemas.openxmlformats.org/presentationml/2006/ole">
            <mc:AlternateContent xmlns:mc="http://schemas.openxmlformats.org/markup-compatibility/2006">
              <mc:Choice xmlns:v="urn:schemas-microsoft-com:vml" Requires="v">
                <p:oleObj spid="_x0000_s44195" name="公式" r:id="rId9" imgW="418967" imgH="219033" progId="Equation.3">
                  <p:embed/>
                </p:oleObj>
              </mc:Choice>
              <mc:Fallback>
                <p:oleObj name="公式" r:id="rId9" imgW="418967" imgH="219033"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1025" y="4868863"/>
                        <a:ext cx="94615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129" name="Object 6">
            <a:extLst>
              <a:ext uri="{FF2B5EF4-FFF2-40B4-BE49-F238E27FC236}">
                <a16:creationId xmlns:a16="http://schemas.microsoft.com/office/drawing/2014/main" id="{A70AAB5B-A1D3-452F-8137-C96B232E8AA6}"/>
              </a:ext>
            </a:extLst>
          </p:cNvPr>
          <p:cNvGraphicFramePr>
            <a:graphicFrameLocks noChangeAspect="1"/>
          </p:cNvGraphicFramePr>
          <p:nvPr/>
        </p:nvGraphicFramePr>
        <p:xfrm>
          <a:off x="4787900" y="4897438"/>
          <a:ext cx="890588" cy="504825"/>
        </p:xfrm>
        <a:graphic>
          <a:graphicData uri="http://schemas.openxmlformats.org/presentationml/2006/ole">
            <mc:AlternateContent xmlns:mc="http://schemas.openxmlformats.org/markup-compatibility/2006">
              <mc:Choice xmlns:v="urn:schemas-microsoft-com:vml" Requires="v">
                <p:oleObj spid="_x0000_s44196" name="公式" r:id="rId11" imgW="304857" imgH="190703" progId="Equation.3">
                  <p:embed/>
                </p:oleObj>
              </mc:Choice>
              <mc:Fallback>
                <p:oleObj name="公式" r:id="rId11" imgW="304857" imgH="190703"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87900" y="4897438"/>
                        <a:ext cx="890588"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0203" name="Object 7">
            <a:extLst>
              <a:ext uri="{FF2B5EF4-FFF2-40B4-BE49-F238E27FC236}">
                <a16:creationId xmlns:a16="http://schemas.microsoft.com/office/drawing/2014/main" id="{B91C0CB8-1F14-4482-8393-C71C91ADF9E6}"/>
              </a:ext>
            </a:extLst>
          </p:cNvPr>
          <p:cNvGraphicFramePr>
            <a:graphicFrameLocks noChangeAspect="1"/>
          </p:cNvGraphicFramePr>
          <p:nvPr/>
        </p:nvGraphicFramePr>
        <p:xfrm>
          <a:off x="6588125" y="4833938"/>
          <a:ext cx="1008063" cy="476250"/>
        </p:xfrm>
        <a:graphic>
          <a:graphicData uri="http://schemas.openxmlformats.org/presentationml/2006/ole">
            <mc:AlternateContent xmlns:mc="http://schemas.openxmlformats.org/markup-compatibility/2006">
              <mc:Choice xmlns:v="urn:schemas-microsoft-com:vml" Requires="v">
                <p:oleObj spid="_x0000_s44197" name="公式" r:id="rId13" imgW="362123" imgH="171252" progId="Equation.3">
                  <p:embed/>
                </p:oleObj>
              </mc:Choice>
              <mc:Fallback>
                <p:oleObj name="公式" r:id="rId13" imgW="362123" imgH="171252"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88125" y="4833938"/>
                        <a:ext cx="1008063"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0204" name="Object 8">
            <a:extLst>
              <a:ext uri="{FF2B5EF4-FFF2-40B4-BE49-F238E27FC236}">
                <a16:creationId xmlns:a16="http://schemas.microsoft.com/office/drawing/2014/main" id="{20136D53-AB7F-4364-95CC-467355CC1C45}"/>
              </a:ext>
            </a:extLst>
          </p:cNvPr>
          <p:cNvGraphicFramePr>
            <a:graphicFrameLocks noChangeAspect="1"/>
          </p:cNvGraphicFramePr>
          <p:nvPr/>
        </p:nvGraphicFramePr>
        <p:xfrm>
          <a:off x="6765925" y="5516563"/>
          <a:ext cx="685800" cy="503237"/>
        </p:xfrm>
        <a:graphic>
          <a:graphicData uri="http://schemas.openxmlformats.org/presentationml/2006/ole">
            <mc:AlternateContent xmlns:mc="http://schemas.openxmlformats.org/markup-compatibility/2006">
              <mc:Choice xmlns:v="urn:schemas-microsoft-com:vml" Requires="v">
                <p:oleObj spid="_x0000_s44198" name="公式" r:id="rId15" imgW="228643" imgH="190703" progId="Equation.3">
                  <p:embed/>
                </p:oleObj>
              </mc:Choice>
              <mc:Fallback>
                <p:oleObj name="公式" r:id="rId15" imgW="228643" imgH="190703"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65925" y="5516563"/>
                        <a:ext cx="685800"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0205" name="Object 9">
            <a:extLst>
              <a:ext uri="{FF2B5EF4-FFF2-40B4-BE49-F238E27FC236}">
                <a16:creationId xmlns:a16="http://schemas.microsoft.com/office/drawing/2014/main" id="{1D6D9A4B-D1BB-4200-8BBF-0927455727A1}"/>
              </a:ext>
            </a:extLst>
          </p:cNvPr>
          <p:cNvGraphicFramePr>
            <a:graphicFrameLocks noChangeAspect="1"/>
          </p:cNvGraphicFramePr>
          <p:nvPr/>
        </p:nvGraphicFramePr>
        <p:xfrm>
          <a:off x="5743575" y="5481638"/>
          <a:ext cx="989013" cy="474662"/>
        </p:xfrm>
        <a:graphic>
          <a:graphicData uri="http://schemas.openxmlformats.org/presentationml/2006/ole">
            <mc:AlternateContent xmlns:mc="http://schemas.openxmlformats.org/markup-compatibility/2006">
              <mc:Choice xmlns:v="urn:schemas-microsoft-com:vml" Requires="v">
                <p:oleObj spid="_x0000_s44199" name="公式" r:id="rId17" imgW="381071" imgH="171252" progId="Equation.3">
                  <p:embed/>
                </p:oleObj>
              </mc:Choice>
              <mc:Fallback>
                <p:oleObj name="公式" r:id="rId17" imgW="381071" imgH="171252"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43575" y="5481638"/>
                        <a:ext cx="989013"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0206" name="Object 10">
            <a:extLst>
              <a:ext uri="{FF2B5EF4-FFF2-40B4-BE49-F238E27FC236}">
                <a16:creationId xmlns:a16="http://schemas.microsoft.com/office/drawing/2014/main" id="{176FA007-4999-49A7-B898-6F4D0A1372E5}"/>
              </a:ext>
            </a:extLst>
          </p:cNvPr>
          <p:cNvGraphicFramePr>
            <a:graphicFrameLocks noChangeAspect="1"/>
          </p:cNvGraphicFramePr>
          <p:nvPr/>
        </p:nvGraphicFramePr>
        <p:xfrm>
          <a:off x="7559675" y="4824413"/>
          <a:ext cx="1008063" cy="476250"/>
        </p:xfrm>
        <a:graphic>
          <a:graphicData uri="http://schemas.openxmlformats.org/presentationml/2006/ole">
            <mc:AlternateContent xmlns:mc="http://schemas.openxmlformats.org/markup-compatibility/2006">
              <mc:Choice xmlns:v="urn:schemas-microsoft-com:vml" Requires="v">
                <p:oleObj spid="_x0000_s44200" name="公式" r:id="rId19" imgW="390334" imgH="171252" progId="Equation.3">
                  <p:embed/>
                </p:oleObj>
              </mc:Choice>
              <mc:Fallback>
                <p:oleObj name="公式" r:id="rId19" imgW="390334" imgH="171252" progId="Equation.3">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559675" y="4824413"/>
                        <a:ext cx="1008063"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0207" name="Object 11">
            <a:extLst>
              <a:ext uri="{FF2B5EF4-FFF2-40B4-BE49-F238E27FC236}">
                <a16:creationId xmlns:a16="http://schemas.microsoft.com/office/drawing/2014/main" id="{FA8DE7DB-CCD6-453B-A7C7-45E69CDCC7D1}"/>
              </a:ext>
            </a:extLst>
          </p:cNvPr>
          <p:cNvGraphicFramePr>
            <a:graphicFrameLocks noChangeAspect="1"/>
          </p:cNvGraphicFramePr>
          <p:nvPr/>
        </p:nvGraphicFramePr>
        <p:xfrm>
          <a:off x="5661025" y="4941888"/>
          <a:ext cx="927100" cy="358775"/>
        </p:xfrm>
        <a:graphic>
          <a:graphicData uri="http://schemas.openxmlformats.org/presentationml/2006/ole">
            <mc:AlternateContent xmlns:mc="http://schemas.openxmlformats.org/markup-compatibility/2006">
              <mc:Choice xmlns:v="urn:schemas-microsoft-com:vml" Requires="v">
                <p:oleObj spid="_x0000_s44201" name="公式" r:id="rId21" imgW="342753" imgH="133196" progId="Equation.3">
                  <p:embed/>
                </p:oleObj>
              </mc:Choice>
              <mc:Fallback>
                <p:oleObj name="公式" r:id="rId21" imgW="342753" imgH="133196" progId="Equation.3">
                  <p:embed/>
                  <p:pic>
                    <p:nvPicPr>
                      <p:cNvPr id="0"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661025" y="4941888"/>
                        <a:ext cx="9271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oup 128">
            <a:extLst>
              <a:ext uri="{FF2B5EF4-FFF2-40B4-BE49-F238E27FC236}">
                <a16:creationId xmlns:a16="http://schemas.microsoft.com/office/drawing/2014/main" id="{6EF28054-E93B-4B8D-BF7B-4CD7C330041B}"/>
              </a:ext>
            </a:extLst>
          </p:cNvPr>
          <p:cNvGrpSpPr>
            <a:grpSpLocks/>
          </p:cNvGrpSpPr>
          <p:nvPr/>
        </p:nvGrpSpPr>
        <p:grpSpPr bwMode="auto">
          <a:xfrm>
            <a:off x="5472113" y="2276475"/>
            <a:ext cx="2771775" cy="973138"/>
            <a:chOff x="3447" y="1434"/>
            <a:chExt cx="1746" cy="613"/>
          </a:xfrm>
        </p:grpSpPr>
        <p:sp>
          <p:nvSpPr>
            <p:cNvPr id="44136" name="AutoShape 129">
              <a:extLst>
                <a:ext uri="{FF2B5EF4-FFF2-40B4-BE49-F238E27FC236}">
                  <a16:creationId xmlns:a16="http://schemas.microsoft.com/office/drawing/2014/main" id="{02EF1B79-0DE4-49AF-AABF-C40DFF7D37D0}"/>
                </a:ext>
              </a:extLst>
            </p:cNvPr>
            <p:cNvSpPr>
              <a:spLocks/>
            </p:cNvSpPr>
            <p:nvPr/>
          </p:nvSpPr>
          <p:spPr bwMode="auto">
            <a:xfrm rot="10800000">
              <a:off x="3447" y="1457"/>
              <a:ext cx="414" cy="590"/>
            </a:xfrm>
            <a:prstGeom prst="leftBracket">
              <a:avLst>
                <a:gd name="adj" fmla="val 11876"/>
              </a:avLst>
            </a:prstGeom>
            <a:noFill/>
            <a:ln w="38100">
              <a:solidFill>
                <a:srgbClr val="99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4137" name="AutoShape 130">
              <a:extLst>
                <a:ext uri="{FF2B5EF4-FFF2-40B4-BE49-F238E27FC236}">
                  <a16:creationId xmlns:a16="http://schemas.microsoft.com/office/drawing/2014/main" id="{1D159BB9-50FE-4E01-88B3-2345D03C99C2}"/>
                </a:ext>
              </a:extLst>
            </p:cNvPr>
            <p:cNvSpPr>
              <a:spLocks/>
            </p:cNvSpPr>
            <p:nvPr/>
          </p:nvSpPr>
          <p:spPr bwMode="auto">
            <a:xfrm flipV="1">
              <a:off x="4762" y="1434"/>
              <a:ext cx="431" cy="612"/>
            </a:xfrm>
            <a:prstGeom prst="leftBracket">
              <a:avLst>
                <a:gd name="adj" fmla="val 11833"/>
              </a:avLst>
            </a:prstGeom>
            <a:noFill/>
            <a:ln w="38100">
              <a:solidFill>
                <a:srgbClr val="99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01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7019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7018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7020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7018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7020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7019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07020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07020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07020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70192"/>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1070205"/>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70190"/>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1070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0134" grpId="0" animBg="1"/>
      <p:bldP spid="1070186" grpId="0" animBg="1"/>
      <p:bldP spid="1070189" grpId="0" animBg="1"/>
      <p:bldP spid="1070190" grpId="0" animBg="1"/>
      <p:bldP spid="1070191" grpId="0" animBg="1"/>
      <p:bldP spid="107019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a:extLst>
              <a:ext uri="{FF2B5EF4-FFF2-40B4-BE49-F238E27FC236}">
                <a16:creationId xmlns:a16="http://schemas.microsoft.com/office/drawing/2014/main" id="{98CC0D2F-74D6-4379-8187-675536D0CAFB}"/>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F07C8440-DD1E-461A-A1A6-68C5A6EA87BD}" type="datetime1">
              <a:rPr lang="zh-CN" altLang="en-US" sz="1800" b="0" smtClean="0">
                <a:solidFill>
                  <a:srgbClr val="B2B2B2"/>
                </a:solidFill>
              </a:rPr>
              <a:pPr>
                <a:spcAft>
                  <a:spcPct val="0"/>
                </a:spcAft>
                <a:buFontTx/>
                <a:buNone/>
              </a:pPr>
              <a:t>2023/9/19</a:t>
            </a:fld>
            <a:endParaRPr lang="en-US" altLang="zh-CN" sz="1800" b="0">
              <a:solidFill>
                <a:srgbClr val="B2B2B2"/>
              </a:solidFill>
            </a:endParaRPr>
          </a:p>
        </p:txBody>
      </p:sp>
      <p:sp>
        <p:nvSpPr>
          <p:cNvPr id="45059" name="Rectangle 5">
            <a:extLst>
              <a:ext uri="{FF2B5EF4-FFF2-40B4-BE49-F238E27FC236}">
                <a16:creationId xmlns:a16="http://schemas.microsoft.com/office/drawing/2014/main" id="{0A7A5F94-5CF1-4F36-AD35-567F14C01CD3}"/>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(3)</a:t>
            </a:r>
          </a:p>
        </p:txBody>
      </p:sp>
      <p:sp>
        <p:nvSpPr>
          <p:cNvPr id="45060" name="Rectangle 6">
            <a:extLst>
              <a:ext uri="{FF2B5EF4-FFF2-40B4-BE49-F238E27FC236}">
                <a16:creationId xmlns:a16="http://schemas.microsoft.com/office/drawing/2014/main" id="{5FD74182-66D0-4386-8640-235959A86ED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C9094AFE-DB59-402D-84F5-0558579FA3E9}" type="slidenum">
              <a:rPr lang="en-US" altLang="zh-CN" sz="1800" b="0">
                <a:solidFill>
                  <a:srgbClr val="B2B2B2"/>
                </a:solidFill>
              </a:rPr>
              <a:pPr>
                <a:spcAft>
                  <a:spcPct val="0"/>
                </a:spcAft>
                <a:buFontTx/>
                <a:buNone/>
              </a:pPr>
              <a:t>23</a:t>
            </a:fld>
            <a:endParaRPr lang="en-US" altLang="zh-CN" sz="1800" b="0">
              <a:solidFill>
                <a:srgbClr val="B2B2B2"/>
              </a:solidFill>
            </a:endParaRPr>
          </a:p>
        </p:txBody>
      </p:sp>
      <p:sp>
        <p:nvSpPr>
          <p:cNvPr id="45061" name="Rectangle 2">
            <a:extLst>
              <a:ext uri="{FF2B5EF4-FFF2-40B4-BE49-F238E27FC236}">
                <a16:creationId xmlns:a16="http://schemas.microsoft.com/office/drawing/2014/main" id="{40AFC45E-989D-43B7-9E3D-9EB4FB8EC721}"/>
              </a:ext>
            </a:extLst>
          </p:cNvPr>
          <p:cNvSpPr>
            <a:spLocks noGrp="1" noChangeArrowheads="1"/>
          </p:cNvSpPr>
          <p:nvPr>
            <p:ph type="title"/>
          </p:nvPr>
        </p:nvSpPr>
        <p:spPr/>
        <p:txBody>
          <a:bodyPr/>
          <a:lstStyle/>
          <a:p>
            <a:r>
              <a:rPr kumimoji="1" lang="zh-CN" altLang="en-US">
                <a:solidFill>
                  <a:schemeClr val="tx1"/>
                </a:solidFill>
              </a:rPr>
              <a:t>含无关项的逻辑函数化简</a:t>
            </a:r>
          </a:p>
        </p:txBody>
      </p:sp>
      <p:sp>
        <p:nvSpPr>
          <p:cNvPr id="1071107" name="Rectangle 3">
            <a:extLst>
              <a:ext uri="{FF2B5EF4-FFF2-40B4-BE49-F238E27FC236}">
                <a16:creationId xmlns:a16="http://schemas.microsoft.com/office/drawing/2014/main" id="{44B4866C-BFEC-4360-939E-E36D48CF3AB1}"/>
              </a:ext>
            </a:extLst>
          </p:cNvPr>
          <p:cNvSpPr>
            <a:spLocks noGrp="1" noChangeArrowheads="1"/>
          </p:cNvSpPr>
          <p:nvPr>
            <p:ph type="body" idx="1"/>
          </p:nvPr>
        </p:nvSpPr>
        <p:spPr>
          <a:xfrm>
            <a:off x="457200" y="1449388"/>
            <a:ext cx="8002588" cy="4932362"/>
          </a:xfrm>
        </p:spPr>
        <p:txBody>
          <a:bodyPr/>
          <a:lstStyle/>
          <a:p>
            <a:pPr>
              <a:lnSpc>
                <a:spcPct val="110000"/>
              </a:lnSpc>
            </a:pPr>
            <a:r>
              <a:rPr kumimoji="1" lang="zh-CN" altLang="en-US">
                <a:latin typeface="Times New Roman" panose="02020603050405020304" pitchFamily="18" charset="0"/>
              </a:rPr>
              <a:t>无关项（或者任意项）</a:t>
            </a:r>
          </a:p>
          <a:p>
            <a:pPr lvl="1">
              <a:lnSpc>
                <a:spcPct val="110000"/>
              </a:lnSpc>
            </a:pPr>
            <a:r>
              <a:rPr kumimoji="1" lang="zh-CN" altLang="en-US">
                <a:latin typeface="Times New Roman" panose="02020603050405020304" pitchFamily="18" charset="0"/>
              </a:rPr>
              <a:t>不允许或不可能出现的最小项</a:t>
            </a:r>
          </a:p>
          <a:p>
            <a:pPr lvl="1">
              <a:lnSpc>
                <a:spcPct val="110000"/>
              </a:lnSpc>
            </a:pPr>
            <a:r>
              <a:rPr kumimoji="1" lang="zh-CN" altLang="en-US">
                <a:latin typeface="Times New Roman" panose="02020603050405020304" pitchFamily="18" charset="0"/>
              </a:rPr>
              <a:t>对应的函数值可以是任意的最小项</a:t>
            </a:r>
          </a:p>
          <a:p>
            <a:pPr>
              <a:lnSpc>
                <a:spcPct val="110000"/>
              </a:lnSpc>
            </a:pPr>
            <a:r>
              <a:rPr kumimoji="1" lang="zh-CN" altLang="en-US">
                <a:latin typeface="Times New Roman" panose="02020603050405020304" pitchFamily="18" charset="0"/>
              </a:rPr>
              <a:t>填卡诺图时在无关项对应的格内填符号“</a:t>
            </a:r>
            <a:r>
              <a:rPr kumimoji="1" lang="en-US" altLang="zh-CN">
                <a:latin typeface="Times New Roman" panose="02020603050405020304" pitchFamily="18" charset="0"/>
              </a:rPr>
              <a:t>x”</a:t>
            </a:r>
            <a:r>
              <a:rPr kumimoji="1" lang="zh-CN" altLang="en-US">
                <a:latin typeface="Times New Roman" panose="02020603050405020304" pitchFamily="18" charset="0"/>
              </a:rPr>
              <a:t>、或 “</a:t>
            </a:r>
            <a:r>
              <a:rPr kumimoji="1" lang="en-US" altLang="zh-CN">
                <a:latin typeface="Times New Roman" panose="02020603050405020304" pitchFamily="18" charset="0"/>
              </a:rPr>
              <a:t>Φ”</a:t>
            </a:r>
          </a:p>
          <a:p>
            <a:pPr>
              <a:lnSpc>
                <a:spcPct val="110000"/>
              </a:lnSpc>
            </a:pPr>
            <a:r>
              <a:rPr kumimoji="1" lang="zh-CN" altLang="en-US">
                <a:latin typeface="Times New Roman" panose="02020603050405020304" pitchFamily="18" charset="0"/>
              </a:rPr>
              <a:t>化简时可根据需要视无关项为</a:t>
            </a:r>
            <a:r>
              <a:rPr kumimoji="1" lang="en-US" altLang="zh-CN">
                <a:latin typeface="Times New Roman" panose="02020603050405020304" pitchFamily="18" charset="0"/>
              </a:rPr>
              <a:t>1</a:t>
            </a:r>
            <a:r>
              <a:rPr kumimoji="1" lang="zh-CN" altLang="en-US">
                <a:latin typeface="Times New Roman" panose="02020603050405020304" pitchFamily="18" charset="0"/>
              </a:rPr>
              <a:t>或</a:t>
            </a:r>
            <a:r>
              <a:rPr kumimoji="1" lang="en-US" altLang="zh-CN">
                <a:latin typeface="Times New Roman" panose="02020603050405020304" pitchFamily="18" charset="0"/>
              </a:rPr>
              <a:t>0</a:t>
            </a:r>
            <a:endParaRPr kumimoji="1" lang="zh-CN" altLang="en-US">
              <a:latin typeface="Times New Roman" panose="02020603050405020304" pitchFamily="18" charset="0"/>
            </a:endParaRPr>
          </a:p>
          <a:p>
            <a:pPr>
              <a:lnSpc>
                <a:spcPct val="110000"/>
              </a:lnSpc>
            </a:pPr>
            <a:r>
              <a:rPr kumimoji="1" lang="zh-CN" altLang="en-US">
                <a:latin typeface="Times New Roman" panose="02020603050405020304" pitchFamily="18" charset="0"/>
              </a:rPr>
              <a:t>含有无关项的函数的表示形式</a:t>
            </a:r>
          </a:p>
          <a:p>
            <a:pPr lvl="1">
              <a:lnSpc>
                <a:spcPct val="110000"/>
              </a:lnSpc>
              <a:buFontTx/>
              <a:buNone/>
            </a:pPr>
            <a:r>
              <a:rPr lang="en-US" altLang="zh-CN">
                <a:latin typeface="Times New Roman" panose="02020603050405020304" pitchFamily="18" charset="0"/>
              </a:rPr>
              <a:t>    Y =∑m(…)+∑d(…)  </a:t>
            </a:r>
            <a:r>
              <a:rPr lang="zh-CN" altLang="en-US">
                <a:latin typeface="Times New Roman" panose="02020603050405020304" pitchFamily="18" charset="0"/>
              </a:rPr>
              <a:t>或者</a:t>
            </a:r>
          </a:p>
          <a:p>
            <a:pPr lvl="1">
              <a:lnSpc>
                <a:spcPct val="110000"/>
              </a:lnSpc>
              <a:buFontTx/>
              <a:buNone/>
            </a:pPr>
            <a:r>
              <a:rPr lang="zh-CN" altLang="en-US">
                <a:latin typeface="Times New Roman" panose="02020603050405020304" pitchFamily="18" charset="0"/>
              </a:rPr>
              <a:t>    </a:t>
            </a:r>
            <a:r>
              <a:rPr lang="en-US" altLang="zh-CN">
                <a:latin typeface="Times New Roman" panose="02020603050405020304" pitchFamily="18" charset="0"/>
              </a:rPr>
              <a:t>Y =∑m(…)</a:t>
            </a:r>
            <a:r>
              <a:rPr lang="zh-CN" altLang="en-US">
                <a:latin typeface="Times New Roman" panose="02020603050405020304" pitchFamily="18" charset="0"/>
              </a:rPr>
              <a:t>，</a:t>
            </a:r>
            <a:r>
              <a:rPr lang="en-US" altLang="zh-CN">
                <a:latin typeface="Times New Roman" panose="02020603050405020304" pitchFamily="18" charset="0"/>
              </a:rPr>
              <a:t>∑m(…)=0</a:t>
            </a:r>
            <a:endParaRPr lang="zh-CN" altLang="en-US">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1107">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71107">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71107">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71107">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711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110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a:extLst>
              <a:ext uri="{FF2B5EF4-FFF2-40B4-BE49-F238E27FC236}">
                <a16:creationId xmlns:a16="http://schemas.microsoft.com/office/drawing/2014/main" id="{5A2C6B1F-669D-40E6-87D2-F667A5ECDE1E}"/>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B2B44EE7-FACE-4578-9FAB-254D1E656769}" type="datetime1">
              <a:rPr lang="zh-CN" altLang="en-US" sz="1800" b="0" smtClean="0">
                <a:solidFill>
                  <a:srgbClr val="B2B2B2"/>
                </a:solidFill>
              </a:rPr>
              <a:pPr>
                <a:spcAft>
                  <a:spcPct val="0"/>
                </a:spcAft>
                <a:buFontTx/>
                <a:buNone/>
              </a:pPr>
              <a:t>2023/9/19</a:t>
            </a:fld>
            <a:endParaRPr lang="en-US" altLang="zh-CN" sz="1800" b="0">
              <a:solidFill>
                <a:srgbClr val="B2B2B2"/>
              </a:solidFill>
            </a:endParaRPr>
          </a:p>
        </p:txBody>
      </p:sp>
      <p:sp>
        <p:nvSpPr>
          <p:cNvPr id="47107" name="Rectangle 5">
            <a:extLst>
              <a:ext uri="{FF2B5EF4-FFF2-40B4-BE49-F238E27FC236}">
                <a16:creationId xmlns:a16="http://schemas.microsoft.com/office/drawing/2014/main" id="{D10A5E2A-5325-40A2-8C02-5694B2C327E8}"/>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(3)</a:t>
            </a:r>
          </a:p>
        </p:txBody>
      </p:sp>
      <p:sp>
        <p:nvSpPr>
          <p:cNvPr id="47108" name="Rectangle 6">
            <a:extLst>
              <a:ext uri="{FF2B5EF4-FFF2-40B4-BE49-F238E27FC236}">
                <a16:creationId xmlns:a16="http://schemas.microsoft.com/office/drawing/2014/main" id="{7429978D-4B63-4DC9-99B2-DDBF8827921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EAE606B6-E825-451D-A43D-752BF5D22533}" type="slidenum">
              <a:rPr lang="en-US" altLang="zh-CN" sz="1800" b="0">
                <a:solidFill>
                  <a:srgbClr val="B2B2B2"/>
                </a:solidFill>
              </a:rPr>
              <a:pPr>
                <a:spcAft>
                  <a:spcPct val="0"/>
                </a:spcAft>
                <a:buFontTx/>
                <a:buNone/>
              </a:pPr>
              <a:t>24</a:t>
            </a:fld>
            <a:endParaRPr lang="en-US" altLang="zh-CN" sz="1800" b="0">
              <a:solidFill>
                <a:srgbClr val="B2B2B2"/>
              </a:solidFill>
            </a:endParaRPr>
          </a:p>
        </p:txBody>
      </p:sp>
      <p:sp>
        <p:nvSpPr>
          <p:cNvPr id="47109" name="Rectangle 2">
            <a:extLst>
              <a:ext uri="{FF2B5EF4-FFF2-40B4-BE49-F238E27FC236}">
                <a16:creationId xmlns:a16="http://schemas.microsoft.com/office/drawing/2014/main" id="{ECAD73F7-818A-4E19-873E-A2B1634BD2F7}"/>
              </a:ext>
            </a:extLst>
          </p:cNvPr>
          <p:cNvSpPr>
            <a:spLocks noGrp="1" noChangeArrowheads="1"/>
          </p:cNvSpPr>
          <p:nvPr>
            <p:ph type="title"/>
          </p:nvPr>
        </p:nvSpPr>
        <p:spPr/>
        <p:txBody>
          <a:bodyPr/>
          <a:lstStyle/>
          <a:p>
            <a:r>
              <a:rPr lang="zh-CN" altLang="en-US">
                <a:latin typeface="Times New Roman" panose="02020603050405020304" pitchFamily="18" charset="0"/>
              </a:rPr>
              <a:t>示例</a:t>
            </a:r>
            <a:r>
              <a:rPr lang="en-US" altLang="zh-CN">
                <a:latin typeface="Times New Roman" panose="02020603050405020304" pitchFamily="18" charset="0"/>
              </a:rPr>
              <a:t>—</a:t>
            </a:r>
            <a:r>
              <a:rPr kumimoji="1" lang="zh-CN" altLang="en-US">
                <a:solidFill>
                  <a:schemeClr val="tx1"/>
                </a:solidFill>
              </a:rPr>
              <a:t>含无关项的函数化简</a:t>
            </a:r>
          </a:p>
        </p:txBody>
      </p:sp>
      <p:sp>
        <p:nvSpPr>
          <p:cNvPr id="47110" name="Text Box 3">
            <a:extLst>
              <a:ext uri="{FF2B5EF4-FFF2-40B4-BE49-F238E27FC236}">
                <a16:creationId xmlns:a16="http://schemas.microsoft.com/office/drawing/2014/main" id="{AE7BCFBC-EE7A-44BE-8A6E-00CB2FB93735}"/>
              </a:ext>
            </a:extLst>
          </p:cNvPr>
          <p:cNvSpPr txBox="1">
            <a:spLocks noChangeArrowheads="1"/>
          </p:cNvSpPr>
          <p:nvPr/>
        </p:nvSpPr>
        <p:spPr bwMode="auto">
          <a:xfrm>
            <a:off x="684213" y="1376363"/>
            <a:ext cx="7956550"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30000"/>
              </a:spcBef>
              <a:spcAft>
                <a:spcPct val="0"/>
              </a:spcAft>
              <a:buFontTx/>
              <a:buNone/>
            </a:pPr>
            <a:r>
              <a:rPr kumimoji="1" lang="en-US" altLang="zh-CN" sz="3200" b="0">
                <a:latin typeface="Times New Roman" panose="02020603050405020304" pitchFamily="18" charset="0"/>
              </a:rPr>
              <a:t>Y(A,B,C,D) =</a:t>
            </a:r>
            <a:r>
              <a:rPr kumimoji="1" lang="en-US" altLang="zh-CN" sz="3200" b="0">
                <a:latin typeface="宋体" panose="02010600030101010101" pitchFamily="2" charset="-122"/>
              </a:rPr>
              <a:t>Σ</a:t>
            </a:r>
            <a:r>
              <a:rPr kumimoji="1" lang="en-US" altLang="zh-CN" sz="3200" b="0">
                <a:latin typeface="Times New Roman" panose="02020603050405020304" pitchFamily="18" charset="0"/>
              </a:rPr>
              <a:t>m(0, 2~4, 6, 8, 10)</a:t>
            </a:r>
          </a:p>
          <a:p>
            <a:pPr eaLnBrk="1" hangingPunct="1">
              <a:spcBef>
                <a:spcPct val="30000"/>
              </a:spcBef>
              <a:spcAft>
                <a:spcPct val="0"/>
              </a:spcAft>
              <a:buFontTx/>
              <a:buNone/>
            </a:pPr>
            <a:r>
              <a:rPr kumimoji="1" lang="zh-CN" altLang="en-US" sz="3200" b="0">
                <a:latin typeface="Times New Roman" panose="02020603050405020304" pitchFamily="18" charset="0"/>
              </a:rPr>
              <a:t>		     </a:t>
            </a:r>
            <a:r>
              <a:rPr kumimoji="1" lang="en-US" altLang="zh-CN" sz="3200" b="0">
                <a:latin typeface="Times New Roman" panose="02020603050405020304" pitchFamily="18" charset="0"/>
              </a:rPr>
              <a:t>+ </a:t>
            </a:r>
            <a:r>
              <a:rPr kumimoji="1" lang="en-US" altLang="zh-CN" sz="3200" b="0">
                <a:latin typeface="宋体" panose="02010600030101010101" pitchFamily="2" charset="-122"/>
              </a:rPr>
              <a:t>Σ</a:t>
            </a:r>
            <a:r>
              <a:rPr kumimoji="1" lang="en-US" altLang="zh-CN" sz="3200" b="0">
                <a:latin typeface="Times New Roman" panose="02020603050405020304" pitchFamily="18" charset="0"/>
              </a:rPr>
              <a:t>d(11, 12, 14, 15)</a:t>
            </a:r>
          </a:p>
        </p:txBody>
      </p:sp>
      <p:sp>
        <p:nvSpPr>
          <p:cNvPr id="47111" name="Text Box 4">
            <a:extLst>
              <a:ext uri="{FF2B5EF4-FFF2-40B4-BE49-F238E27FC236}">
                <a16:creationId xmlns:a16="http://schemas.microsoft.com/office/drawing/2014/main" id="{4E83C0D5-9A0F-461A-AC22-DBDF0E778972}"/>
              </a:ext>
            </a:extLst>
          </p:cNvPr>
          <p:cNvSpPr txBox="1">
            <a:spLocks noChangeArrowheads="1"/>
          </p:cNvSpPr>
          <p:nvPr/>
        </p:nvSpPr>
        <p:spPr bwMode="auto">
          <a:xfrm>
            <a:off x="4619625" y="3694113"/>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t>00</a:t>
            </a:r>
            <a:endParaRPr kumimoji="1" lang="en-US" altLang="zh-CN" sz="3600"/>
          </a:p>
        </p:txBody>
      </p:sp>
      <p:grpSp>
        <p:nvGrpSpPr>
          <p:cNvPr id="2" name="Group 5">
            <a:extLst>
              <a:ext uri="{FF2B5EF4-FFF2-40B4-BE49-F238E27FC236}">
                <a16:creationId xmlns:a16="http://schemas.microsoft.com/office/drawing/2014/main" id="{E54DCC1A-940B-4F37-8EF8-4C2A41E7B3C4}"/>
              </a:ext>
            </a:extLst>
          </p:cNvPr>
          <p:cNvGrpSpPr>
            <a:grpSpLocks/>
          </p:cNvGrpSpPr>
          <p:nvPr/>
        </p:nvGrpSpPr>
        <p:grpSpPr bwMode="auto">
          <a:xfrm>
            <a:off x="5303838" y="3622675"/>
            <a:ext cx="2965450" cy="2424113"/>
            <a:chOff x="3341" y="2282"/>
            <a:chExt cx="1868" cy="1527"/>
          </a:xfrm>
        </p:grpSpPr>
        <p:sp>
          <p:nvSpPr>
            <p:cNvPr id="47141" name="Text Box 6">
              <a:extLst>
                <a:ext uri="{FF2B5EF4-FFF2-40B4-BE49-F238E27FC236}">
                  <a16:creationId xmlns:a16="http://schemas.microsoft.com/office/drawing/2014/main" id="{1A1591CC-4BC5-4981-88B8-78C9D5D65B28}"/>
                </a:ext>
              </a:extLst>
            </p:cNvPr>
            <p:cNvSpPr txBox="1">
              <a:spLocks noChangeArrowheads="1"/>
            </p:cNvSpPr>
            <p:nvPr/>
          </p:nvSpPr>
          <p:spPr bwMode="auto">
            <a:xfrm>
              <a:off x="3430" y="2282"/>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a:t> </a:t>
              </a:r>
              <a:r>
                <a:rPr kumimoji="1" lang="en-US" altLang="zh-CN"/>
                <a:t>1</a:t>
              </a:r>
              <a:endParaRPr kumimoji="1" lang="en-US" altLang="zh-CN" sz="4000"/>
            </a:p>
          </p:txBody>
        </p:sp>
        <p:sp>
          <p:nvSpPr>
            <p:cNvPr id="47142" name="Text Box 7">
              <a:extLst>
                <a:ext uri="{FF2B5EF4-FFF2-40B4-BE49-F238E27FC236}">
                  <a16:creationId xmlns:a16="http://schemas.microsoft.com/office/drawing/2014/main" id="{13903E30-FC75-433C-826B-4F3A3AF21911}"/>
                </a:ext>
              </a:extLst>
            </p:cNvPr>
            <p:cNvSpPr txBox="1">
              <a:spLocks noChangeArrowheads="1"/>
            </p:cNvSpPr>
            <p:nvPr/>
          </p:nvSpPr>
          <p:spPr bwMode="auto">
            <a:xfrm>
              <a:off x="4900" y="2282"/>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a:t> </a:t>
              </a:r>
              <a:r>
                <a:rPr kumimoji="1" lang="en-US" altLang="zh-CN"/>
                <a:t>1</a:t>
              </a:r>
              <a:endParaRPr kumimoji="1" lang="en-US" altLang="zh-CN" sz="4000"/>
            </a:p>
          </p:txBody>
        </p:sp>
        <p:sp>
          <p:nvSpPr>
            <p:cNvPr id="47143" name="Text Box 8">
              <a:extLst>
                <a:ext uri="{FF2B5EF4-FFF2-40B4-BE49-F238E27FC236}">
                  <a16:creationId xmlns:a16="http://schemas.microsoft.com/office/drawing/2014/main" id="{E4F1CF50-8CE4-460C-9062-A57C9F5E6839}"/>
                </a:ext>
              </a:extLst>
            </p:cNvPr>
            <p:cNvSpPr txBox="1">
              <a:spLocks noChangeArrowheads="1"/>
            </p:cNvSpPr>
            <p:nvPr/>
          </p:nvSpPr>
          <p:spPr bwMode="auto">
            <a:xfrm>
              <a:off x="4406" y="2282"/>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a:t> </a:t>
              </a:r>
              <a:r>
                <a:rPr kumimoji="1" lang="en-US" altLang="zh-CN"/>
                <a:t>1</a:t>
              </a:r>
              <a:endParaRPr kumimoji="1" lang="en-US" altLang="zh-CN" sz="4000"/>
            </a:p>
          </p:txBody>
        </p:sp>
        <p:sp>
          <p:nvSpPr>
            <p:cNvPr id="47144" name="Text Box 9">
              <a:extLst>
                <a:ext uri="{FF2B5EF4-FFF2-40B4-BE49-F238E27FC236}">
                  <a16:creationId xmlns:a16="http://schemas.microsoft.com/office/drawing/2014/main" id="{CA0247BA-3A82-4DA1-82B7-C147BE07FD9F}"/>
                </a:ext>
              </a:extLst>
            </p:cNvPr>
            <p:cNvSpPr txBox="1">
              <a:spLocks noChangeArrowheads="1"/>
            </p:cNvSpPr>
            <p:nvPr/>
          </p:nvSpPr>
          <p:spPr bwMode="auto">
            <a:xfrm>
              <a:off x="3412" y="2656"/>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a:t> </a:t>
              </a:r>
              <a:r>
                <a:rPr kumimoji="1" lang="en-US" altLang="zh-CN"/>
                <a:t>1</a:t>
              </a:r>
              <a:endParaRPr kumimoji="1" lang="en-US" altLang="zh-CN" sz="4000"/>
            </a:p>
          </p:txBody>
        </p:sp>
        <p:sp>
          <p:nvSpPr>
            <p:cNvPr id="47145" name="Text Box 10">
              <a:extLst>
                <a:ext uri="{FF2B5EF4-FFF2-40B4-BE49-F238E27FC236}">
                  <a16:creationId xmlns:a16="http://schemas.microsoft.com/office/drawing/2014/main" id="{DDEEB8D4-87B6-4ACA-A824-EA9CBEEBFDF2}"/>
                </a:ext>
              </a:extLst>
            </p:cNvPr>
            <p:cNvSpPr txBox="1">
              <a:spLocks noChangeArrowheads="1"/>
            </p:cNvSpPr>
            <p:nvPr/>
          </p:nvSpPr>
          <p:spPr bwMode="auto">
            <a:xfrm>
              <a:off x="4885" y="2656"/>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a:t> </a:t>
              </a:r>
              <a:r>
                <a:rPr kumimoji="1" lang="en-US" altLang="zh-CN"/>
                <a:t>1</a:t>
              </a:r>
              <a:endParaRPr kumimoji="1" lang="en-US" altLang="zh-CN" sz="4000"/>
            </a:p>
          </p:txBody>
        </p:sp>
        <p:sp>
          <p:nvSpPr>
            <p:cNvPr id="47146" name="Text Box 11">
              <a:extLst>
                <a:ext uri="{FF2B5EF4-FFF2-40B4-BE49-F238E27FC236}">
                  <a16:creationId xmlns:a16="http://schemas.microsoft.com/office/drawing/2014/main" id="{70E6F987-7714-4683-8F95-79D0F7B0D196}"/>
                </a:ext>
              </a:extLst>
            </p:cNvPr>
            <p:cNvSpPr txBox="1">
              <a:spLocks noChangeArrowheads="1"/>
            </p:cNvSpPr>
            <p:nvPr/>
          </p:nvSpPr>
          <p:spPr bwMode="auto">
            <a:xfrm>
              <a:off x="3341" y="3482"/>
              <a:ext cx="3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a:t>  </a:t>
              </a:r>
              <a:r>
                <a:rPr kumimoji="1" lang="en-US" altLang="zh-CN"/>
                <a:t>1</a:t>
              </a:r>
              <a:endParaRPr kumimoji="1" lang="en-US" altLang="zh-CN" sz="4000"/>
            </a:p>
          </p:txBody>
        </p:sp>
        <p:sp>
          <p:nvSpPr>
            <p:cNvPr id="47147" name="Text Box 12">
              <a:extLst>
                <a:ext uri="{FF2B5EF4-FFF2-40B4-BE49-F238E27FC236}">
                  <a16:creationId xmlns:a16="http://schemas.microsoft.com/office/drawing/2014/main" id="{6F55D022-BF1D-4F87-B7A5-A118A1CED6F0}"/>
                </a:ext>
              </a:extLst>
            </p:cNvPr>
            <p:cNvSpPr txBox="1">
              <a:spLocks noChangeArrowheads="1"/>
            </p:cNvSpPr>
            <p:nvPr/>
          </p:nvSpPr>
          <p:spPr bwMode="auto">
            <a:xfrm>
              <a:off x="4906" y="3482"/>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a:t> </a:t>
              </a:r>
              <a:r>
                <a:rPr kumimoji="1" lang="en-US" altLang="zh-CN"/>
                <a:t>1</a:t>
              </a:r>
              <a:endParaRPr kumimoji="1" lang="en-US" altLang="zh-CN" sz="4000"/>
            </a:p>
          </p:txBody>
        </p:sp>
      </p:grpSp>
      <p:grpSp>
        <p:nvGrpSpPr>
          <p:cNvPr id="3" name="Group 13">
            <a:extLst>
              <a:ext uri="{FF2B5EF4-FFF2-40B4-BE49-F238E27FC236}">
                <a16:creationId xmlns:a16="http://schemas.microsoft.com/office/drawing/2014/main" id="{29328453-6F53-4F65-889F-9D8C262B043A}"/>
              </a:ext>
            </a:extLst>
          </p:cNvPr>
          <p:cNvGrpSpPr>
            <a:grpSpLocks/>
          </p:cNvGrpSpPr>
          <p:nvPr/>
        </p:nvGrpSpPr>
        <p:grpSpPr bwMode="auto">
          <a:xfrm>
            <a:off x="5402263" y="4830763"/>
            <a:ext cx="2857500" cy="1216025"/>
            <a:chOff x="3403" y="3043"/>
            <a:chExt cx="1800" cy="766"/>
          </a:xfrm>
        </p:grpSpPr>
        <p:sp>
          <p:nvSpPr>
            <p:cNvPr id="47137" name="Text Box 14">
              <a:extLst>
                <a:ext uri="{FF2B5EF4-FFF2-40B4-BE49-F238E27FC236}">
                  <a16:creationId xmlns:a16="http://schemas.microsoft.com/office/drawing/2014/main" id="{106EB521-0ACD-4E7C-922C-9B9AE410FEEA}"/>
                </a:ext>
              </a:extLst>
            </p:cNvPr>
            <p:cNvSpPr txBox="1">
              <a:spLocks noChangeArrowheads="1"/>
            </p:cNvSpPr>
            <p:nvPr/>
          </p:nvSpPr>
          <p:spPr bwMode="auto">
            <a:xfrm>
              <a:off x="3403" y="3043"/>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a:t> </a:t>
              </a:r>
              <a:r>
                <a:rPr kumimoji="1" lang="en-US" altLang="zh-CN"/>
                <a:t>x</a:t>
              </a:r>
              <a:endParaRPr kumimoji="1" lang="en-US" altLang="zh-CN" sz="4000"/>
            </a:p>
          </p:txBody>
        </p:sp>
        <p:sp>
          <p:nvSpPr>
            <p:cNvPr id="47138" name="Text Box 15">
              <a:extLst>
                <a:ext uri="{FF2B5EF4-FFF2-40B4-BE49-F238E27FC236}">
                  <a16:creationId xmlns:a16="http://schemas.microsoft.com/office/drawing/2014/main" id="{2D05C71A-6986-4050-810A-2E9CCE14A05A}"/>
                </a:ext>
              </a:extLst>
            </p:cNvPr>
            <p:cNvSpPr txBox="1">
              <a:spLocks noChangeArrowheads="1"/>
            </p:cNvSpPr>
            <p:nvPr/>
          </p:nvSpPr>
          <p:spPr bwMode="auto">
            <a:xfrm>
              <a:off x="4900" y="3043"/>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a:t> </a:t>
              </a:r>
              <a:r>
                <a:rPr kumimoji="1" lang="en-US" altLang="zh-CN"/>
                <a:t>x</a:t>
              </a:r>
              <a:endParaRPr kumimoji="1" lang="en-US" altLang="zh-CN" sz="4000"/>
            </a:p>
          </p:txBody>
        </p:sp>
        <p:sp>
          <p:nvSpPr>
            <p:cNvPr id="47139" name="Text Box 16">
              <a:extLst>
                <a:ext uri="{FF2B5EF4-FFF2-40B4-BE49-F238E27FC236}">
                  <a16:creationId xmlns:a16="http://schemas.microsoft.com/office/drawing/2014/main" id="{B481D49D-55EA-4E53-8B00-4006738733CF}"/>
                </a:ext>
              </a:extLst>
            </p:cNvPr>
            <p:cNvSpPr txBox="1">
              <a:spLocks noChangeArrowheads="1"/>
            </p:cNvSpPr>
            <p:nvPr/>
          </p:nvSpPr>
          <p:spPr bwMode="auto">
            <a:xfrm>
              <a:off x="4379" y="3043"/>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a:t> </a:t>
              </a:r>
              <a:r>
                <a:rPr kumimoji="1" lang="en-US" altLang="zh-CN"/>
                <a:t>x</a:t>
              </a:r>
              <a:endParaRPr kumimoji="1" lang="en-US" altLang="zh-CN" sz="4000"/>
            </a:p>
          </p:txBody>
        </p:sp>
        <p:sp>
          <p:nvSpPr>
            <p:cNvPr id="47140" name="Text Box 17">
              <a:extLst>
                <a:ext uri="{FF2B5EF4-FFF2-40B4-BE49-F238E27FC236}">
                  <a16:creationId xmlns:a16="http://schemas.microsoft.com/office/drawing/2014/main" id="{B8718437-A967-4A87-8B08-7B993EAA694A}"/>
                </a:ext>
              </a:extLst>
            </p:cNvPr>
            <p:cNvSpPr txBox="1">
              <a:spLocks noChangeArrowheads="1"/>
            </p:cNvSpPr>
            <p:nvPr/>
          </p:nvSpPr>
          <p:spPr bwMode="auto">
            <a:xfrm>
              <a:off x="4379" y="3482"/>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a:t> </a:t>
              </a:r>
              <a:r>
                <a:rPr kumimoji="1" lang="en-US" altLang="zh-CN"/>
                <a:t>x</a:t>
              </a:r>
              <a:endParaRPr kumimoji="1" lang="en-US" altLang="zh-CN" sz="4000"/>
            </a:p>
          </p:txBody>
        </p:sp>
      </p:grpSp>
      <p:sp>
        <p:nvSpPr>
          <p:cNvPr id="47114" name="Rectangle 18">
            <a:extLst>
              <a:ext uri="{FF2B5EF4-FFF2-40B4-BE49-F238E27FC236}">
                <a16:creationId xmlns:a16="http://schemas.microsoft.com/office/drawing/2014/main" id="{5F5937AA-CDA8-4B08-8273-61F143895A5F}"/>
              </a:ext>
            </a:extLst>
          </p:cNvPr>
          <p:cNvSpPr>
            <a:spLocks noChangeArrowheads="1"/>
          </p:cNvSpPr>
          <p:nvPr/>
        </p:nvSpPr>
        <p:spPr bwMode="auto">
          <a:xfrm>
            <a:off x="5230813" y="3543300"/>
            <a:ext cx="3213100" cy="26098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7115" name="Line 19">
            <a:extLst>
              <a:ext uri="{FF2B5EF4-FFF2-40B4-BE49-F238E27FC236}">
                <a16:creationId xmlns:a16="http://schemas.microsoft.com/office/drawing/2014/main" id="{48C457A6-88B8-4775-B3BB-E2A63159C4A2}"/>
              </a:ext>
            </a:extLst>
          </p:cNvPr>
          <p:cNvSpPr>
            <a:spLocks noChangeShapeType="1"/>
          </p:cNvSpPr>
          <p:nvPr/>
        </p:nvSpPr>
        <p:spPr bwMode="auto">
          <a:xfrm>
            <a:off x="5230813" y="4826000"/>
            <a:ext cx="32131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6" name="Line 20">
            <a:extLst>
              <a:ext uri="{FF2B5EF4-FFF2-40B4-BE49-F238E27FC236}">
                <a16:creationId xmlns:a16="http://schemas.microsoft.com/office/drawing/2014/main" id="{6E3D0C78-3A63-4D92-BC30-BB14D0B31589}"/>
              </a:ext>
            </a:extLst>
          </p:cNvPr>
          <p:cNvSpPr>
            <a:spLocks noChangeShapeType="1"/>
          </p:cNvSpPr>
          <p:nvPr/>
        </p:nvSpPr>
        <p:spPr bwMode="auto">
          <a:xfrm>
            <a:off x="5230813" y="5487988"/>
            <a:ext cx="32131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7" name="Line 21">
            <a:extLst>
              <a:ext uri="{FF2B5EF4-FFF2-40B4-BE49-F238E27FC236}">
                <a16:creationId xmlns:a16="http://schemas.microsoft.com/office/drawing/2014/main" id="{26DE80DE-E92A-4C5C-961B-1161795DD802}"/>
              </a:ext>
            </a:extLst>
          </p:cNvPr>
          <p:cNvSpPr>
            <a:spLocks noChangeShapeType="1"/>
          </p:cNvSpPr>
          <p:nvPr/>
        </p:nvSpPr>
        <p:spPr bwMode="auto">
          <a:xfrm>
            <a:off x="5230813" y="4208463"/>
            <a:ext cx="32131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8" name="Line 22">
            <a:extLst>
              <a:ext uri="{FF2B5EF4-FFF2-40B4-BE49-F238E27FC236}">
                <a16:creationId xmlns:a16="http://schemas.microsoft.com/office/drawing/2014/main" id="{17C912A9-F259-4A0F-8945-84E69ACA39C4}"/>
              </a:ext>
            </a:extLst>
          </p:cNvPr>
          <p:cNvSpPr>
            <a:spLocks noChangeShapeType="1"/>
          </p:cNvSpPr>
          <p:nvPr/>
        </p:nvSpPr>
        <p:spPr bwMode="auto">
          <a:xfrm>
            <a:off x="6854825" y="3543300"/>
            <a:ext cx="0" cy="26098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9" name="Line 23">
            <a:extLst>
              <a:ext uri="{FF2B5EF4-FFF2-40B4-BE49-F238E27FC236}">
                <a16:creationId xmlns:a16="http://schemas.microsoft.com/office/drawing/2014/main" id="{7F37BE83-3333-42C5-9F02-C9EC0347DC70}"/>
              </a:ext>
            </a:extLst>
          </p:cNvPr>
          <p:cNvSpPr>
            <a:spLocks noChangeShapeType="1"/>
          </p:cNvSpPr>
          <p:nvPr/>
        </p:nvSpPr>
        <p:spPr bwMode="auto">
          <a:xfrm>
            <a:off x="7664450" y="3543300"/>
            <a:ext cx="0" cy="26098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0" name="Line 24">
            <a:extLst>
              <a:ext uri="{FF2B5EF4-FFF2-40B4-BE49-F238E27FC236}">
                <a16:creationId xmlns:a16="http://schemas.microsoft.com/office/drawing/2014/main" id="{E0DC7B63-7C2E-4E38-89C5-E77928BABE9D}"/>
              </a:ext>
            </a:extLst>
          </p:cNvPr>
          <p:cNvSpPr>
            <a:spLocks noChangeShapeType="1"/>
          </p:cNvSpPr>
          <p:nvPr/>
        </p:nvSpPr>
        <p:spPr bwMode="auto">
          <a:xfrm>
            <a:off x="6062663" y="3543300"/>
            <a:ext cx="0" cy="26098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1" name="Line 25">
            <a:extLst>
              <a:ext uri="{FF2B5EF4-FFF2-40B4-BE49-F238E27FC236}">
                <a16:creationId xmlns:a16="http://schemas.microsoft.com/office/drawing/2014/main" id="{896C7360-493C-48DC-B2F3-E2DFD12D761C}"/>
              </a:ext>
            </a:extLst>
          </p:cNvPr>
          <p:cNvSpPr>
            <a:spLocks noChangeShapeType="1"/>
          </p:cNvSpPr>
          <p:nvPr/>
        </p:nvSpPr>
        <p:spPr bwMode="auto">
          <a:xfrm>
            <a:off x="4694238" y="2984500"/>
            <a:ext cx="536575" cy="558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2" name="Text Box 26">
            <a:extLst>
              <a:ext uri="{FF2B5EF4-FFF2-40B4-BE49-F238E27FC236}">
                <a16:creationId xmlns:a16="http://schemas.microsoft.com/office/drawing/2014/main" id="{907E15AC-D59B-458F-A1B2-22253AA5E142}"/>
              </a:ext>
            </a:extLst>
          </p:cNvPr>
          <p:cNvSpPr txBox="1">
            <a:spLocks noChangeArrowheads="1"/>
          </p:cNvSpPr>
          <p:nvPr/>
        </p:nvSpPr>
        <p:spPr bwMode="auto">
          <a:xfrm>
            <a:off x="5435600" y="303212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t>00</a:t>
            </a:r>
            <a:endParaRPr kumimoji="1" lang="en-US" altLang="zh-CN" sz="3600"/>
          </a:p>
        </p:txBody>
      </p:sp>
      <p:sp>
        <p:nvSpPr>
          <p:cNvPr id="47123" name="Text Box 27">
            <a:extLst>
              <a:ext uri="{FF2B5EF4-FFF2-40B4-BE49-F238E27FC236}">
                <a16:creationId xmlns:a16="http://schemas.microsoft.com/office/drawing/2014/main" id="{36F8E9B8-8CC9-4990-ADE6-F8BBE581F7F3}"/>
              </a:ext>
            </a:extLst>
          </p:cNvPr>
          <p:cNvSpPr txBox="1">
            <a:spLocks noChangeArrowheads="1"/>
          </p:cNvSpPr>
          <p:nvPr/>
        </p:nvSpPr>
        <p:spPr bwMode="auto">
          <a:xfrm>
            <a:off x="6213475" y="303212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t>01</a:t>
            </a:r>
            <a:endParaRPr kumimoji="1" lang="en-US" altLang="zh-CN" sz="3600"/>
          </a:p>
        </p:txBody>
      </p:sp>
      <p:sp>
        <p:nvSpPr>
          <p:cNvPr id="47124" name="Text Box 28">
            <a:extLst>
              <a:ext uri="{FF2B5EF4-FFF2-40B4-BE49-F238E27FC236}">
                <a16:creationId xmlns:a16="http://schemas.microsoft.com/office/drawing/2014/main" id="{6D8BCA1C-EFBD-462C-A0E3-E3480B887FE3}"/>
              </a:ext>
            </a:extLst>
          </p:cNvPr>
          <p:cNvSpPr txBox="1">
            <a:spLocks noChangeArrowheads="1"/>
          </p:cNvSpPr>
          <p:nvPr/>
        </p:nvSpPr>
        <p:spPr bwMode="auto">
          <a:xfrm>
            <a:off x="6992938" y="303212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t>11</a:t>
            </a:r>
            <a:endParaRPr kumimoji="1" lang="en-US" altLang="zh-CN" sz="3600"/>
          </a:p>
        </p:txBody>
      </p:sp>
      <p:sp>
        <p:nvSpPr>
          <p:cNvPr id="47125" name="Text Box 29">
            <a:extLst>
              <a:ext uri="{FF2B5EF4-FFF2-40B4-BE49-F238E27FC236}">
                <a16:creationId xmlns:a16="http://schemas.microsoft.com/office/drawing/2014/main" id="{94576FD0-946B-460B-8E58-D099C1584D74}"/>
              </a:ext>
            </a:extLst>
          </p:cNvPr>
          <p:cNvSpPr txBox="1">
            <a:spLocks noChangeArrowheads="1"/>
          </p:cNvSpPr>
          <p:nvPr/>
        </p:nvSpPr>
        <p:spPr bwMode="auto">
          <a:xfrm>
            <a:off x="7770813" y="303212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t>10</a:t>
            </a:r>
            <a:endParaRPr kumimoji="1" lang="en-US" altLang="zh-CN" sz="3600"/>
          </a:p>
        </p:txBody>
      </p:sp>
      <p:sp>
        <p:nvSpPr>
          <p:cNvPr id="47126" name="Text Box 30">
            <a:extLst>
              <a:ext uri="{FF2B5EF4-FFF2-40B4-BE49-F238E27FC236}">
                <a16:creationId xmlns:a16="http://schemas.microsoft.com/office/drawing/2014/main" id="{F3E45526-D35D-4AC8-B3B7-1B5BDFE667E5}"/>
              </a:ext>
            </a:extLst>
          </p:cNvPr>
          <p:cNvSpPr txBox="1">
            <a:spLocks noChangeArrowheads="1"/>
          </p:cNvSpPr>
          <p:nvPr/>
        </p:nvSpPr>
        <p:spPr bwMode="auto">
          <a:xfrm>
            <a:off x="4619625" y="429577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t>01</a:t>
            </a:r>
            <a:endParaRPr kumimoji="1" lang="en-US" altLang="zh-CN" sz="3600"/>
          </a:p>
        </p:txBody>
      </p:sp>
      <p:sp>
        <p:nvSpPr>
          <p:cNvPr id="47127" name="Text Box 31">
            <a:extLst>
              <a:ext uri="{FF2B5EF4-FFF2-40B4-BE49-F238E27FC236}">
                <a16:creationId xmlns:a16="http://schemas.microsoft.com/office/drawing/2014/main" id="{E5F1A997-2DFD-4D9F-AA52-4462D73BC89E}"/>
              </a:ext>
            </a:extLst>
          </p:cNvPr>
          <p:cNvSpPr txBox="1">
            <a:spLocks noChangeArrowheads="1"/>
          </p:cNvSpPr>
          <p:nvPr/>
        </p:nvSpPr>
        <p:spPr bwMode="auto">
          <a:xfrm>
            <a:off x="4614863" y="491172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t>11</a:t>
            </a:r>
            <a:endParaRPr kumimoji="1" lang="en-US" altLang="zh-CN" sz="3600"/>
          </a:p>
        </p:txBody>
      </p:sp>
      <p:sp>
        <p:nvSpPr>
          <p:cNvPr id="47128" name="Text Box 32">
            <a:extLst>
              <a:ext uri="{FF2B5EF4-FFF2-40B4-BE49-F238E27FC236}">
                <a16:creationId xmlns:a16="http://schemas.microsoft.com/office/drawing/2014/main" id="{9402E8D1-7697-4C44-A22F-59894526D0F7}"/>
              </a:ext>
            </a:extLst>
          </p:cNvPr>
          <p:cNvSpPr txBox="1">
            <a:spLocks noChangeArrowheads="1"/>
          </p:cNvSpPr>
          <p:nvPr/>
        </p:nvSpPr>
        <p:spPr bwMode="auto">
          <a:xfrm>
            <a:off x="4595813" y="55753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t>10</a:t>
            </a:r>
            <a:endParaRPr kumimoji="1" lang="en-US" altLang="zh-CN" sz="3600"/>
          </a:p>
        </p:txBody>
      </p:sp>
      <p:sp>
        <p:nvSpPr>
          <p:cNvPr id="47129" name="Text Box 33">
            <a:extLst>
              <a:ext uri="{FF2B5EF4-FFF2-40B4-BE49-F238E27FC236}">
                <a16:creationId xmlns:a16="http://schemas.microsoft.com/office/drawing/2014/main" id="{512B3F74-A4E6-4449-BABC-04122ADD2AE9}"/>
              </a:ext>
            </a:extLst>
          </p:cNvPr>
          <p:cNvSpPr txBox="1">
            <a:spLocks noChangeArrowheads="1"/>
          </p:cNvSpPr>
          <p:nvPr/>
        </p:nvSpPr>
        <p:spPr bwMode="auto">
          <a:xfrm>
            <a:off x="4410075" y="3173413"/>
            <a:ext cx="62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t>AB</a:t>
            </a:r>
          </a:p>
        </p:txBody>
      </p:sp>
      <p:sp>
        <p:nvSpPr>
          <p:cNvPr id="47130" name="Text Box 34">
            <a:extLst>
              <a:ext uri="{FF2B5EF4-FFF2-40B4-BE49-F238E27FC236}">
                <a16:creationId xmlns:a16="http://schemas.microsoft.com/office/drawing/2014/main" id="{5C21EDC9-8FB9-4446-A5E6-805627FE13EB}"/>
              </a:ext>
            </a:extLst>
          </p:cNvPr>
          <p:cNvSpPr txBox="1">
            <a:spLocks noChangeArrowheads="1"/>
          </p:cNvSpPr>
          <p:nvPr/>
        </p:nvSpPr>
        <p:spPr bwMode="auto">
          <a:xfrm>
            <a:off x="4832350" y="2781300"/>
            <a:ext cx="62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t>CD</a:t>
            </a:r>
          </a:p>
        </p:txBody>
      </p:sp>
      <p:sp>
        <p:nvSpPr>
          <p:cNvPr id="47131" name="Text Box 35" descr="75%">
            <a:extLst>
              <a:ext uri="{FF2B5EF4-FFF2-40B4-BE49-F238E27FC236}">
                <a16:creationId xmlns:a16="http://schemas.microsoft.com/office/drawing/2014/main" id="{9872F285-D38F-4F9D-A70F-FEBBEBF99F73}"/>
              </a:ext>
            </a:extLst>
          </p:cNvPr>
          <p:cNvSpPr txBox="1">
            <a:spLocks noChangeArrowheads="1"/>
          </p:cNvSpPr>
          <p:nvPr/>
        </p:nvSpPr>
        <p:spPr bwMode="auto">
          <a:xfrm>
            <a:off x="682625" y="3327400"/>
            <a:ext cx="304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a:solidFill>
                  <a:schemeClr val="tx2"/>
                </a:solidFill>
                <a:latin typeface="Times New Roman" panose="02020603050405020304" pitchFamily="18" charset="0"/>
              </a:rPr>
              <a:t>不考虑无关项时：</a:t>
            </a:r>
          </a:p>
        </p:txBody>
      </p:sp>
      <p:graphicFrame>
        <p:nvGraphicFramePr>
          <p:cNvPr id="47132" name="Object 2" descr="75%">
            <a:extLst>
              <a:ext uri="{FF2B5EF4-FFF2-40B4-BE49-F238E27FC236}">
                <a16:creationId xmlns:a16="http://schemas.microsoft.com/office/drawing/2014/main" id="{0BDB5713-AF1A-4CCD-BBD2-9E0AA9D001D9}"/>
              </a:ext>
            </a:extLst>
          </p:cNvPr>
          <p:cNvGraphicFramePr>
            <a:graphicFrameLocks noChangeAspect="1"/>
          </p:cNvGraphicFramePr>
          <p:nvPr/>
        </p:nvGraphicFramePr>
        <p:xfrm>
          <a:off x="792163" y="4094163"/>
          <a:ext cx="655637" cy="400050"/>
        </p:xfrm>
        <a:graphic>
          <a:graphicData uri="http://schemas.openxmlformats.org/presentationml/2006/ole">
            <mc:AlternateContent xmlns:mc="http://schemas.openxmlformats.org/markup-compatibility/2006">
              <mc:Choice xmlns:v="urn:schemas-microsoft-com:vml" Requires="v">
                <p:oleObj spid="_x0000_s47168" name="公式" r:id="rId3" imgW="279279" imgH="165028" progId="Equation.3">
                  <p:embed/>
                </p:oleObj>
              </mc:Choice>
              <mc:Fallback>
                <p:oleObj name="公式" r:id="rId3" imgW="279279" imgH="165028" progId="Equation.3">
                  <p:embed/>
                  <p:pic>
                    <p:nvPicPr>
                      <p:cNvPr id="0" name="Object 2" descr="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163" y="4094163"/>
                        <a:ext cx="655637" cy="400050"/>
                      </a:xfrm>
                      <a:prstGeom prst="rect">
                        <a:avLst/>
                      </a:prstGeom>
                      <a:noFill/>
                      <a:ln>
                        <a:noFill/>
                      </a:ln>
                      <a:effectLst/>
                      <a:extLst>
                        <a:ext uri="{909E8E84-426E-40DD-AFC4-6F175D3DCCD1}">
                          <a14:hiddenFill xmlns:a14="http://schemas.microsoft.com/office/drawing/2010/main">
                            <a:blipFill dpi="0" rotWithShape="0">
                              <a:blip r:embed="rId5"/>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33" name="Text Box 37" descr="75%">
            <a:extLst>
              <a:ext uri="{FF2B5EF4-FFF2-40B4-BE49-F238E27FC236}">
                <a16:creationId xmlns:a16="http://schemas.microsoft.com/office/drawing/2014/main" id="{56B070A5-75AF-4B9E-BAB2-513BB2FE1F6E}"/>
              </a:ext>
            </a:extLst>
          </p:cNvPr>
          <p:cNvSpPr txBox="1">
            <a:spLocks noChangeArrowheads="1"/>
          </p:cNvSpPr>
          <p:nvPr/>
        </p:nvSpPr>
        <p:spPr bwMode="auto">
          <a:xfrm>
            <a:off x="611188" y="4797425"/>
            <a:ext cx="26844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a:solidFill>
                  <a:schemeClr val="tx2"/>
                </a:solidFill>
                <a:latin typeface="Times New Roman" panose="02020603050405020304" pitchFamily="18" charset="0"/>
              </a:rPr>
              <a:t>考虑无关项时：</a:t>
            </a:r>
          </a:p>
        </p:txBody>
      </p:sp>
      <p:graphicFrame>
        <p:nvGraphicFramePr>
          <p:cNvPr id="47134" name="Object 3" descr="75%">
            <a:extLst>
              <a:ext uri="{FF2B5EF4-FFF2-40B4-BE49-F238E27FC236}">
                <a16:creationId xmlns:a16="http://schemas.microsoft.com/office/drawing/2014/main" id="{D007A9F7-8278-4C5B-AF69-C0976A82C771}"/>
              </a:ext>
            </a:extLst>
          </p:cNvPr>
          <p:cNvGraphicFramePr>
            <a:graphicFrameLocks noChangeAspect="1"/>
          </p:cNvGraphicFramePr>
          <p:nvPr/>
        </p:nvGraphicFramePr>
        <p:xfrm>
          <a:off x="792163" y="5537200"/>
          <a:ext cx="617537" cy="398463"/>
        </p:xfrm>
        <a:graphic>
          <a:graphicData uri="http://schemas.openxmlformats.org/presentationml/2006/ole">
            <mc:AlternateContent xmlns:mc="http://schemas.openxmlformats.org/markup-compatibility/2006">
              <mc:Choice xmlns:v="urn:schemas-microsoft-com:vml" Requires="v">
                <p:oleObj spid="_x0000_s47169" name="公式" r:id="rId6" imgW="279279" imgH="165028" progId="Equation.3">
                  <p:embed/>
                </p:oleObj>
              </mc:Choice>
              <mc:Fallback>
                <p:oleObj name="公式" r:id="rId6" imgW="279279" imgH="165028" progId="Equation.3">
                  <p:embed/>
                  <p:pic>
                    <p:nvPicPr>
                      <p:cNvPr id="0" name="Object 3" descr="7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2163" y="5537200"/>
                        <a:ext cx="617537" cy="398463"/>
                      </a:xfrm>
                      <a:prstGeom prst="rect">
                        <a:avLst/>
                      </a:prstGeom>
                      <a:noFill/>
                      <a:ln>
                        <a:noFill/>
                      </a:ln>
                      <a:effectLst/>
                      <a:extLst>
                        <a:ext uri="{909E8E84-426E-40DD-AFC4-6F175D3DCCD1}">
                          <a14:hiddenFill xmlns:a14="http://schemas.microsoft.com/office/drawing/2010/main">
                            <a:blipFill dpi="0" rotWithShape="0">
                              <a:blip r:embed="rId5"/>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3191" name="Object 4" descr="75%">
            <a:extLst>
              <a:ext uri="{FF2B5EF4-FFF2-40B4-BE49-F238E27FC236}">
                <a16:creationId xmlns:a16="http://schemas.microsoft.com/office/drawing/2014/main" id="{7BDED788-7EE6-447B-B2FF-556F6029643C}"/>
              </a:ext>
            </a:extLst>
          </p:cNvPr>
          <p:cNvGraphicFramePr>
            <a:graphicFrameLocks noChangeAspect="1"/>
          </p:cNvGraphicFramePr>
          <p:nvPr/>
        </p:nvGraphicFramePr>
        <p:xfrm>
          <a:off x="1476375" y="4021138"/>
          <a:ext cx="2771775" cy="523875"/>
        </p:xfrm>
        <a:graphic>
          <a:graphicData uri="http://schemas.openxmlformats.org/presentationml/2006/ole">
            <mc:AlternateContent xmlns:mc="http://schemas.openxmlformats.org/markup-compatibility/2006">
              <mc:Choice xmlns:v="urn:schemas-microsoft-com:vml" Requires="v">
                <p:oleObj spid="_x0000_s47170" name="公式" r:id="rId8" imgW="1180588" imgH="215806" progId="Equation.3">
                  <p:embed/>
                </p:oleObj>
              </mc:Choice>
              <mc:Fallback>
                <p:oleObj name="公式" r:id="rId8" imgW="1180588" imgH="215806" progId="Equation.3">
                  <p:embed/>
                  <p:pic>
                    <p:nvPicPr>
                      <p:cNvPr id="0" name="Object 4" descr="7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6375" y="4021138"/>
                        <a:ext cx="2771775" cy="523875"/>
                      </a:xfrm>
                      <a:prstGeom prst="rect">
                        <a:avLst/>
                      </a:prstGeom>
                      <a:noFill/>
                      <a:ln>
                        <a:noFill/>
                      </a:ln>
                      <a:effectLst/>
                      <a:extLst>
                        <a:ext uri="{909E8E84-426E-40DD-AFC4-6F175D3DCCD1}">
                          <a14:hiddenFill xmlns:a14="http://schemas.microsoft.com/office/drawing/2010/main">
                            <a:blipFill dpi="0" rotWithShape="0">
                              <a:blip r:embed="rId5"/>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3192" name="Object 5" descr="75%">
            <a:extLst>
              <a:ext uri="{FF2B5EF4-FFF2-40B4-BE49-F238E27FC236}">
                <a16:creationId xmlns:a16="http://schemas.microsoft.com/office/drawing/2014/main" id="{DCA47F56-2D7C-49DA-8B14-10295669C5F3}"/>
              </a:ext>
            </a:extLst>
          </p:cNvPr>
          <p:cNvGraphicFramePr>
            <a:graphicFrameLocks noChangeAspect="1"/>
          </p:cNvGraphicFramePr>
          <p:nvPr/>
        </p:nvGraphicFramePr>
        <p:xfrm>
          <a:off x="1476375" y="5465763"/>
          <a:ext cx="1152525" cy="519112"/>
        </p:xfrm>
        <a:graphic>
          <a:graphicData uri="http://schemas.openxmlformats.org/presentationml/2006/ole">
            <mc:AlternateContent xmlns:mc="http://schemas.openxmlformats.org/markup-compatibility/2006">
              <mc:Choice xmlns:v="urn:schemas-microsoft-com:vml" Requires="v">
                <p:oleObj spid="_x0000_s47171" name="公式" r:id="rId10" imgW="520474" imgH="215806" progId="Equation.3">
                  <p:embed/>
                </p:oleObj>
              </mc:Choice>
              <mc:Fallback>
                <p:oleObj name="公式" r:id="rId10" imgW="520474" imgH="215806" progId="Equation.3">
                  <p:embed/>
                  <p:pic>
                    <p:nvPicPr>
                      <p:cNvPr id="0" name="Object 5" descr="7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76375" y="5465763"/>
                        <a:ext cx="1152525" cy="519112"/>
                      </a:xfrm>
                      <a:prstGeom prst="rect">
                        <a:avLst/>
                      </a:prstGeom>
                      <a:noFill/>
                      <a:ln>
                        <a:noFill/>
                      </a:ln>
                      <a:effectLst/>
                      <a:extLst>
                        <a:ext uri="{909E8E84-426E-40DD-AFC4-6F175D3DCCD1}">
                          <a14:hiddenFill xmlns:a14="http://schemas.microsoft.com/office/drawing/2010/main">
                            <a:blipFill dpi="0" rotWithShape="0">
                              <a:blip r:embed="rId5"/>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7319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731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a:extLst>
              <a:ext uri="{FF2B5EF4-FFF2-40B4-BE49-F238E27FC236}">
                <a16:creationId xmlns:a16="http://schemas.microsoft.com/office/drawing/2014/main" id="{3CDAC664-78D2-4D90-B709-6434A7ADEA24}"/>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E0C28E8-BF7F-4216-9954-480DC47CC01F}" type="datetime1">
              <a:rPr lang="zh-CN" altLang="en-US" sz="1800" b="0" smtClean="0">
                <a:solidFill>
                  <a:srgbClr val="B2B2B2"/>
                </a:solidFill>
              </a:rPr>
              <a:pPr>
                <a:spcAft>
                  <a:spcPct val="0"/>
                </a:spcAft>
                <a:buFontTx/>
                <a:buNone/>
              </a:pPr>
              <a:t>2023/9/19</a:t>
            </a:fld>
            <a:endParaRPr lang="en-US" altLang="zh-CN" sz="1800" b="0">
              <a:solidFill>
                <a:srgbClr val="B2B2B2"/>
              </a:solidFill>
            </a:endParaRPr>
          </a:p>
        </p:txBody>
      </p:sp>
      <p:sp>
        <p:nvSpPr>
          <p:cNvPr id="48131" name="Rectangle 6">
            <a:extLst>
              <a:ext uri="{FF2B5EF4-FFF2-40B4-BE49-F238E27FC236}">
                <a16:creationId xmlns:a16="http://schemas.microsoft.com/office/drawing/2014/main" id="{FF352D79-7151-4873-B42E-613D7349FBF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CE89D3FC-838C-4A98-B9C1-4F67F9260AB3}" type="slidenum">
              <a:rPr lang="en-US" altLang="zh-CN" sz="1800" b="0">
                <a:solidFill>
                  <a:srgbClr val="B2B2B2"/>
                </a:solidFill>
              </a:rPr>
              <a:pPr>
                <a:spcAft>
                  <a:spcPct val="0"/>
                </a:spcAft>
                <a:buFontTx/>
                <a:buNone/>
              </a:pPr>
              <a:t>25</a:t>
            </a:fld>
            <a:endParaRPr lang="en-US" altLang="zh-CN" sz="1800" b="0">
              <a:solidFill>
                <a:srgbClr val="B2B2B2"/>
              </a:solidFill>
            </a:endParaRPr>
          </a:p>
        </p:txBody>
      </p:sp>
      <p:sp>
        <p:nvSpPr>
          <p:cNvPr id="48132" name="Rectangle 2">
            <a:extLst>
              <a:ext uri="{FF2B5EF4-FFF2-40B4-BE49-F238E27FC236}">
                <a16:creationId xmlns:a16="http://schemas.microsoft.com/office/drawing/2014/main" id="{090C7CEA-E4D9-443C-A8E4-82BC1455A142}"/>
              </a:ext>
            </a:extLst>
          </p:cNvPr>
          <p:cNvSpPr>
            <a:spLocks noGrp="1" noChangeArrowheads="1"/>
          </p:cNvSpPr>
          <p:nvPr>
            <p:ph type="title"/>
          </p:nvPr>
        </p:nvSpPr>
        <p:spPr/>
        <p:txBody>
          <a:bodyPr/>
          <a:lstStyle/>
          <a:p>
            <a:r>
              <a:rPr lang="zh-CN" altLang="en-US"/>
              <a:t>逻辑门等效符号</a:t>
            </a:r>
          </a:p>
        </p:txBody>
      </p:sp>
      <p:grpSp>
        <p:nvGrpSpPr>
          <p:cNvPr id="2" name="Group 104">
            <a:extLst>
              <a:ext uri="{FF2B5EF4-FFF2-40B4-BE49-F238E27FC236}">
                <a16:creationId xmlns:a16="http://schemas.microsoft.com/office/drawing/2014/main" id="{967FE952-706F-4A93-A477-F3D31EC8D1E4}"/>
              </a:ext>
            </a:extLst>
          </p:cNvPr>
          <p:cNvGrpSpPr>
            <a:grpSpLocks/>
          </p:cNvGrpSpPr>
          <p:nvPr/>
        </p:nvGrpSpPr>
        <p:grpSpPr bwMode="auto">
          <a:xfrm>
            <a:off x="2808288" y="3652838"/>
            <a:ext cx="2752725" cy="593725"/>
            <a:chOff x="1769" y="2301"/>
            <a:chExt cx="1734" cy="374"/>
          </a:xfrm>
        </p:grpSpPr>
        <p:sp>
          <p:nvSpPr>
            <p:cNvPr id="48232" name="Line 3">
              <a:extLst>
                <a:ext uri="{FF2B5EF4-FFF2-40B4-BE49-F238E27FC236}">
                  <a16:creationId xmlns:a16="http://schemas.microsoft.com/office/drawing/2014/main" id="{30AF5E54-86E6-43D4-9DF2-867C47FF8418}"/>
                </a:ext>
              </a:extLst>
            </p:cNvPr>
            <p:cNvSpPr>
              <a:spLocks noChangeShapeType="1"/>
            </p:cNvSpPr>
            <p:nvPr/>
          </p:nvSpPr>
          <p:spPr bwMode="auto">
            <a:xfrm>
              <a:off x="2574" y="2420"/>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33" name="Line 4">
              <a:extLst>
                <a:ext uri="{FF2B5EF4-FFF2-40B4-BE49-F238E27FC236}">
                  <a16:creationId xmlns:a16="http://schemas.microsoft.com/office/drawing/2014/main" id="{25FD32CD-C3A3-4DCE-BCE2-A96C7B58C0B2}"/>
                </a:ext>
              </a:extLst>
            </p:cNvPr>
            <p:cNvSpPr>
              <a:spLocks noChangeShapeType="1"/>
            </p:cNvSpPr>
            <p:nvPr/>
          </p:nvSpPr>
          <p:spPr bwMode="auto">
            <a:xfrm>
              <a:off x="2574" y="2568"/>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34" name="Line 5">
              <a:extLst>
                <a:ext uri="{FF2B5EF4-FFF2-40B4-BE49-F238E27FC236}">
                  <a16:creationId xmlns:a16="http://schemas.microsoft.com/office/drawing/2014/main" id="{97881744-A32D-4696-A1E7-08BBF4F708F8}"/>
                </a:ext>
              </a:extLst>
            </p:cNvPr>
            <p:cNvSpPr>
              <a:spLocks noChangeShapeType="1"/>
            </p:cNvSpPr>
            <p:nvPr/>
          </p:nvSpPr>
          <p:spPr bwMode="auto">
            <a:xfrm>
              <a:off x="3254" y="2493"/>
              <a:ext cx="24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35" name="AutoShape 6">
              <a:extLst>
                <a:ext uri="{FF2B5EF4-FFF2-40B4-BE49-F238E27FC236}">
                  <a16:creationId xmlns:a16="http://schemas.microsoft.com/office/drawing/2014/main" id="{3EDAD58A-F2F7-4C64-9403-95A61EE08C48}"/>
                </a:ext>
              </a:extLst>
            </p:cNvPr>
            <p:cNvSpPr>
              <a:spLocks noChangeArrowheads="1"/>
            </p:cNvSpPr>
            <p:nvPr/>
          </p:nvSpPr>
          <p:spPr bwMode="auto">
            <a:xfrm>
              <a:off x="2914" y="2301"/>
              <a:ext cx="340" cy="374"/>
            </a:xfrm>
            <a:prstGeom prst="flowChartDelay">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8236" name="Oval 7">
              <a:extLst>
                <a:ext uri="{FF2B5EF4-FFF2-40B4-BE49-F238E27FC236}">
                  <a16:creationId xmlns:a16="http://schemas.microsoft.com/office/drawing/2014/main" id="{A18E8162-57D1-4D15-8FCD-89E38FED1F6F}"/>
                </a:ext>
              </a:extLst>
            </p:cNvPr>
            <p:cNvSpPr>
              <a:spLocks noChangeArrowheads="1"/>
            </p:cNvSpPr>
            <p:nvPr/>
          </p:nvSpPr>
          <p:spPr bwMode="auto">
            <a:xfrm>
              <a:off x="2823" y="2375"/>
              <a:ext cx="90" cy="89"/>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8237" name="AutoShape 12">
              <a:extLst>
                <a:ext uri="{FF2B5EF4-FFF2-40B4-BE49-F238E27FC236}">
                  <a16:creationId xmlns:a16="http://schemas.microsoft.com/office/drawing/2014/main" id="{4C180DE6-87D7-43B5-B14B-9440D6358F7C}"/>
                </a:ext>
              </a:extLst>
            </p:cNvPr>
            <p:cNvSpPr>
              <a:spLocks noChangeArrowheads="1"/>
            </p:cNvSpPr>
            <p:nvPr/>
          </p:nvSpPr>
          <p:spPr bwMode="auto">
            <a:xfrm>
              <a:off x="1769" y="2403"/>
              <a:ext cx="499" cy="204"/>
            </a:xfrm>
            <a:prstGeom prst="leftRightArrow">
              <a:avLst>
                <a:gd name="adj1" fmla="val 50000"/>
                <a:gd name="adj2" fmla="val 48922"/>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8238" name="Oval 13">
              <a:extLst>
                <a:ext uri="{FF2B5EF4-FFF2-40B4-BE49-F238E27FC236}">
                  <a16:creationId xmlns:a16="http://schemas.microsoft.com/office/drawing/2014/main" id="{98DE9953-9C5C-4109-A338-480625F2A3C3}"/>
                </a:ext>
              </a:extLst>
            </p:cNvPr>
            <p:cNvSpPr>
              <a:spLocks noChangeArrowheads="1"/>
            </p:cNvSpPr>
            <p:nvPr/>
          </p:nvSpPr>
          <p:spPr bwMode="auto">
            <a:xfrm>
              <a:off x="2824" y="2517"/>
              <a:ext cx="90" cy="89"/>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grpSp>
        <p:nvGrpSpPr>
          <p:cNvPr id="3" name="Group 30">
            <a:extLst>
              <a:ext uri="{FF2B5EF4-FFF2-40B4-BE49-F238E27FC236}">
                <a16:creationId xmlns:a16="http://schemas.microsoft.com/office/drawing/2014/main" id="{10DEE831-CAEE-42BE-9887-25D39D6547D5}"/>
              </a:ext>
            </a:extLst>
          </p:cNvPr>
          <p:cNvGrpSpPr>
            <a:grpSpLocks/>
          </p:cNvGrpSpPr>
          <p:nvPr/>
        </p:nvGrpSpPr>
        <p:grpSpPr bwMode="auto">
          <a:xfrm>
            <a:off x="6186488" y="3690938"/>
            <a:ext cx="2022475" cy="519112"/>
            <a:chOff x="476" y="2183"/>
            <a:chExt cx="1274" cy="327"/>
          </a:xfrm>
        </p:grpSpPr>
        <p:sp>
          <p:nvSpPr>
            <p:cNvPr id="48228" name="Text Box 31">
              <a:extLst>
                <a:ext uri="{FF2B5EF4-FFF2-40B4-BE49-F238E27FC236}">
                  <a16:creationId xmlns:a16="http://schemas.microsoft.com/office/drawing/2014/main" id="{98251700-E9F8-47B9-8C1B-3416A6E7F566}"/>
                </a:ext>
              </a:extLst>
            </p:cNvPr>
            <p:cNvSpPr txBox="1">
              <a:spLocks noChangeArrowheads="1"/>
            </p:cNvSpPr>
            <p:nvPr/>
          </p:nvSpPr>
          <p:spPr bwMode="auto">
            <a:xfrm>
              <a:off x="476" y="2183"/>
              <a:ext cx="127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a:latin typeface="Times New Roman" panose="02020603050405020304" pitchFamily="18" charset="0"/>
                </a:rPr>
                <a:t>A+B = A </a:t>
              </a:r>
              <a:r>
                <a:rPr kumimoji="1" lang="en-US" altLang="zh-CN" sz="2000"/>
                <a:t>•</a:t>
              </a:r>
              <a:r>
                <a:rPr lang="en-US" altLang="zh-CN">
                  <a:latin typeface="Times New Roman" panose="02020603050405020304" pitchFamily="18" charset="0"/>
                </a:rPr>
                <a:t> B</a:t>
              </a:r>
            </a:p>
          </p:txBody>
        </p:sp>
        <p:sp>
          <p:nvSpPr>
            <p:cNvPr id="48229" name="Line 32">
              <a:extLst>
                <a:ext uri="{FF2B5EF4-FFF2-40B4-BE49-F238E27FC236}">
                  <a16:creationId xmlns:a16="http://schemas.microsoft.com/office/drawing/2014/main" id="{83EBDE03-F123-482B-B917-CC1C3637C6A0}"/>
                </a:ext>
              </a:extLst>
            </p:cNvPr>
            <p:cNvSpPr>
              <a:spLocks noChangeShapeType="1"/>
            </p:cNvSpPr>
            <p:nvPr/>
          </p:nvSpPr>
          <p:spPr bwMode="auto">
            <a:xfrm>
              <a:off x="1214" y="2248"/>
              <a:ext cx="15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30" name="Line 33">
              <a:extLst>
                <a:ext uri="{FF2B5EF4-FFF2-40B4-BE49-F238E27FC236}">
                  <a16:creationId xmlns:a16="http://schemas.microsoft.com/office/drawing/2014/main" id="{5A309046-5708-4410-9AD7-7ED1D98405C0}"/>
                </a:ext>
              </a:extLst>
            </p:cNvPr>
            <p:cNvSpPr>
              <a:spLocks noChangeShapeType="1"/>
            </p:cNvSpPr>
            <p:nvPr/>
          </p:nvSpPr>
          <p:spPr bwMode="auto">
            <a:xfrm>
              <a:off x="1531" y="2248"/>
              <a:ext cx="18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31" name="Line 34">
              <a:extLst>
                <a:ext uri="{FF2B5EF4-FFF2-40B4-BE49-F238E27FC236}">
                  <a16:creationId xmlns:a16="http://schemas.microsoft.com/office/drawing/2014/main" id="{71605BC2-BF4E-48F8-80ED-CE11F45B9669}"/>
                </a:ext>
              </a:extLst>
            </p:cNvPr>
            <p:cNvSpPr>
              <a:spLocks noChangeShapeType="1"/>
            </p:cNvSpPr>
            <p:nvPr/>
          </p:nvSpPr>
          <p:spPr bwMode="auto">
            <a:xfrm>
              <a:off x="567" y="2228"/>
              <a:ext cx="40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107">
            <a:extLst>
              <a:ext uri="{FF2B5EF4-FFF2-40B4-BE49-F238E27FC236}">
                <a16:creationId xmlns:a16="http://schemas.microsoft.com/office/drawing/2014/main" id="{EC9836A3-2ECB-491F-9B59-D69E44F9A761}"/>
              </a:ext>
            </a:extLst>
          </p:cNvPr>
          <p:cNvGrpSpPr>
            <a:grpSpLocks/>
          </p:cNvGrpSpPr>
          <p:nvPr/>
        </p:nvGrpSpPr>
        <p:grpSpPr bwMode="auto">
          <a:xfrm>
            <a:off x="1028700" y="5527675"/>
            <a:ext cx="6278563" cy="519113"/>
            <a:chOff x="648" y="3482"/>
            <a:chExt cx="3955" cy="327"/>
          </a:xfrm>
        </p:grpSpPr>
        <p:sp>
          <p:nvSpPr>
            <p:cNvPr id="48217" name="Line 35">
              <a:extLst>
                <a:ext uri="{FF2B5EF4-FFF2-40B4-BE49-F238E27FC236}">
                  <a16:creationId xmlns:a16="http://schemas.microsoft.com/office/drawing/2014/main" id="{4DE89E6B-2FE9-423D-8FF2-E3A64E43F1FC}"/>
                </a:ext>
              </a:extLst>
            </p:cNvPr>
            <p:cNvSpPr>
              <a:spLocks noChangeShapeType="1"/>
            </p:cNvSpPr>
            <p:nvPr/>
          </p:nvSpPr>
          <p:spPr bwMode="auto">
            <a:xfrm>
              <a:off x="648" y="3648"/>
              <a:ext cx="90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18" name="AutoShape 36">
              <a:extLst>
                <a:ext uri="{FF2B5EF4-FFF2-40B4-BE49-F238E27FC236}">
                  <a16:creationId xmlns:a16="http://schemas.microsoft.com/office/drawing/2014/main" id="{E030218A-5E23-4E39-9290-33C29CB3A53F}"/>
                </a:ext>
              </a:extLst>
            </p:cNvPr>
            <p:cNvSpPr>
              <a:spLocks noChangeArrowheads="1"/>
            </p:cNvSpPr>
            <p:nvPr/>
          </p:nvSpPr>
          <p:spPr bwMode="auto">
            <a:xfrm rot="5400000">
              <a:off x="966" y="3532"/>
              <a:ext cx="270" cy="234"/>
            </a:xfrm>
            <a:prstGeom prst="triangle">
              <a:avLst>
                <a:gd name="adj" fmla="val 50000"/>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8219" name="Oval 37">
              <a:extLst>
                <a:ext uri="{FF2B5EF4-FFF2-40B4-BE49-F238E27FC236}">
                  <a16:creationId xmlns:a16="http://schemas.microsoft.com/office/drawing/2014/main" id="{6D6F7329-B426-41AF-9993-F8156B89FBAA}"/>
                </a:ext>
              </a:extLst>
            </p:cNvPr>
            <p:cNvSpPr>
              <a:spLocks noChangeArrowheads="1"/>
            </p:cNvSpPr>
            <p:nvPr/>
          </p:nvSpPr>
          <p:spPr bwMode="auto">
            <a:xfrm>
              <a:off x="1177" y="3604"/>
              <a:ext cx="90" cy="89"/>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8220" name="Line 38">
              <a:extLst>
                <a:ext uri="{FF2B5EF4-FFF2-40B4-BE49-F238E27FC236}">
                  <a16:creationId xmlns:a16="http://schemas.microsoft.com/office/drawing/2014/main" id="{BAB83955-5ABF-4F20-A805-FD18785868C9}"/>
                </a:ext>
              </a:extLst>
            </p:cNvPr>
            <p:cNvSpPr>
              <a:spLocks noChangeShapeType="1"/>
            </p:cNvSpPr>
            <p:nvPr/>
          </p:nvSpPr>
          <p:spPr bwMode="auto">
            <a:xfrm>
              <a:off x="2555" y="3672"/>
              <a:ext cx="90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21" name="AutoShape 39">
              <a:extLst>
                <a:ext uri="{FF2B5EF4-FFF2-40B4-BE49-F238E27FC236}">
                  <a16:creationId xmlns:a16="http://schemas.microsoft.com/office/drawing/2014/main" id="{369FD9BE-CD6B-4414-A7D6-9FD61A60CD08}"/>
                </a:ext>
              </a:extLst>
            </p:cNvPr>
            <p:cNvSpPr>
              <a:spLocks noChangeArrowheads="1"/>
            </p:cNvSpPr>
            <p:nvPr/>
          </p:nvSpPr>
          <p:spPr bwMode="auto">
            <a:xfrm rot="5400000">
              <a:off x="2910" y="3556"/>
              <a:ext cx="271" cy="234"/>
            </a:xfrm>
            <a:prstGeom prst="triangle">
              <a:avLst>
                <a:gd name="adj" fmla="val 50000"/>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8222" name="Oval 40">
              <a:extLst>
                <a:ext uri="{FF2B5EF4-FFF2-40B4-BE49-F238E27FC236}">
                  <a16:creationId xmlns:a16="http://schemas.microsoft.com/office/drawing/2014/main" id="{DBD87957-E5A1-4C8F-B571-009F53BA2D3D}"/>
                </a:ext>
              </a:extLst>
            </p:cNvPr>
            <p:cNvSpPr>
              <a:spLocks noChangeArrowheads="1"/>
            </p:cNvSpPr>
            <p:nvPr/>
          </p:nvSpPr>
          <p:spPr bwMode="auto">
            <a:xfrm>
              <a:off x="2839" y="3628"/>
              <a:ext cx="90" cy="89"/>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8223" name="AutoShape 41">
              <a:extLst>
                <a:ext uri="{FF2B5EF4-FFF2-40B4-BE49-F238E27FC236}">
                  <a16:creationId xmlns:a16="http://schemas.microsoft.com/office/drawing/2014/main" id="{1F903ABF-0CF9-492A-A34B-7BE355D74C64}"/>
                </a:ext>
              </a:extLst>
            </p:cNvPr>
            <p:cNvSpPr>
              <a:spLocks noChangeArrowheads="1"/>
            </p:cNvSpPr>
            <p:nvPr/>
          </p:nvSpPr>
          <p:spPr bwMode="auto">
            <a:xfrm>
              <a:off x="1767" y="3559"/>
              <a:ext cx="499" cy="204"/>
            </a:xfrm>
            <a:prstGeom prst="leftRightArrow">
              <a:avLst>
                <a:gd name="adj1" fmla="val 50000"/>
                <a:gd name="adj2" fmla="val 48922"/>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48224" name="Group 42">
              <a:extLst>
                <a:ext uri="{FF2B5EF4-FFF2-40B4-BE49-F238E27FC236}">
                  <a16:creationId xmlns:a16="http://schemas.microsoft.com/office/drawing/2014/main" id="{79E3CC2B-3C6B-4303-94E6-6A1F99364D02}"/>
                </a:ext>
              </a:extLst>
            </p:cNvPr>
            <p:cNvGrpSpPr>
              <a:grpSpLocks/>
            </p:cNvGrpSpPr>
            <p:nvPr/>
          </p:nvGrpSpPr>
          <p:grpSpPr bwMode="auto">
            <a:xfrm>
              <a:off x="3923" y="3482"/>
              <a:ext cx="680" cy="327"/>
              <a:chOff x="521" y="3657"/>
              <a:chExt cx="680" cy="327"/>
            </a:xfrm>
          </p:grpSpPr>
          <p:sp>
            <p:nvSpPr>
              <p:cNvPr id="48225" name="Text Box 43">
                <a:extLst>
                  <a:ext uri="{FF2B5EF4-FFF2-40B4-BE49-F238E27FC236}">
                    <a16:creationId xmlns:a16="http://schemas.microsoft.com/office/drawing/2014/main" id="{8B2F13D1-48E8-4FC6-8297-7A55F5139081}"/>
                  </a:ext>
                </a:extLst>
              </p:cNvPr>
              <p:cNvSpPr txBox="1">
                <a:spLocks noChangeArrowheads="1"/>
              </p:cNvSpPr>
              <p:nvPr/>
            </p:nvSpPr>
            <p:spPr bwMode="auto">
              <a:xfrm>
                <a:off x="521" y="3657"/>
                <a:ext cx="6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a:latin typeface="Times New Roman" panose="02020603050405020304" pitchFamily="18" charset="0"/>
                  </a:rPr>
                  <a:t>A = A</a:t>
                </a:r>
              </a:p>
            </p:txBody>
          </p:sp>
          <p:sp>
            <p:nvSpPr>
              <p:cNvPr id="48226" name="Line 44">
                <a:extLst>
                  <a:ext uri="{FF2B5EF4-FFF2-40B4-BE49-F238E27FC236}">
                    <a16:creationId xmlns:a16="http://schemas.microsoft.com/office/drawing/2014/main" id="{D87E177A-5B45-41B1-83E9-FA547BBFF1FF}"/>
                  </a:ext>
                </a:extLst>
              </p:cNvPr>
              <p:cNvSpPr>
                <a:spLocks noChangeShapeType="1"/>
              </p:cNvSpPr>
              <p:nvPr/>
            </p:nvSpPr>
            <p:spPr bwMode="auto">
              <a:xfrm>
                <a:off x="975" y="3702"/>
                <a:ext cx="15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27" name="Line 45">
                <a:extLst>
                  <a:ext uri="{FF2B5EF4-FFF2-40B4-BE49-F238E27FC236}">
                    <a16:creationId xmlns:a16="http://schemas.microsoft.com/office/drawing/2014/main" id="{13B04EC5-503B-42B1-A947-7A28826387E8}"/>
                  </a:ext>
                </a:extLst>
              </p:cNvPr>
              <p:cNvSpPr>
                <a:spLocks noChangeShapeType="1"/>
              </p:cNvSpPr>
              <p:nvPr/>
            </p:nvSpPr>
            <p:spPr bwMode="auto">
              <a:xfrm>
                <a:off x="567" y="3702"/>
                <a:ext cx="15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8136" name="Line 46">
            <a:extLst>
              <a:ext uri="{FF2B5EF4-FFF2-40B4-BE49-F238E27FC236}">
                <a16:creationId xmlns:a16="http://schemas.microsoft.com/office/drawing/2014/main" id="{FCF21E78-1CFB-4152-BC53-BA3CAABBE414}"/>
              </a:ext>
            </a:extLst>
          </p:cNvPr>
          <p:cNvSpPr>
            <a:spLocks noChangeShapeType="1"/>
          </p:cNvSpPr>
          <p:nvPr/>
        </p:nvSpPr>
        <p:spPr bwMode="auto">
          <a:xfrm>
            <a:off x="1020763" y="1876425"/>
            <a:ext cx="3984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37" name="Line 47">
            <a:extLst>
              <a:ext uri="{FF2B5EF4-FFF2-40B4-BE49-F238E27FC236}">
                <a16:creationId xmlns:a16="http://schemas.microsoft.com/office/drawing/2014/main" id="{76C92314-4E2B-4CCD-A57F-47E88388373E}"/>
              </a:ext>
            </a:extLst>
          </p:cNvPr>
          <p:cNvSpPr>
            <a:spLocks noChangeShapeType="1"/>
          </p:cNvSpPr>
          <p:nvPr/>
        </p:nvSpPr>
        <p:spPr bwMode="auto">
          <a:xfrm>
            <a:off x="1020763" y="2136775"/>
            <a:ext cx="3984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38" name="Line 48">
            <a:extLst>
              <a:ext uri="{FF2B5EF4-FFF2-40B4-BE49-F238E27FC236}">
                <a16:creationId xmlns:a16="http://schemas.microsoft.com/office/drawing/2014/main" id="{8624A093-06DF-45BE-8447-41EC64F025B1}"/>
              </a:ext>
            </a:extLst>
          </p:cNvPr>
          <p:cNvSpPr>
            <a:spLocks noChangeShapeType="1"/>
          </p:cNvSpPr>
          <p:nvPr/>
        </p:nvSpPr>
        <p:spPr bwMode="auto">
          <a:xfrm>
            <a:off x="2103438" y="2005013"/>
            <a:ext cx="39528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39" name="AutoShape 49">
            <a:extLst>
              <a:ext uri="{FF2B5EF4-FFF2-40B4-BE49-F238E27FC236}">
                <a16:creationId xmlns:a16="http://schemas.microsoft.com/office/drawing/2014/main" id="{B4745A8E-9F35-4FF7-86C5-D3CDC394AC78}"/>
              </a:ext>
            </a:extLst>
          </p:cNvPr>
          <p:cNvSpPr>
            <a:spLocks noChangeArrowheads="1"/>
          </p:cNvSpPr>
          <p:nvPr/>
        </p:nvSpPr>
        <p:spPr bwMode="auto">
          <a:xfrm>
            <a:off x="1417638" y="1700213"/>
            <a:ext cx="539750" cy="593725"/>
          </a:xfrm>
          <a:prstGeom prst="flowChartDelay">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8140" name="Oval 54">
            <a:extLst>
              <a:ext uri="{FF2B5EF4-FFF2-40B4-BE49-F238E27FC236}">
                <a16:creationId xmlns:a16="http://schemas.microsoft.com/office/drawing/2014/main" id="{83943F94-6651-45EA-B08E-0DB259C72282}"/>
              </a:ext>
            </a:extLst>
          </p:cNvPr>
          <p:cNvSpPr>
            <a:spLocks noChangeArrowheads="1"/>
          </p:cNvSpPr>
          <p:nvPr/>
        </p:nvSpPr>
        <p:spPr bwMode="auto">
          <a:xfrm>
            <a:off x="1960563" y="1933575"/>
            <a:ext cx="142875" cy="14287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48141" name="Group 67">
            <a:extLst>
              <a:ext uri="{FF2B5EF4-FFF2-40B4-BE49-F238E27FC236}">
                <a16:creationId xmlns:a16="http://schemas.microsoft.com/office/drawing/2014/main" id="{4F18B6BB-1592-4B4D-9A48-07A9BD4096CF}"/>
              </a:ext>
            </a:extLst>
          </p:cNvPr>
          <p:cNvGrpSpPr>
            <a:grpSpLocks/>
          </p:cNvGrpSpPr>
          <p:nvPr/>
        </p:nvGrpSpPr>
        <p:grpSpPr bwMode="auto">
          <a:xfrm>
            <a:off x="6207125" y="1738313"/>
            <a:ext cx="2181225" cy="519112"/>
            <a:chOff x="476" y="3421"/>
            <a:chExt cx="1374" cy="327"/>
          </a:xfrm>
        </p:grpSpPr>
        <p:sp>
          <p:nvSpPr>
            <p:cNvPr id="48213" name="Text Box 68">
              <a:extLst>
                <a:ext uri="{FF2B5EF4-FFF2-40B4-BE49-F238E27FC236}">
                  <a16:creationId xmlns:a16="http://schemas.microsoft.com/office/drawing/2014/main" id="{FA264AF7-CCCE-4FA2-A4B6-AA47713151EE}"/>
                </a:ext>
              </a:extLst>
            </p:cNvPr>
            <p:cNvSpPr txBox="1">
              <a:spLocks noChangeArrowheads="1"/>
            </p:cNvSpPr>
            <p:nvPr/>
          </p:nvSpPr>
          <p:spPr bwMode="auto">
            <a:xfrm>
              <a:off x="476" y="3421"/>
              <a:ext cx="137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a:latin typeface="Times New Roman" panose="02020603050405020304" pitchFamily="18" charset="0"/>
                </a:rPr>
                <a:t>A </a:t>
              </a:r>
              <a:r>
                <a:rPr kumimoji="1" lang="en-US" altLang="zh-CN" sz="2000"/>
                <a:t>•</a:t>
              </a:r>
              <a:r>
                <a:rPr lang="en-US" altLang="zh-CN" sz="2000" b="0"/>
                <a:t> </a:t>
              </a:r>
              <a:r>
                <a:rPr lang="en-US" altLang="zh-CN">
                  <a:latin typeface="Times New Roman" panose="02020603050405020304" pitchFamily="18" charset="0"/>
                </a:rPr>
                <a:t>B = A + B</a:t>
              </a:r>
            </a:p>
          </p:txBody>
        </p:sp>
        <p:sp>
          <p:nvSpPr>
            <p:cNvPr id="48214" name="Line 69">
              <a:extLst>
                <a:ext uri="{FF2B5EF4-FFF2-40B4-BE49-F238E27FC236}">
                  <a16:creationId xmlns:a16="http://schemas.microsoft.com/office/drawing/2014/main" id="{3E5C9463-60EC-4E8D-AECD-85B75809FD0A}"/>
                </a:ext>
              </a:extLst>
            </p:cNvPr>
            <p:cNvSpPr>
              <a:spLocks noChangeShapeType="1"/>
            </p:cNvSpPr>
            <p:nvPr/>
          </p:nvSpPr>
          <p:spPr bwMode="auto">
            <a:xfrm>
              <a:off x="1247" y="3486"/>
              <a:ext cx="15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15" name="Line 70">
              <a:extLst>
                <a:ext uri="{FF2B5EF4-FFF2-40B4-BE49-F238E27FC236}">
                  <a16:creationId xmlns:a16="http://schemas.microsoft.com/office/drawing/2014/main" id="{DBB5E5C7-CA03-46EE-8EAF-8998D7C844BD}"/>
                </a:ext>
              </a:extLst>
            </p:cNvPr>
            <p:cNvSpPr>
              <a:spLocks noChangeShapeType="1"/>
            </p:cNvSpPr>
            <p:nvPr/>
          </p:nvSpPr>
          <p:spPr bwMode="auto">
            <a:xfrm>
              <a:off x="1632" y="3486"/>
              <a:ext cx="18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16" name="Line 71">
              <a:extLst>
                <a:ext uri="{FF2B5EF4-FFF2-40B4-BE49-F238E27FC236}">
                  <a16:creationId xmlns:a16="http://schemas.microsoft.com/office/drawing/2014/main" id="{1DE21C47-D47F-4D89-A5D9-6C3E312F631B}"/>
                </a:ext>
              </a:extLst>
            </p:cNvPr>
            <p:cNvSpPr>
              <a:spLocks noChangeShapeType="1"/>
            </p:cNvSpPr>
            <p:nvPr/>
          </p:nvSpPr>
          <p:spPr bwMode="auto">
            <a:xfrm>
              <a:off x="567" y="3466"/>
              <a:ext cx="43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 name="Group 102">
            <a:extLst>
              <a:ext uri="{FF2B5EF4-FFF2-40B4-BE49-F238E27FC236}">
                <a16:creationId xmlns:a16="http://schemas.microsoft.com/office/drawing/2014/main" id="{23EB2D41-8ECB-4DFE-B738-FF019E2426A8}"/>
              </a:ext>
            </a:extLst>
          </p:cNvPr>
          <p:cNvGrpSpPr>
            <a:grpSpLocks/>
          </p:cNvGrpSpPr>
          <p:nvPr/>
        </p:nvGrpSpPr>
        <p:grpSpPr bwMode="auto">
          <a:xfrm>
            <a:off x="2806700" y="1700213"/>
            <a:ext cx="2795588" cy="600075"/>
            <a:chOff x="1768" y="1071"/>
            <a:chExt cx="1761" cy="378"/>
          </a:xfrm>
        </p:grpSpPr>
        <p:sp>
          <p:nvSpPr>
            <p:cNvPr id="48201" name="Oval 50">
              <a:extLst>
                <a:ext uri="{FF2B5EF4-FFF2-40B4-BE49-F238E27FC236}">
                  <a16:creationId xmlns:a16="http://schemas.microsoft.com/office/drawing/2014/main" id="{3DA7F567-C06F-4456-8E86-0F65319DC5E8}"/>
                </a:ext>
              </a:extLst>
            </p:cNvPr>
            <p:cNvSpPr>
              <a:spLocks noChangeArrowheads="1"/>
            </p:cNvSpPr>
            <p:nvPr/>
          </p:nvSpPr>
          <p:spPr bwMode="auto">
            <a:xfrm>
              <a:off x="2822" y="1145"/>
              <a:ext cx="90" cy="89"/>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8202" name="Line 51">
              <a:extLst>
                <a:ext uri="{FF2B5EF4-FFF2-40B4-BE49-F238E27FC236}">
                  <a16:creationId xmlns:a16="http://schemas.microsoft.com/office/drawing/2014/main" id="{0AA3F998-D9B8-4BE3-BCCC-28401F0B1140}"/>
                </a:ext>
              </a:extLst>
            </p:cNvPr>
            <p:cNvSpPr>
              <a:spLocks noChangeShapeType="1"/>
            </p:cNvSpPr>
            <p:nvPr/>
          </p:nvSpPr>
          <p:spPr bwMode="auto">
            <a:xfrm>
              <a:off x="2575" y="1188"/>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03" name="Line 52">
              <a:extLst>
                <a:ext uri="{FF2B5EF4-FFF2-40B4-BE49-F238E27FC236}">
                  <a16:creationId xmlns:a16="http://schemas.microsoft.com/office/drawing/2014/main" id="{6F115C1A-3101-482E-82E3-1648DD7C04C0}"/>
                </a:ext>
              </a:extLst>
            </p:cNvPr>
            <p:cNvSpPr>
              <a:spLocks noChangeShapeType="1"/>
            </p:cNvSpPr>
            <p:nvPr/>
          </p:nvSpPr>
          <p:spPr bwMode="auto">
            <a:xfrm>
              <a:off x="2573" y="1339"/>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04" name="Line 53">
              <a:extLst>
                <a:ext uri="{FF2B5EF4-FFF2-40B4-BE49-F238E27FC236}">
                  <a16:creationId xmlns:a16="http://schemas.microsoft.com/office/drawing/2014/main" id="{C4DDF0D1-3F1B-459C-B5E4-C9C83902A865}"/>
                </a:ext>
              </a:extLst>
            </p:cNvPr>
            <p:cNvSpPr>
              <a:spLocks noChangeShapeType="1"/>
            </p:cNvSpPr>
            <p:nvPr/>
          </p:nvSpPr>
          <p:spPr bwMode="auto">
            <a:xfrm>
              <a:off x="3280" y="1264"/>
              <a:ext cx="24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05" name="AutoShape 55">
              <a:extLst>
                <a:ext uri="{FF2B5EF4-FFF2-40B4-BE49-F238E27FC236}">
                  <a16:creationId xmlns:a16="http://schemas.microsoft.com/office/drawing/2014/main" id="{0AC3585E-94B7-4383-B76E-0CE1801863F0}"/>
                </a:ext>
              </a:extLst>
            </p:cNvPr>
            <p:cNvSpPr>
              <a:spLocks noChangeArrowheads="1"/>
            </p:cNvSpPr>
            <p:nvPr/>
          </p:nvSpPr>
          <p:spPr bwMode="auto">
            <a:xfrm>
              <a:off x="1768" y="1150"/>
              <a:ext cx="499" cy="204"/>
            </a:xfrm>
            <a:prstGeom prst="leftRightArrow">
              <a:avLst>
                <a:gd name="adj1" fmla="val 50000"/>
                <a:gd name="adj2" fmla="val 48922"/>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8206" name="Oval 56">
              <a:extLst>
                <a:ext uri="{FF2B5EF4-FFF2-40B4-BE49-F238E27FC236}">
                  <a16:creationId xmlns:a16="http://schemas.microsoft.com/office/drawing/2014/main" id="{AC1E7E7E-A04C-4823-89EA-C4E666460366}"/>
                </a:ext>
              </a:extLst>
            </p:cNvPr>
            <p:cNvSpPr>
              <a:spLocks noChangeArrowheads="1"/>
            </p:cNvSpPr>
            <p:nvPr/>
          </p:nvSpPr>
          <p:spPr bwMode="auto">
            <a:xfrm>
              <a:off x="2823" y="1295"/>
              <a:ext cx="90" cy="89"/>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48207" name="Group 72">
              <a:extLst>
                <a:ext uri="{FF2B5EF4-FFF2-40B4-BE49-F238E27FC236}">
                  <a16:creationId xmlns:a16="http://schemas.microsoft.com/office/drawing/2014/main" id="{378C8146-D302-4A1F-B808-87C581A0533C}"/>
                </a:ext>
              </a:extLst>
            </p:cNvPr>
            <p:cNvGrpSpPr>
              <a:grpSpLocks/>
            </p:cNvGrpSpPr>
            <p:nvPr/>
          </p:nvGrpSpPr>
          <p:grpSpPr bwMode="auto">
            <a:xfrm>
              <a:off x="2387" y="1071"/>
              <a:ext cx="904" cy="378"/>
              <a:chOff x="986" y="3158"/>
              <a:chExt cx="1671" cy="658"/>
            </a:xfrm>
          </p:grpSpPr>
          <p:sp>
            <p:nvSpPr>
              <p:cNvPr id="48208" name="Arc 73">
                <a:extLst>
                  <a:ext uri="{FF2B5EF4-FFF2-40B4-BE49-F238E27FC236}">
                    <a16:creationId xmlns:a16="http://schemas.microsoft.com/office/drawing/2014/main" id="{CD0530D9-B878-486B-8C46-CE58DDE200BC}"/>
                  </a:ext>
                </a:extLst>
              </p:cNvPr>
              <p:cNvSpPr>
                <a:spLocks/>
              </p:cNvSpPr>
              <p:nvPr/>
            </p:nvSpPr>
            <p:spPr bwMode="auto">
              <a:xfrm>
                <a:off x="2177" y="3159"/>
                <a:ext cx="480" cy="657"/>
              </a:xfrm>
              <a:custGeom>
                <a:avLst/>
                <a:gdLst>
                  <a:gd name="T0" fmla="*/ 0 w 19012"/>
                  <a:gd name="T1" fmla="*/ 0 h 21600"/>
                  <a:gd name="T2" fmla="*/ 12 w 19012"/>
                  <a:gd name="T3" fmla="*/ 10 h 21600"/>
                  <a:gd name="T4" fmla="*/ 0 w 19012"/>
                  <a:gd name="T5" fmla="*/ 20 h 21600"/>
                  <a:gd name="T6" fmla="*/ 0 60000 65536"/>
                  <a:gd name="T7" fmla="*/ 0 60000 65536"/>
                  <a:gd name="T8" fmla="*/ 0 60000 65536"/>
                  <a:gd name="T9" fmla="*/ 0 w 19012"/>
                  <a:gd name="T10" fmla="*/ 0 h 21600"/>
                  <a:gd name="T11" fmla="*/ 19012 w 19012"/>
                  <a:gd name="T12" fmla="*/ 21600 h 21600"/>
                </a:gdLst>
                <a:ahLst/>
                <a:cxnLst>
                  <a:cxn ang="T6">
                    <a:pos x="T0" y="T1"/>
                  </a:cxn>
                  <a:cxn ang="T7">
                    <a:pos x="T2" y="T3"/>
                  </a:cxn>
                  <a:cxn ang="T8">
                    <a:pos x="T4" y="T5"/>
                  </a:cxn>
                </a:cxnLst>
                <a:rect l="T9" t="T10" r="T11" b="T12"/>
                <a:pathLst>
                  <a:path w="19012" h="21600" fill="none" extrusionOk="0">
                    <a:moveTo>
                      <a:pt x="-1" y="0"/>
                    </a:moveTo>
                    <a:cubicBezTo>
                      <a:pt x="7941" y="0"/>
                      <a:pt x="15242" y="4357"/>
                      <a:pt x="19012" y="11347"/>
                    </a:cubicBezTo>
                  </a:path>
                  <a:path w="19012" h="21600" stroke="0" extrusionOk="0">
                    <a:moveTo>
                      <a:pt x="-1" y="0"/>
                    </a:moveTo>
                    <a:cubicBezTo>
                      <a:pt x="7941" y="0"/>
                      <a:pt x="15242" y="4357"/>
                      <a:pt x="19012" y="11347"/>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209" name="Arc 74">
                <a:extLst>
                  <a:ext uri="{FF2B5EF4-FFF2-40B4-BE49-F238E27FC236}">
                    <a16:creationId xmlns:a16="http://schemas.microsoft.com/office/drawing/2014/main" id="{EC8B993F-E3A8-4E43-BB36-9BE23FE2BF21}"/>
                  </a:ext>
                </a:extLst>
              </p:cNvPr>
              <p:cNvSpPr>
                <a:spLocks/>
              </p:cNvSpPr>
              <p:nvPr/>
            </p:nvSpPr>
            <p:spPr bwMode="auto">
              <a:xfrm flipV="1">
                <a:off x="2183" y="3159"/>
                <a:ext cx="470" cy="657"/>
              </a:xfrm>
              <a:custGeom>
                <a:avLst/>
                <a:gdLst>
                  <a:gd name="T0" fmla="*/ 0 w 18607"/>
                  <a:gd name="T1" fmla="*/ 0 h 21600"/>
                  <a:gd name="T2" fmla="*/ 12 w 18607"/>
                  <a:gd name="T3" fmla="*/ 10 h 21600"/>
                  <a:gd name="T4" fmla="*/ 0 w 18607"/>
                  <a:gd name="T5" fmla="*/ 20 h 21600"/>
                  <a:gd name="T6" fmla="*/ 0 60000 65536"/>
                  <a:gd name="T7" fmla="*/ 0 60000 65536"/>
                  <a:gd name="T8" fmla="*/ 0 60000 65536"/>
                  <a:gd name="T9" fmla="*/ 0 w 18607"/>
                  <a:gd name="T10" fmla="*/ 0 h 21600"/>
                  <a:gd name="T11" fmla="*/ 18607 w 18607"/>
                  <a:gd name="T12" fmla="*/ 21600 h 21600"/>
                </a:gdLst>
                <a:ahLst/>
                <a:cxnLst>
                  <a:cxn ang="T6">
                    <a:pos x="T0" y="T1"/>
                  </a:cxn>
                  <a:cxn ang="T7">
                    <a:pos x="T2" y="T3"/>
                  </a:cxn>
                  <a:cxn ang="T8">
                    <a:pos x="T4" y="T5"/>
                  </a:cxn>
                </a:cxnLst>
                <a:rect l="T9" t="T10" r="T11" b="T12"/>
                <a:pathLst>
                  <a:path w="18607" h="21600" fill="none" extrusionOk="0">
                    <a:moveTo>
                      <a:pt x="-1" y="0"/>
                    </a:moveTo>
                    <a:cubicBezTo>
                      <a:pt x="7646" y="0"/>
                      <a:pt x="14724" y="4043"/>
                      <a:pt x="18607" y="10630"/>
                    </a:cubicBezTo>
                  </a:path>
                  <a:path w="18607" h="21600" stroke="0" extrusionOk="0">
                    <a:moveTo>
                      <a:pt x="-1" y="0"/>
                    </a:moveTo>
                    <a:cubicBezTo>
                      <a:pt x="7646" y="0"/>
                      <a:pt x="14724" y="4043"/>
                      <a:pt x="18607" y="1063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p>
            </p:txBody>
          </p:sp>
          <p:sp>
            <p:nvSpPr>
              <p:cNvPr id="48210" name="Arc 75">
                <a:extLst>
                  <a:ext uri="{FF2B5EF4-FFF2-40B4-BE49-F238E27FC236}">
                    <a16:creationId xmlns:a16="http://schemas.microsoft.com/office/drawing/2014/main" id="{E0966258-6691-4E1A-9376-D5C9C7E6AF02}"/>
                  </a:ext>
                </a:extLst>
              </p:cNvPr>
              <p:cNvSpPr>
                <a:spLocks/>
              </p:cNvSpPr>
              <p:nvPr/>
            </p:nvSpPr>
            <p:spPr bwMode="auto">
              <a:xfrm rot="5400000">
                <a:off x="1174" y="2973"/>
                <a:ext cx="655" cy="1032"/>
              </a:xfrm>
              <a:custGeom>
                <a:avLst/>
                <a:gdLst>
                  <a:gd name="T0" fmla="*/ 0 w 21674"/>
                  <a:gd name="T1" fmla="*/ 7 h 21600"/>
                  <a:gd name="T2" fmla="*/ 20 w 21674"/>
                  <a:gd name="T3" fmla="*/ 7 h 21600"/>
                  <a:gd name="T4" fmla="*/ 10 w 21674"/>
                  <a:gd name="T5" fmla="*/ 49 h 21600"/>
                  <a:gd name="T6" fmla="*/ 0 60000 65536"/>
                  <a:gd name="T7" fmla="*/ 0 60000 65536"/>
                  <a:gd name="T8" fmla="*/ 0 60000 65536"/>
                  <a:gd name="T9" fmla="*/ 0 w 21674"/>
                  <a:gd name="T10" fmla="*/ 0 h 21600"/>
                  <a:gd name="T11" fmla="*/ 21674 w 21674"/>
                  <a:gd name="T12" fmla="*/ 21600 h 21600"/>
                </a:gdLst>
                <a:ahLst/>
                <a:cxnLst>
                  <a:cxn ang="T6">
                    <a:pos x="T0" y="T1"/>
                  </a:cxn>
                  <a:cxn ang="T7">
                    <a:pos x="T2" y="T3"/>
                  </a:cxn>
                  <a:cxn ang="T8">
                    <a:pos x="T4" y="T5"/>
                  </a:cxn>
                </a:cxnLst>
                <a:rect l="T9" t="T10" r="T11" b="T12"/>
                <a:pathLst>
                  <a:path w="21674" h="21600" fill="none" extrusionOk="0">
                    <a:moveTo>
                      <a:pt x="-1" y="2923"/>
                    </a:moveTo>
                    <a:cubicBezTo>
                      <a:pt x="3295" y="1008"/>
                      <a:pt x="7040" y="-1"/>
                      <a:pt x="10852" y="0"/>
                    </a:cubicBezTo>
                    <a:cubicBezTo>
                      <a:pt x="14652" y="0"/>
                      <a:pt x="18385" y="1002"/>
                      <a:pt x="21674" y="2906"/>
                    </a:cubicBezTo>
                  </a:path>
                  <a:path w="21674" h="21600" stroke="0" extrusionOk="0">
                    <a:moveTo>
                      <a:pt x="-1" y="2923"/>
                    </a:moveTo>
                    <a:cubicBezTo>
                      <a:pt x="3295" y="1008"/>
                      <a:pt x="7040" y="-1"/>
                      <a:pt x="10852" y="0"/>
                    </a:cubicBezTo>
                    <a:cubicBezTo>
                      <a:pt x="14652" y="0"/>
                      <a:pt x="18385" y="1002"/>
                      <a:pt x="21674" y="2906"/>
                    </a:cubicBezTo>
                    <a:lnTo>
                      <a:pt x="10852" y="21600"/>
                    </a:lnTo>
                    <a:lnTo>
                      <a:pt x="-1" y="2923"/>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211" name="Line 76">
                <a:extLst>
                  <a:ext uri="{FF2B5EF4-FFF2-40B4-BE49-F238E27FC236}">
                    <a16:creationId xmlns:a16="http://schemas.microsoft.com/office/drawing/2014/main" id="{3221983B-F034-4706-9CCA-B49D811D90D7}"/>
                  </a:ext>
                </a:extLst>
              </p:cNvPr>
              <p:cNvSpPr>
                <a:spLocks noChangeShapeType="1"/>
              </p:cNvSpPr>
              <p:nvPr/>
            </p:nvSpPr>
            <p:spPr bwMode="auto">
              <a:xfrm flipH="1">
                <a:off x="1882" y="3816"/>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12" name="Line 77">
                <a:extLst>
                  <a:ext uri="{FF2B5EF4-FFF2-40B4-BE49-F238E27FC236}">
                    <a16:creationId xmlns:a16="http://schemas.microsoft.com/office/drawing/2014/main" id="{7F3D2F08-DA1A-4776-89CC-B79D4269A6EE}"/>
                  </a:ext>
                </a:extLst>
              </p:cNvPr>
              <p:cNvSpPr>
                <a:spLocks noChangeShapeType="1"/>
              </p:cNvSpPr>
              <p:nvPr/>
            </p:nvSpPr>
            <p:spPr bwMode="auto">
              <a:xfrm flipH="1">
                <a:off x="1882" y="3158"/>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9" name="Group 105">
            <a:extLst>
              <a:ext uri="{FF2B5EF4-FFF2-40B4-BE49-F238E27FC236}">
                <a16:creationId xmlns:a16="http://schemas.microsoft.com/office/drawing/2014/main" id="{3FE2CC8B-954C-4024-80E6-4B78AC28B76F}"/>
              </a:ext>
            </a:extLst>
          </p:cNvPr>
          <p:cNvGrpSpPr>
            <a:grpSpLocks/>
          </p:cNvGrpSpPr>
          <p:nvPr/>
        </p:nvGrpSpPr>
        <p:grpSpPr bwMode="auto">
          <a:xfrm>
            <a:off x="1023938" y="2706688"/>
            <a:ext cx="7364412" cy="619125"/>
            <a:chOff x="645" y="1705"/>
            <a:chExt cx="4639" cy="390"/>
          </a:xfrm>
        </p:grpSpPr>
        <p:sp>
          <p:nvSpPr>
            <p:cNvPr id="48179" name="Line 57">
              <a:extLst>
                <a:ext uri="{FF2B5EF4-FFF2-40B4-BE49-F238E27FC236}">
                  <a16:creationId xmlns:a16="http://schemas.microsoft.com/office/drawing/2014/main" id="{47EE29F0-5F27-4433-8ED6-423543FF555B}"/>
                </a:ext>
              </a:extLst>
            </p:cNvPr>
            <p:cNvSpPr>
              <a:spLocks noChangeShapeType="1"/>
            </p:cNvSpPr>
            <p:nvPr/>
          </p:nvSpPr>
          <p:spPr bwMode="auto">
            <a:xfrm>
              <a:off x="645" y="1832"/>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80" name="Line 58">
              <a:extLst>
                <a:ext uri="{FF2B5EF4-FFF2-40B4-BE49-F238E27FC236}">
                  <a16:creationId xmlns:a16="http://schemas.microsoft.com/office/drawing/2014/main" id="{A3198032-FAD6-4868-8DD5-DF6CAE87002E}"/>
                </a:ext>
              </a:extLst>
            </p:cNvPr>
            <p:cNvSpPr>
              <a:spLocks noChangeShapeType="1"/>
            </p:cNvSpPr>
            <p:nvPr/>
          </p:nvSpPr>
          <p:spPr bwMode="auto">
            <a:xfrm>
              <a:off x="645" y="1996"/>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81" name="Line 59">
              <a:extLst>
                <a:ext uri="{FF2B5EF4-FFF2-40B4-BE49-F238E27FC236}">
                  <a16:creationId xmlns:a16="http://schemas.microsoft.com/office/drawing/2014/main" id="{5AB0ED4C-E52B-43AA-B80E-3B8FBDC2DCFC}"/>
                </a:ext>
              </a:extLst>
            </p:cNvPr>
            <p:cNvSpPr>
              <a:spLocks noChangeShapeType="1"/>
            </p:cNvSpPr>
            <p:nvPr/>
          </p:nvSpPr>
          <p:spPr bwMode="auto">
            <a:xfrm>
              <a:off x="1234" y="1913"/>
              <a:ext cx="24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82" name="AutoShape 60">
              <a:extLst>
                <a:ext uri="{FF2B5EF4-FFF2-40B4-BE49-F238E27FC236}">
                  <a16:creationId xmlns:a16="http://schemas.microsoft.com/office/drawing/2014/main" id="{5F3A12F2-3BEA-4558-87D0-0F6E19FEF882}"/>
                </a:ext>
              </a:extLst>
            </p:cNvPr>
            <p:cNvSpPr>
              <a:spLocks noChangeArrowheads="1"/>
            </p:cNvSpPr>
            <p:nvPr/>
          </p:nvSpPr>
          <p:spPr bwMode="auto">
            <a:xfrm>
              <a:off x="895" y="1721"/>
              <a:ext cx="340" cy="374"/>
            </a:xfrm>
            <a:prstGeom prst="flowChartDelay">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8183" name="AutoShape 61">
              <a:extLst>
                <a:ext uri="{FF2B5EF4-FFF2-40B4-BE49-F238E27FC236}">
                  <a16:creationId xmlns:a16="http://schemas.microsoft.com/office/drawing/2014/main" id="{453AB4F7-6CCF-4E1D-A349-CCFC7BFD6081}"/>
                </a:ext>
              </a:extLst>
            </p:cNvPr>
            <p:cNvSpPr>
              <a:spLocks noChangeArrowheads="1"/>
            </p:cNvSpPr>
            <p:nvPr/>
          </p:nvSpPr>
          <p:spPr bwMode="auto">
            <a:xfrm>
              <a:off x="1768" y="1798"/>
              <a:ext cx="499" cy="204"/>
            </a:xfrm>
            <a:prstGeom prst="leftRightArrow">
              <a:avLst>
                <a:gd name="adj1" fmla="val 50000"/>
                <a:gd name="adj2" fmla="val 48922"/>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48184" name="Group 62">
              <a:extLst>
                <a:ext uri="{FF2B5EF4-FFF2-40B4-BE49-F238E27FC236}">
                  <a16:creationId xmlns:a16="http://schemas.microsoft.com/office/drawing/2014/main" id="{060DB247-A637-4973-8000-9E1E51D51E53}"/>
                </a:ext>
              </a:extLst>
            </p:cNvPr>
            <p:cNvGrpSpPr>
              <a:grpSpLocks/>
            </p:cNvGrpSpPr>
            <p:nvPr/>
          </p:nvGrpSpPr>
          <p:grpSpPr bwMode="auto">
            <a:xfrm>
              <a:off x="3910" y="1741"/>
              <a:ext cx="1374" cy="330"/>
              <a:chOff x="476" y="2611"/>
              <a:chExt cx="1374" cy="330"/>
            </a:xfrm>
          </p:grpSpPr>
          <p:sp>
            <p:nvSpPr>
              <p:cNvPr id="48197" name="Text Box 63">
                <a:extLst>
                  <a:ext uri="{FF2B5EF4-FFF2-40B4-BE49-F238E27FC236}">
                    <a16:creationId xmlns:a16="http://schemas.microsoft.com/office/drawing/2014/main" id="{C7856DED-1C62-4117-8BC6-A86F3D48B4B7}"/>
                  </a:ext>
                </a:extLst>
              </p:cNvPr>
              <p:cNvSpPr txBox="1">
                <a:spLocks noChangeArrowheads="1"/>
              </p:cNvSpPr>
              <p:nvPr/>
            </p:nvSpPr>
            <p:spPr bwMode="auto">
              <a:xfrm>
                <a:off x="476" y="2614"/>
                <a:ext cx="137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a:latin typeface="Times New Roman" panose="02020603050405020304" pitchFamily="18" charset="0"/>
                  </a:rPr>
                  <a:t>A </a:t>
                </a:r>
                <a:r>
                  <a:rPr kumimoji="1" lang="en-US" altLang="zh-CN" sz="2000"/>
                  <a:t>•</a:t>
                </a:r>
                <a:r>
                  <a:rPr lang="en-US" altLang="zh-CN" sz="2000" b="0"/>
                  <a:t> </a:t>
                </a:r>
                <a:r>
                  <a:rPr lang="en-US" altLang="zh-CN">
                    <a:latin typeface="Times New Roman" panose="02020603050405020304" pitchFamily="18" charset="0"/>
                  </a:rPr>
                  <a:t>B = A + B</a:t>
                </a:r>
              </a:p>
            </p:txBody>
          </p:sp>
          <p:sp>
            <p:nvSpPr>
              <p:cNvPr id="48198" name="Line 64">
                <a:extLst>
                  <a:ext uri="{FF2B5EF4-FFF2-40B4-BE49-F238E27FC236}">
                    <a16:creationId xmlns:a16="http://schemas.microsoft.com/office/drawing/2014/main" id="{260C091F-8CB6-4CDF-A7AE-B9D20510AE87}"/>
                  </a:ext>
                </a:extLst>
              </p:cNvPr>
              <p:cNvSpPr>
                <a:spLocks noChangeShapeType="1"/>
              </p:cNvSpPr>
              <p:nvPr/>
            </p:nvSpPr>
            <p:spPr bwMode="auto">
              <a:xfrm>
                <a:off x="1247" y="2679"/>
                <a:ext cx="15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99" name="Line 65">
                <a:extLst>
                  <a:ext uri="{FF2B5EF4-FFF2-40B4-BE49-F238E27FC236}">
                    <a16:creationId xmlns:a16="http://schemas.microsoft.com/office/drawing/2014/main" id="{34822657-4B93-4293-B686-A8A35BE4E49E}"/>
                  </a:ext>
                </a:extLst>
              </p:cNvPr>
              <p:cNvSpPr>
                <a:spLocks noChangeShapeType="1"/>
              </p:cNvSpPr>
              <p:nvPr/>
            </p:nvSpPr>
            <p:spPr bwMode="auto">
              <a:xfrm>
                <a:off x="1632" y="2679"/>
                <a:ext cx="18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00" name="Line 66">
                <a:extLst>
                  <a:ext uri="{FF2B5EF4-FFF2-40B4-BE49-F238E27FC236}">
                    <a16:creationId xmlns:a16="http://schemas.microsoft.com/office/drawing/2014/main" id="{44D21B93-C3AD-4F53-A695-3CCDC6A6C949}"/>
                  </a:ext>
                </a:extLst>
              </p:cNvPr>
              <p:cNvSpPr>
                <a:spLocks noChangeShapeType="1"/>
              </p:cNvSpPr>
              <p:nvPr/>
            </p:nvSpPr>
            <p:spPr bwMode="auto">
              <a:xfrm>
                <a:off x="1247" y="2611"/>
                <a:ext cx="5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8185" name="Oval 78">
              <a:extLst>
                <a:ext uri="{FF2B5EF4-FFF2-40B4-BE49-F238E27FC236}">
                  <a16:creationId xmlns:a16="http://schemas.microsoft.com/office/drawing/2014/main" id="{C7BE2297-3801-4203-8E96-B39172F5F882}"/>
                </a:ext>
              </a:extLst>
            </p:cNvPr>
            <p:cNvSpPr>
              <a:spLocks noChangeArrowheads="1"/>
            </p:cNvSpPr>
            <p:nvPr/>
          </p:nvSpPr>
          <p:spPr bwMode="auto">
            <a:xfrm>
              <a:off x="2804" y="1779"/>
              <a:ext cx="90" cy="89"/>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8186" name="Line 79">
              <a:extLst>
                <a:ext uri="{FF2B5EF4-FFF2-40B4-BE49-F238E27FC236}">
                  <a16:creationId xmlns:a16="http://schemas.microsoft.com/office/drawing/2014/main" id="{749DCDE3-789F-45CF-A086-596C2D00C53A}"/>
                </a:ext>
              </a:extLst>
            </p:cNvPr>
            <p:cNvSpPr>
              <a:spLocks noChangeShapeType="1"/>
            </p:cNvSpPr>
            <p:nvPr/>
          </p:nvSpPr>
          <p:spPr bwMode="auto">
            <a:xfrm>
              <a:off x="2557" y="1822"/>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87" name="Line 80">
              <a:extLst>
                <a:ext uri="{FF2B5EF4-FFF2-40B4-BE49-F238E27FC236}">
                  <a16:creationId xmlns:a16="http://schemas.microsoft.com/office/drawing/2014/main" id="{EBA1C583-6B51-48FA-9708-6D910071C06F}"/>
                </a:ext>
              </a:extLst>
            </p:cNvPr>
            <p:cNvSpPr>
              <a:spLocks noChangeShapeType="1"/>
            </p:cNvSpPr>
            <p:nvPr/>
          </p:nvSpPr>
          <p:spPr bwMode="auto">
            <a:xfrm>
              <a:off x="2555" y="1973"/>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88" name="Line 81">
              <a:extLst>
                <a:ext uri="{FF2B5EF4-FFF2-40B4-BE49-F238E27FC236}">
                  <a16:creationId xmlns:a16="http://schemas.microsoft.com/office/drawing/2014/main" id="{C400529B-1CDF-4D3C-AE01-F204695CD063}"/>
                </a:ext>
              </a:extLst>
            </p:cNvPr>
            <p:cNvSpPr>
              <a:spLocks noChangeShapeType="1"/>
            </p:cNvSpPr>
            <p:nvPr/>
          </p:nvSpPr>
          <p:spPr bwMode="auto">
            <a:xfrm>
              <a:off x="3350" y="1898"/>
              <a:ext cx="24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89" name="Oval 82">
              <a:extLst>
                <a:ext uri="{FF2B5EF4-FFF2-40B4-BE49-F238E27FC236}">
                  <a16:creationId xmlns:a16="http://schemas.microsoft.com/office/drawing/2014/main" id="{7BFC2368-3BBF-4811-8913-BDFD3D3C1165}"/>
                </a:ext>
              </a:extLst>
            </p:cNvPr>
            <p:cNvSpPr>
              <a:spLocks noChangeArrowheads="1"/>
            </p:cNvSpPr>
            <p:nvPr/>
          </p:nvSpPr>
          <p:spPr bwMode="auto">
            <a:xfrm>
              <a:off x="2805" y="1929"/>
              <a:ext cx="90" cy="89"/>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48190" name="Group 83">
              <a:extLst>
                <a:ext uri="{FF2B5EF4-FFF2-40B4-BE49-F238E27FC236}">
                  <a16:creationId xmlns:a16="http://schemas.microsoft.com/office/drawing/2014/main" id="{EDA19804-4745-4C9A-BBD6-002FFE2749DB}"/>
                </a:ext>
              </a:extLst>
            </p:cNvPr>
            <p:cNvGrpSpPr>
              <a:grpSpLocks/>
            </p:cNvGrpSpPr>
            <p:nvPr/>
          </p:nvGrpSpPr>
          <p:grpSpPr bwMode="auto">
            <a:xfrm>
              <a:off x="2369" y="1705"/>
              <a:ext cx="904" cy="378"/>
              <a:chOff x="986" y="3158"/>
              <a:chExt cx="1671" cy="658"/>
            </a:xfrm>
          </p:grpSpPr>
          <p:sp>
            <p:nvSpPr>
              <p:cNvPr id="48192" name="Arc 84">
                <a:extLst>
                  <a:ext uri="{FF2B5EF4-FFF2-40B4-BE49-F238E27FC236}">
                    <a16:creationId xmlns:a16="http://schemas.microsoft.com/office/drawing/2014/main" id="{E8966890-B9F8-4906-AE7F-DD2B4779A273}"/>
                  </a:ext>
                </a:extLst>
              </p:cNvPr>
              <p:cNvSpPr>
                <a:spLocks/>
              </p:cNvSpPr>
              <p:nvPr/>
            </p:nvSpPr>
            <p:spPr bwMode="auto">
              <a:xfrm>
                <a:off x="2177" y="3159"/>
                <a:ext cx="480" cy="657"/>
              </a:xfrm>
              <a:custGeom>
                <a:avLst/>
                <a:gdLst>
                  <a:gd name="T0" fmla="*/ 0 w 19012"/>
                  <a:gd name="T1" fmla="*/ 0 h 21600"/>
                  <a:gd name="T2" fmla="*/ 12 w 19012"/>
                  <a:gd name="T3" fmla="*/ 10 h 21600"/>
                  <a:gd name="T4" fmla="*/ 0 w 19012"/>
                  <a:gd name="T5" fmla="*/ 20 h 21600"/>
                  <a:gd name="T6" fmla="*/ 0 60000 65536"/>
                  <a:gd name="T7" fmla="*/ 0 60000 65536"/>
                  <a:gd name="T8" fmla="*/ 0 60000 65536"/>
                  <a:gd name="T9" fmla="*/ 0 w 19012"/>
                  <a:gd name="T10" fmla="*/ 0 h 21600"/>
                  <a:gd name="T11" fmla="*/ 19012 w 19012"/>
                  <a:gd name="T12" fmla="*/ 21600 h 21600"/>
                </a:gdLst>
                <a:ahLst/>
                <a:cxnLst>
                  <a:cxn ang="T6">
                    <a:pos x="T0" y="T1"/>
                  </a:cxn>
                  <a:cxn ang="T7">
                    <a:pos x="T2" y="T3"/>
                  </a:cxn>
                  <a:cxn ang="T8">
                    <a:pos x="T4" y="T5"/>
                  </a:cxn>
                </a:cxnLst>
                <a:rect l="T9" t="T10" r="T11" b="T12"/>
                <a:pathLst>
                  <a:path w="19012" h="21600" fill="none" extrusionOk="0">
                    <a:moveTo>
                      <a:pt x="-1" y="0"/>
                    </a:moveTo>
                    <a:cubicBezTo>
                      <a:pt x="7941" y="0"/>
                      <a:pt x="15242" y="4357"/>
                      <a:pt x="19012" y="11347"/>
                    </a:cubicBezTo>
                  </a:path>
                  <a:path w="19012" h="21600" stroke="0" extrusionOk="0">
                    <a:moveTo>
                      <a:pt x="-1" y="0"/>
                    </a:moveTo>
                    <a:cubicBezTo>
                      <a:pt x="7941" y="0"/>
                      <a:pt x="15242" y="4357"/>
                      <a:pt x="19012" y="11347"/>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193" name="Arc 85">
                <a:extLst>
                  <a:ext uri="{FF2B5EF4-FFF2-40B4-BE49-F238E27FC236}">
                    <a16:creationId xmlns:a16="http://schemas.microsoft.com/office/drawing/2014/main" id="{350DA064-8150-4024-8FD6-EFE53B351FF4}"/>
                  </a:ext>
                </a:extLst>
              </p:cNvPr>
              <p:cNvSpPr>
                <a:spLocks/>
              </p:cNvSpPr>
              <p:nvPr/>
            </p:nvSpPr>
            <p:spPr bwMode="auto">
              <a:xfrm flipV="1">
                <a:off x="2183" y="3159"/>
                <a:ext cx="470" cy="657"/>
              </a:xfrm>
              <a:custGeom>
                <a:avLst/>
                <a:gdLst>
                  <a:gd name="T0" fmla="*/ 0 w 18607"/>
                  <a:gd name="T1" fmla="*/ 0 h 21600"/>
                  <a:gd name="T2" fmla="*/ 12 w 18607"/>
                  <a:gd name="T3" fmla="*/ 10 h 21600"/>
                  <a:gd name="T4" fmla="*/ 0 w 18607"/>
                  <a:gd name="T5" fmla="*/ 20 h 21600"/>
                  <a:gd name="T6" fmla="*/ 0 60000 65536"/>
                  <a:gd name="T7" fmla="*/ 0 60000 65536"/>
                  <a:gd name="T8" fmla="*/ 0 60000 65536"/>
                  <a:gd name="T9" fmla="*/ 0 w 18607"/>
                  <a:gd name="T10" fmla="*/ 0 h 21600"/>
                  <a:gd name="T11" fmla="*/ 18607 w 18607"/>
                  <a:gd name="T12" fmla="*/ 21600 h 21600"/>
                </a:gdLst>
                <a:ahLst/>
                <a:cxnLst>
                  <a:cxn ang="T6">
                    <a:pos x="T0" y="T1"/>
                  </a:cxn>
                  <a:cxn ang="T7">
                    <a:pos x="T2" y="T3"/>
                  </a:cxn>
                  <a:cxn ang="T8">
                    <a:pos x="T4" y="T5"/>
                  </a:cxn>
                </a:cxnLst>
                <a:rect l="T9" t="T10" r="T11" b="T12"/>
                <a:pathLst>
                  <a:path w="18607" h="21600" fill="none" extrusionOk="0">
                    <a:moveTo>
                      <a:pt x="-1" y="0"/>
                    </a:moveTo>
                    <a:cubicBezTo>
                      <a:pt x="7646" y="0"/>
                      <a:pt x="14724" y="4043"/>
                      <a:pt x="18607" y="10630"/>
                    </a:cubicBezTo>
                  </a:path>
                  <a:path w="18607" h="21600" stroke="0" extrusionOk="0">
                    <a:moveTo>
                      <a:pt x="-1" y="0"/>
                    </a:moveTo>
                    <a:cubicBezTo>
                      <a:pt x="7646" y="0"/>
                      <a:pt x="14724" y="4043"/>
                      <a:pt x="18607" y="1063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p>
            </p:txBody>
          </p:sp>
          <p:sp>
            <p:nvSpPr>
              <p:cNvPr id="48194" name="Arc 86">
                <a:extLst>
                  <a:ext uri="{FF2B5EF4-FFF2-40B4-BE49-F238E27FC236}">
                    <a16:creationId xmlns:a16="http://schemas.microsoft.com/office/drawing/2014/main" id="{1B4BE4BB-E57A-47FD-8532-920749B48C75}"/>
                  </a:ext>
                </a:extLst>
              </p:cNvPr>
              <p:cNvSpPr>
                <a:spLocks/>
              </p:cNvSpPr>
              <p:nvPr/>
            </p:nvSpPr>
            <p:spPr bwMode="auto">
              <a:xfrm rot="5400000">
                <a:off x="1174" y="2973"/>
                <a:ext cx="655" cy="1032"/>
              </a:xfrm>
              <a:custGeom>
                <a:avLst/>
                <a:gdLst>
                  <a:gd name="T0" fmla="*/ 0 w 21674"/>
                  <a:gd name="T1" fmla="*/ 7 h 21600"/>
                  <a:gd name="T2" fmla="*/ 20 w 21674"/>
                  <a:gd name="T3" fmla="*/ 7 h 21600"/>
                  <a:gd name="T4" fmla="*/ 10 w 21674"/>
                  <a:gd name="T5" fmla="*/ 49 h 21600"/>
                  <a:gd name="T6" fmla="*/ 0 60000 65536"/>
                  <a:gd name="T7" fmla="*/ 0 60000 65536"/>
                  <a:gd name="T8" fmla="*/ 0 60000 65536"/>
                  <a:gd name="T9" fmla="*/ 0 w 21674"/>
                  <a:gd name="T10" fmla="*/ 0 h 21600"/>
                  <a:gd name="T11" fmla="*/ 21674 w 21674"/>
                  <a:gd name="T12" fmla="*/ 21600 h 21600"/>
                </a:gdLst>
                <a:ahLst/>
                <a:cxnLst>
                  <a:cxn ang="T6">
                    <a:pos x="T0" y="T1"/>
                  </a:cxn>
                  <a:cxn ang="T7">
                    <a:pos x="T2" y="T3"/>
                  </a:cxn>
                  <a:cxn ang="T8">
                    <a:pos x="T4" y="T5"/>
                  </a:cxn>
                </a:cxnLst>
                <a:rect l="T9" t="T10" r="T11" b="T12"/>
                <a:pathLst>
                  <a:path w="21674" h="21600" fill="none" extrusionOk="0">
                    <a:moveTo>
                      <a:pt x="-1" y="2923"/>
                    </a:moveTo>
                    <a:cubicBezTo>
                      <a:pt x="3295" y="1008"/>
                      <a:pt x="7040" y="-1"/>
                      <a:pt x="10852" y="0"/>
                    </a:cubicBezTo>
                    <a:cubicBezTo>
                      <a:pt x="14652" y="0"/>
                      <a:pt x="18385" y="1002"/>
                      <a:pt x="21674" y="2906"/>
                    </a:cubicBezTo>
                  </a:path>
                  <a:path w="21674" h="21600" stroke="0" extrusionOk="0">
                    <a:moveTo>
                      <a:pt x="-1" y="2923"/>
                    </a:moveTo>
                    <a:cubicBezTo>
                      <a:pt x="3295" y="1008"/>
                      <a:pt x="7040" y="-1"/>
                      <a:pt x="10852" y="0"/>
                    </a:cubicBezTo>
                    <a:cubicBezTo>
                      <a:pt x="14652" y="0"/>
                      <a:pt x="18385" y="1002"/>
                      <a:pt x="21674" y="2906"/>
                    </a:cubicBezTo>
                    <a:lnTo>
                      <a:pt x="10852" y="21600"/>
                    </a:lnTo>
                    <a:lnTo>
                      <a:pt x="-1" y="2923"/>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195" name="Line 87">
                <a:extLst>
                  <a:ext uri="{FF2B5EF4-FFF2-40B4-BE49-F238E27FC236}">
                    <a16:creationId xmlns:a16="http://schemas.microsoft.com/office/drawing/2014/main" id="{B5F7A63E-17D9-439B-8105-B4A05F261950}"/>
                  </a:ext>
                </a:extLst>
              </p:cNvPr>
              <p:cNvSpPr>
                <a:spLocks noChangeShapeType="1"/>
              </p:cNvSpPr>
              <p:nvPr/>
            </p:nvSpPr>
            <p:spPr bwMode="auto">
              <a:xfrm flipH="1">
                <a:off x="1882" y="3816"/>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96" name="Line 88">
                <a:extLst>
                  <a:ext uri="{FF2B5EF4-FFF2-40B4-BE49-F238E27FC236}">
                    <a16:creationId xmlns:a16="http://schemas.microsoft.com/office/drawing/2014/main" id="{DBDF2721-0F09-4DDD-9D81-3405166CF709}"/>
                  </a:ext>
                </a:extLst>
              </p:cNvPr>
              <p:cNvSpPr>
                <a:spLocks noChangeShapeType="1"/>
              </p:cNvSpPr>
              <p:nvPr/>
            </p:nvSpPr>
            <p:spPr bwMode="auto">
              <a:xfrm flipH="1">
                <a:off x="1882" y="3158"/>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8191" name="Oval 89">
              <a:extLst>
                <a:ext uri="{FF2B5EF4-FFF2-40B4-BE49-F238E27FC236}">
                  <a16:creationId xmlns:a16="http://schemas.microsoft.com/office/drawing/2014/main" id="{5B780AEA-08CB-4FBE-9809-55890DA8A60C}"/>
                </a:ext>
              </a:extLst>
            </p:cNvPr>
            <p:cNvSpPr>
              <a:spLocks noChangeArrowheads="1"/>
            </p:cNvSpPr>
            <p:nvPr/>
          </p:nvSpPr>
          <p:spPr bwMode="auto">
            <a:xfrm>
              <a:off x="3258" y="1851"/>
              <a:ext cx="90" cy="90"/>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grpSp>
        <p:nvGrpSpPr>
          <p:cNvPr id="12" name="Group 103">
            <a:extLst>
              <a:ext uri="{FF2B5EF4-FFF2-40B4-BE49-F238E27FC236}">
                <a16:creationId xmlns:a16="http://schemas.microsoft.com/office/drawing/2014/main" id="{2C926361-2481-4D20-9380-D472C525FFFE}"/>
              </a:ext>
            </a:extLst>
          </p:cNvPr>
          <p:cNvGrpSpPr>
            <a:grpSpLocks/>
          </p:cNvGrpSpPr>
          <p:nvPr/>
        </p:nvGrpSpPr>
        <p:grpSpPr bwMode="auto">
          <a:xfrm>
            <a:off x="558800" y="3633788"/>
            <a:ext cx="1860550" cy="600075"/>
            <a:chOff x="352" y="2289"/>
            <a:chExt cx="1172" cy="378"/>
          </a:xfrm>
        </p:grpSpPr>
        <p:sp>
          <p:nvSpPr>
            <p:cNvPr id="48169" name="Line 8">
              <a:extLst>
                <a:ext uri="{FF2B5EF4-FFF2-40B4-BE49-F238E27FC236}">
                  <a16:creationId xmlns:a16="http://schemas.microsoft.com/office/drawing/2014/main" id="{EB903496-8009-4A71-9088-F69CF3B98194}"/>
                </a:ext>
              </a:extLst>
            </p:cNvPr>
            <p:cNvSpPr>
              <a:spLocks noChangeShapeType="1"/>
            </p:cNvSpPr>
            <p:nvPr/>
          </p:nvSpPr>
          <p:spPr bwMode="auto">
            <a:xfrm>
              <a:off x="648" y="2401"/>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70" name="Line 9">
              <a:extLst>
                <a:ext uri="{FF2B5EF4-FFF2-40B4-BE49-F238E27FC236}">
                  <a16:creationId xmlns:a16="http://schemas.microsoft.com/office/drawing/2014/main" id="{B245F46F-2B7A-4453-9EA9-64BFC0862192}"/>
                </a:ext>
              </a:extLst>
            </p:cNvPr>
            <p:cNvSpPr>
              <a:spLocks noChangeShapeType="1"/>
            </p:cNvSpPr>
            <p:nvPr/>
          </p:nvSpPr>
          <p:spPr bwMode="auto">
            <a:xfrm>
              <a:off x="646" y="2576"/>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71" name="Line 10">
              <a:extLst>
                <a:ext uri="{FF2B5EF4-FFF2-40B4-BE49-F238E27FC236}">
                  <a16:creationId xmlns:a16="http://schemas.microsoft.com/office/drawing/2014/main" id="{54B1FD29-8EF3-4C7B-A795-D8C88352B1A0}"/>
                </a:ext>
              </a:extLst>
            </p:cNvPr>
            <p:cNvSpPr>
              <a:spLocks noChangeShapeType="1"/>
            </p:cNvSpPr>
            <p:nvPr/>
          </p:nvSpPr>
          <p:spPr bwMode="auto">
            <a:xfrm>
              <a:off x="1275" y="2482"/>
              <a:ext cx="24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72" name="Oval 11">
              <a:extLst>
                <a:ext uri="{FF2B5EF4-FFF2-40B4-BE49-F238E27FC236}">
                  <a16:creationId xmlns:a16="http://schemas.microsoft.com/office/drawing/2014/main" id="{64B8419B-7B84-4FEC-A829-5F6321A07AD4}"/>
                </a:ext>
              </a:extLst>
            </p:cNvPr>
            <p:cNvSpPr>
              <a:spLocks noChangeArrowheads="1"/>
            </p:cNvSpPr>
            <p:nvPr/>
          </p:nvSpPr>
          <p:spPr bwMode="auto">
            <a:xfrm>
              <a:off x="1249" y="2437"/>
              <a:ext cx="90" cy="90"/>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48173" name="Group 90">
              <a:extLst>
                <a:ext uri="{FF2B5EF4-FFF2-40B4-BE49-F238E27FC236}">
                  <a16:creationId xmlns:a16="http://schemas.microsoft.com/office/drawing/2014/main" id="{78195F83-B8E6-4411-A766-1D32085D124C}"/>
                </a:ext>
              </a:extLst>
            </p:cNvPr>
            <p:cNvGrpSpPr>
              <a:grpSpLocks/>
            </p:cNvGrpSpPr>
            <p:nvPr/>
          </p:nvGrpSpPr>
          <p:grpSpPr bwMode="auto">
            <a:xfrm>
              <a:off x="352" y="2289"/>
              <a:ext cx="904" cy="378"/>
              <a:chOff x="986" y="3158"/>
              <a:chExt cx="1671" cy="658"/>
            </a:xfrm>
          </p:grpSpPr>
          <p:sp>
            <p:nvSpPr>
              <p:cNvPr id="48174" name="Arc 91">
                <a:extLst>
                  <a:ext uri="{FF2B5EF4-FFF2-40B4-BE49-F238E27FC236}">
                    <a16:creationId xmlns:a16="http://schemas.microsoft.com/office/drawing/2014/main" id="{FF7ACC9F-ECA1-4DB1-A8A1-A00D4106A985}"/>
                  </a:ext>
                </a:extLst>
              </p:cNvPr>
              <p:cNvSpPr>
                <a:spLocks/>
              </p:cNvSpPr>
              <p:nvPr/>
            </p:nvSpPr>
            <p:spPr bwMode="auto">
              <a:xfrm>
                <a:off x="2177" y="3159"/>
                <a:ext cx="480" cy="657"/>
              </a:xfrm>
              <a:custGeom>
                <a:avLst/>
                <a:gdLst>
                  <a:gd name="T0" fmla="*/ 0 w 19012"/>
                  <a:gd name="T1" fmla="*/ 0 h 21600"/>
                  <a:gd name="T2" fmla="*/ 12 w 19012"/>
                  <a:gd name="T3" fmla="*/ 10 h 21600"/>
                  <a:gd name="T4" fmla="*/ 0 w 19012"/>
                  <a:gd name="T5" fmla="*/ 20 h 21600"/>
                  <a:gd name="T6" fmla="*/ 0 60000 65536"/>
                  <a:gd name="T7" fmla="*/ 0 60000 65536"/>
                  <a:gd name="T8" fmla="*/ 0 60000 65536"/>
                  <a:gd name="T9" fmla="*/ 0 w 19012"/>
                  <a:gd name="T10" fmla="*/ 0 h 21600"/>
                  <a:gd name="T11" fmla="*/ 19012 w 19012"/>
                  <a:gd name="T12" fmla="*/ 21600 h 21600"/>
                </a:gdLst>
                <a:ahLst/>
                <a:cxnLst>
                  <a:cxn ang="T6">
                    <a:pos x="T0" y="T1"/>
                  </a:cxn>
                  <a:cxn ang="T7">
                    <a:pos x="T2" y="T3"/>
                  </a:cxn>
                  <a:cxn ang="T8">
                    <a:pos x="T4" y="T5"/>
                  </a:cxn>
                </a:cxnLst>
                <a:rect l="T9" t="T10" r="T11" b="T12"/>
                <a:pathLst>
                  <a:path w="19012" h="21600" fill="none" extrusionOk="0">
                    <a:moveTo>
                      <a:pt x="-1" y="0"/>
                    </a:moveTo>
                    <a:cubicBezTo>
                      <a:pt x="7941" y="0"/>
                      <a:pt x="15242" y="4357"/>
                      <a:pt x="19012" y="11347"/>
                    </a:cubicBezTo>
                  </a:path>
                  <a:path w="19012" h="21600" stroke="0" extrusionOk="0">
                    <a:moveTo>
                      <a:pt x="-1" y="0"/>
                    </a:moveTo>
                    <a:cubicBezTo>
                      <a:pt x="7941" y="0"/>
                      <a:pt x="15242" y="4357"/>
                      <a:pt x="19012" y="11347"/>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175" name="Arc 92">
                <a:extLst>
                  <a:ext uri="{FF2B5EF4-FFF2-40B4-BE49-F238E27FC236}">
                    <a16:creationId xmlns:a16="http://schemas.microsoft.com/office/drawing/2014/main" id="{6B379C56-7A55-429C-8FE8-B18DE490925C}"/>
                  </a:ext>
                </a:extLst>
              </p:cNvPr>
              <p:cNvSpPr>
                <a:spLocks/>
              </p:cNvSpPr>
              <p:nvPr/>
            </p:nvSpPr>
            <p:spPr bwMode="auto">
              <a:xfrm flipV="1">
                <a:off x="2183" y="3159"/>
                <a:ext cx="470" cy="657"/>
              </a:xfrm>
              <a:custGeom>
                <a:avLst/>
                <a:gdLst>
                  <a:gd name="T0" fmla="*/ 0 w 18607"/>
                  <a:gd name="T1" fmla="*/ 0 h 21600"/>
                  <a:gd name="T2" fmla="*/ 12 w 18607"/>
                  <a:gd name="T3" fmla="*/ 10 h 21600"/>
                  <a:gd name="T4" fmla="*/ 0 w 18607"/>
                  <a:gd name="T5" fmla="*/ 20 h 21600"/>
                  <a:gd name="T6" fmla="*/ 0 60000 65536"/>
                  <a:gd name="T7" fmla="*/ 0 60000 65536"/>
                  <a:gd name="T8" fmla="*/ 0 60000 65536"/>
                  <a:gd name="T9" fmla="*/ 0 w 18607"/>
                  <a:gd name="T10" fmla="*/ 0 h 21600"/>
                  <a:gd name="T11" fmla="*/ 18607 w 18607"/>
                  <a:gd name="T12" fmla="*/ 21600 h 21600"/>
                </a:gdLst>
                <a:ahLst/>
                <a:cxnLst>
                  <a:cxn ang="T6">
                    <a:pos x="T0" y="T1"/>
                  </a:cxn>
                  <a:cxn ang="T7">
                    <a:pos x="T2" y="T3"/>
                  </a:cxn>
                  <a:cxn ang="T8">
                    <a:pos x="T4" y="T5"/>
                  </a:cxn>
                </a:cxnLst>
                <a:rect l="T9" t="T10" r="T11" b="T12"/>
                <a:pathLst>
                  <a:path w="18607" h="21600" fill="none" extrusionOk="0">
                    <a:moveTo>
                      <a:pt x="-1" y="0"/>
                    </a:moveTo>
                    <a:cubicBezTo>
                      <a:pt x="7646" y="0"/>
                      <a:pt x="14724" y="4043"/>
                      <a:pt x="18607" y="10630"/>
                    </a:cubicBezTo>
                  </a:path>
                  <a:path w="18607" h="21600" stroke="0" extrusionOk="0">
                    <a:moveTo>
                      <a:pt x="-1" y="0"/>
                    </a:moveTo>
                    <a:cubicBezTo>
                      <a:pt x="7646" y="0"/>
                      <a:pt x="14724" y="4043"/>
                      <a:pt x="18607" y="1063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p>
            </p:txBody>
          </p:sp>
          <p:sp>
            <p:nvSpPr>
              <p:cNvPr id="48176" name="Arc 93">
                <a:extLst>
                  <a:ext uri="{FF2B5EF4-FFF2-40B4-BE49-F238E27FC236}">
                    <a16:creationId xmlns:a16="http://schemas.microsoft.com/office/drawing/2014/main" id="{77DDAD18-A485-4CA8-9B6C-570F380571CD}"/>
                  </a:ext>
                </a:extLst>
              </p:cNvPr>
              <p:cNvSpPr>
                <a:spLocks/>
              </p:cNvSpPr>
              <p:nvPr/>
            </p:nvSpPr>
            <p:spPr bwMode="auto">
              <a:xfrm rot="5400000">
                <a:off x="1174" y="2973"/>
                <a:ext cx="655" cy="1032"/>
              </a:xfrm>
              <a:custGeom>
                <a:avLst/>
                <a:gdLst>
                  <a:gd name="T0" fmla="*/ 0 w 21674"/>
                  <a:gd name="T1" fmla="*/ 7 h 21600"/>
                  <a:gd name="T2" fmla="*/ 20 w 21674"/>
                  <a:gd name="T3" fmla="*/ 7 h 21600"/>
                  <a:gd name="T4" fmla="*/ 10 w 21674"/>
                  <a:gd name="T5" fmla="*/ 49 h 21600"/>
                  <a:gd name="T6" fmla="*/ 0 60000 65536"/>
                  <a:gd name="T7" fmla="*/ 0 60000 65536"/>
                  <a:gd name="T8" fmla="*/ 0 60000 65536"/>
                  <a:gd name="T9" fmla="*/ 0 w 21674"/>
                  <a:gd name="T10" fmla="*/ 0 h 21600"/>
                  <a:gd name="T11" fmla="*/ 21674 w 21674"/>
                  <a:gd name="T12" fmla="*/ 21600 h 21600"/>
                </a:gdLst>
                <a:ahLst/>
                <a:cxnLst>
                  <a:cxn ang="T6">
                    <a:pos x="T0" y="T1"/>
                  </a:cxn>
                  <a:cxn ang="T7">
                    <a:pos x="T2" y="T3"/>
                  </a:cxn>
                  <a:cxn ang="T8">
                    <a:pos x="T4" y="T5"/>
                  </a:cxn>
                </a:cxnLst>
                <a:rect l="T9" t="T10" r="T11" b="T12"/>
                <a:pathLst>
                  <a:path w="21674" h="21600" fill="none" extrusionOk="0">
                    <a:moveTo>
                      <a:pt x="-1" y="2923"/>
                    </a:moveTo>
                    <a:cubicBezTo>
                      <a:pt x="3295" y="1008"/>
                      <a:pt x="7040" y="-1"/>
                      <a:pt x="10852" y="0"/>
                    </a:cubicBezTo>
                    <a:cubicBezTo>
                      <a:pt x="14652" y="0"/>
                      <a:pt x="18385" y="1002"/>
                      <a:pt x="21674" y="2906"/>
                    </a:cubicBezTo>
                  </a:path>
                  <a:path w="21674" h="21600" stroke="0" extrusionOk="0">
                    <a:moveTo>
                      <a:pt x="-1" y="2923"/>
                    </a:moveTo>
                    <a:cubicBezTo>
                      <a:pt x="3295" y="1008"/>
                      <a:pt x="7040" y="-1"/>
                      <a:pt x="10852" y="0"/>
                    </a:cubicBezTo>
                    <a:cubicBezTo>
                      <a:pt x="14652" y="0"/>
                      <a:pt x="18385" y="1002"/>
                      <a:pt x="21674" y="2906"/>
                    </a:cubicBezTo>
                    <a:lnTo>
                      <a:pt x="10852" y="21600"/>
                    </a:lnTo>
                    <a:lnTo>
                      <a:pt x="-1" y="2923"/>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177" name="Line 94">
                <a:extLst>
                  <a:ext uri="{FF2B5EF4-FFF2-40B4-BE49-F238E27FC236}">
                    <a16:creationId xmlns:a16="http://schemas.microsoft.com/office/drawing/2014/main" id="{92D3B322-80DB-4EA6-91FF-42AA12E4FA19}"/>
                  </a:ext>
                </a:extLst>
              </p:cNvPr>
              <p:cNvSpPr>
                <a:spLocks noChangeShapeType="1"/>
              </p:cNvSpPr>
              <p:nvPr/>
            </p:nvSpPr>
            <p:spPr bwMode="auto">
              <a:xfrm flipH="1">
                <a:off x="1882" y="3816"/>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8" name="Line 95">
                <a:extLst>
                  <a:ext uri="{FF2B5EF4-FFF2-40B4-BE49-F238E27FC236}">
                    <a16:creationId xmlns:a16="http://schemas.microsoft.com/office/drawing/2014/main" id="{2AF2D359-5D52-4658-9C55-FAB4F00C6AA6}"/>
                  </a:ext>
                </a:extLst>
              </p:cNvPr>
              <p:cNvSpPr>
                <a:spLocks noChangeShapeType="1"/>
              </p:cNvSpPr>
              <p:nvPr/>
            </p:nvSpPr>
            <p:spPr bwMode="auto">
              <a:xfrm flipH="1">
                <a:off x="1882" y="3158"/>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4" name="Group 106">
            <a:extLst>
              <a:ext uri="{FF2B5EF4-FFF2-40B4-BE49-F238E27FC236}">
                <a16:creationId xmlns:a16="http://schemas.microsoft.com/office/drawing/2014/main" id="{F274A950-33AF-47E3-A1BE-2F823D498AD0}"/>
              </a:ext>
            </a:extLst>
          </p:cNvPr>
          <p:cNvGrpSpPr>
            <a:grpSpLocks/>
          </p:cNvGrpSpPr>
          <p:nvPr/>
        </p:nvGrpSpPr>
        <p:grpSpPr bwMode="auto">
          <a:xfrm>
            <a:off x="558800" y="4573588"/>
            <a:ext cx="7650163" cy="608012"/>
            <a:chOff x="352" y="2881"/>
            <a:chExt cx="4819" cy="383"/>
          </a:xfrm>
        </p:grpSpPr>
        <p:sp>
          <p:nvSpPr>
            <p:cNvPr id="48147" name="Line 14">
              <a:extLst>
                <a:ext uri="{FF2B5EF4-FFF2-40B4-BE49-F238E27FC236}">
                  <a16:creationId xmlns:a16="http://schemas.microsoft.com/office/drawing/2014/main" id="{91AB9D90-9E07-4AE6-BFFF-35F792C9B035}"/>
                </a:ext>
              </a:extLst>
            </p:cNvPr>
            <p:cNvSpPr>
              <a:spLocks noChangeShapeType="1"/>
            </p:cNvSpPr>
            <p:nvPr/>
          </p:nvSpPr>
          <p:spPr bwMode="auto">
            <a:xfrm>
              <a:off x="2573" y="3009"/>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8" name="Line 15">
              <a:extLst>
                <a:ext uri="{FF2B5EF4-FFF2-40B4-BE49-F238E27FC236}">
                  <a16:creationId xmlns:a16="http://schemas.microsoft.com/office/drawing/2014/main" id="{AE614CDB-5B8D-4173-81AF-FE7160D328F8}"/>
                </a:ext>
              </a:extLst>
            </p:cNvPr>
            <p:cNvSpPr>
              <a:spLocks noChangeShapeType="1"/>
            </p:cNvSpPr>
            <p:nvPr/>
          </p:nvSpPr>
          <p:spPr bwMode="auto">
            <a:xfrm>
              <a:off x="2573" y="3157"/>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9" name="Line 16">
              <a:extLst>
                <a:ext uri="{FF2B5EF4-FFF2-40B4-BE49-F238E27FC236}">
                  <a16:creationId xmlns:a16="http://schemas.microsoft.com/office/drawing/2014/main" id="{2BF45A80-D169-476E-B221-BD11352B599E}"/>
                </a:ext>
              </a:extLst>
            </p:cNvPr>
            <p:cNvSpPr>
              <a:spLocks noChangeShapeType="1"/>
            </p:cNvSpPr>
            <p:nvPr/>
          </p:nvSpPr>
          <p:spPr bwMode="auto">
            <a:xfrm>
              <a:off x="3345" y="3082"/>
              <a:ext cx="24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0" name="AutoShape 17">
              <a:extLst>
                <a:ext uri="{FF2B5EF4-FFF2-40B4-BE49-F238E27FC236}">
                  <a16:creationId xmlns:a16="http://schemas.microsoft.com/office/drawing/2014/main" id="{B2CE421B-BB59-46B0-A4D4-ED0B837BF303}"/>
                </a:ext>
              </a:extLst>
            </p:cNvPr>
            <p:cNvSpPr>
              <a:spLocks noChangeArrowheads="1"/>
            </p:cNvSpPr>
            <p:nvPr/>
          </p:nvSpPr>
          <p:spPr bwMode="auto">
            <a:xfrm>
              <a:off x="2913" y="2890"/>
              <a:ext cx="340" cy="374"/>
            </a:xfrm>
            <a:prstGeom prst="flowChartDelay">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8151" name="Oval 18">
              <a:extLst>
                <a:ext uri="{FF2B5EF4-FFF2-40B4-BE49-F238E27FC236}">
                  <a16:creationId xmlns:a16="http://schemas.microsoft.com/office/drawing/2014/main" id="{D144965F-A78E-478D-8BAC-2F2C540613F4}"/>
                </a:ext>
              </a:extLst>
            </p:cNvPr>
            <p:cNvSpPr>
              <a:spLocks noChangeArrowheads="1"/>
            </p:cNvSpPr>
            <p:nvPr/>
          </p:nvSpPr>
          <p:spPr bwMode="auto">
            <a:xfrm>
              <a:off x="2822" y="2956"/>
              <a:ext cx="90" cy="89"/>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8152" name="Line 19">
              <a:extLst>
                <a:ext uri="{FF2B5EF4-FFF2-40B4-BE49-F238E27FC236}">
                  <a16:creationId xmlns:a16="http://schemas.microsoft.com/office/drawing/2014/main" id="{2460D1DA-9776-43DD-B390-ECAEDE019801}"/>
                </a:ext>
              </a:extLst>
            </p:cNvPr>
            <p:cNvSpPr>
              <a:spLocks noChangeShapeType="1"/>
            </p:cNvSpPr>
            <p:nvPr/>
          </p:nvSpPr>
          <p:spPr bwMode="auto">
            <a:xfrm>
              <a:off x="648" y="2990"/>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3" name="Line 20">
              <a:extLst>
                <a:ext uri="{FF2B5EF4-FFF2-40B4-BE49-F238E27FC236}">
                  <a16:creationId xmlns:a16="http://schemas.microsoft.com/office/drawing/2014/main" id="{D9CAC120-0A65-4012-BA43-8F19C0CBB495}"/>
                </a:ext>
              </a:extLst>
            </p:cNvPr>
            <p:cNvSpPr>
              <a:spLocks noChangeShapeType="1"/>
            </p:cNvSpPr>
            <p:nvPr/>
          </p:nvSpPr>
          <p:spPr bwMode="auto">
            <a:xfrm>
              <a:off x="646" y="3165"/>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4" name="Line 21">
              <a:extLst>
                <a:ext uri="{FF2B5EF4-FFF2-40B4-BE49-F238E27FC236}">
                  <a16:creationId xmlns:a16="http://schemas.microsoft.com/office/drawing/2014/main" id="{B71B59AD-03FF-4D0E-B2B5-2A7D8DE1F74A}"/>
                </a:ext>
              </a:extLst>
            </p:cNvPr>
            <p:cNvSpPr>
              <a:spLocks noChangeShapeType="1"/>
            </p:cNvSpPr>
            <p:nvPr/>
          </p:nvSpPr>
          <p:spPr bwMode="auto">
            <a:xfrm>
              <a:off x="1241" y="3082"/>
              <a:ext cx="24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5" name="Oval 22">
              <a:extLst>
                <a:ext uri="{FF2B5EF4-FFF2-40B4-BE49-F238E27FC236}">
                  <a16:creationId xmlns:a16="http://schemas.microsoft.com/office/drawing/2014/main" id="{E41731C7-EE76-4B44-AFE7-EA451F1AB5A7}"/>
                </a:ext>
              </a:extLst>
            </p:cNvPr>
            <p:cNvSpPr>
              <a:spLocks noChangeArrowheads="1"/>
            </p:cNvSpPr>
            <p:nvPr/>
          </p:nvSpPr>
          <p:spPr bwMode="auto">
            <a:xfrm>
              <a:off x="3255" y="3037"/>
              <a:ext cx="90" cy="9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8156" name="AutoShape 23">
              <a:extLst>
                <a:ext uri="{FF2B5EF4-FFF2-40B4-BE49-F238E27FC236}">
                  <a16:creationId xmlns:a16="http://schemas.microsoft.com/office/drawing/2014/main" id="{DA263332-E107-4A1C-A3F2-4EF35AEAEB75}"/>
                </a:ext>
              </a:extLst>
            </p:cNvPr>
            <p:cNvSpPr>
              <a:spLocks noChangeArrowheads="1"/>
            </p:cNvSpPr>
            <p:nvPr/>
          </p:nvSpPr>
          <p:spPr bwMode="auto">
            <a:xfrm>
              <a:off x="1769" y="2970"/>
              <a:ext cx="499" cy="204"/>
            </a:xfrm>
            <a:prstGeom prst="leftRightArrow">
              <a:avLst>
                <a:gd name="adj1" fmla="val 50000"/>
                <a:gd name="adj2" fmla="val 48922"/>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8157" name="Oval 24">
              <a:extLst>
                <a:ext uri="{FF2B5EF4-FFF2-40B4-BE49-F238E27FC236}">
                  <a16:creationId xmlns:a16="http://schemas.microsoft.com/office/drawing/2014/main" id="{31348B60-81CA-4EC1-A1F7-071A47B4330A}"/>
                </a:ext>
              </a:extLst>
            </p:cNvPr>
            <p:cNvSpPr>
              <a:spLocks noChangeArrowheads="1"/>
            </p:cNvSpPr>
            <p:nvPr/>
          </p:nvSpPr>
          <p:spPr bwMode="auto">
            <a:xfrm>
              <a:off x="2823" y="3106"/>
              <a:ext cx="90" cy="89"/>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48158" name="Group 25">
              <a:extLst>
                <a:ext uri="{FF2B5EF4-FFF2-40B4-BE49-F238E27FC236}">
                  <a16:creationId xmlns:a16="http://schemas.microsoft.com/office/drawing/2014/main" id="{F418C7EF-B81A-443C-A3E7-8B5B3D1AFF69}"/>
                </a:ext>
              </a:extLst>
            </p:cNvPr>
            <p:cNvGrpSpPr>
              <a:grpSpLocks/>
            </p:cNvGrpSpPr>
            <p:nvPr/>
          </p:nvGrpSpPr>
          <p:grpSpPr bwMode="auto">
            <a:xfrm>
              <a:off x="3897" y="2912"/>
              <a:ext cx="1274" cy="330"/>
              <a:chOff x="509" y="1661"/>
              <a:chExt cx="1274" cy="330"/>
            </a:xfrm>
          </p:grpSpPr>
          <p:sp>
            <p:nvSpPr>
              <p:cNvPr id="48165" name="Text Box 26">
                <a:extLst>
                  <a:ext uri="{FF2B5EF4-FFF2-40B4-BE49-F238E27FC236}">
                    <a16:creationId xmlns:a16="http://schemas.microsoft.com/office/drawing/2014/main" id="{C411F4CE-3D9C-4205-893B-DE0BAD6E4B05}"/>
                  </a:ext>
                </a:extLst>
              </p:cNvPr>
              <p:cNvSpPr txBox="1">
                <a:spLocks noChangeArrowheads="1"/>
              </p:cNvSpPr>
              <p:nvPr/>
            </p:nvSpPr>
            <p:spPr bwMode="auto">
              <a:xfrm>
                <a:off x="509" y="1664"/>
                <a:ext cx="127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a:latin typeface="Times New Roman" panose="02020603050405020304" pitchFamily="18" charset="0"/>
                  </a:rPr>
                  <a:t>A+B = A </a:t>
                </a:r>
                <a:r>
                  <a:rPr kumimoji="1" lang="en-US" altLang="zh-CN" sz="2000"/>
                  <a:t>•</a:t>
                </a:r>
                <a:r>
                  <a:rPr lang="en-US" altLang="zh-CN">
                    <a:latin typeface="Times New Roman" panose="02020603050405020304" pitchFamily="18" charset="0"/>
                  </a:rPr>
                  <a:t> B</a:t>
                </a:r>
              </a:p>
            </p:txBody>
          </p:sp>
          <p:sp>
            <p:nvSpPr>
              <p:cNvPr id="48166" name="Line 27">
                <a:extLst>
                  <a:ext uri="{FF2B5EF4-FFF2-40B4-BE49-F238E27FC236}">
                    <a16:creationId xmlns:a16="http://schemas.microsoft.com/office/drawing/2014/main" id="{4920B0B7-5FF5-4F51-9650-A15363CA0063}"/>
                  </a:ext>
                </a:extLst>
              </p:cNvPr>
              <p:cNvSpPr>
                <a:spLocks noChangeShapeType="1"/>
              </p:cNvSpPr>
              <p:nvPr/>
            </p:nvSpPr>
            <p:spPr bwMode="auto">
              <a:xfrm>
                <a:off x="1247" y="1729"/>
                <a:ext cx="15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7" name="Line 28">
                <a:extLst>
                  <a:ext uri="{FF2B5EF4-FFF2-40B4-BE49-F238E27FC236}">
                    <a16:creationId xmlns:a16="http://schemas.microsoft.com/office/drawing/2014/main" id="{01B6B28F-85E1-4E55-A24E-2646412B3621}"/>
                  </a:ext>
                </a:extLst>
              </p:cNvPr>
              <p:cNvSpPr>
                <a:spLocks noChangeShapeType="1"/>
              </p:cNvSpPr>
              <p:nvPr/>
            </p:nvSpPr>
            <p:spPr bwMode="auto">
              <a:xfrm>
                <a:off x="1564" y="1729"/>
                <a:ext cx="18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8" name="Line 29">
                <a:extLst>
                  <a:ext uri="{FF2B5EF4-FFF2-40B4-BE49-F238E27FC236}">
                    <a16:creationId xmlns:a16="http://schemas.microsoft.com/office/drawing/2014/main" id="{7537FEA0-8C5F-4D5A-978D-1FA450D90C62}"/>
                  </a:ext>
                </a:extLst>
              </p:cNvPr>
              <p:cNvSpPr>
                <a:spLocks noChangeShapeType="1"/>
              </p:cNvSpPr>
              <p:nvPr/>
            </p:nvSpPr>
            <p:spPr bwMode="auto">
              <a:xfrm>
                <a:off x="1247" y="1661"/>
                <a:ext cx="49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8159" name="Group 96">
              <a:extLst>
                <a:ext uri="{FF2B5EF4-FFF2-40B4-BE49-F238E27FC236}">
                  <a16:creationId xmlns:a16="http://schemas.microsoft.com/office/drawing/2014/main" id="{14714916-7623-4F5D-916C-908CD11AA445}"/>
                </a:ext>
              </a:extLst>
            </p:cNvPr>
            <p:cNvGrpSpPr>
              <a:grpSpLocks/>
            </p:cNvGrpSpPr>
            <p:nvPr/>
          </p:nvGrpSpPr>
          <p:grpSpPr bwMode="auto">
            <a:xfrm>
              <a:off x="352" y="2881"/>
              <a:ext cx="904" cy="378"/>
              <a:chOff x="986" y="3158"/>
              <a:chExt cx="1671" cy="658"/>
            </a:xfrm>
          </p:grpSpPr>
          <p:sp>
            <p:nvSpPr>
              <p:cNvPr id="48160" name="Arc 97">
                <a:extLst>
                  <a:ext uri="{FF2B5EF4-FFF2-40B4-BE49-F238E27FC236}">
                    <a16:creationId xmlns:a16="http://schemas.microsoft.com/office/drawing/2014/main" id="{AACACB82-E9E6-4177-9470-942B63E025EF}"/>
                  </a:ext>
                </a:extLst>
              </p:cNvPr>
              <p:cNvSpPr>
                <a:spLocks/>
              </p:cNvSpPr>
              <p:nvPr/>
            </p:nvSpPr>
            <p:spPr bwMode="auto">
              <a:xfrm>
                <a:off x="2177" y="3159"/>
                <a:ext cx="480" cy="657"/>
              </a:xfrm>
              <a:custGeom>
                <a:avLst/>
                <a:gdLst>
                  <a:gd name="T0" fmla="*/ 0 w 19012"/>
                  <a:gd name="T1" fmla="*/ 0 h 21600"/>
                  <a:gd name="T2" fmla="*/ 12 w 19012"/>
                  <a:gd name="T3" fmla="*/ 10 h 21600"/>
                  <a:gd name="T4" fmla="*/ 0 w 19012"/>
                  <a:gd name="T5" fmla="*/ 20 h 21600"/>
                  <a:gd name="T6" fmla="*/ 0 60000 65536"/>
                  <a:gd name="T7" fmla="*/ 0 60000 65536"/>
                  <a:gd name="T8" fmla="*/ 0 60000 65536"/>
                  <a:gd name="T9" fmla="*/ 0 w 19012"/>
                  <a:gd name="T10" fmla="*/ 0 h 21600"/>
                  <a:gd name="T11" fmla="*/ 19012 w 19012"/>
                  <a:gd name="T12" fmla="*/ 21600 h 21600"/>
                </a:gdLst>
                <a:ahLst/>
                <a:cxnLst>
                  <a:cxn ang="T6">
                    <a:pos x="T0" y="T1"/>
                  </a:cxn>
                  <a:cxn ang="T7">
                    <a:pos x="T2" y="T3"/>
                  </a:cxn>
                  <a:cxn ang="T8">
                    <a:pos x="T4" y="T5"/>
                  </a:cxn>
                </a:cxnLst>
                <a:rect l="T9" t="T10" r="T11" b="T12"/>
                <a:pathLst>
                  <a:path w="19012" h="21600" fill="none" extrusionOk="0">
                    <a:moveTo>
                      <a:pt x="-1" y="0"/>
                    </a:moveTo>
                    <a:cubicBezTo>
                      <a:pt x="7941" y="0"/>
                      <a:pt x="15242" y="4357"/>
                      <a:pt x="19012" y="11347"/>
                    </a:cubicBezTo>
                  </a:path>
                  <a:path w="19012" h="21600" stroke="0" extrusionOk="0">
                    <a:moveTo>
                      <a:pt x="-1" y="0"/>
                    </a:moveTo>
                    <a:cubicBezTo>
                      <a:pt x="7941" y="0"/>
                      <a:pt x="15242" y="4357"/>
                      <a:pt x="19012" y="11347"/>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161" name="Arc 98">
                <a:extLst>
                  <a:ext uri="{FF2B5EF4-FFF2-40B4-BE49-F238E27FC236}">
                    <a16:creationId xmlns:a16="http://schemas.microsoft.com/office/drawing/2014/main" id="{F28F46AF-EC8E-4891-9D73-A31A972EAF91}"/>
                  </a:ext>
                </a:extLst>
              </p:cNvPr>
              <p:cNvSpPr>
                <a:spLocks/>
              </p:cNvSpPr>
              <p:nvPr/>
            </p:nvSpPr>
            <p:spPr bwMode="auto">
              <a:xfrm flipV="1">
                <a:off x="2183" y="3159"/>
                <a:ext cx="470" cy="657"/>
              </a:xfrm>
              <a:custGeom>
                <a:avLst/>
                <a:gdLst>
                  <a:gd name="T0" fmla="*/ 0 w 18607"/>
                  <a:gd name="T1" fmla="*/ 0 h 21600"/>
                  <a:gd name="T2" fmla="*/ 12 w 18607"/>
                  <a:gd name="T3" fmla="*/ 10 h 21600"/>
                  <a:gd name="T4" fmla="*/ 0 w 18607"/>
                  <a:gd name="T5" fmla="*/ 20 h 21600"/>
                  <a:gd name="T6" fmla="*/ 0 60000 65536"/>
                  <a:gd name="T7" fmla="*/ 0 60000 65536"/>
                  <a:gd name="T8" fmla="*/ 0 60000 65536"/>
                  <a:gd name="T9" fmla="*/ 0 w 18607"/>
                  <a:gd name="T10" fmla="*/ 0 h 21600"/>
                  <a:gd name="T11" fmla="*/ 18607 w 18607"/>
                  <a:gd name="T12" fmla="*/ 21600 h 21600"/>
                </a:gdLst>
                <a:ahLst/>
                <a:cxnLst>
                  <a:cxn ang="T6">
                    <a:pos x="T0" y="T1"/>
                  </a:cxn>
                  <a:cxn ang="T7">
                    <a:pos x="T2" y="T3"/>
                  </a:cxn>
                  <a:cxn ang="T8">
                    <a:pos x="T4" y="T5"/>
                  </a:cxn>
                </a:cxnLst>
                <a:rect l="T9" t="T10" r="T11" b="T12"/>
                <a:pathLst>
                  <a:path w="18607" h="21600" fill="none" extrusionOk="0">
                    <a:moveTo>
                      <a:pt x="-1" y="0"/>
                    </a:moveTo>
                    <a:cubicBezTo>
                      <a:pt x="7646" y="0"/>
                      <a:pt x="14724" y="4043"/>
                      <a:pt x="18607" y="10630"/>
                    </a:cubicBezTo>
                  </a:path>
                  <a:path w="18607" h="21600" stroke="0" extrusionOk="0">
                    <a:moveTo>
                      <a:pt x="-1" y="0"/>
                    </a:moveTo>
                    <a:cubicBezTo>
                      <a:pt x="7646" y="0"/>
                      <a:pt x="14724" y="4043"/>
                      <a:pt x="18607" y="1063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p>
            </p:txBody>
          </p:sp>
          <p:sp>
            <p:nvSpPr>
              <p:cNvPr id="48162" name="Arc 99">
                <a:extLst>
                  <a:ext uri="{FF2B5EF4-FFF2-40B4-BE49-F238E27FC236}">
                    <a16:creationId xmlns:a16="http://schemas.microsoft.com/office/drawing/2014/main" id="{70D50CAE-38AE-4FF7-BA4C-FBA3CD5C97D8}"/>
                  </a:ext>
                </a:extLst>
              </p:cNvPr>
              <p:cNvSpPr>
                <a:spLocks/>
              </p:cNvSpPr>
              <p:nvPr/>
            </p:nvSpPr>
            <p:spPr bwMode="auto">
              <a:xfrm rot="5400000">
                <a:off x="1174" y="2973"/>
                <a:ext cx="655" cy="1032"/>
              </a:xfrm>
              <a:custGeom>
                <a:avLst/>
                <a:gdLst>
                  <a:gd name="T0" fmla="*/ 0 w 21674"/>
                  <a:gd name="T1" fmla="*/ 7 h 21600"/>
                  <a:gd name="T2" fmla="*/ 20 w 21674"/>
                  <a:gd name="T3" fmla="*/ 7 h 21600"/>
                  <a:gd name="T4" fmla="*/ 10 w 21674"/>
                  <a:gd name="T5" fmla="*/ 49 h 21600"/>
                  <a:gd name="T6" fmla="*/ 0 60000 65536"/>
                  <a:gd name="T7" fmla="*/ 0 60000 65536"/>
                  <a:gd name="T8" fmla="*/ 0 60000 65536"/>
                  <a:gd name="T9" fmla="*/ 0 w 21674"/>
                  <a:gd name="T10" fmla="*/ 0 h 21600"/>
                  <a:gd name="T11" fmla="*/ 21674 w 21674"/>
                  <a:gd name="T12" fmla="*/ 21600 h 21600"/>
                </a:gdLst>
                <a:ahLst/>
                <a:cxnLst>
                  <a:cxn ang="T6">
                    <a:pos x="T0" y="T1"/>
                  </a:cxn>
                  <a:cxn ang="T7">
                    <a:pos x="T2" y="T3"/>
                  </a:cxn>
                  <a:cxn ang="T8">
                    <a:pos x="T4" y="T5"/>
                  </a:cxn>
                </a:cxnLst>
                <a:rect l="T9" t="T10" r="T11" b="T12"/>
                <a:pathLst>
                  <a:path w="21674" h="21600" fill="none" extrusionOk="0">
                    <a:moveTo>
                      <a:pt x="-1" y="2923"/>
                    </a:moveTo>
                    <a:cubicBezTo>
                      <a:pt x="3295" y="1008"/>
                      <a:pt x="7040" y="-1"/>
                      <a:pt x="10852" y="0"/>
                    </a:cubicBezTo>
                    <a:cubicBezTo>
                      <a:pt x="14652" y="0"/>
                      <a:pt x="18385" y="1002"/>
                      <a:pt x="21674" y="2906"/>
                    </a:cubicBezTo>
                  </a:path>
                  <a:path w="21674" h="21600" stroke="0" extrusionOk="0">
                    <a:moveTo>
                      <a:pt x="-1" y="2923"/>
                    </a:moveTo>
                    <a:cubicBezTo>
                      <a:pt x="3295" y="1008"/>
                      <a:pt x="7040" y="-1"/>
                      <a:pt x="10852" y="0"/>
                    </a:cubicBezTo>
                    <a:cubicBezTo>
                      <a:pt x="14652" y="0"/>
                      <a:pt x="18385" y="1002"/>
                      <a:pt x="21674" y="2906"/>
                    </a:cubicBezTo>
                    <a:lnTo>
                      <a:pt x="10852" y="21600"/>
                    </a:lnTo>
                    <a:lnTo>
                      <a:pt x="-1" y="2923"/>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163" name="Line 100">
                <a:extLst>
                  <a:ext uri="{FF2B5EF4-FFF2-40B4-BE49-F238E27FC236}">
                    <a16:creationId xmlns:a16="http://schemas.microsoft.com/office/drawing/2014/main" id="{59B3E568-B9DD-4E5E-A722-2A4354573F09}"/>
                  </a:ext>
                </a:extLst>
              </p:cNvPr>
              <p:cNvSpPr>
                <a:spLocks noChangeShapeType="1"/>
              </p:cNvSpPr>
              <p:nvPr/>
            </p:nvSpPr>
            <p:spPr bwMode="auto">
              <a:xfrm flipH="1">
                <a:off x="1882" y="3816"/>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4" name="Line 101">
                <a:extLst>
                  <a:ext uri="{FF2B5EF4-FFF2-40B4-BE49-F238E27FC236}">
                    <a16:creationId xmlns:a16="http://schemas.microsoft.com/office/drawing/2014/main" id="{D40A46C6-F8DF-43B0-948A-41A3EC2828F7}"/>
                  </a:ext>
                </a:extLst>
              </p:cNvPr>
              <p:cNvSpPr>
                <a:spLocks noChangeShapeType="1"/>
              </p:cNvSpPr>
              <p:nvPr/>
            </p:nvSpPr>
            <p:spPr bwMode="auto">
              <a:xfrm flipH="1">
                <a:off x="1882" y="3158"/>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8146" name="Rectangle 5">
            <a:extLst>
              <a:ext uri="{FF2B5EF4-FFF2-40B4-BE49-F238E27FC236}">
                <a16:creationId xmlns:a16="http://schemas.microsoft.com/office/drawing/2014/main" id="{4D34E7DB-6DB8-4877-AE34-8B395C710F3D}"/>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a:extLst>
              <a:ext uri="{FF2B5EF4-FFF2-40B4-BE49-F238E27FC236}">
                <a16:creationId xmlns:a16="http://schemas.microsoft.com/office/drawing/2014/main" id="{070FB95E-3D74-4026-A238-8510FF780896}"/>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BD24B6CF-BBBD-4933-BA21-5C5D4CA5AFB9}" type="datetime1">
              <a:rPr lang="zh-CN" altLang="en-US" sz="1800" b="0" smtClean="0">
                <a:solidFill>
                  <a:srgbClr val="B2B2B2"/>
                </a:solidFill>
              </a:rPr>
              <a:pPr>
                <a:spcAft>
                  <a:spcPct val="0"/>
                </a:spcAft>
                <a:buFontTx/>
                <a:buNone/>
              </a:pPr>
              <a:t>2023/9/19</a:t>
            </a:fld>
            <a:endParaRPr lang="en-US" altLang="zh-CN" sz="1800" b="0">
              <a:solidFill>
                <a:srgbClr val="B2B2B2"/>
              </a:solidFill>
            </a:endParaRPr>
          </a:p>
        </p:txBody>
      </p:sp>
      <p:sp>
        <p:nvSpPr>
          <p:cNvPr id="49155" name="Rectangle 6">
            <a:extLst>
              <a:ext uri="{FF2B5EF4-FFF2-40B4-BE49-F238E27FC236}">
                <a16:creationId xmlns:a16="http://schemas.microsoft.com/office/drawing/2014/main" id="{661D27E9-D84D-49B4-B508-1D478DC948F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F763BE11-50B2-4E3C-A00F-0A418A74BF9B}" type="slidenum">
              <a:rPr lang="en-US" altLang="zh-CN" sz="1800" b="0">
                <a:solidFill>
                  <a:srgbClr val="B2B2B2"/>
                </a:solidFill>
              </a:rPr>
              <a:pPr>
                <a:spcAft>
                  <a:spcPct val="0"/>
                </a:spcAft>
                <a:buFontTx/>
                <a:buNone/>
              </a:pPr>
              <a:t>26</a:t>
            </a:fld>
            <a:endParaRPr lang="en-US" altLang="zh-CN" sz="1800" b="0">
              <a:solidFill>
                <a:srgbClr val="B2B2B2"/>
              </a:solidFill>
            </a:endParaRPr>
          </a:p>
        </p:txBody>
      </p:sp>
      <p:sp>
        <p:nvSpPr>
          <p:cNvPr id="49156" name="Rectangle 2">
            <a:extLst>
              <a:ext uri="{FF2B5EF4-FFF2-40B4-BE49-F238E27FC236}">
                <a16:creationId xmlns:a16="http://schemas.microsoft.com/office/drawing/2014/main" id="{DF05C71C-F459-4106-9DB2-3EF94CC95B30}"/>
              </a:ext>
            </a:extLst>
          </p:cNvPr>
          <p:cNvSpPr>
            <a:spLocks noGrp="1" noChangeArrowheads="1"/>
          </p:cNvSpPr>
          <p:nvPr>
            <p:ph type="title"/>
          </p:nvPr>
        </p:nvSpPr>
        <p:spPr/>
        <p:txBody>
          <a:bodyPr/>
          <a:lstStyle/>
          <a:p>
            <a:r>
              <a:rPr lang="zh-CN" altLang="en-US"/>
              <a:t>逻辑电路等效变换</a:t>
            </a:r>
          </a:p>
        </p:txBody>
      </p:sp>
      <p:sp>
        <p:nvSpPr>
          <p:cNvPr id="49157" name="Rectangle 3">
            <a:extLst>
              <a:ext uri="{FF2B5EF4-FFF2-40B4-BE49-F238E27FC236}">
                <a16:creationId xmlns:a16="http://schemas.microsoft.com/office/drawing/2014/main" id="{AAABBCF3-4EC9-463A-9349-7286CFD5D24E}"/>
              </a:ext>
            </a:extLst>
          </p:cNvPr>
          <p:cNvSpPr>
            <a:spLocks noGrp="1" noChangeArrowheads="1"/>
          </p:cNvSpPr>
          <p:nvPr>
            <p:ph type="body" idx="1"/>
          </p:nvPr>
        </p:nvSpPr>
        <p:spPr>
          <a:xfrm>
            <a:off x="457200" y="1449388"/>
            <a:ext cx="4081463" cy="1474787"/>
          </a:xfrm>
        </p:spPr>
        <p:txBody>
          <a:bodyPr/>
          <a:lstStyle/>
          <a:p>
            <a:r>
              <a:rPr lang="zh-CN" altLang="en-US"/>
              <a:t>利用逻辑门的等效符号，对逻辑电路进行变换</a:t>
            </a:r>
          </a:p>
        </p:txBody>
      </p:sp>
      <p:grpSp>
        <p:nvGrpSpPr>
          <p:cNvPr id="2" name="Group 4">
            <a:extLst>
              <a:ext uri="{FF2B5EF4-FFF2-40B4-BE49-F238E27FC236}">
                <a16:creationId xmlns:a16="http://schemas.microsoft.com/office/drawing/2014/main" id="{7A03C26B-B1B2-4B21-8403-50CF333FF77C}"/>
              </a:ext>
            </a:extLst>
          </p:cNvPr>
          <p:cNvGrpSpPr>
            <a:grpSpLocks/>
          </p:cNvGrpSpPr>
          <p:nvPr/>
        </p:nvGrpSpPr>
        <p:grpSpPr bwMode="auto">
          <a:xfrm>
            <a:off x="903288" y="4257675"/>
            <a:ext cx="3279775" cy="1655763"/>
            <a:chOff x="385" y="2889"/>
            <a:chExt cx="2066" cy="1043"/>
          </a:xfrm>
        </p:grpSpPr>
        <p:sp>
          <p:nvSpPr>
            <p:cNvPr id="49216" name="Oval 5">
              <a:extLst>
                <a:ext uri="{FF2B5EF4-FFF2-40B4-BE49-F238E27FC236}">
                  <a16:creationId xmlns:a16="http://schemas.microsoft.com/office/drawing/2014/main" id="{E1679BE6-71A5-4A9A-896E-E84B0D80B9C1}"/>
                </a:ext>
              </a:extLst>
            </p:cNvPr>
            <p:cNvSpPr>
              <a:spLocks noChangeArrowheads="1"/>
            </p:cNvSpPr>
            <p:nvPr/>
          </p:nvSpPr>
          <p:spPr bwMode="auto">
            <a:xfrm>
              <a:off x="1178" y="3047"/>
              <a:ext cx="90" cy="89"/>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9217" name="Line 6">
              <a:extLst>
                <a:ext uri="{FF2B5EF4-FFF2-40B4-BE49-F238E27FC236}">
                  <a16:creationId xmlns:a16="http://schemas.microsoft.com/office/drawing/2014/main" id="{5956F6E0-573A-47A8-B82F-B0D53A911DAF}"/>
                </a:ext>
              </a:extLst>
            </p:cNvPr>
            <p:cNvSpPr>
              <a:spLocks noChangeShapeType="1"/>
            </p:cNvSpPr>
            <p:nvPr/>
          </p:nvSpPr>
          <p:spPr bwMode="auto">
            <a:xfrm>
              <a:off x="587" y="3012"/>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18" name="Line 7">
              <a:extLst>
                <a:ext uri="{FF2B5EF4-FFF2-40B4-BE49-F238E27FC236}">
                  <a16:creationId xmlns:a16="http://schemas.microsoft.com/office/drawing/2014/main" id="{AC83517E-7569-4C7A-B46B-E2EFC474354A}"/>
                </a:ext>
              </a:extLst>
            </p:cNvPr>
            <p:cNvSpPr>
              <a:spLocks noChangeShapeType="1"/>
            </p:cNvSpPr>
            <p:nvPr/>
          </p:nvSpPr>
          <p:spPr bwMode="auto">
            <a:xfrm>
              <a:off x="587" y="3192"/>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19" name="Line 8">
              <a:extLst>
                <a:ext uri="{FF2B5EF4-FFF2-40B4-BE49-F238E27FC236}">
                  <a16:creationId xmlns:a16="http://schemas.microsoft.com/office/drawing/2014/main" id="{A68EC86E-83A7-4198-A61F-12881249E112}"/>
                </a:ext>
              </a:extLst>
            </p:cNvPr>
            <p:cNvSpPr>
              <a:spLocks noChangeShapeType="1"/>
            </p:cNvSpPr>
            <p:nvPr/>
          </p:nvSpPr>
          <p:spPr bwMode="auto">
            <a:xfrm>
              <a:off x="1269" y="3101"/>
              <a:ext cx="24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20" name="AutoShape 9">
              <a:extLst>
                <a:ext uri="{FF2B5EF4-FFF2-40B4-BE49-F238E27FC236}">
                  <a16:creationId xmlns:a16="http://schemas.microsoft.com/office/drawing/2014/main" id="{F337AB10-A400-4D52-BAD9-6C2B8870B714}"/>
                </a:ext>
              </a:extLst>
            </p:cNvPr>
            <p:cNvSpPr>
              <a:spLocks noChangeArrowheads="1"/>
            </p:cNvSpPr>
            <p:nvPr/>
          </p:nvSpPr>
          <p:spPr bwMode="auto">
            <a:xfrm>
              <a:off x="838" y="2909"/>
              <a:ext cx="340" cy="374"/>
            </a:xfrm>
            <a:prstGeom prst="flowChartDelay">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9221" name="Line 10">
              <a:extLst>
                <a:ext uri="{FF2B5EF4-FFF2-40B4-BE49-F238E27FC236}">
                  <a16:creationId xmlns:a16="http://schemas.microsoft.com/office/drawing/2014/main" id="{B7DD0BBA-0292-4FAC-90B7-59F923D683A4}"/>
                </a:ext>
              </a:extLst>
            </p:cNvPr>
            <p:cNvSpPr>
              <a:spLocks noChangeShapeType="1"/>
            </p:cNvSpPr>
            <p:nvPr/>
          </p:nvSpPr>
          <p:spPr bwMode="auto">
            <a:xfrm>
              <a:off x="1521" y="3308"/>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22" name="Line 11">
              <a:extLst>
                <a:ext uri="{FF2B5EF4-FFF2-40B4-BE49-F238E27FC236}">
                  <a16:creationId xmlns:a16="http://schemas.microsoft.com/office/drawing/2014/main" id="{4A671F2F-27EF-430C-8F5D-5D39C8583658}"/>
                </a:ext>
              </a:extLst>
            </p:cNvPr>
            <p:cNvSpPr>
              <a:spLocks noChangeShapeType="1"/>
            </p:cNvSpPr>
            <p:nvPr/>
          </p:nvSpPr>
          <p:spPr bwMode="auto">
            <a:xfrm>
              <a:off x="1519" y="3499"/>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23" name="Line 12">
              <a:extLst>
                <a:ext uri="{FF2B5EF4-FFF2-40B4-BE49-F238E27FC236}">
                  <a16:creationId xmlns:a16="http://schemas.microsoft.com/office/drawing/2014/main" id="{41DC94CD-6BE4-4A82-9190-E9FC74DDD108}"/>
                </a:ext>
              </a:extLst>
            </p:cNvPr>
            <p:cNvSpPr>
              <a:spLocks noChangeShapeType="1"/>
            </p:cNvSpPr>
            <p:nvPr/>
          </p:nvSpPr>
          <p:spPr bwMode="auto">
            <a:xfrm>
              <a:off x="2202" y="3408"/>
              <a:ext cx="24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24" name="Line 13">
              <a:extLst>
                <a:ext uri="{FF2B5EF4-FFF2-40B4-BE49-F238E27FC236}">
                  <a16:creationId xmlns:a16="http://schemas.microsoft.com/office/drawing/2014/main" id="{B2E04AA9-8DEB-4F15-A0B9-7564AF65609E}"/>
                </a:ext>
              </a:extLst>
            </p:cNvPr>
            <p:cNvSpPr>
              <a:spLocks noChangeShapeType="1"/>
            </p:cNvSpPr>
            <p:nvPr/>
          </p:nvSpPr>
          <p:spPr bwMode="auto">
            <a:xfrm>
              <a:off x="587" y="3636"/>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25" name="Line 14">
              <a:extLst>
                <a:ext uri="{FF2B5EF4-FFF2-40B4-BE49-F238E27FC236}">
                  <a16:creationId xmlns:a16="http://schemas.microsoft.com/office/drawing/2014/main" id="{5137F1A8-3639-4D39-B923-D0ACEABE9A07}"/>
                </a:ext>
              </a:extLst>
            </p:cNvPr>
            <p:cNvSpPr>
              <a:spLocks noChangeShapeType="1"/>
            </p:cNvSpPr>
            <p:nvPr/>
          </p:nvSpPr>
          <p:spPr bwMode="auto">
            <a:xfrm>
              <a:off x="587" y="3816"/>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26" name="Line 15">
              <a:extLst>
                <a:ext uri="{FF2B5EF4-FFF2-40B4-BE49-F238E27FC236}">
                  <a16:creationId xmlns:a16="http://schemas.microsoft.com/office/drawing/2014/main" id="{34A81BC2-8B4F-4A25-B724-F1BDBB4DAF93}"/>
                </a:ext>
              </a:extLst>
            </p:cNvPr>
            <p:cNvSpPr>
              <a:spLocks noChangeShapeType="1"/>
            </p:cNvSpPr>
            <p:nvPr/>
          </p:nvSpPr>
          <p:spPr bwMode="auto">
            <a:xfrm>
              <a:off x="1269" y="3725"/>
              <a:ext cx="24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27" name="AutoShape 16">
              <a:extLst>
                <a:ext uri="{FF2B5EF4-FFF2-40B4-BE49-F238E27FC236}">
                  <a16:creationId xmlns:a16="http://schemas.microsoft.com/office/drawing/2014/main" id="{F552EF6A-C73F-4D82-BB82-E4866D37B011}"/>
                </a:ext>
              </a:extLst>
            </p:cNvPr>
            <p:cNvSpPr>
              <a:spLocks noChangeArrowheads="1"/>
            </p:cNvSpPr>
            <p:nvPr/>
          </p:nvSpPr>
          <p:spPr bwMode="auto">
            <a:xfrm>
              <a:off x="838" y="3533"/>
              <a:ext cx="340" cy="374"/>
            </a:xfrm>
            <a:prstGeom prst="flowChartDelay">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9228" name="Line 17">
              <a:extLst>
                <a:ext uri="{FF2B5EF4-FFF2-40B4-BE49-F238E27FC236}">
                  <a16:creationId xmlns:a16="http://schemas.microsoft.com/office/drawing/2014/main" id="{F2729273-9E1D-4F65-B02B-4D232D44DABC}"/>
                </a:ext>
              </a:extLst>
            </p:cNvPr>
            <p:cNvSpPr>
              <a:spLocks noChangeShapeType="1"/>
            </p:cNvSpPr>
            <p:nvPr/>
          </p:nvSpPr>
          <p:spPr bwMode="auto">
            <a:xfrm flipV="1">
              <a:off x="1519" y="3498"/>
              <a:ext cx="0" cy="22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29" name="Line 18">
              <a:extLst>
                <a:ext uri="{FF2B5EF4-FFF2-40B4-BE49-F238E27FC236}">
                  <a16:creationId xmlns:a16="http://schemas.microsoft.com/office/drawing/2014/main" id="{64903894-3A65-4939-A0EF-E551BF75EB0F}"/>
                </a:ext>
              </a:extLst>
            </p:cNvPr>
            <p:cNvSpPr>
              <a:spLocks noChangeShapeType="1"/>
            </p:cNvSpPr>
            <p:nvPr/>
          </p:nvSpPr>
          <p:spPr bwMode="auto">
            <a:xfrm flipV="1">
              <a:off x="1519" y="3090"/>
              <a:ext cx="0" cy="22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30" name="Oval 19">
              <a:extLst>
                <a:ext uri="{FF2B5EF4-FFF2-40B4-BE49-F238E27FC236}">
                  <a16:creationId xmlns:a16="http://schemas.microsoft.com/office/drawing/2014/main" id="{AF100231-736E-49FC-B4FA-822BE413A5F5}"/>
                </a:ext>
              </a:extLst>
            </p:cNvPr>
            <p:cNvSpPr>
              <a:spLocks noChangeArrowheads="1"/>
            </p:cNvSpPr>
            <p:nvPr/>
          </p:nvSpPr>
          <p:spPr bwMode="auto">
            <a:xfrm>
              <a:off x="1178" y="3680"/>
              <a:ext cx="90" cy="89"/>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9231" name="Oval 20">
              <a:extLst>
                <a:ext uri="{FF2B5EF4-FFF2-40B4-BE49-F238E27FC236}">
                  <a16:creationId xmlns:a16="http://schemas.microsoft.com/office/drawing/2014/main" id="{58E1F370-60ED-495A-B09D-76D0B6757C38}"/>
                </a:ext>
              </a:extLst>
            </p:cNvPr>
            <p:cNvSpPr>
              <a:spLocks noChangeArrowheads="1"/>
            </p:cNvSpPr>
            <p:nvPr/>
          </p:nvSpPr>
          <p:spPr bwMode="auto">
            <a:xfrm>
              <a:off x="2111" y="3363"/>
              <a:ext cx="90" cy="89"/>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9232" name="AutoShape 21">
              <a:extLst>
                <a:ext uri="{FF2B5EF4-FFF2-40B4-BE49-F238E27FC236}">
                  <a16:creationId xmlns:a16="http://schemas.microsoft.com/office/drawing/2014/main" id="{A7545E64-5789-4DEA-8A56-7AF01F09693A}"/>
                </a:ext>
              </a:extLst>
            </p:cNvPr>
            <p:cNvSpPr>
              <a:spLocks noChangeArrowheads="1"/>
            </p:cNvSpPr>
            <p:nvPr/>
          </p:nvSpPr>
          <p:spPr bwMode="auto">
            <a:xfrm>
              <a:off x="1771" y="3216"/>
              <a:ext cx="340" cy="374"/>
            </a:xfrm>
            <a:prstGeom prst="flowChartDelay">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9233" name="Text Box 22">
              <a:extLst>
                <a:ext uri="{FF2B5EF4-FFF2-40B4-BE49-F238E27FC236}">
                  <a16:creationId xmlns:a16="http://schemas.microsoft.com/office/drawing/2014/main" id="{AE8979CD-C27A-44C0-A0DA-4E245D7656D0}"/>
                </a:ext>
              </a:extLst>
            </p:cNvPr>
            <p:cNvSpPr txBox="1">
              <a:spLocks noChangeArrowheads="1"/>
            </p:cNvSpPr>
            <p:nvPr/>
          </p:nvSpPr>
          <p:spPr bwMode="auto">
            <a:xfrm>
              <a:off x="398" y="2889"/>
              <a:ext cx="17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latin typeface="Times New Roman" panose="02020603050405020304" pitchFamily="18" charset="0"/>
                  <a:ea typeface="楷体_GB2312" pitchFamily="49" charset="-122"/>
                </a:rPr>
                <a:t>A</a:t>
              </a:r>
              <a:endParaRPr kumimoji="1" lang="en-US" altLang="zh-CN" sz="2400" baseline="-25000">
                <a:latin typeface="Times New Roman" panose="02020603050405020304" pitchFamily="18" charset="0"/>
                <a:ea typeface="楷体_GB2312" pitchFamily="49" charset="-122"/>
              </a:endParaRPr>
            </a:p>
          </p:txBody>
        </p:sp>
        <p:sp>
          <p:nvSpPr>
            <p:cNvPr id="49234" name="Text Box 23">
              <a:extLst>
                <a:ext uri="{FF2B5EF4-FFF2-40B4-BE49-F238E27FC236}">
                  <a16:creationId xmlns:a16="http://schemas.microsoft.com/office/drawing/2014/main" id="{52DF1531-0675-4B7C-B1F6-9969B6BDD8CE}"/>
                </a:ext>
              </a:extLst>
            </p:cNvPr>
            <p:cNvSpPr txBox="1">
              <a:spLocks noChangeArrowheads="1"/>
            </p:cNvSpPr>
            <p:nvPr/>
          </p:nvSpPr>
          <p:spPr bwMode="auto">
            <a:xfrm>
              <a:off x="398" y="3093"/>
              <a:ext cx="17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latin typeface="Times New Roman" panose="02020603050405020304" pitchFamily="18" charset="0"/>
                  <a:ea typeface="楷体_GB2312" pitchFamily="49" charset="-122"/>
                </a:rPr>
                <a:t>B</a:t>
              </a:r>
              <a:endParaRPr kumimoji="1" lang="en-US" altLang="zh-CN" sz="2400" baseline="-25000">
                <a:latin typeface="Times New Roman" panose="02020603050405020304" pitchFamily="18" charset="0"/>
                <a:ea typeface="楷体_GB2312" pitchFamily="49" charset="-122"/>
              </a:endParaRPr>
            </a:p>
          </p:txBody>
        </p:sp>
        <p:sp>
          <p:nvSpPr>
            <p:cNvPr id="49235" name="Text Box 24">
              <a:extLst>
                <a:ext uri="{FF2B5EF4-FFF2-40B4-BE49-F238E27FC236}">
                  <a16:creationId xmlns:a16="http://schemas.microsoft.com/office/drawing/2014/main" id="{3A0D2F8F-C869-47D1-92E5-9D4627D85682}"/>
                </a:ext>
              </a:extLst>
            </p:cNvPr>
            <p:cNvSpPr txBox="1">
              <a:spLocks noChangeArrowheads="1"/>
            </p:cNvSpPr>
            <p:nvPr/>
          </p:nvSpPr>
          <p:spPr bwMode="auto">
            <a:xfrm>
              <a:off x="385" y="3521"/>
              <a:ext cx="17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latin typeface="Times New Roman" panose="02020603050405020304" pitchFamily="18" charset="0"/>
                  <a:ea typeface="楷体_GB2312" pitchFamily="49" charset="-122"/>
                </a:rPr>
                <a:t>C</a:t>
              </a:r>
              <a:endParaRPr kumimoji="1" lang="en-US" altLang="zh-CN" sz="2400" baseline="-25000">
                <a:latin typeface="Times New Roman" panose="02020603050405020304" pitchFamily="18" charset="0"/>
                <a:ea typeface="楷体_GB2312" pitchFamily="49" charset="-122"/>
              </a:endParaRPr>
            </a:p>
          </p:txBody>
        </p:sp>
        <p:sp>
          <p:nvSpPr>
            <p:cNvPr id="49236" name="Text Box 25">
              <a:extLst>
                <a:ext uri="{FF2B5EF4-FFF2-40B4-BE49-F238E27FC236}">
                  <a16:creationId xmlns:a16="http://schemas.microsoft.com/office/drawing/2014/main" id="{B65D7572-13CC-41B0-8FF3-511CAE7FA93F}"/>
                </a:ext>
              </a:extLst>
            </p:cNvPr>
            <p:cNvSpPr txBox="1">
              <a:spLocks noChangeArrowheads="1"/>
            </p:cNvSpPr>
            <p:nvPr/>
          </p:nvSpPr>
          <p:spPr bwMode="auto">
            <a:xfrm>
              <a:off x="385" y="3725"/>
              <a:ext cx="17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latin typeface="Times New Roman" panose="02020603050405020304" pitchFamily="18" charset="0"/>
                  <a:ea typeface="楷体_GB2312" pitchFamily="49" charset="-122"/>
                </a:rPr>
                <a:t>D</a:t>
              </a:r>
              <a:endParaRPr kumimoji="1" lang="en-US" altLang="zh-CN" sz="2400" baseline="-25000">
                <a:latin typeface="Times New Roman" panose="02020603050405020304" pitchFamily="18" charset="0"/>
                <a:ea typeface="楷体_GB2312" pitchFamily="49" charset="-122"/>
              </a:endParaRPr>
            </a:p>
          </p:txBody>
        </p:sp>
        <p:sp>
          <p:nvSpPr>
            <p:cNvPr id="49237" name="Text Box 26">
              <a:extLst>
                <a:ext uri="{FF2B5EF4-FFF2-40B4-BE49-F238E27FC236}">
                  <a16:creationId xmlns:a16="http://schemas.microsoft.com/office/drawing/2014/main" id="{E5B91AEB-A633-425F-9937-DCF33415CB91}"/>
                </a:ext>
              </a:extLst>
            </p:cNvPr>
            <p:cNvSpPr txBox="1">
              <a:spLocks noChangeArrowheads="1"/>
            </p:cNvSpPr>
            <p:nvPr/>
          </p:nvSpPr>
          <p:spPr bwMode="auto">
            <a:xfrm>
              <a:off x="2268" y="3135"/>
              <a:ext cx="17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latin typeface="Times New Roman" panose="02020603050405020304" pitchFamily="18" charset="0"/>
                  <a:ea typeface="楷体_GB2312" pitchFamily="49" charset="-122"/>
                </a:rPr>
                <a:t>Y</a:t>
              </a:r>
              <a:endParaRPr kumimoji="1" lang="en-US" altLang="zh-CN" sz="2400" baseline="-25000">
                <a:latin typeface="Times New Roman" panose="02020603050405020304" pitchFamily="18" charset="0"/>
                <a:ea typeface="楷体_GB2312" pitchFamily="49" charset="-122"/>
              </a:endParaRPr>
            </a:p>
          </p:txBody>
        </p:sp>
      </p:grpSp>
      <p:sp>
        <p:nvSpPr>
          <p:cNvPr id="1219613" name="AutoShape 29">
            <a:extLst>
              <a:ext uri="{FF2B5EF4-FFF2-40B4-BE49-F238E27FC236}">
                <a16:creationId xmlns:a16="http://schemas.microsoft.com/office/drawing/2014/main" id="{8F8CF8D8-8BF6-45D2-A222-2F9ED81392DD}"/>
              </a:ext>
            </a:extLst>
          </p:cNvPr>
          <p:cNvSpPr>
            <a:spLocks noChangeArrowheads="1"/>
          </p:cNvSpPr>
          <p:nvPr/>
        </p:nvSpPr>
        <p:spPr bwMode="auto">
          <a:xfrm rot="10800000">
            <a:off x="4446588" y="4953000"/>
            <a:ext cx="468312" cy="360363"/>
          </a:xfrm>
          <a:prstGeom prst="rightArrow">
            <a:avLst>
              <a:gd name="adj1" fmla="val 50000"/>
              <a:gd name="adj2" fmla="val 32489"/>
            </a:avLst>
          </a:prstGeom>
          <a:solidFill>
            <a:srgbClr val="FFFF99"/>
          </a:solidFill>
          <a:ln w="9525">
            <a:solidFill>
              <a:schemeClr val="tx1"/>
            </a:solidFill>
            <a:miter lim="800000"/>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19614" name="AutoShape 30">
            <a:extLst>
              <a:ext uri="{FF2B5EF4-FFF2-40B4-BE49-F238E27FC236}">
                <a16:creationId xmlns:a16="http://schemas.microsoft.com/office/drawing/2014/main" id="{7032713E-1D98-493D-A9C0-9F0508555078}"/>
              </a:ext>
            </a:extLst>
          </p:cNvPr>
          <p:cNvSpPr>
            <a:spLocks noChangeArrowheads="1"/>
          </p:cNvSpPr>
          <p:nvPr/>
        </p:nvSpPr>
        <p:spPr bwMode="auto">
          <a:xfrm rot="5400000">
            <a:off x="6605588" y="3525838"/>
            <a:ext cx="468312" cy="360362"/>
          </a:xfrm>
          <a:prstGeom prst="rightArrow">
            <a:avLst>
              <a:gd name="adj1" fmla="val 50000"/>
              <a:gd name="adj2" fmla="val 32489"/>
            </a:avLst>
          </a:prstGeom>
          <a:solidFill>
            <a:srgbClr val="FFFF99"/>
          </a:solidFill>
          <a:ln w="9525">
            <a:solidFill>
              <a:schemeClr val="tx1"/>
            </a:solidFill>
            <a:miter lim="800000"/>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49161" name="Group 31">
            <a:extLst>
              <a:ext uri="{FF2B5EF4-FFF2-40B4-BE49-F238E27FC236}">
                <a16:creationId xmlns:a16="http://schemas.microsoft.com/office/drawing/2014/main" id="{3542B770-8D3E-41B5-9260-88F646CA6C34}"/>
              </a:ext>
            </a:extLst>
          </p:cNvPr>
          <p:cNvGrpSpPr>
            <a:grpSpLocks/>
          </p:cNvGrpSpPr>
          <p:nvPr/>
        </p:nvGrpSpPr>
        <p:grpSpPr bwMode="auto">
          <a:xfrm>
            <a:off x="5283200" y="1520825"/>
            <a:ext cx="3017838" cy="1655763"/>
            <a:chOff x="449" y="935"/>
            <a:chExt cx="1901" cy="1043"/>
          </a:xfrm>
        </p:grpSpPr>
        <p:sp>
          <p:nvSpPr>
            <p:cNvPr id="49192" name="Line 32">
              <a:extLst>
                <a:ext uri="{FF2B5EF4-FFF2-40B4-BE49-F238E27FC236}">
                  <a16:creationId xmlns:a16="http://schemas.microsoft.com/office/drawing/2014/main" id="{924B707D-0B39-488E-ABFD-74AD0DA1CA41}"/>
                </a:ext>
              </a:extLst>
            </p:cNvPr>
            <p:cNvSpPr>
              <a:spLocks noChangeShapeType="1"/>
            </p:cNvSpPr>
            <p:nvPr/>
          </p:nvSpPr>
          <p:spPr bwMode="auto">
            <a:xfrm>
              <a:off x="665" y="1061"/>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3" name="Line 33">
              <a:extLst>
                <a:ext uri="{FF2B5EF4-FFF2-40B4-BE49-F238E27FC236}">
                  <a16:creationId xmlns:a16="http://schemas.microsoft.com/office/drawing/2014/main" id="{6EE7D39A-37E3-416B-AFE3-51348F0AD7B1}"/>
                </a:ext>
              </a:extLst>
            </p:cNvPr>
            <p:cNvSpPr>
              <a:spLocks noChangeShapeType="1"/>
            </p:cNvSpPr>
            <p:nvPr/>
          </p:nvSpPr>
          <p:spPr bwMode="auto">
            <a:xfrm>
              <a:off x="665" y="1241"/>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4" name="Line 34">
              <a:extLst>
                <a:ext uri="{FF2B5EF4-FFF2-40B4-BE49-F238E27FC236}">
                  <a16:creationId xmlns:a16="http://schemas.microsoft.com/office/drawing/2014/main" id="{6ED7D5BE-46D8-4B02-94DC-1C79EAE002B5}"/>
                </a:ext>
              </a:extLst>
            </p:cNvPr>
            <p:cNvSpPr>
              <a:spLocks noChangeShapeType="1"/>
            </p:cNvSpPr>
            <p:nvPr/>
          </p:nvSpPr>
          <p:spPr bwMode="auto">
            <a:xfrm>
              <a:off x="1256" y="1150"/>
              <a:ext cx="24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5" name="AutoShape 35">
              <a:extLst>
                <a:ext uri="{FF2B5EF4-FFF2-40B4-BE49-F238E27FC236}">
                  <a16:creationId xmlns:a16="http://schemas.microsoft.com/office/drawing/2014/main" id="{29699901-C3D1-4F1C-B64E-A283F8D05C51}"/>
                </a:ext>
              </a:extLst>
            </p:cNvPr>
            <p:cNvSpPr>
              <a:spLocks noChangeArrowheads="1"/>
            </p:cNvSpPr>
            <p:nvPr/>
          </p:nvSpPr>
          <p:spPr bwMode="auto">
            <a:xfrm>
              <a:off x="916" y="958"/>
              <a:ext cx="340" cy="374"/>
            </a:xfrm>
            <a:prstGeom prst="flowChartDelay">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9196" name="Line 36">
              <a:extLst>
                <a:ext uri="{FF2B5EF4-FFF2-40B4-BE49-F238E27FC236}">
                  <a16:creationId xmlns:a16="http://schemas.microsoft.com/office/drawing/2014/main" id="{EF1816BD-6924-4719-B1E6-9DD9FA8794E3}"/>
                </a:ext>
              </a:extLst>
            </p:cNvPr>
            <p:cNvSpPr>
              <a:spLocks noChangeShapeType="1"/>
            </p:cNvSpPr>
            <p:nvPr/>
          </p:nvSpPr>
          <p:spPr bwMode="auto">
            <a:xfrm>
              <a:off x="1508" y="1357"/>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7" name="Line 37">
              <a:extLst>
                <a:ext uri="{FF2B5EF4-FFF2-40B4-BE49-F238E27FC236}">
                  <a16:creationId xmlns:a16="http://schemas.microsoft.com/office/drawing/2014/main" id="{B4D69736-B6C6-4625-AC2B-65BBEF7652AC}"/>
                </a:ext>
              </a:extLst>
            </p:cNvPr>
            <p:cNvSpPr>
              <a:spLocks noChangeShapeType="1"/>
            </p:cNvSpPr>
            <p:nvPr/>
          </p:nvSpPr>
          <p:spPr bwMode="auto">
            <a:xfrm>
              <a:off x="1506" y="1548"/>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8" name="Line 38">
              <a:extLst>
                <a:ext uri="{FF2B5EF4-FFF2-40B4-BE49-F238E27FC236}">
                  <a16:creationId xmlns:a16="http://schemas.microsoft.com/office/drawing/2014/main" id="{179F7BA5-EFFB-499F-BAA9-D8323700C038}"/>
                </a:ext>
              </a:extLst>
            </p:cNvPr>
            <p:cNvSpPr>
              <a:spLocks noChangeShapeType="1"/>
            </p:cNvSpPr>
            <p:nvPr/>
          </p:nvSpPr>
          <p:spPr bwMode="auto">
            <a:xfrm>
              <a:off x="2101" y="1457"/>
              <a:ext cx="24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9" name="Line 39">
              <a:extLst>
                <a:ext uri="{FF2B5EF4-FFF2-40B4-BE49-F238E27FC236}">
                  <a16:creationId xmlns:a16="http://schemas.microsoft.com/office/drawing/2014/main" id="{6FB56CEE-421F-4916-A14F-6CF0728127A8}"/>
                </a:ext>
              </a:extLst>
            </p:cNvPr>
            <p:cNvSpPr>
              <a:spLocks noChangeShapeType="1"/>
            </p:cNvSpPr>
            <p:nvPr/>
          </p:nvSpPr>
          <p:spPr bwMode="auto">
            <a:xfrm>
              <a:off x="665" y="1685"/>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00" name="Line 40">
              <a:extLst>
                <a:ext uri="{FF2B5EF4-FFF2-40B4-BE49-F238E27FC236}">
                  <a16:creationId xmlns:a16="http://schemas.microsoft.com/office/drawing/2014/main" id="{E102D33B-D1D3-49CA-8B87-1EAEF601856F}"/>
                </a:ext>
              </a:extLst>
            </p:cNvPr>
            <p:cNvSpPr>
              <a:spLocks noChangeShapeType="1"/>
            </p:cNvSpPr>
            <p:nvPr/>
          </p:nvSpPr>
          <p:spPr bwMode="auto">
            <a:xfrm>
              <a:off x="665" y="1865"/>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01" name="Line 41">
              <a:extLst>
                <a:ext uri="{FF2B5EF4-FFF2-40B4-BE49-F238E27FC236}">
                  <a16:creationId xmlns:a16="http://schemas.microsoft.com/office/drawing/2014/main" id="{33A87F9D-C7B2-4AB3-AFCA-84645595E535}"/>
                </a:ext>
              </a:extLst>
            </p:cNvPr>
            <p:cNvSpPr>
              <a:spLocks noChangeShapeType="1"/>
            </p:cNvSpPr>
            <p:nvPr/>
          </p:nvSpPr>
          <p:spPr bwMode="auto">
            <a:xfrm>
              <a:off x="1256" y="1774"/>
              <a:ext cx="24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02" name="AutoShape 42">
              <a:extLst>
                <a:ext uri="{FF2B5EF4-FFF2-40B4-BE49-F238E27FC236}">
                  <a16:creationId xmlns:a16="http://schemas.microsoft.com/office/drawing/2014/main" id="{F48D3153-D141-4BFA-A62B-48180A078914}"/>
                </a:ext>
              </a:extLst>
            </p:cNvPr>
            <p:cNvSpPr>
              <a:spLocks noChangeArrowheads="1"/>
            </p:cNvSpPr>
            <p:nvPr/>
          </p:nvSpPr>
          <p:spPr bwMode="auto">
            <a:xfrm>
              <a:off x="916" y="1582"/>
              <a:ext cx="340" cy="374"/>
            </a:xfrm>
            <a:prstGeom prst="flowChartDelay">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9203" name="Line 43">
              <a:extLst>
                <a:ext uri="{FF2B5EF4-FFF2-40B4-BE49-F238E27FC236}">
                  <a16:creationId xmlns:a16="http://schemas.microsoft.com/office/drawing/2014/main" id="{B91902C2-BDB5-4130-93D4-DED58A475B01}"/>
                </a:ext>
              </a:extLst>
            </p:cNvPr>
            <p:cNvSpPr>
              <a:spLocks noChangeShapeType="1"/>
            </p:cNvSpPr>
            <p:nvPr/>
          </p:nvSpPr>
          <p:spPr bwMode="auto">
            <a:xfrm flipV="1">
              <a:off x="1506" y="1547"/>
              <a:ext cx="0" cy="22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4" name="Line 44">
              <a:extLst>
                <a:ext uri="{FF2B5EF4-FFF2-40B4-BE49-F238E27FC236}">
                  <a16:creationId xmlns:a16="http://schemas.microsoft.com/office/drawing/2014/main" id="{E4CC4857-DD79-4465-B68A-9BED811CA800}"/>
                </a:ext>
              </a:extLst>
            </p:cNvPr>
            <p:cNvSpPr>
              <a:spLocks noChangeShapeType="1"/>
            </p:cNvSpPr>
            <p:nvPr/>
          </p:nvSpPr>
          <p:spPr bwMode="auto">
            <a:xfrm flipV="1">
              <a:off x="1506" y="1139"/>
              <a:ext cx="0" cy="22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5" name="Text Box 45">
              <a:extLst>
                <a:ext uri="{FF2B5EF4-FFF2-40B4-BE49-F238E27FC236}">
                  <a16:creationId xmlns:a16="http://schemas.microsoft.com/office/drawing/2014/main" id="{FCB54BB3-83C4-4375-8C24-0EBF4EE62AB1}"/>
                </a:ext>
              </a:extLst>
            </p:cNvPr>
            <p:cNvSpPr txBox="1">
              <a:spLocks noChangeArrowheads="1"/>
            </p:cNvSpPr>
            <p:nvPr/>
          </p:nvSpPr>
          <p:spPr bwMode="auto">
            <a:xfrm>
              <a:off x="462" y="935"/>
              <a:ext cx="17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latin typeface="Times New Roman" panose="02020603050405020304" pitchFamily="18" charset="0"/>
                  <a:ea typeface="楷体_GB2312" pitchFamily="49" charset="-122"/>
                </a:rPr>
                <a:t>A</a:t>
              </a:r>
              <a:endParaRPr kumimoji="1" lang="en-US" altLang="zh-CN" sz="2400" baseline="-25000">
                <a:latin typeface="Times New Roman" panose="02020603050405020304" pitchFamily="18" charset="0"/>
                <a:ea typeface="楷体_GB2312" pitchFamily="49" charset="-122"/>
              </a:endParaRPr>
            </a:p>
          </p:txBody>
        </p:sp>
        <p:sp>
          <p:nvSpPr>
            <p:cNvPr id="49206" name="Text Box 46">
              <a:extLst>
                <a:ext uri="{FF2B5EF4-FFF2-40B4-BE49-F238E27FC236}">
                  <a16:creationId xmlns:a16="http://schemas.microsoft.com/office/drawing/2014/main" id="{4ADA452B-A0F0-4F44-A2A5-A50A707B0755}"/>
                </a:ext>
              </a:extLst>
            </p:cNvPr>
            <p:cNvSpPr txBox="1">
              <a:spLocks noChangeArrowheads="1"/>
            </p:cNvSpPr>
            <p:nvPr/>
          </p:nvSpPr>
          <p:spPr bwMode="auto">
            <a:xfrm>
              <a:off x="2141" y="1185"/>
              <a:ext cx="17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latin typeface="Times New Roman" panose="02020603050405020304" pitchFamily="18" charset="0"/>
                  <a:ea typeface="楷体_GB2312" pitchFamily="49" charset="-122"/>
                </a:rPr>
                <a:t>Y</a:t>
              </a:r>
              <a:endParaRPr kumimoji="1" lang="en-US" altLang="zh-CN" sz="2400" baseline="-25000">
                <a:latin typeface="Times New Roman" panose="02020603050405020304" pitchFamily="18" charset="0"/>
                <a:ea typeface="楷体_GB2312" pitchFamily="49" charset="-122"/>
              </a:endParaRPr>
            </a:p>
          </p:txBody>
        </p:sp>
        <p:sp>
          <p:nvSpPr>
            <p:cNvPr id="49207" name="Text Box 47">
              <a:extLst>
                <a:ext uri="{FF2B5EF4-FFF2-40B4-BE49-F238E27FC236}">
                  <a16:creationId xmlns:a16="http://schemas.microsoft.com/office/drawing/2014/main" id="{8C4964BD-223A-4446-A0A4-F6C0114D9133}"/>
                </a:ext>
              </a:extLst>
            </p:cNvPr>
            <p:cNvSpPr txBox="1">
              <a:spLocks noChangeArrowheads="1"/>
            </p:cNvSpPr>
            <p:nvPr/>
          </p:nvSpPr>
          <p:spPr bwMode="auto">
            <a:xfrm>
              <a:off x="462" y="1139"/>
              <a:ext cx="17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latin typeface="Times New Roman" panose="02020603050405020304" pitchFamily="18" charset="0"/>
                  <a:ea typeface="楷体_GB2312" pitchFamily="49" charset="-122"/>
                </a:rPr>
                <a:t>B</a:t>
              </a:r>
              <a:endParaRPr kumimoji="1" lang="en-US" altLang="zh-CN" sz="2400" baseline="-25000">
                <a:latin typeface="Times New Roman" panose="02020603050405020304" pitchFamily="18" charset="0"/>
                <a:ea typeface="楷体_GB2312" pitchFamily="49" charset="-122"/>
              </a:endParaRPr>
            </a:p>
          </p:txBody>
        </p:sp>
        <p:sp>
          <p:nvSpPr>
            <p:cNvPr id="49208" name="Text Box 48">
              <a:extLst>
                <a:ext uri="{FF2B5EF4-FFF2-40B4-BE49-F238E27FC236}">
                  <a16:creationId xmlns:a16="http://schemas.microsoft.com/office/drawing/2014/main" id="{89B83B99-2DE2-43A3-9BE3-D40653CB16E8}"/>
                </a:ext>
              </a:extLst>
            </p:cNvPr>
            <p:cNvSpPr txBox="1">
              <a:spLocks noChangeArrowheads="1"/>
            </p:cNvSpPr>
            <p:nvPr/>
          </p:nvSpPr>
          <p:spPr bwMode="auto">
            <a:xfrm>
              <a:off x="449" y="1567"/>
              <a:ext cx="17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latin typeface="Times New Roman" panose="02020603050405020304" pitchFamily="18" charset="0"/>
                  <a:ea typeface="楷体_GB2312" pitchFamily="49" charset="-122"/>
                </a:rPr>
                <a:t>C</a:t>
              </a:r>
              <a:endParaRPr kumimoji="1" lang="en-US" altLang="zh-CN" sz="2400" baseline="-25000">
                <a:latin typeface="Times New Roman" panose="02020603050405020304" pitchFamily="18" charset="0"/>
                <a:ea typeface="楷体_GB2312" pitchFamily="49" charset="-122"/>
              </a:endParaRPr>
            </a:p>
          </p:txBody>
        </p:sp>
        <p:sp>
          <p:nvSpPr>
            <p:cNvPr id="49209" name="Text Box 49">
              <a:extLst>
                <a:ext uri="{FF2B5EF4-FFF2-40B4-BE49-F238E27FC236}">
                  <a16:creationId xmlns:a16="http://schemas.microsoft.com/office/drawing/2014/main" id="{FDDBCC4D-74AB-44D8-8765-6DA2E9E666D3}"/>
                </a:ext>
              </a:extLst>
            </p:cNvPr>
            <p:cNvSpPr txBox="1">
              <a:spLocks noChangeArrowheads="1"/>
            </p:cNvSpPr>
            <p:nvPr/>
          </p:nvSpPr>
          <p:spPr bwMode="auto">
            <a:xfrm>
              <a:off x="449" y="1771"/>
              <a:ext cx="17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latin typeface="Times New Roman" panose="02020603050405020304" pitchFamily="18" charset="0"/>
                  <a:ea typeface="楷体_GB2312" pitchFamily="49" charset="-122"/>
                </a:rPr>
                <a:t>D</a:t>
              </a:r>
              <a:endParaRPr kumimoji="1" lang="en-US" altLang="zh-CN" sz="2400" baseline="-25000">
                <a:latin typeface="Times New Roman" panose="02020603050405020304" pitchFamily="18" charset="0"/>
                <a:ea typeface="楷体_GB2312" pitchFamily="49" charset="-122"/>
              </a:endParaRPr>
            </a:p>
          </p:txBody>
        </p:sp>
        <p:grpSp>
          <p:nvGrpSpPr>
            <p:cNvPr id="49210" name="Group 50">
              <a:extLst>
                <a:ext uri="{FF2B5EF4-FFF2-40B4-BE49-F238E27FC236}">
                  <a16:creationId xmlns:a16="http://schemas.microsoft.com/office/drawing/2014/main" id="{55C23215-4A87-45F5-AFE4-16C3F17BDE4E}"/>
                </a:ext>
              </a:extLst>
            </p:cNvPr>
            <p:cNvGrpSpPr>
              <a:grpSpLocks/>
            </p:cNvGrpSpPr>
            <p:nvPr/>
          </p:nvGrpSpPr>
          <p:grpSpPr bwMode="auto">
            <a:xfrm>
              <a:off x="1214" y="1248"/>
              <a:ext cx="904" cy="412"/>
              <a:chOff x="986" y="3158"/>
              <a:chExt cx="1671" cy="658"/>
            </a:xfrm>
          </p:grpSpPr>
          <p:sp>
            <p:nvSpPr>
              <p:cNvPr id="49211" name="Arc 51">
                <a:extLst>
                  <a:ext uri="{FF2B5EF4-FFF2-40B4-BE49-F238E27FC236}">
                    <a16:creationId xmlns:a16="http://schemas.microsoft.com/office/drawing/2014/main" id="{72403B9D-21D4-4D8F-B5EC-B886EAB7A823}"/>
                  </a:ext>
                </a:extLst>
              </p:cNvPr>
              <p:cNvSpPr>
                <a:spLocks/>
              </p:cNvSpPr>
              <p:nvPr/>
            </p:nvSpPr>
            <p:spPr bwMode="auto">
              <a:xfrm>
                <a:off x="2177" y="3159"/>
                <a:ext cx="480" cy="657"/>
              </a:xfrm>
              <a:custGeom>
                <a:avLst/>
                <a:gdLst>
                  <a:gd name="T0" fmla="*/ 0 w 19012"/>
                  <a:gd name="T1" fmla="*/ 0 h 21600"/>
                  <a:gd name="T2" fmla="*/ 12 w 19012"/>
                  <a:gd name="T3" fmla="*/ 10 h 21600"/>
                  <a:gd name="T4" fmla="*/ 0 w 19012"/>
                  <a:gd name="T5" fmla="*/ 20 h 21600"/>
                  <a:gd name="T6" fmla="*/ 0 60000 65536"/>
                  <a:gd name="T7" fmla="*/ 0 60000 65536"/>
                  <a:gd name="T8" fmla="*/ 0 60000 65536"/>
                  <a:gd name="T9" fmla="*/ 0 w 19012"/>
                  <a:gd name="T10" fmla="*/ 0 h 21600"/>
                  <a:gd name="T11" fmla="*/ 19012 w 19012"/>
                  <a:gd name="T12" fmla="*/ 21600 h 21600"/>
                </a:gdLst>
                <a:ahLst/>
                <a:cxnLst>
                  <a:cxn ang="T6">
                    <a:pos x="T0" y="T1"/>
                  </a:cxn>
                  <a:cxn ang="T7">
                    <a:pos x="T2" y="T3"/>
                  </a:cxn>
                  <a:cxn ang="T8">
                    <a:pos x="T4" y="T5"/>
                  </a:cxn>
                </a:cxnLst>
                <a:rect l="T9" t="T10" r="T11" b="T12"/>
                <a:pathLst>
                  <a:path w="19012" h="21600" fill="none" extrusionOk="0">
                    <a:moveTo>
                      <a:pt x="-1" y="0"/>
                    </a:moveTo>
                    <a:cubicBezTo>
                      <a:pt x="7941" y="0"/>
                      <a:pt x="15242" y="4357"/>
                      <a:pt x="19012" y="11347"/>
                    </a:cubicBezTo>
                  </a:path>
                  <a:path w="19012" h="21600" stroke="0" extrusionOk="0">
                    <a:moveTo>
                      <a:pt x="-1" y="0"/>
                    </a:moveTo>
                    <a:cubicBezTo>
                      <a:pt x="7941" y="0"/>
                      <a:pt x="15242" y="4357"/>
                      <a:pt x="19012" y="11347"/>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212" name="Arc 52">
                <a:extLst>
                  <a:ext uri="{FF2B5EF4-FFF2-40B4-BE49-F238E27FC236}">
                    <a16:creationId xmlns:a16="http://schemas.microsoft.com/office/drawing/2014/main" id="{61EFFC0F-7523-4098-92BC-2385C87B292E}"/>
                  </a:ext>
                </a:extLst>
              </p:cNvPr>
              <p:cNvSpPr>
                <a:spLocks/>
              </p:cNvSpPr>
              <p:nvPr/>
            </p:nvSpPr>
            <p:spPr bwMode="auto">
              <a:xfrm flipV="1">
                <a:off x="2183" y="3159"/>
                <a:ext cx="470" cy="657"/>
              </a:xfrm>
              <a:custGeom>
                <a:avLst/>
                <a:gdLst>
                  <a:gd name="T0" fmla="*/ 0 w 18607"/>
                  <a:gd name="T1" fmla="*/ 0 h 21600"/>
                  <a:gd name="T2" fmla="*/ 12 w 18607"/>
                  <a:gd name="T3" fmla="*/ 10 h 21600"/>
                  <a:gd name="T4" fmla="*/ 0 w 18607"/>
                  <a:gd name="T5" fmla="*/ 20 h 21600"/>
                  <a:gd name="T6" fmla="*/ 0 60000 65536"/>
                  <a:gd name="T7" fmla="*/ 0 60000 65536"/>
                  <a:gd name="T8" fmla="*/ 0 60000 65536"/>
                  <a:gd name="T9" fmla="*/ 0 w 18607"/>
                  <a:gd name="T10" fmla="*/ 0 h 21600"/>
                  <a:gd name="T11" fmla="*/ 18607 w 18607"/>
                  <a:gd name="T12" fmla="*/ 21600 h 21600"/>
                </a:gdLst>
                <a:ahLst/>
                <a:cxnLst>
                  <a:cxn ang="T6">
                    <a:pos x="T0" y="T1"/>
                  </a:cxn>
                  <a:cxn ang="T7">
                    <a:pos x="T2" y="T3"/>
                  </a:cxn>
                  <a:cxn ang="T8">
                    <a:pos x="T4" y="T5"/>
                  </a:cxn>
                </a:cxnLst>
                <a:rect l="T9" t="T10" r="T11" b="T12"/>
                <a:pathLst>
                  <a:path w="18607" h="21600" fill="none" extrusionOk="0">
                    <a:moveTo>
                      <a:pt x="-1" y="0"/>
                    </a:moveTo>
                    <a:cubicBezTo>
                      <a:pt x="7646" y="0"/>
                      <a:pt x="14724" y="4043"/>
                      <a:pt x="18607" y="10630"/>
                    </a:cubicBezTo>
                  </a:path>
                  <a:path w="18607" h="21600" stroke="0" extrusionOk="0">
                    <a:moveTo>
                      <a:pt x="-1" y="0"/>
                    </a:moveTo>
                    <a:cubicBezTo>
                      <a:pt x="7646" y="0"/>
                      <a:pt x="14724" y="4043"/>
                      <a:pt x="18607" y="1063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p>
            </p:txBody>
          </p:sp>
          <p:sp>
            <p:nvSpPr>
              <p:cNvPr id="49213" name="Arc 53">
                <a:extLst>
                  <a:ext uri="{FF2B5EF4-FFF2-40B4-BE49-F238E27FC236}">
                    <a16:creationId xmlns:a16="http://schemas.microsoft.com/office/drawing/2014/main" id="{065B49F5-1120-461E-9038-9154D5CC2A79}"/>
                  </a:ext>
                </a:extLst>
              </p:cNvPr>
              <p:cNvSpPr>
                <a:spLocks/>
              </p:cNvSpPr>
              <p:nvPr/>
            </p:nvSpPr>
            <p:spPr bwMode="auto">
              <a:xfrm rot="5400000">
                <a:off x="1174" y="2973"/>
                <a:ext cx="655" cy="1032"/>
              </a:xfrm>
              <a:custGeom>
                <a:avLst/>
                <a:gdLst>
                  <a:gd name="T0" fmla="*/ 0 w 21674"/>
                  <a:gd name="T1" fmla="*/ 7 h 21600"/>
                  <a:gd name="T2" fmla="*/ 20 w 21674"/>
                  <a:gd name="T3" fmla="*/ 7 h 21600"/>
                  <a:gd name="T4" fmla="*/ 10 w 21674"/>
                  <a:gd name="T5" fmla="*/ 49 h 21600"/>
                  <a:gd name="T6" fmla="*/ 0 60000 65536"/>
                  <a:gd name="T7" fmla="*/ 0 60000 65536"/>
                  <a:gd name="T8" fmla="*/ 0 60000 65536"/>
                  <a:gd name="T9" fmla="*/ 0 w 21674"/>
                  <a:gd name="T10" fmla="*/ 0 h 21600"/>
                  <a:gd name="T11" fmla="*/ 21674 w 21674"/>
                  <a:gd name="T12" fmla="*/ 21600 h 21600"/>
                </a:gdLst>
                <a:ahLst/>
                <a:cxnLst>
                  <a:cxn ang="T6">
                    <a:pos x="T0" y="T1"/>
                  </a:cxn>
                  <a:cxn ang="T7">
                    <a:pos x="T2" y="T3"/>
                  </a:cxn>
                  <a:cxn ang="T8">
                    <a:pos x="T4" y="T5"/>
                  </a:cxn>
                </a:cxnLst>
                <a:rect l="T9" t="T10" r="T11" b="T12"/>
                <a:pathLst>
                  <a:path w="21674" h="21600" fill="none" extrusionOk="0">
                    <a:moveTo>
                      <a:pt x="-1" y="2923"/>
                    </a:moveTo>
                    <a:cubicBezTo>
                      <a:pt x="3295" y="1008"/>
                      <a:pt x="7040" y="-1"/>
                      <a:pt x="10852" y="0"/>
                    </a:cubicBezTo>
                    <a:cubicBezTo>
                      <a:pt x="14652" y="0"/>
                      <a:pt x="18385" y="1002"/>
                      <a:pt x="21674" y="2906"/>
                    </a:cubicBezTo>
                  </a:path>
                  <a:path w="21674" h="21600" stroke="0" extrusionOk="0">
                    <a:moveTo>
                      <a:pt x="-1" y="2923"/>
                    </a:moveTo>
                    <a:cubicBezTo>
                      <a:pt x="3295" y="1008"/>
                      <a:pt x="7040" y="-1"/>
                      <a:pt x="10852" y="0"/>
                    </a:cubicBezTo>
                    <a:cubicBezTo>
                      <a:pt x="14652" y="0"/>
                      <a:pt x="18385" y="1002"/>
                      <a:pt x="21674" y="2906"/>
                    </a:cubicBezTo>
                    <a:lnTo>
                      <a:pt x="10852" y="21600"/>
                    </a:lnTo>
                    <a:lnTo>
                      <a:pt x="-1" y="2923"/>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214" name="Line 54">
                <a:extLst>
                  <a:ext uri="{FF2B5EF4-FFF2-40B4-BE49-F238E27FC236}">
                    <a16:creationId xmlns:a16="http://schemas.microsoft.com/office/drawing/2014/main" id="{3A8594AE-369D-43DE-9D83-8DE740840535}"/>
                  </a:ext>
                </a:extLst>
              </p:cNvPr>
              <p:cNvSpPr>
                <a:spLocks noChangeShapeType="1"/>
              </p:cNvSpPr>
              <p:nvPr/>
            </p:nvSpPr>
            <p:spPr bwMode="auto">
              <a:xfrm flipH="1">
                <a:off x="1882" y="3816"/>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5" name="Line 55">
                <a:extLst>
                  <a:ext uri="{FF2B5EF4-FFF2-40B4-BE49-F238E27FC236}">
                    <a16:creationId xmlns:a16="http://schemas.microsoft.com/office/drawing/2014/main" id="{70FC7849-2289-4B02-8E64-77593EBA85AB}"/>
                  </a:ext>
                </a:extLst>
              </p:cNvPr>
              <p:cNvSpPr>
                <a:spLocks noChangeShapeType="1"/>
              </p:cNvSpPr>
              <p:nvPr/>
            </p:nvSpPr>
            <p:spPr bwMode="auto">
              <a:xfrm flipH="1">
                <a:off x="1882" y="3158"/>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5" name="Group 56">
            <a:extLst>
              <a:ext uri="{FF2B5EF4-FFF2-40B4-BE49-F238E27FC236}">
                <a16:creationId xmlns:a16="http://schemas.microsoft.com/office/drawing/2014/main" id="{365CE78F-B82C-4A36-A471-6DA76078B8E7}"/>
              </a:ext>
            </a:extLst>
          </p:cNvPr>
          <p:cNvGrpSpPr>
            <a:grpSpLocks/>
          </p:cNvGrpSpPr>
          <p:nvPr/>
        </p:nvGrpSpPr>
        <p:grpSpPr bwMode="auto">
          <a:xfrm>
            <a:off x="5202238" y="4257675"/>
            <a:ext cx="3262312" cy="1655763"/>
            <a:chOff x="3016" y="1003"/>
            <a:chExt cx="2055" cy="1043"/>
          </a:xfrm>
        </p:grpSpPr>
        <p:sp>
          <p:nvSpPr>
            <p:cNvPr id="49164" name="Oval 57">
              <a:extLst>
                <a:ext uri="{FF2B5EF4-FFF2-40B4-BE49-F238E27FC236}">
                  <a16:creationId xmlns:a16="http://schemas.microsoft.com/office/drawing/2014/main" id="{74DDCC7E-B895-4C0A-9779-8B5D3F4CE1D4}"/>
                </a:ext>
              </a:extLst>
            </p:cNvPr>
            <p:cNvSpPr>
              <a:spLocks noChangeArrowheads="1"/>
            </p:cNvSpPr>
            <p:nvPr/>
          </p:nvSpPr>
          <p:spPr bwMode="auto">
            <a:xfrm>
              <a:off x="3809" y="1161"/>
              <a:ext cx="90" cy="89"/>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9165" name="Line 58">
              <a:extLst>
                <a:ext uri="{FF2B5EF4-FFF2-40B4-BE49-F238E27FC236}">
                  <a16:creationId xmlns:a16="http://schemas.microsoft.com/office/drawing/2014/main" id="{F222073D-FA2E-4511-AC21-29BF5A6B61C7}"/>
                </a:ext>
              </a:extLst>
            </p:cNvPr>
            <p:cNvSpPr>
              <a:spLocks noChangeShapeType="1"/>
            </p:cNvSpPr>
            <p:nvPr/>
          </p:nvSpPr>
          <p:spPr bwMode="auto">
            <a:xfrm>
              <a:off x="3218" y="1126"/>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6" name="Line 59">
              <a:extLst>
                <a:ext uri="{FF2B5EF4-FFF2-40B4-BE49-F238E27FC236}">
                  <a16:creationId xmlns:a16="http://schemas.microsoft.com/office/drawing/2014/main" id="{59261123-3D4F-49A0-9D69-3B123A70D402}"/>
                </a:ext>
              </a:extLst>
            </p:cNvPr>
            <p:cNvSpPr>
              <a:spLocks noChangeShapeType="1"/>
            </p:cNvSpPr>
            <p:nvPr/>
          </p:nvSpPr>
          <p:spPr bwMode="auto">
            <a:xfrm>
              <a:off x="3218" y="1306"/>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7" name="Line 60">
              <a:extLst>
                <a:ext uri="{FF2B5EF4-FFF2-40B4-BE49-F238E27FC236}">
                  <a16:creationId xmlns:a16="http://schemas.microsoft.com/office/drawing/2014/main" id="{CAD8EC52-0A03-40C9-9943-3F61ED92EF0E}"/>
                </a:ext>
              </a:extLst>
            </p:cNvPr>
            <p:cNvSpPr>
              <a:spLocks noChangeShapeType="1"/>
            </p:cNvSpPr>
            <p:nvPr/>
          </p:nvSpPr>
          <p:spPr bwMode="auto">
            <a:xfrm>
              <a:off x="3900" y="1215"/>
              <a:ext cx="24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8" name="AutoShape 61">
              <a:extLst>
                <a:ext uri="{FF2B5EF4-FFF2-40B4-BE49-F238E27FC236}">
                  <a16:creationId xmlns:a16="http://schemas.microsoft.com/office/drawing/2014/main" id="{2C44D04B-7058-4002-8536-83DB2874BA4A}"/>
                </a:ext>
              </a:extLst>
            </p:cNvPr>
            <p:cNvSpPr>
              <a:spLocks noChangeArrowheads="1"/>
            </p:cNvSpPr>
            <p:nvPr/>
          </p:nvSpPr>
          <p:spPr bwMode="auto">
            <a:xfrm>
              <a:off x="3469" y="1023"/>
              <a:ext cx="340" cy="374"/>
            </a:xfrm>
            <a:prstGeom prst="flowChartDelay">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9169" name="Line 62">
              <a:extLst>
                <a:ext uri="{FF2B5EF4-FFF2-40B4-BE49-F238E27FC236}">
                  <a16:creationId xmlns:a16="http://schemas.microsoft.com/office/drawing/2014/main" id="{FCC1A65B-A7D7-42BB-A0F1-E018D2EAC532}"/>
                </a:ext>
              </a:extLst>
            </p:cNvPr>
            <p:cNvSpPr>
              <a:spLocks noChangeShapeType="1"/>
            </p:cNvSpPr>
            <p:nvPr/>
          </p:nvSpPr>
          <p:spPr bwMode="auto">
            <a:xfrm>
              <a:off x="4152" y="1422"/>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0" name="Line 63">
              <a:extLst>
                <a:ext uri="{FF2B5EF4-FFF2-40B4-BE49-F238E27FC236}">
                  <a16:creationId xmlns:a16="http://schemas.microsoft.com/office/drawing/2014/main" id="{87D7DDD3-71B6-4B2B-9CB8-35CE24D92C14}"/>
                </a:ext>
              </a:extLst>
            </p:cNvPr>
            <p:cNvSpPr>
              <a:spLocks noChangeShapeType="1"/>
            </p:cNvSpPr>
            <p:nvPr/>
          </p:nvSpPr>
          <p:spPr bwMode="auto">
            <a:xfrm>
              <a:off x="4150" y="1613"/>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1" name="Line 64">
              <a:extLst>
                <a:ext uri="{FF2B5EF4-FFF2-40B4-BE49-F238E27FC236}">
                  <a16:creationId xmlns:a16="http://schemas.microsoft.com/office/drawing/2014/main" id="{F5770F81-32CE-4F6A-A377-62D0B89C3BF8}"/>
                </a:ext>
              </a:extLst>
            </p:cNvPr>
            <p:cNvSpPr>
              <a:spLocks noChangeShapeType="1"/>
            </p:cNvSpPr>
            <p:nvPr/>
          </p:nvSpPr>
          <p:spPr bwMode="auto">
            <a:xfrm>
              <a:off x="4785" y="1525"/>
              <a:ext cx="24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2" name="Line 65">
              <a:extLst>
                <a:ext uri="{FF2B5EF4-FFF2-40B4-BE49-F238E27FC236}">
                  <a16:creationId xmlns:a16="http://schemas.microsoft.com/office/drawing/2014/main" id="{E49F3667-F193-4C5F-8C8C-2297686B0775}"/>
                </a:ext>
              </a:extLst>
            </p:cNvPr>
            <p:cNvSpPr>
              <a:spLocks noChangeShapeType="1"/>
            </p:cNvSpPr>
            <p:nvPr/>
          </p:nvSpPr>
          <p:spPr bwMode="auto">
            <a:xfrm>
              <a:off x="3218" y="1750"/>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3" name="Line 66">
              <a:extLst>
                <a:ext uri="{FF2B5EF4-FFF2-40B4-BE49-F238E27FC236}">
                  <a16:creationId xmlns:a16="http://schemas.microsoft.com/office/drawing/2014/main" id="{B0CEC063-1390-400B-A4FF-B9A40AAB5120}"/>
                </a:ext>
              </a:extLst>
            </p:cNvPr>
            <p:cNvSpPr>
              <a:spLocks noChangeShapeType="1"/>
            </p:cNvSpPr>
            <p:nvPr/>
          </p:nvSpPr>
          <p:spPr bwMode="auto">
            <a:xfrm>
              <a:off x="3218" y="1930"/>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4" name="Line 67">
              <a:extLst>
                <a:ext uri="{FF2B5EF4-FFF2-40B4-BE49-F238E27FC236}">
                  <a16:creationId xmlns:a16="http://schemas.microsoft.com/office/drawing/2014/main" id="{C97F41DA-D980-488C-A3F9-8CF91B8291AF}"/>
                </a:ext>
              </a:extLst>
            </p:cNvPr>
            <p:cNvSpPr>
              <a:spLocks noChangeShapeType="1"/>
            </p:cNvSpPr>
            <p:nvPr/>
          </p:nvSpPr>
          <p:spPr bwMode="auto">
            <a:xfrm>
              <a:off x="3900" y="1839"/>
              <a:ext cx="24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5" name="AutoShape 68">
              <a:extLst>
                <a:ext uri="{FF2B5EF4-FFF2-40B4-BE49-F238E27FC236}">
                  <a16:creationId xmlns:a16="http://schemas.microsoft.com/office/drawing/2014/main" id="{92D4BCCF-0E0F-45AC-9683-F9DBE1DE2492}"/>
                </a:ext>
              </a:extLst>
            </p:cNvPr>
            <p:cNvSpPr>
              <a:spLocks noChangeArrowheads="1"/>
            </p:cNvSpPr>
            <p:nvPr/>
          </p:nvSpPr>
          <p:spPr bwMode="auto">
            <a:xfrm>
              <a:off x="3469" y="1647"/>
              <a:ext cx="340" cy="374"/>
            </a:xfrm>
            <a:prstGeom prst="flowChartDelay">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9176" name="Line 69">
              <a:extLst>
                <a:ext uri="{FF2B5EF4-FFF2-40B4-BE49-F238E27FC236}">
                  <a16:creationId xmlns:a16="http://schemas.microsoft.com/office/drawing/2014/main" id="{0AFD3CF6-3462-4968-A1F4-144EC6424337}"/>
                </a:ext>
              </a:extLst>
            </p:cNvPr>
            <p:cNvSpPr>
              <a:spLocks noChangeShapeType="1"/>
            </p:cNvSpPr>
            <p:nvPr/>
          </p:nvSpPr>
          <p:spPr bwMode="auto">
            <a:xfrm flipV="1">
              <a:off x="4150" y="1612"/>
              <a:ext cx="0" cy="22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7" name="Line 70">
              <a:extLst>
                <a:ext uri="{FF2B5EF4-FFF2-40B4-BE49-F238E27FC236}">
                  <a16:creationId xmlns:a16="http://schemas.microsoft.com/office/drawing/2014/main" id="{C4A44F9C-6D8E-4C13-BDBE-A4576B121F87}"/>
                </a:ext>
              </a:extLst>
            </p:cNvPr>
            <p:cNvSpPr>
              <a:spLocks noChangeShapeType="1"/>
            </p:cNvSpPr>
            <p:nvPr/>
          </p:nvSpPr>
          <p:spPr bwMode="auto">
            <a:xfrm flipV="1">
              <a:off x="4150" y="1204"/>
              <a:ext cx="0" cy="22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8" name="Oval 71">
              <a:extLst>
                <a:ext uri="{FF2B5EF4-FFF2-40B4-BE49-F238E27FC236}">
                  <a16:creationId xmlns:a16="http://schemas.microsoft.com/office/drawing/2014/main" id="{DF775828-73CE-4EC4-B172-8E56C2706FC4}"/>
                </a:ext>
              </a:extLst>
            </p:cNvPr>
            <p:cNvSpPr>
              <a:spLocks noChangeArrowheads="1"/>
            </p:cNvSpPr>
            <p:nvPr/>
          </p:nvSpPr>
          <p:spPr bwMode="auto">
            <a:xfrm>
              <a:off x="3809" y="1794"/>
              <a:ext cx="90" cy="89"/>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9179" name="Text Box 72">
              <a:extLst>
                <a:ext uri="{FF2B5EF4-FFF2-40B4-BE49-F238E27FC236}">
                  <a16:creationId xmlns:a16="http://schemas.microsoft.com/office/drawing/2014/main" id="{F7704524-6C89-4C24-A701-4823CBBFAFD1}"/>
                </a:ext>
              </a:extLst>
            </p:cNvPr>
            <p:cNvSpPr txBox="1">
              <a:spLocks noChangeArrowheads="1"/>
            </p:cNvSpPr>
            <p:nvPr/>
          </p:nvSpPr>
          <p:spPr bwMode="auto">
            <a:xfrm>
              <a:off x="3029" y="1003"/>
              <a:ext cx="17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latin typeface="Times New Roman" panose="02020603050405020304" pitchFamily="18" charset="0"/>
                  <a:ea typeface="楷体_GB2312" pitchFamily="49" charset="-122"/>
                </a:rPr>
                <a:t>A</a:t>
              </a:r>
              <a:endParaRPr kumimoji="1" lang="en-US" altLang="zh-CN" sz="2400" baseline="-25000">
                <a:latin typeface="Times New Roman" panose="02020603050405020304" pitchFamily="18" charset="0"/>
                <a:ea typeface="楷体_GB2312" pitchFamily="49" charset="-122"/>
              </a:endParaRPr>
            </a:p>
          </p:txBody>
        </p:sp>
        <p:sp>
          <p:nvSpPr>
            <p:cNvPr id="49180" name="Text Box 73">
              <a:extLst>
                <a:ext uri="{FF2B5EF4-FFF2-40B4-BE49-F238E27FC236}">
                  <a16:creationId xmlns:a16="http://schemas.microsoft.com/office/drawing/2014/main" id="{EB169FC1-A5E1-4019-809D-B7EF03C39BA6}"/>
                </a:ext>
              </a:extLst>
            </p:cNvPr>
            <p:cNvSpPr txBox="1">
              <a:spLocks noChangeArrowheads="1"/>
            </p:cNvSpPr>
            <p:nvPr/>
          </p:nvSpPr>
          <p:spPr bwMode="auto">
            <a:xfrm>
              <a:off x="3029" y="1207"/>
              <a:ext cx="17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latin typeface="Times New Roman" panose="02020603050405020304" pitchFamily="18" charset="0"/>
                  <a:ea typeface="楷体_GB2312" pitchFamily="49" charset="-122"/>
                </a:rPr>
                <a:t>B</a:t>
              </a:r>
              <a:endParaRPr kumimoji="1" lang="en-US" altLang="zh-CN" sz="2400" baseline="-25000">
                <a:latin typeface="Times New Roman" panose="02020603050405020304" pitchFamily="18" charset="0"/>
                <a:ea typeface="楷体_GB2312" pitchFamily="49" charset="-122"/>
              </a:endParaRPr>
            </a:p>
          </p:txBody>
        </p:sp>
        <p:sp>
          <p:nvSpPr>
            <p:cNvPr id="49181" name="Text Box 74">
              <a:extLst>
                <a:ext uri="{FF2B5EF4-FFF2-40B4-BE49-F238E27FC236}">
                  <a16:creationId xmlns:a16="http://schemas.microsoft.com/office/drawing/2014/main" id="{A291C25C-8B29-47F2-AA57-41D8899AC8F3}"/>
                </a:ext>
              </a:extLst>
            </p:cNvPr>
            <p:cNvSpPr txBox="1">
              <a:spLocks noChangeArrowheads="1"/>
            </p:cNvSpPr>
            <p:nvPr/>
          </p:nvSpPr>
          <p:spPr bwMode="auto">
            <a:xfrm>
              <a:off x="3016" y="1635"/>
              <a:ext cx="17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latin typeface="Times New Roman" panose="02020603050405020304" pitchFamily="18" charset="0"/>
                  <a:ea typeface="楷体_GB2312" pitchFamily="49" charset="-122"/>
                </a:rPr>
                <a:t>C</a:t>
              </a:r>
              <a:endParaRPr kumimoji="1" lang="en-US" altLang="zh-CN" sz="2400" baseline="-25000">
                <a:latin typeface="Times New Roman" panose="02020603050405020304" pitchFamily="18" charset="0"/>
                <a:ea typeface="楷体_GB2312" pitchFamily="49" charset="-122"/>
              </a:endParaRPr>
            </a:p>
          </p:txBody>
        </p:sp>
        <p:sp>
          <p:nvSpPr>
            <p:cNvPr id="49182" name="Text Box 75">
              <a:extLst>
                <a:ext uri="{FF2B5EF4-FFF2-40B4-BE49-F238E27FC236}">
                  <a16:creationId xmlns:a16="http://schemas.microsoft.com/office/drawing/2014/main" id="{F32FB236-64CA-473C-9A7F-F3D9E6B7F9DD}"/>
                </a:ext>
              </a:extLst>
            </p:cNvPr>
            <p:cNvSpPr txBox="1">
              <a:spLocks noChangeArrowheads="1"/>
            </p:cNvSpPr>
            <p:nvPr/>
          </p:nvSpPr>
          <p:spPr bwMode="auto">
            <a:xfrm>
              <a:off x="3016" y="1839"/>
              <a:ext cx="17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latin typeface="Times New Roman" panose="02020603050405020304" pitchFamily="18" charset="0"/>
                  <a:ea typeface="楷体_GB2312" pitchFamily="49" charset="-122"/>
                </a:rPr>
                <a:t>D</a:t>
              </a:r>
              <a:endParaRPr kumimoji="1" lang="en-US" altLang="zh-CN" sz="2400" baseline="-25000">
                <a:latin typeface="Times New Roman" panose="02020603050405020304" pitchFamily="18" charset="0"/>
                <a:ea typeface="楷体_GB2312" pitchFamily="49" charset="-122"/>
              </a:endParaRPr>
            </a:p>
          </p:txBody>
        </p:sp>
        <p:sp>
          <p:nvSpPr>
            <p:cNvPr id="49183" name="Text Box 76">
              <a:extLst>
                <a:ext uri="{FF2B5EF4-FFF2-40B4-BE49-F238E27FC236}">
                  <a16:creationId xmlns:a16="http://schemas.microsoft.com/office/drawing/2014/main" id="{41BB4BE4-01AD-4B9D-948C-E57413F95022}"/>
                </a:ext>
              </a:extLst>
            </p:cNvPr>
            <p:cNvSpPr txBox="1">
              <a:spLocks noChangeArrowheads="1"/>
            </p:cNvSpPr>
            <p:nvPr/>
          </p:nvSpPr>
          <p:spPr bwMode="auto">
            <a:xfrm>
              <a:off x="4899" y="1249"/>
              <a:ext cx="17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latin typeface="Times New Roman" panose="02020603050405020304" pitchFamily="18" charset="0"/>
                  <a:ea typeface="楷体_GB2312" pitchFamily="49" charset="-122"/>
                </a:rPr>
                <a:t>Y</a:t>
              </a:r>
              <a:endParaRPr kumimoji="1" lang="en-US" altLang="zh-CN" sz="2400" baseline="-25000">
                <a:latin typeface="Times New Roman" panose="02020603050405020304" pitchFamily="18" charset="0"/>
                <a:ea typeface="楷体_GB2312" pitchFamily="49" charset="-122"/>
              </a:endParaRPr>
            </a:p>
          </p:txBody>
        </p:sp>
        <p:grpSp>
          <p:nvGrpSpPr>
            <p:cNvPr id="49184" name="Group 77">
              <a:extLst>
                <a:ext uri="{FF2B5EF4-FFF2-40B4-BE49-F238E27FC236}">
                  <a16:creationId xmlns:a16="http://schemas.microsoft.com/office/drawing/2014/main" id="{DF29A06F-80A3-4CE5-87D3-8DF21EDB94B0}"/>
                </a:ext>
              </a:extLst>
            </p:cNvPr>
            <p:cNvGrpSpPr>
              <a:grpSpLocks/>
            </p:cNvGrpSpPr>
            <p:nvPr/>
          </p:nvGrpSpPr>
          <p:grpSpPr bwMode="auto">
            <a:xfrm>
              <a:off x="3898" y="1299"/>
              <a:ext cx="904" cy="428"/>
              <a:chOff x="986" y="3158"/>
              <a:chExt cx="1671" cy="658"/>
            </a:xfrm>
          </p:grpSpPr>
          <p:sp>
            <p:nvSpPr>
              <p:cNvPr id="49187" name="Arc 78">
                <a:extLst>
                  <a:ext uri="{FF2B5EF4-FFF2-40B4-BE49-F238E27FC236}">
                    <a16:creationId xmlns:a16="http://schemas.microsoft.com/office/drawing/2014/main" id="{1223A544-C93F-4578-A349-ADA72AE5066A}"/>
                  </a:ext>
                </a:extLst>
              </p:cNvPr>
              <p:cNvSpPr>
                <a:spLocks/>
              </p:cNvSpPr>
              <p:nvPr/>
            </p:nvSpPr>
            <p:spPr bwMode="auto">
              <a:xfrm>
                <a:off x="2177" y="3159"/>
                <a:ext cx="480" cy="657"/>
              </a:xfrm>
              <a:custGeom>
                <a:avLst/>
                <a:gdLst>
                  <a:gd name="T0" fmla="*/ 0 w 19012"/>
                  <a:gd name="T1" fmla="*/ 0 h 21600"/>
                  <a:gd name="T2" fmla="*/ 12 w 19012"/>
                  <a:gd name="T3" fmla="*/ 10 h 21600"/>
                  <a:gd name="T4" fmla="*/ 0 w 19012"/>
                  <a:gd name="T5" fmla="*/ 20 h 21600"/>
                  <a:gd name="T6" fmla="*/ 0 60000 65536"/>
                  <a:gd name="T7" fmla="*/ 0 60000 65536"/>
                  <a:gd name="T8" fmla="*/ 0 60000 65536"/>
                  <a:gd name="T9" fmla="*/ 0 w 19012"/>
                  <a:gd name="T10" fmla="*/ 0 h 21600"/>
                  <a:gd name="T11" fmla="*/ 19012 w 19012"/>
                  <a:gd name="T12" fmla="*/ 21600 h 21600"/>
                </a:gdLst>
                <a:ahLst/>
                <a:cxnLst>
                  <a:cxn ang="T6">
                    <a:pos x="T0" y="T1"/>
                  </a:cxn>
                  <a:cxn ang="T7">
                    <a:pos x="T2" y="T3"/>
                  </a:cxn>
                  <a:cxn ang="T8">
                    <a:pos x="T4" y="T5"/>
                  </a:cxn>
                </a:cxnLst>
                <a:rect l="T9" t="T10" r="T11" b="T12"/>
                <a:pathLst>
                  <a:path w="19012" h="21600" fill="none" extrusionOk="0">
                    <a:moveTo>
                      <a:pt x="-1" y="0"/>
                    </a:moveTo>
                    <a:cubicBezTo>
                      <a:pt x="7941" y="0"/>
                      <a:pt x="15242" y="4357"/>
                      <a:pt x="19012" y="11347"/>
                    </a:cubicBezTo>
                  </a:path>
                  <a:path w="19012" h="21600" stroke="0" extrusionOk="0">
                    <a:moveTo>
                      <a:pt x="-1" y="0"/>
                    </a:moveTo>
                    <a:cubicBezTo>
                      <a:pt x="7941" y="0"/>
                      <a:pt x="15242" y="4357"/>
                      <a:pt x="19012" y="11347"/>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88" name="Arc 79">
                <a:extLst>
                  <a:ext uri="{FF2B5EF4-FFF2-40B4-BE49-F238E27FC236}">
                    <a16:creationId xmlns:a16="http://schemas.microsoft.com/office/drawing/2014/main" id="{C4C877F9-6EB3-44BD-BB4C-56DE3321E4CD}"/>
                  </a:ext>
                </a:extLst>
              </p:cNvPr>
              <p:cNvSpPr>
                <a:spLocks/>
              </p:cNvSpPr>
              <p:nvPr/>
            </p:nvSpPr>
            <p:spPr bwMode="auto">
              <a:xfrm flipV="1">
                <a:off x="2183" y="3159"/>
                <a:ext cx="470" cy="657"/>
              </a:xfrm>
              <a:custGeom>
                <a:avLst/>
                <a:gdLst>
                  <a:gd name="T0" fmla="*/ 0 w 18607"/>
                  <a:gd name="T1" fmla="*/ 0 h 21600"/>
                  <a:gd name="T2" fmla="*/ 12 w 18607"/>
                  <a:gd name="T3" fmla="*/ 10 h 21600"/>
                  <a:gd name="T4" fmla="*/ 0 w 18607"/>
                  <a:gd name="T5" fmla="*/ 20 h 21600"/>
                  <a:gd name="T6" fmla="*/ 0 60000 65536"/>
                  <a:gd name="T7" fmla="*/ 0 60000 65536"/>
                  <a:gd name="T8" fmla="*/ 0 60000 65536"/>
                  <a:gd name="T9" fmla="*/ 0 w 18607"/>
                  <a:gd name="T10" fmla="*/ 0 h 21600"/>
                  <a:gd name="T11" fmla="*/ 18607 w 18607"/>
                  <a:gd name="T12" fmla="*/ 21600 h 21600"/>
                </a:gdLst>
                <a:ahLst/>
                <a:cxnLst>
                  <a:cxn ang="T6">
                    <a:pos x="T0" y="T1"/>
                  </a:cxn>
                  <a:cxn ang="T7">
                    <a:pos x="T2" y="T3"/>
                  </a:cxn>
                  <a:cxn ang="T8">
                    <a:pos x="T4" y="T5"/>
                  </a:cxn>
                </a:cxnLst>
                <a:rect l="T9" t="T10" r="T11" b="T12"/>
                <a:pathLst>
                  <a:path w="18607" h="21600" fill="none" extrusionOk="0">
                    <a:moveTo>
                      <a:pt x="-1" y="0"/>
                    </a:moveTo>
                    <a:cubicBezTo>
                      <a:pt x="7646" y="0"/>
                      <a:pt x="14724" y="4043"/>
                      <a:pt x="18607" y="10630"/>
                    </a:cubicBezTo>
                  </a:path>
                  <a:path w="18607" h="21600" stroke="0" extrusionOk="0">
                    <a:moveTo>
                      <a:pt x="-1" y="0"/>
                    </a:moveTo>
                    <a:cubicBezTo>
                      <a:pt x="7646" y="0"/>
                      <a:pt x="14724" y="4043"/>
                      <a:pt x="18607" y="1063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p>
            </p:txBody>
          </p:sp>
          <p:sp>
            <p:nvSpPr>
              <p:cNvPr id="49189" name="Arc 80">
                <a:extLst>
                  <a:ext uri="{FF2B5EF4-FFF2-40B4-BE49-F238E27FC236}">
                    <a16:creationId xmlns:a16="http://schemas.microsoft.com/office/drawing/2014/main" id="{7695ABA3-DE5D-49B0-BE3A-7EFAB5DC2923}"/>
                  </a:ext>
                </a:extLst>
              </p:cNvPr>
              <p:cNvSpPr>
                <a:spLocks/>
              </p:cNvSpPr>
              <p:nvPr/>
            </p:nvSpPr>
            <p:spPr bwMode="auto">
              <a:xfrm rot="5400000">
                <a:off x="1174" y="2973"/>
                <a:ext cx="655" cy="1032"/>
              </a:xfrm>
              <a:custGeom>
                <a:avLst/>
                <a:gdLst>
                  <a:gd name="T0" fmla="*/ 0 w 21674"/>
                  <a:gd name="T1" fmla="*/ 7 h 21600"/>
                  <a:gd name="T2" fmla="*/ 20 w 21674"/>
                  <a:gd name="T3" fmla="*/ 7 h 21600"/>
                  <a:gd name="T4" fmla="*/ 10 w 21674"/>
                  <a:gd name="T5" fmla="*/ 49 h 21600"/>
                  <a:gd name="T6" fmla="*/ 0 60000 65536"/>
                  <a:gd name="T7" fmla="*/ 0 60000 65536"/>
                  <a:gd name="T8" fmla="*/ 0 60000 65536"/>
                  <a:gd name="T9" fmla="*/ 0 w 21674"/>
                  <a:gd name="T10" fmla="*/ 0 h 21600"/>
                  <a:gd name="T11" fmla="*/ 21674 w 21674"/>
                  <a:gd name="T12" fmla="*/ 21600 h 21600"/>
                </a:gdLst>
                <a:ahLst/>
                <a:cxnLst>
                  <a:cxn ang="T6">
                    <a:pos x="T0" y="T1"/>
                  </a:cxn>
                  <a:cxn ang="T7">
                    <a:pos x="T2" y="T3"/>
                  </a:cxn>
                  <a:cxn ang="T8">
                    <a:pos x="T4" y="T5"/>
                  </a:cxn>
                </a:cxnLst>
                <a:rect l="T9" t="T10" r="T11" b="T12"/>
                <a:pathLst>
                  <a:path w="21674" h="21600" fill="none" extrusionOk="0">
                    <a:moveTo>
                      <a:pt x="-1" y="2923"/>
                    </a:moveTo>
                    <a:cubicBezTo>
                      <a:pt x="3295" y="1008"/>
                      <a:pt x="7040" y="-1"/>
                      <a:pt x="10852" y="0"/>
                    </a:cubicBezTo>
                    <a:cubicBezTo>
                      <a:pt x="14652" y="0"/>
                      <a:pt x="18385" y="1002"/>
                      <a:pt x="21674" y="2906"/>
                    </a:cubicBezTo>
                  </a:path>
                  <a:path w="21674" h="21600" stroke="0" extrusionOk="0">
                    <a:moveTo>
                      <a:pt x="-1" y="2923"/>
                    </a:moveTo>
                    <a:cubicBezTo>
                      <a:pt x="3295" y="1008"/>
                      <a:pt x="7040" y="-1"/>
                      <a:pt x="10852" y="0"/>
                    </a:cubicBezTo>
                    <a:cubicBezTo>
                      <a:pt x="14652" y="0"/>
                      <a:pt x="18385" y="1002"/>
                      <a:pt x="21674" y="2906"/>
                    </a:cubicBezTo>
                    <a:lnTo>
                      <a:pt x="10852" y="21600"/>
                    </a:lnTo>
                    <a:lnTo>
                      <a:pt x="-1" y="2923"/>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90" name="Line 81">
                <a:extLst>
                  <a:ext uri="{FF2B5EF4-FFF2-40B4-BE49-F238E27FC236}">
                    <a16:creationId xmlns:a16="http://schemas.microsoft.com/office/drawing/2014/main" id="{99DDCCB0-F2DF-43EC-AE05-722FF91134B5}"/>
                  </a:ext>
                </a:extLst>
              </p:cNvPr>
              <p:cNvSpPr>
                <a:spLocks noChangeShapeType="1"/>
              </p:cNvSpPr>
              <p:nvPr/>
            </p:nvSpPr>
            <p:spPr bwMode="auto">
              <a:xfrm flipH="1">
                <a:off x="1882" y="3816"/>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1" name="Line 82">
                <a:extLst>
                  <a:ext uri="{FF2B5EF4-FFF2-40B4-BE49-F238E27FC236}">
                    <a16:creationId xmlns:a16="http://schemas.microsoft.com/office/drawing/2014/main" id="{67098325-E03C-4EC4-A313-1554A7762E42}"/>
                  </a:ext>
                </a:extLst>
              </p:cNvPr>
              <p:cNvSpPr>
                <a:spLocks noChangeShapeType="1"/>
              </p:cNvSpPr>
              <p:nvPr/>
            </p:nvSpPr>
            <p:spPr bwMode="auto">
              <a:xfrm flipH="1">
                <a:off x="1882" y="3158"/>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9185" name="Oval 83">
              <a:extLst>
                <a:ext uri="{FF2B5EF4-FFF2-40B4-BE49-F238E27FC236}">
                  <a16:creationId xmlns:a16="http://schemas.microsoft.com/office/drawing/2014/main" id="{F3DB5C72-C298-4ACC-9077-37AA2012FAC8}"/>
                </a:ext>
              </a:extLst>
            </p:cNvPr>
            <p:cNvSpPr>
              <a:spLocks noChangeArrowheads="1"/>
            </p:cNvSpPr>
            <p:nvPr/>
          </p:nvSpPr>
          <p:spPr bwMode="auto">
            <a:xfrm>
              <a:off x="4344" y="1374"/>
              <a:ext cx="90" cy="89"/>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9186" name="Oval 84">
              <a:extLst>
                <a:ext uri="{FF2B5EF4-FFF2-40B4-BE49-F238E27FC236}">
                  <a16:creationId xmlns:a16="http://schemas.microsoft.com/office/drawing/2014/main" id="{D24FFCA0-48EB-4698-A6F4-B0CB0A09D3B0}"/>
                </a:ext>
              </a:extLst>
            </p:cNvPr>
            <p:cNvSpPr>
              <a:spLocks noChangeArrowheads="1"/>
            </p:cNvSpPr>
            <p:nvPr/>
          </p:nvSpPr>
          <p:spPr bwMode="auto">
            <a:xfrm>
              <a:off x="4345" y="1570"/>
              <a:ext cx="90" cy="89"/>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sp>
        <p:nvSpPr>
          <p:cNvPr id="49163" name="Rectangle 5">
            <a:extLst>
              <a:ext uri="{FF2B5EF4-FFF2-40B4-BE49-F238E27FC236}">
                <a16:creationId xmlns:a16="http://schemas.microsoft.com/office/drawing/2014/main" id="{B505EDF3-31C0-4316-BE45-6EE01BB04CFA}"/>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96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196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9613" grpId="0" animBg="1"/>
      <p:bldP spid="121961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a:extLst>
              <a:ext uri="{FF2B5EF4-FFF2-40B4-BE49-F238E27FC236}">
                <a16:creationId xmlns:a16="http://schemas.microsoft.com/office/drawing/2014/main" id="{671A5068-823F-4C86-B839-3E7A2437E3B6}"/>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4F036736-3FC7-470D-ACE2-26854A425FED}" type="datetime1">
              <a:rPr lang="zh-CN" altLang="en-US" sz="1800" b="0" smtClean="0">
                <a:solidFill>
                  <a:srgbClr val="B2B2B2"/>
                </a:solidFill>
              </a:rPr>
              <a:pPr>
                <a:spcAft>
                  <a:spcPct val="0"/>
                </a:spcAft>
                <a:buFontTx/>
                <a:buNone/>
              </a:pPr>
              <a:t>2023/9/19</a:t>
            </a:fld>
            <a:endParaRPr lang="en-US" altLang="zh-CN" sz="1800" b="0">
              <a:solidFill>
                <a:srgbClr val="B2B2B2"/>
              </a:solidFill>
            </a:endParaRPr>
          </a:p>
        </p:txBody>
      </p:sp>
      <p:sp>
        <p:nvSpPr>
          <p:cNvPr id="50179" name="Rectangle 5">
            <a:extLst>
              <a:ext uri="{FF2B5EF4-FFF2-40B4-BE49-F238E27FC236}">
                <a16:creationId xmlns:a16="http://schemas.microsoft.com/office/drawing/2014/main" id="{E03F8990-5D35-401B-A207-37C6FC9FDD9F}"/>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(2)</a:t>
            </a:r>
          </a:p>
        </p:txBody>
      </p:sp>
      <p:sp>
        <p:nvSpPr>
          <p:cNvPr id="50180" name="Rectangle 6">
            <a:extLst>
              <a:ext uri="{FF2B5EF4-FFF2-40B4-BE49-F238E27FC236}">
                <a16:creationId xmlns:a16="http://schemas.microsoft.com/office/drawing/2014/main" id="{D2BF2E41-3FD5-4C2A-BFF8-1A4E50553EE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C28B7292-1853-4F28-9E65-3EEE0AEB5F80}" type="slidenum">
              <a:rPr lang="en-US" altLang="zh-CN" sz="1800" b="0">
                <a:solidFill>
                  <a:srgbClr val="B2B2B2"/>
                </a:solidFill>
              </a:rPr>
              <a:pPr>
                <a:spcAft>
                  <a:spcPct val="0"/>
                </a:spcAft>
                <a:buFontTx/>
                <a:buNone/>
              </a:pPr>
              <a:t>27</a:t>
            </a:fld>
            <a:endParaRPr lang="en-US" altLang="zh-CN" sz="1800" b="0">
              <a:solidFill>
                <a:srgbClr val="B2B2B2"/>
              </a:solidFill>
            </a:endParaRPr>
          </a:p>
        </p:txBody>
      </p:sp>
      <p:sp>
        <p:nvSpPr>
          <p:cNvPr id="50181" name="Rectangle 2">
            <a:extLst>
              <a:ext uri="{FF2B5EF4-FFF2-40B4-BE49-F238E27FC236}">
                <a16:creationId xmlns:a16="http://schemas.microsoft.com/office/drawing/2014/main" id="{CCFB035B-3869-4A84-83BE-A6B4DDBB580C}"/>
              </a:ext>
            </a:extLst>
          </p:cNvPr>
          <p:cNvSpPr>
            <a:spLocks noGrp="1" noChangeArrowheads="1"/>
          </p:cNvSpPr>
          <p:nvPr>
            <p:ph type="title"/>
          </p:nvPr>
        </p:nvSpPr>
        <p:spPr/>
        <p:txBody>
          <a:bodyPr/>
          <a:lstStyle/>
          <a:p>
            <a:r>
              <a:rPr kumimoji="1" lang="zh-CN" altLang="en-US"/>
              <a:t>逻辑函数其他最简形式</a:t>
            </a:r>
          </a:p>
        </p:txBody>
      </p:sp>
      <p:graphicFrame>
        <p:nvGraphicFramePr>
          <p:cNvPr id="1091587" name="Object 3">
            <a:extLst>
              <a:ext uri="{FF2B5EF4-FFF2-40B4-BE49-F238E27FC236}">
                <a16:creationId xmlns:a16="http://schemas.microsoft.com/office/drawing/2014/main" id="{E283DFF7-6206-414A-87FB-DA03419B228C}"/>
              </a:ext>
            </a:extLst>
          </p:cNvPr>
          <p:cNvGraphicFramePr>
            <a:graphicFrameLocks noChangeAspect="1"/>
          </p:cNvGraphicFramePr>
          <p:nvPr/>
        </p:nvGraphicFramePr>
        <p:xfrm>
          <a:off x="4572000" y="1484313"/>
          <a:ext cx="2187575" cy="492125"/>
        </p:xfrm>
        <a:graphic>
          <a:graphicData uri="http://schemas.openxmlformats.org/presentationml/2006/ole">
            <mc:AlternateContent xmlns:mc="http://schemas.openxmlformats.org/markup-compatibility/2006">
              <mc:Choice xmlns:v="urn:schemas-microsoft-com:vml" Requires="v">
                <p:oleObj spid="_x0000_s50222" name="公式" r:id="rId4" imgW="875920" imgH="215806" progId="Equation.3">
                  <p:embed/>
                </p:oleObj>
              </mc:Choice>
              <mc:Fallback>
                <p:oleObj name="公式" r:id="rId4" imgW="875920" imgH="215806"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484313"/>
                        <a:ext cx="21875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91588" name="Rectangle 4">
            <a:extLst>
              <a:ext uri="{FF2B5EF4-FFF2-40B4-BE49-F238E27FC236}">
                <a16:creationId xmlns:a16="http://schemas.microsoft.com/office/drawing/2014/main" id="{D3DE8808-16F0-49B9-8268-CE23D3C96577}"/>
              </a:ext>
            </a:extLst>
          </p:cNvPr>
          <p:cNvSpPr>
            <a:spLocks noChangeArrowheads="1"/>
          </p:cNvSpPr>
          <p:nvPr/>
        </p:nvSpPr>
        <p:spPr bwMode="auto">
          <a:xfrm>
            <a:off x="7175594" y="1555750"/>
            <a:ext cx="10223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200" b="0"/>
              <a:t>与或式</a:t>
            </a:r>
            <a:endParaRPr kumimoji="1" lang="zh-CN" altLang="en-US" sz="2200" b="0"/>
          </a:p>
        </p:txBody>
      </p:sp>
      <p:grpSp>
        <p:nvGrpSpPr>
          <p:cNvPr id="2" name="Group 5">
            <a:extLst>
              <a:ext uri="{FF2B5EF4-FFF2-40B4-BE49-F238E27FC236}">
                <a16:creationId xmlns:a16="http://schemas.microsoft.com/office/drawing/2014/main" id="{8D3C5A61-2F35-4A0C-9956-9B4A84305E2B}"/>
              </a:ext>
            </a:extLst>
          </p:cNvPr>
          <p:cNvGrpSpPr>
            <a:grpSpLocks/>
          </p:cNvGrpSpPr>
          <p:nvPr/>
        </p:nvGrpSpPr>
        <p:grpSpPr bwMode="auto">
          <a:xfrm>
            <a:off x="4932363" y="2312988"/>
            <a:ext cx="3635375" cy="612775"/>
            <a:chOff x="3107" y="1660"/>
            <a:chExt cx="2290" cy="386"/>
          </a:xfrm>
        </p:grpSpPr>
        <p:graphicFrame>
          <p:nvGraphicFramePr>
            <p:cNvPr id="50195" name="Object 6">
              <a:extLst>
                <a:ext uri="{FF2B5EF4-FFF2-40B4-BE49-F238E27FC236}">
                  <a16:creationId xmlns:a16="http://schemas.microsoft.com/office/drawing/2014/main" id="{A01CB293-6D96-418A-911A-9933302468F2}"/>
                </a:ext>
              </a:extLst>
            </p:cNvPr>
            <p:cNvGraphicFramePr>
              <a:graphicFrameLocks noChangeAspect="1"/>
            </p:cNvGraphicFramePr>
            <p:nvPr/>
          </p:nvGraphicFramePr>
          <p:xfrm>
            <a:off x="3107" y="1660"/>
            <a:ext cx="1045" cy="381"/>
          </p:xfrm>
          <a:graphic>
            <a:graphicData uri="http://schemas.openxmlformats.org/presentationml/2006/ole">
              <mc:AlternateContent xmlns:mc="http://schemas.openxmlformats.org/markup-compatibility/2006">
                <mc:Choice xmlns:v="urn:schemas-microsoft-com:vml" Requires="v">
                  <p:oleObj spid="_x0000_s50223" name="公式" r:id="rId6" imgW="622030" imgH="266584" progId="Equation.3">
                    <p:embed/>
                  </p:oleObj>
                </mc:Choice>
                <mc:Fallback>
                  <p:oleObj name="公式" r:id="rId6" imgW="622030" imgH="266584"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7" y="1660"/>
                          <a:ext cx="104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96" name="Rectangle 7">
              <a:extLst>
                <a:ext uri="{FF2B5EF4-FFF2-40B4-BE49-F238E27FC236}">
                  <a16:creationId xmlns:a16="http://schemas.microsoft.com/office/drawing/2014/main" id="{56664EEE-4758-425E-B10C-81642BA6459C}"/>
                </a:ext>
              </a:extLst>
            </p:cNvPr>
            <p:cNvSpPr>
              <a:spLocks noChangeArrowheads="1"/>
            </p:cNvSpPr>
            <p:nvPr/>
          </p:nvSpPr>
          <p:spPr bwMode="auto">
            <a:xfrm>
              <a:off x="4518" y="1777"/>
              <a:ext cx="87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200" b="0"/>
                <a:t>与非</a:t>
              </a:r>
              <a:r>
                <a:rPr kumimoji="1" lang="en-US" altLang="zh-CN" sz="2200" b="0"/>
                <a:t>-</a:t>
              </a:r>
              <a:r>
                <a:rPr kumimoji="1" lang="zh-CN" altLang="en-US" sz="2200" b="0"/>
                <a:t>与非</a:t>
              </a:r>
            </a:p>
          </p:txBody>
        </p:sp>
      </p:grpSp>
      <p:grpSp>
        <p:nvGrpSpPr>
          <p:cNvPr id="3" name="Group 8">
            <a:extLst>
              <a:ext uri="{FF2B5EF4-FFF2-40B4-BE49-F238E27FC236}">
                <a16:creationId xmlns:a16="http://schemas.microsoft.com/office/drawing/2014/main" id="{2749DF02-BBAE-40C4-9BE4-E2EE4B6DAD1B}"/>
              </a:ext>
            </a:extLst>
          </p:cNvPr>
          <p:cNvGrpSpPr>
            <a:grpSpLocks/>
          </p:cNvGrpSpPr>
          <p:nvPr/>
        </p:nvGrpSpPr>
        <p:grpSpPr bwMode="auto">
          <a:xfrm>
            <a:off x="4933950" y="3206750"/>
            <a:ext cx="3538538" cy="547688"/>
            <a:chOff x="3108" y="2223"/>
            <a:chExt cx="2229" cy="345"/>
          </a:xfrm>
        </p:grpSpPr>
        <p:graphicFrame>
          <p:nvGraphicFramePr>
            <p:cNvPr id="50193" name="Object 9">
              <a:extLst>
                <a:ext uri="{FF2B5EF4-FFF2-40B4-BE49-F238E27FC236}">
                  <a16:creationId xmlns:a16="http://schemas.microsoft.com/office/drawing/2014/main" id="{BFB5CC60-D8FA-42D9-BB5F-337760846699}"/>
                </a:ext>
              </a:extLst>
            </p:cNvPr>
            <p:cNvGraphicFramePr>
              <a:graphicFrameLocks noChangeAspect="1"/>
            </p:cNvGraphicFramePr>
            <p:nvPr/>
          </p:nvGraphicFramePr>
          <p:xfrm>
            <a:off x="3108" y="2223"/>
            <a:ext cx="1178" cy="345"/>
          </p:xfrm>
          <a:graphic>
            <a:graphicData uri="http://schemas.openxmlformats.org/presentationml/2006/ole">
              <mc:AlternateContent xmlns:mc="http://schemas.openxmlformats.org/markup-compatibility/2006">
                <mc:Choice xmlns:v="urn:schemas-microsoft-com:vml" Requires="v">
                  <p:oleObj spid="_x0000_s50224" name="公式" r:id="rId8" imgW="748975" imgH="241195" progId="Equation.3">
                    <p:embed/>
                  </p:oleObj>
                </mc:Choice>
                <mc:Fallback>
                  <p:oleObj name="公式" r:id="rId8" imgW="748975" imgH="241195"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08" y="2223"/>
                          <a:ext cx="1178"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94" name="Rectangle 10">
              <a:extLst>
                <a:ext uri="{FF2B5EF4-FFF2-40B4-BE49-F238E27FC236}">
                  <a16:creationId xmlns:a16="http://schemas.microsoft.com/office/drawing/2014/main" id="{E64D68A9-3D46-4562-9B98-443A06D2793B}"/>
                </a:ext>
              </a:extLst>
            </p:cNvPr>
            <p:cNvSpPr>
              <a:spLocks noChangeArrowheads="1"/>
            </p:cNvSpPr>
            <p:nvPr/>
          </p:nvSpPr>
          <p:spPr bwMode="auto">
            <a:xfrm>
              <a:off x="4517" y="2299"/>
              <a:ext cx="82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200" b="0"/>
                <a:t>与或</a:t>
              </a:r>
              <a:r>
                <a:rPr kumimoji="1" lang="zh-CN" altLang="en-US" sz="2200" b="0"/>
                <a:t>非</a:t>
              </a:r>
              <a:r>
                <a:rPr lang="zh-CN" altLang="en-US" sz="2200" b="0"/>
                <a:t>式</a:t>
              </a:r>
              <a:endParaRPr kumimoji="1" lang="zh-CN" altLang="en-US" sz="2200" b="0"/>
            </a:p>
          </p:txBody>
        </p:sp>
      </p:grpSp>
      <p:grpSp>
        <p:nvGrpSpPr>
          <p:cNvPr id="4" name="Group 11">
            <a:extLst>
              <a:ext uri="{FF2B5EF4-FFF2-40B4-BE49-F238E27FC236}">
                <a16:creationId xmlns:a16="http://schemas.microsoft.com/office/drawing/2014/main" id="{82BD8454-CDB9-406B-9CFA-C00B696ECDC9}"/>
              </a:ext>
            </a:extLst>
          </p:cNvPr>
          <p:cNvGrpSpPr>
            <a:grpSpLocks/>
          </p:cNvGrpSpPr>
          <p:nvPr/>
        </p:nvGrpSpPr>
        <p:grpSpPr bwMode="auto">
          <a:xfrm>
            <a:off x="4881564" y="4113213"/>
            <a:ext cx="3352800" cy="547687"/>
            <a:chOff x="3075" y="2794"/>
            <a:chExt cx="2112" cy="345"/>
          </a:xfrm>
        </p:grpSpPr>
        <p:graphicFrame>
          <p:nvGraphicFramePr>
            <p:cNvPr id="50191" name="Object 12">
              <a:extLst>
                <a:ext uri="{FF2B5EF4-FFF2-40B4-BE49-F238E27FC236}">
                  <a16:creationId xmlns:a16="http://schemas.microsoft.com/office/drawing/2014/main" id="{D7D393B0-9ABD-40BD-BA73-4042585D27E8}"/>
                </a:ext>
              </a:extLst>
            </p:cNvPr>
            <p:cNvGraphicFramePr>
              <a:graphicFrameLocks noChangeAspect="1"/>
            </p:cNvGraphicFramePr>
            <p:nvPr/>
          </p:nvGraphicFramePr>
          <p:xfrm>
            <a:off x="3075" y="2794"/>
            <a:ext cx="1386" cy="345"/>
          </p:xfrm>
          <a:graphic>
            <a:graphicData uri="http://schemas.openxmlformats.org/presentationml/2006/ole">
              <mc:AlternateContent xmlns:mc="http://schemas.openxmlformats.org/markup-compatibility/2006">
                <mc:Choice xmlns:v="urn:schemas-microsoft-com:vml" Requires="v">
                  <p:oleObj spid="_x0000_s50225" name="公式" r:id="rId10" imgW="1168400" imgH="241300" progId="Equation.3">
                    <p:embed/>
                  </p:oleObj>
                </mc:Choice>
                <mc:Fallback>
                  <p:oleObj name="公式" r:id="rId10" imgW="1168400" imgH="241300"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75" y="2794"/>
                          <a:ext cx="138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92" name="Rectangle 13">
              <a:extLst>
                <a:ext uri="{FF2B5EF4-FFF2-40B4-BE49-F238E27FC236}">
                  <a16:creationId xmlns:a16="http://schemas.microsoft.com/office/drawing/2014/main" id="{445CBDB3-B81E-4EEE-8FB3-FF931C680698}"/>
                </a:ext>
              </a:extLst>
            </p:cNvPr>
            <p:cNvSpPr>
              <a:spLocks noChangeArrowheads="1"/>
            </p:cNvSpPr>
            <p:nvPr/>
          </p:nvSpPr>
          <p:spPr bwMode="auto">
            <a:xfrm>
              <a:off x="4543" y="2843"/>
              <a:ext cx="64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200" b="0"/>
                <a:t>或与</a:t>
              </a:r>
              <a:r>
                <a:rPr lang="zh-CN" altLang="en-US" sz="2200" b="0"/>
                <a:t>式</a:t>
              </a:r>
              <a:endParaRPr kumimoji="1" lang="zh-CN" altLang="en-US" sz="2200" b="0"/>
            </a:p>
          </p:txBody>
        </p:sp>
      </p:grpSp>
      <p:grpSp>
        <p:nvGrpSpPr>
          <p:cNvPr id="5" name="Group 14">
            <a:extLst>
              <a:ext uri="{FF2B5EF4-FFF2-40B4-BE49-F238E27FC236}">
                <a16:creationId xmlns:a16="http://schemas.microsoft.com/office/drawing/2014/main" id="{44B82E44-A395-4A2C-965C-26A408ACC51E}"/>
              </a:ext>
            </a:extLst>
          </p:cNvPr>
          <p:cNvGrpSpPr>
            <a:grpSpLocks/>
          </p:cNvGrpSpPr>
          <p:nvPr/>
        </p:nvGrpSpPr>
        <p:grpSpPr bwMode="auto">
          <a:xfrm>
            <a:off x="4895850" y="4905375"/>
            <a:ext cx="3835400" cy="612775"/>
            <a:chOff x="3084" y="3293"/>
            <a:chExt cx="2416" cy="386"/>
          </a:xfrm>
        </p:grpSpPr>
        <p:graphicFrame>
          <p:nvGraphicFramePr>
            <p:cNvPr id="50189" name="Object 15">
              <a:extLst>
                <a:ext uri="{FF2B5EF4-FFF2-40B4-BE49-F238E27FC236}">
                  <a16:creationId xmlns:a16="http://schemas.microsoft.com/office/drawing/2014/main" id="{A7B18143-29B1-4503-A11E-D7393B9E2A02}"/>
                </a:ext>
              </a:extLst>
            </p:cNvPr>
            <p:cNvGraphicFramePr>
              <a:graphicFrameLocks noChangeAspect="1"/>
            </p:cNvGraphicFramePr>
            <p:nvPr/>
          </p:nvGraphicFramePr>
          <p:xfrm>
            <a:off x="3084" y="3293"/>
            <a:ext cx="1246" cy="381"/>
          </p:xfrm>
          <a:graphic>
            <a:graphicData uri="http://schemas.openxmlformats.org/presentationml/2006/ole">
              <mc:AlternateContent xmlns:mc="http://schemas.openxmlformats.org/markup-compatibility/2006">
                <mc:Choice xmlns:v="urn:schemas-microsoft-com:vml" Requires="v">
                  <p:oleObj spid="_x0000_s50226" name="公式" r:id="rId12" imgW="1002865" imgH="266584" progId="Equation.3">
                    <p:embed/>
                  </p:oleObj>
                </mc:Choice>
                <mc:Fallback>
                  <p:oleObj name="公式" r:id="rId12" imgW="1002865" imgH="266584" progId="Equation.3">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84" y="3293"/>
                          <a:ext cx="1246"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90" name="Rectangle 16">
              <a:extLst>
                <a:ext uri="{FF2B5EF4-FFF2-40B4-BE49-F238E27FC236}">
                  <a16:creationId xmlns:a16="http://schemas.microsoft.com/office/drawing/2014/main" id="{9388F043-5521-4D7A-B48E-94F2059A5339}"/>
                </a:ext>
              </a:extLst>
            </p:cNvPr>
            <p:cNvSpPr>
              <a:spLocks noChangeArrowheads="1"/>
            </p:cNvSpPr>
            <p:nvPr/>
          </p:nvSpPr>
          <p:spPr bwMode="auto">
            <a:xfrm>
              <a:off x="4445" y="3410"/>
              <a:ext cx="105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200" b="0"/>
                <a:t>或非</a:t>
              </a:r>
              <a:r>
                <a:rPr kumimoji="1" lang="en-US" altLang="zh-CN" sz="2200" b="0"/>
                <a:t>-</a:t>
              </a:r>
              <a:r>
                <a:rPr kumimoji="1" lang="zh-CN" altLang="en-US" sz="2200" b="0"/>
                <a:t>或非</a:t>
              </a:r>
              <a:r>
                <a:rPr lang="zh-CN" altLang="en-US" sz="2200" b="0"/>
                <a:t>式</a:t>
              </a:r>
              <a:endParaRPr kumimoji="1" lang="zh-CN" altLang="en-US" sz="2200" b="0"/>
            </a:p>
          </p:txBody>
        </p:sp>
      </p:grpSp>
      <p:sp>
        <p:nvSpPr>
          <p:cNvPr id="1091601" name="Rectangle 17">
            <a:extLst>
              <a:ext uri="{FF2B5EF4-FFF2-40B4-BE49-F238E27FC236}">
                <a16:creationId xmlns:a16="http://schemas.microsoft.com/office/drawing/2014/main" id="{37F86CDF-3A32-47E1-ACC2-FF9C70DAE3EE}"/>
              </a:ext>
            </a:extLst>
          </p:cNvPr>
          <p:cNvSpPr>
            <a:spLocks noChangeArrowheads="1"/>
          </p:cNvSpPr>
          <p:nvPr/>
        </p:nvSpPr>
        <p:spPr bwMode="auto">
          <a:xfrm>
            <a:off x="457200" y="1484313"/>
            <a:ext cx="4546600"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ts val="1400"/>
              </a:spcAft>
            </a:pPr>
            <a:r>
              <a:rPr kumimoji="1" lang="zh-CN" altLang="en-US"/>
              <a:t>与非</a:t>
            </a:r>
            <a:r>
              <a:rPr kumimoji="1" lang="en-US" altLang="zh-CN"/>
              <a:t>-</a:t>
            </a:r>
            <a:r>
              <a:rPr kumimoji="1" lang="zh-CN" altLang="en-US"/>
              <a:t>与非</a:t>
            </a:r>
          </a:p>
          <a:p>
            <a:pPr lvl="1">
              <a:spcAft>
                <a:spcPts val="1400"/>
              </a:spcAft>
            </a:pPr>
            <a:r>
              <a:rPr kumimoji="1" lang="zh-CN" altLang="en-US"/>
              <a:t>两次取反，摩根展开一次</a:t>
            </a:r>
          </a:p>
          <a:p>
            <a:pPr>
              <a:spcAft>
                <a:spcPts val="1400"/>
              </a:spcAft>
            </a:pPr>
            <a:r>
              <a:rPr kumimoji="1" lang="zh-CN" altLang="en-US"/>
              <a:t>与或非</a:t>
            </a:r>
          </a:p>
          <a:p>
            <a:pPr lvl="1">
              <a:spcAft>
                <a:spcPts val="1400"/>
              </a:spcAft>
            </a:pPr>
            <a:r>
              <a:rPr kumimoji="1" lang="zh-CN" altLang="en-US"/>
              <a:t>先求反函数，后取反</a:t>
            </a:r>
          </a:p>
          <a:p>
            <a:pPr>
              <a:spcAft>
                <a:spcPts val="1400"/>
              </a:spcAft>
            </a:pPr>
            <a:r>
              <a:rPr kumimoji="1" lang="zh-CN" altLang="en-US"/>
              <a:t>或与</a:t>
            </a:r>
          </a:p>
          <a:p>
            <a:pPr lvl="1">
              <a:spcAft>
                <a:spcPts val="1400"/>
              </a:spcAft>
            </a:pPr>
            <a:r>
              <a:rPr kumimoji="1" lang="zh-CN" altLang="en-US"/>
              <a:t>摩根展开一次</a:t>
            </a:r>
          </a:p>
          <a:p>
            <a:pPr>
              <a:spcAft>
                <a:spcPts val="1400"/>
              </a:spcAft>
            </a:pPr>
            <a:r>
              <a:rPr lang="zh-CN" altLang="en-US"/>
              <a:t>或</a:t>
            </a:r>
            <a:r>
              <a:rPr kumimoji="1" lang="zh-CN" altLang="en-US"/>
              <a:t>非</a:t>
            </a:r>
            <a:r>
              <a:rPr kumimoji="1" lang="en-US" altLang="zh-CN"/>
              <a:t>-</a:t>
            </a:r>
            <a:r>
              <a:rPr lang="zh-CN" altLang="en-US"/>
              <a:t>或</a:t>
            </a:r>
            <a:r>
              <a:rPr kumimoji="1" lang="zh-CN" altLang="en-US"/>
              <a:t>非</a:t>
            </a:r>
          </a:p>
          <a:p>
            <a:pPr lvl="1">
              <a:spcAft>
                <a:spcPts val="1400"/>
              </a:spcAft>
            </a:pPr>
            <a:r>
              <a:rPr kumimoji="1" lang="zh-CN" altLang="en-US"/>
              <a:t>两次取反，摩根展开一次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160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160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91601">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91601">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91601">
                                            <p:txEl>
                                              <p:pRg st="4" end="4"/>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91601">
                                            <p:txEl>
                                              <p:pRg st="5" end="5"/>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91601">
                                            <p:txEl>
                                              <p:pRg st="6" end="6"/>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91601">
                                            <p:txEl>
                                              <p:pRg st="7" end="7"/>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1601" grpId="0" uiExpand="1" build="p" bldLvl="2"/>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日期占位符 3">
            <a:extLst>
              <a:ext uri="{FF2B5EF4-FFF2-40B4-BE49-F238E27FC236}">
                <a16:creationId xmlns:a16="http://schemas.microsoft.com/office/drawing/2014/main" id="{49DC7C6E-CC5E-41D1-85DF-CD41098D9BF3}"/>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F76650-46EA-4AAE-B931-95BBACC705DD}" type="datetime1">
              <a:rPr lang="zh-CN" altLang="en-US" smtClean="0">
                <a:solidFill>
                  <a:srgbClr val="B2B2B2"/>
                </a:solidFill>
              </a:rPr>
              <a:pPr/>
              <a:t>2023/9/19</a:t>
            </a:fld>
            <a:endParaRPr lang="en-US" altLang="zh-CN">
              <a:solidFill>
                <a:srgbClr val="B2B2B2"/>
              </a:solidFill>
            </a:endParaRPr>
          </a:p>
        </p:txBody>
      </p:sp>
      <p:sp>
        <p:nvSpPr>
          <p:cNvPr id="52227" name="页脚占位符 4">
            <a:extLst>
              <a:ext uri="{FF2B5EF4-FFF2-40B4-BE49-F238E27FC236}">
                <a16:creationId xmlns:a16="http://schemas.microsoft.com/office/drawing/2014/main" id="{F9C600B5-8970-4C0A-BB46-6444CEDD7C68}"/>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solidFill>
                  <a:srgbClr val="B2B2B2"/>
                </a:solidFill>
              </a:rPr>
              <a:t>模拟与数字电路 </a:t>
            </a:r>
            <a:r>
              <a:rPr lang="en-US" altLang="zh-CN">
                <a:solidFill>
                  <a:srgbClr val="B2B2B2"/>
                </a:solidFill>
              </a:rPr>
              <a:t>— </a:t>
            </a:r>
            <a:r>
              <a:rPr lang="zh-CN" altLang="en-US">
                <a:solidFill>
                  <a:srgbClr val="B2B2B2"/>
                </a:solidFill>
              </a:rPr>
              <a:t>逻辑代数基础</a:t>
            </a:r>
            <a:r>
              <a:rPr lang="en-US" altLang="zh-CN">
                <a:solidFill>
                  <a:srgbClr val="B2B2B2"/>
                </a:solidFill>
              </a:rPr>
              <a:t>(2)</a:t>
            </a:r>
          </a:p>
        </p:txBody>
      </p:sp>
      <p:sp>
        <p:nvSpPr>
          <p:cNvPr id="52228" name="灯片编号占位符 5">
            <a:extLst>
              <a:ext uri="{FF2B5EF4-FFF2-40B4-BE49-F238E27FC236}">
                <a16:creationId xmlns:a16="http://schemas.microsoft.com/office/drawing/2014/main" id="{BEAA0162-2515-433E-B352-5FE9EDB7BDC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245DADB-F0A0-441E-AB54-53BE69029EA5}" type="slidenum">
              <a:rPr lang="en-US" altLang="zh-CN">
                <a:solidFill>
                  <a:srgbClr val="B2B2B2"/>
                </a:solidFill>
              </a:rPr>
              <a:pPr/>
              <a:t>28</a:t>
            </a:fld>
            <a:endParaRPr lang="en-US" altLang="zh-CN">
              <a:solidFill>
                <a:srgbClr val="B2B2B2"/>
              </a:solidFill>
            </a:endParaRPr>
          </a:p>
        </p:txBody>
      </p:sp>
      <p:sp>
        <p:nvSpPr>
          <p:cNvPr id="7" name="Rectangle 2">
            <a:extLst>
              <a:ext uri="{FF2B5EF4-FFF2-40B4-BE49-F238E27FC236}">
                <a16:creationId xmlns:a16="http://schemas.microsoft.com/office/drawing/2014/main" id="{8B4D2527-AC2D-49E6-BFA2-0439083CF570}"/>
              </a:ext>
            </a:extLst>
          </p:cNvPr>
          <p:cNvSpPr txBox="1">
            <a:spLocks noChangeArrowheads="1"/>
          </p:cNvSpPr>
          <p:nvPr/>
        </p:nvSpPr>
        <p:spPr bwMode="auto">
          <a:xfrm>
            <a:off x="457200" y="27447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itchFamily="34" charset="0"/>
                <a:ea typeface="宋体" pitchFamily="2" charset="-122"/>
              </a:defRPr>
            </a:lvl2pPr>
            <a:lvl3pPr algn="ctr" rtl="0" eaLnBrk="0" fontAlgn="base" hangingPunct="0">
              <a:spcBef>
                <a:spcPct val="0"/>
              </a:spcBef>
              <a:spcAft>
                <a:spcPct val="0"/>
              </a:spcAft>
              <a:defRPr sz="4000" b="1">
                <a:solidFill>
                  <a:schemeClr val="tx2"/>
                </a:solidFill>
                <a:latin typeface="Arial" pitchFamily="34" charset="0"/>
                <a:ea typeface="宋体" pitchFamily="2" charset="-122"/>
              </a:defRPr>
            </a:lvl3pPr>
            <a:lvl4pPr algn="ctr" rtl="0" eaLnBrk="0" fontAlgn="base" hangingPunct="0">
              <a:spcBef>
                <a:spcPct val="0"/>
              </a:spcBef>
              <a:spcAft>
                <a:spcPct val="0"/>
              </a:spcAft>
              <a:defRPr sz="4000" b="1">
                <a:solidFill>
                  <a:schemeClr val="tx2"/>
                </a:solidFill>
                <a:latin typeface="Arial" pitchFamily="34" charset="0"/>
                <a:ea typeface="宋体" pitchFamily="2" charset="-122"/>
              </a:defRPr>
            </a:lvl4pPr>
            <a:lvl5pPr algn="ctr" rtl="0" eaLnBrk="0" fontAlgn="base" hangingPunct="0">
              <a:spcBef>
                <a:spcPct val="0"/>
              </a:spcBef>
              <a:spcAft>
                <a:spcPct val="0"/>
              </a:spcAft>
              <a:defRPr sz="4000" b="1">
                <a:solidFill>
                  <a:schemeClr val="tx2"/>
                </a:solidFill>
                <a:latin typeface="Arial" pitchFamily="34" charset="0"/>
                <a:ea typeface="宋体" pitchFamily="2" charset="-122"/>
              </a:defRPr>
            </a:lvl5pPr>
            <a:lvl6pPr marL="457200" algn="ctr" rtl="0" fontAlgn="base">
              <a:spcBef>
                <a:spcPct val="0"/>
              </a:spcBef>
              <a:spcAft>
                <a:spcPct val="0"/>
              </a:spcAft>
              <a:defRPr sz="4400" b="1">
                <a:solidFill>
                  <a:schemeClr val="tx2"/>
                </a:solidFill>
                <a:latin typeface="Arial" pitchFamily="34" charset="0"/>
                <a:ea typeface="宋体" pitchFamily="2" charset="-122"/>
              </a:defRPr>
            </a:lvl6pPr>
            <a:lvl7pPr marL="914400" algn="ctr" rtl="0" fontAlgn="base">
              <a:spcBef>
                <a:spcPct val="0"/>
              </a:spcBef>
              <a:spcAft>
                <a:spcPct val="0"/>
              </a:spcAft>
              <a:defRPr sz="4400" b="1">
                <a:solidFill>
                  <a:schemeClr val="tx2"/>
                </a:solidFill>
                <a:latin typeface="Arial" pitchFamily="34" charset="0"/>
                <a:ea typeface="宋体" pitchFamily="2" charset="-122"/>
              </a:defRPr>
            </a:lvl7pPr>
            <a:lvl8pPr marL="1371600" algn="ctr" rtl="0" fontAlgn="base">
              <a:spcBef>
                <a:spcPct val="0"/>
              </a:spcBef>
              <a:spcAft>
                <a:spcPct val="0"/>
              </a:spcAft>
              <a:defRPr sz="4400" b="1">
                <a:solidFill>
                  <a:schemeClr val="tx2"/>
                </a:solidFill>
                <a:latin typeface="Arial" pitchFamily="34" charset="0"/>
                <a:ea typeface="宋体" pitchFamily="2" charset="-122"/>
              </a:defRPr>
            </a:lvl8pPr>
            <a:lvl9pPr marL="1828800" algn="ctr" rtl="0" fontAlgn="base">
              <a:spcBef>
                <a:spcPct val="0"/>
              </a:spcBef>
              <a:spcAft>
                <a:spcPct val="0"/>
              </a:spcAft>
              <a:defRPr sz="4400" b="1">
                <a:solidFill>
                  <a:schemeClr val="tx2"/>
                </a:solidFill>
                <a:latin typeface="Arial" pitchFamily="34" charset="0"/>
                <a:ea typeface="宋体" pitchFamily="2" charset="-122"/>
              </a:defRPr>
            </a:lvl9pPr>
          </a:lstStyle>
          <a:p>
            <a:pPr>
              <a:defRPr/>
            </a:pPr>
            <a:r>
              <a:rPr lang="en-US" altLang="zh-CN" kern="0"/>
              <a:t>The End</a:t>
            </a:r>
            <a:endParaRPr lang="en-US" altLang="zh-CN" kern="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a16="http://schemas.microsoft.com/office/drawing/2014/main" id="{3761A55B-3E4F-408F-9F92-E0FFB20CD1E3}"/>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E9309F7B-389B-4B19-9103-0E541E04E238}" type="datetime1">
              <a:rPr lang="zh-CN" altLang="en-US" sz="1800" b="0" smtClean="0">
                <a:solidFill>
                  <a:srgbClr val="B2B2B2"/>
                </a:solidFill>
              </a:rPr>
              <a:pPr>
                <a:spcAft>
                  <a:spcPct val="0"/>
                </a:spcAft>
                <a:buFontTx/>
                <a:buNone/>
              </a:pPr>
              <a:t>2023/9/19</a:t>
            </a:fld>
            <a:endParaRPr lang="en-US" altLang="zh-CN" sz="1800" b="0">
              <a:solidFill>
                <a:srgbClr val="B2B2B2"/>
              </a:solidFill>
            </a:endParaRPr>
          </a:p>
        </p:txBody>
      </p:sp>
      <p:sp>
        <p:nvSpPr>
          <p:cNvPr id="8195" name="Rectangle 5">
            <a:extLst>
              <a:ext uri="{FF2B5EF4-FFF2-40B4-BE49-F238E27FC236}">
                <a16:creationId xmlns:a16="http://schemas.microsoft.com/office/drawing/2014/main" id="{1408B6DC-816A-4504-B5A2-13979E0959F6}"/>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(2)</a:t>
            </a:r>
          </a:p>
        </p:txBody>
      </p:sp>
      <p:sp>
        <p:nvSpPr>
          <p:cNvPr id="8196" name="Rectangle 6">
            <a:extLst>
              <a:ext uri="{FF2B5EF4-FFF2-40B4-BE49-F238E27FC236}">
                <a16:creationId xmlns:a16="http://schemas.microsoft.com/office/drawing/2014/main" id="{5AE659B3-D18A-4C94-AA4B-71A9C3ED759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18BFD073-6CCD-4FC7-A269-BC19285B59DE}" type="slidenum">
              <a:rPr lang="en-US" altLang="zh-CN" sz="1800" b="0">
                <a:solidFill>
                  <a:srgbClr val="B2B2B2"/>
                </a:solidFill>
              </a:rPr>
              <a:pPr>
                <a:spcAft>
                  <a:spcPct val="0"/>
                </a:spcAft>
                <a:buFontTx/>
                <a:buNone/>
              </a:pPr>
              <a:t>3</a:t>
            </a:fld>
            <a:endParaRPr lang="en-US" altLang="zh-CN" sz="1800" b="0">
              <a:solidFill>
                <a:srgbClr val="B2B2B2"/>
              </a:solidFill>
            </a:endParaRPr>
          </a:p>
        </p:txBody>
      </p:sp>
      <p:sp>
        <p:nvSpPr>
          <p:cNvPr id="8197" name="Rectangle 2">
            <a:extLst>
              <a:ext uri="{FF2B5EF4-FFF2-40B4-BE49-F238E27FC236}">
                <a16:creationId xmlns:a16="http://schemas.microsoft.com/office/drawing/2014/main" id="{3482F047-3D7D-485D-A8E8-18D525CA43BC}"/>
              </a:ext>
            </a:extLst>
          </p:cNvPr>
          <p:cNvSpPr>
            <a:spLocks noGrp="1" noChangeArrowheads="1"/>
          </p:cNvSpPr>
          <p:nvPr>
            <p:ph type="title"/>
          </p:nvPr>
        </p:nvSpPr>
        <p:spPr/>
        <p:txBody>
          <a:bodyPr/>
          <a:lstStyle/>
          <a:p>
            <a:r>
              <a:rPr kumimoji="1" lang="zh-CN" altLang="en-US"/>
              <a:t>逻辑函数式的形式</a:t>
            </a:r>
            <a:endParaRPr kumimoji="1" lang="en-US" altLang="zh-CN"/>
          </a:p>
        </p:txBody>
      </p:sp>
      <p:sp>
        <p:nvSpPr>
          <p:cNvPr id="8198" name="Rectangle 3">
            <a:extLst>
              <a:ext uri="{FF2B5EF4-FFF2-40B4-BE49-F238E27FC236}">
                <a16:creationId xmlns:a16="http://schemas.microsoft.com/office/drawing/2014/main" id="{25BD99D0-680D-4419-AA5F-D8AC189CFCD9}"/>
              </a:ext>
            </a:extLst>
          </p:cNvPr>
          <p:cNvSpPr>
            <a:spLocks noGrp="1" noChangeArrowheads="1"/>
          </p:cNvSpPr>
          <p:nvPr>
            <p:ph type="body" idx="1"/>
          </p:nvPr>
        </p:nvSpPr>
        <p:spPr>
          <a:xfrm>
            <a:off x="457200" y="1412875"/>
            <a:ext cx="7931150" cy="1008063"/>
          </a:xfrm>
        </p:spPr>
        <p:txBody>
          <a:bodyPr/>
          <a:lstStyle/>
          <a:p>
            <a:r>
              <a:rPr kumimoji="1" lang="zh-CN" altLang="en-US"/>
              <a:t>对于任何一个逻辑函数，其表达式的形式不是唯一的</a:t>
            </a:r>
          </a:p>
        </p:txBody>
      </p:sp>
      <p:sp>
        <p:nvSpPr>
          <p:cNvPr id="1089541" name="Rectangle 5">
            <a:extLst>
              <a:ext uri="{FF2B5EF4-FFF2-40B4-BE49-F238E27FC236}">
                <a16:creationId xmlns:a16="http://schemas.microsoft.com/office/drawing/2014/main" id="{E6A66259-4577-4F72-A814-1935661F517A}"/>
              </a:ext>
            </a:extLst>
          </p:cNvPr>
          <p:cNvSpPr>
            <a:spLocks noChangeArrowheads="1"/>
          </p:cNvSpPr>
          <p:nvPr/>
        </p:nvSpPr>
        <p:spPr bwMode="auto">
          <a:xfrm>
            <a:off x="6897688" y="2244725"/>
            <a:ext cx="10223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200" b="0"/>
              <a:t>与或式</a:t>
            </a:r>
            <a:endParaRPr kumimoji="1" lang="zh-CN" altLang="en-US" sz="2200" b="0"/>
          </a:p>
        </p:txBody>
      </p:sp>
      <p:sp>
        <p:nvSpPr>
          <p:cNvPr id="1089544" name="Rectangle 8">
            <a:extLst>
              <a:ext uri="{FF2B5EF4-FFF2-40B4-BE49-F238E27FC236}">
                <a16:creationId xmlns:a16="http://schemas.microsoft.com/office/drawing/2014/main" id="{A2148CFC-7D36-4163-88C6-7B1ECB8036D1}"/>
              </a:ext>
            </a:extLst>
          </p:cNvPr>
          <p:cNvSpPr>
            <a:spLocks noChangeArrowheads="1"/>
          </p:cNvSpPr>
          <p:nvPr/>
        </p:nvSpPr>
        <p:spPr bwMode="auto">
          <a:xfrm>
            <a:off x="6704013" y="3867150"/>
            <a:ext cx="139541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200" b="0"/>
              <a:t>与非</a:t>
            </a:r>
            <a:r>
              <a:rPr kumimoji="1" lang="en-US" altLang="zh-CN" sz="2200" b="0"/>
              <a:t>-</a:t>
            </a:r>
            <a:r>
              <a:rPr kumimoji="1" lang="zh-CN" altLang="en-US" sz="2200" b="0"/>
              <a:t>与非</a:t>
            </a:r>
          </a:p>
        </p:txBody>
      </p:sp>
      <p:sp>
        <p:nvSpPr>
          <p:cNvPr id="1089547" name="Rectangle 11">
            <a:extLst>
              <a:ext uri="{FF2B5EF4-FFF2-40B4-BE49-F238E27FC236}">
                <a16:creationId xmlns:a16="http://schemas.microsoft.com/office/drawing/2014/main" id="{9F54C7D5-C008-415F-9154-BC182D463650}"/>
              </a:ext>
            </a:extLst>
          </p:cNvPr>
          <p:cNvSpPr>
            <a:spLocks noChangeArrowheads="1"/>
          </p:cNvSpPr>
          <p:nvPr/>
        </p:nvSpPr>
        <p:spPr bwMode="auto">
          <a:xfrm>
            <a:off x="6762750" y="5673725"/>
            <a:ext cx="13017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200" b="0"/>
              <a:t>与或</a:t>
            </a:r>
            <a:r>
              <a:rPr kumimoji="1" lang="zh-CN" altLang="en-US" sz="2200" b="0"/>
              <a:t>非</a:t>
            </a:r>
            <a:r>
              <a:rPr lang="zh-CN" altLang="en-US" sz="2200" b="0"/>
              <a:t>式</a:t>
            </a:r>
            <a:endParaRPr kumimoji="1" lang="zh-CN" altLang="en-US" sz="2200" b="0"/>
          </a:p>
        </p:txBody>
      </p:sp>
      <p:sp>
        <p:nvSpPr>
          <p:cNvPr id="1089550" name="Rectangle 14">
            <a:extLst>
              <a:ext uri="{FF2B5EF4-FFF2-40B4-BE49-F238E27FC236}">
                <a16:creationId xmlns:a16="http://schemas.microsoft.com/office/drawing/2014/main" id="{2D695976-9411-4078-919D-06376E41298C}"/>
              </a:ext>
            </a:extLst>
          </p:cNvPr>
          <p:cNvSpPr>
            <a:spLocks noChangeArrowheads="1"/>
          </p:cNvSpPr>
          <p:nvPr/>
        </p:nvSpPr>
        <p:spPr bwMode="auto">
          <a:xfrm>
            <a:off x="6897688" y="2967038"/>
            <a:ext cx="10223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200" b="0"/>
              <a:t>或与</a:t>
            </a:r>
            <a:r>
              <a:rPr lang="zh-CN" altLang="en-US" sz="2200" b="0"/>
              <a:t>式</a:t>
            </a:r>
            <a:endParaRPr kumimoji="1" lang="zh-CN" altLang="en-US" sz="2200" b="0"/>
          </a:p>
        </p:txBody>
      </p:sp>
      <p:grpSp>
        <p:nvGrpSpPr>
          <p:cNvPr id="2" name="Group 20">
            <a:extLst>
              <a:ext uri="{FF2B5EF4-FFF2-40B4-BE49-F238E27FC236}">
                <a16:creationId xmlns:a16="http://schemas.microsoft.com/office/drawing/2014/main" id="{8B77A7BA-8DC8-4320-A368-0C2686638BA2}"/>
              </a:ext>
            </a:extLst>
          </p:cNvPr>
          <p:cNvGrpSpPr>
            <a:grpSpLocks/>
          </p:cNvGrpSpPr>
          <p:nvPr/>
        </p:nvGrpSpPr>
        <p:grpSpPr bwMode="auto">
          <a:xfrm>
            <a:off x="3778556" y="2181225"/>
            <a:ext cx="2834968" cy="3919538"/>
            <a:chOff x="2543" y="1374"/>
            <a:chExt cx="1623" cy="2469"/>
          </a:xfrm>
        </p:grpSpPr>
        <p:graphicFrame>
          <p:nvGraphicFramePr>
            <p:cNvPr id="8206" name="Object 4">
              <a:extLst>
                <a:ext uri="{FF2B5EF4-FFF2-40B4-BE49-F238E27FC236}">
                  <a16:creationId xmlns:a16="http://schemas.microsoft.com/office/drawing/2014/main" id="{3F5FBECA-6D04-4D30-B9E7-445D5BC207A9}"/>
                </a:ext>
              </a:extLst>
            </p:cNvPr>
            <p:cNvGraphicFramePr>
              <a:graphicFrameLocks noChangeAspect="1"/>
            </p:cNvGraphicFramePr>
            <p:nvPr>
              <p:extLst>
                <p:ext uri="{D42A27DB-BD31-4B8C-83A1-F6EECF244321}">
                  <p14:modId xmlns:p14="http://schemas.microsoft.com/office/powerpoint/2010/main" val="1377704703"/>
                </p:ext>
              </p:extLst>
            </p:nvPr>
          </p:nvGraphicFramePr>
          <p:xfrm>
            <a:off x="2543" y="1374"/>
            <a:ext cx="1378" cy="310"/>
          </p:xfrm>
          <a:graphic>
            <a:graphicData uri="http://schemas.openxmlformats.org/presentationml/2006/ole">
              <mc:AlternateContent xmlns:mc="http://schemas.openxmlformats.org/markup-compatibility/2006">
                <mc:Choice xmlns:v="urn:schemas-microsoft-com:vml" Requires="v">
                  <p:oleObj spid="_x0000_s8236" name="公式" r:id="rId4" imgW="875920" imgH="215806" progId="Equation.3">
                    <p:embed/>
                  </p:oleObj>
                </mc:Choice>
                <mc:Fallback>
                  <p:oleObj name="公式" r:id="rId4" imgW="875920" imgH="215806"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3" y="1374"/>
                          <a:ext cx="137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7" name="Object 7">
              <a:extLst>
                <a:ext uri="{FF2B5EF4-FFF2-40B4-BE49-F238E27FC236}">
                  <a16:creationId xmlns:a16="http://schemas.microsoft.com/office/drawing/2014/main" id="{70F955CA-D57A-43A3-8689-5B55E6B1FDA1}"/>
                </a:ext>
              </a:extLst>
            </p:cNvPr>
            <p:cNvGraphicFramePr>
              <a:graphicFrameLocks noChangeAspect="1"/>
            </p:cNvGraphicFramePr>
            <p:nvPr>
              <p:extLst>
                <p:ext uri="{D42A27DB-BD31-4B8C-83A1-F6EECF244321}">
                  <p14:modId xmlns:p14="http://schemas.microsoft.com/office/powerpoint/2010/main" val="714865180"/>
                </p:ext>
              </p:extLst>
            </p:nvPr>
          </p:nvGraphicFramePr>
          <p:xfrm>
            <a:off x="2780" y="2319"/>
            <a:ext cx="1045" cy="381"/>
          </p:xfrm>
          <a:graphic>
            <a:graphicData uri="http://schemas.openxmlformats.org/presentationml/2006/ole">
              <mc:AlternateContent xmlns:mc="http://schemas.openxmlformats.org/markup-compatibility/2006">
                <mc:Choice xmlns:v="urn:schemas-microsoft-com:vml" Requires="v">
                  <p:oleObj spid="_x0000_s8237" name="公式" r:id="rId6" imgW="622030" imgH="266584" progId="Equation.3">
                    <p:embed/>
                  </p:oleObj>
                </mc:Choice>
                <mc:Fallback>
                  <p:oleObj name="公式" r:id="rId6" imgW="622030" imgH="266584"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80" y="2319"/>
                          <a:ext cx="104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8" name="Object 10">
              <a:extLst>
                <a:ext uri="{FF2B5EF4-FFF2-40B4-BE49-F238E27FC236}">
                  <a16:creationId xmlns:a16="http://schemas.microsoft.com/office/drawing/2014/main" id="{29971402-BE51-4982-B201-4AF5711BCF3E}"/>
                </a:ext>
              </a:extLst>
            </p:cNvPr>
            <p:cNvGraphicFramePr>
              <a:graphicFrameLocks noChangeAspect="1"/>
            </p:cNvGraphicFramePr>
            <p:nvPr>
              <p:extLst>
                <p:ext uri="{D42A27DB-BD31-4B8C-83A1-F6EECF244321}">
                  <p14:modId xmlns:p14="http://schemas.microsoft.com/office/powerpoint/2010/main" val="2349351514"/>
                </p:ext>
              </p:extLst>
            </p:nvPr>
          </p:nvGraphicFramePr>
          <p:xfrm>
            <a:off x="2779" y="3498"/>
            <a:ext cx="1178" cy="345"/>
          </p:xfrm>
          <a:graphic>
            <a:graphicData uri="http://schemas.openxmlformats.org/presentationml/2006/ole">
              <mc:AlternateContent xmlns:mc="http://schemas.openxmlformats.org/markup-compatibility/2006">
                <mc:Choice xmlns:v="urn:schemas-microsoft-com:vml" Requires="v">
                  <p:oleObj spid="_x0000_s8238" name="公式" r:id="rId8" imgW="748975" imgH="241195" progId="Equation.3">
                    <p:embed/>
                  </p:oleObj>
                </mc:Choice>
                <mc:Fallback>
                  <p:oleObj name="公式" r:id="rId8" imgW="748975" imgH="241195"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79" y="3498"/>
                          <a:ext cx="1178"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9" name="Object 13">
              <a:extLst>
                <a:ext uri="{FF2B5EF4-FFF2-40B4-BE49-F238E27FC236}">
                  <a16:creationId xmlns:a16="http://schemas.microsoft.com/office/drawing/2014/main" id="{7EC9B9EA-756E-476A-80C2-51CBE81F01FA}"/>
                </a:ext>
              </a:extLst>
            </p:cNvPr>
            <p:cNvGraphicFramePr>
              <a:graphicFrameLocks noChangeAspect="1"/>
            </p:cNvGraphicFramePr>
            <p:nvPr/>
          </p:nvGraphicFramePr>
          <p:xfrm>
            <a:off x="2780" y="1820"/>
            <a:ext cx="1386" cy="345"/>
          </p:xfrm>
          <a:graphic>
            <a:graphicData uri="http://schemas.openxmlformats.org/presentationml/2006/ole">
              <mc:AlternateContent xmlns:mc="http://schemas.openxmlformats.org/markup-compatibility/2006">
                <mc:Choice xmlns:v="urn:schemas-microsoft-com:vml" Requires="v">
                  <p:oleObj spid="_x0000_s8239" name="公式" r:id="rId10" imgW="1168400" imgH="241300" progId="Equation.3">
                    <p:embed/>
                  </p:oleObj>
                </mc:Choice>
                <mc:Fallback>
                  <p:oleObj name="公式" r:id="rId10" imgW="1168400" imgH="24130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80" y="1820"/>
                          <a:ext cx="138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10" name="Object 16">
              <a:extLst>
                <a:ext uri="{FF2B5EF4-FFF2-40B4-BE49-F238E27FC236}">
                  <a16:creationId xmlns:a16="http://schemas.microsoft.com/office/drawing/2014/main" id="{293AE15B-B126-4DE7-8805-47255963F676}"/>
                </a:ext>
              </a:extLst>
            </p:cNvPr>
            <p:cNvGraphicFramePr>
              <a:graphicFrameLocks noChangeAspect="1"/>
            </p:cNvGraphicFramePr>
            <p:nvPr>
              <p:extLst>
                <p:ext uri="{D42A27DB-BD31-4B8C-83A1-F6EECF244321}">
                  <p14:modId xmlns:p14="http://schemas.microsoft.com/office/powerpoint/2010/main" val="3404671181"/>
                </p:ext>
              </p:extLst>
            </p:nvPr>
          </p:nvGraphicFramePr>
          <p:xfrm>
            <a:off x="2779" y="2908"/>
            <a:ext cx="1246" cy="381"/>
          </p:xfrm>
          <a:graphic>
            <a:graphicData uri="http://schemas.openxmlformats.org/presentationml/2006/ole">
              <mc:AlternateContent xmlns:mc="http://schemas.openxmlformats.org/markup-compatibility/2006">
                <mc:Choice xmlns:v="urn:schemas-microsoft-com:vml" Requires="v">
                  <p:oleObj spid="_x0000_s8240" name="公式" r:id="rId12" imgW="1002865" imgH="266584" progId="Equation.3">
                    <p:embed/>
                  </p:oleObj>
                </mc:Choice>
                <mc:Fallback>
                  <p:oleObj name="公式" r:id="rId12" imgW="1002865" imgH="266584" progId="Equation.3">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79" y="2908"/>
                          <a:ext cx="1246"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089553" name="Rectangle 17">
            <a:extLst>
              <a:ext uri="{FF2B5EF4-FFF2-40B4-BE49-F238E27FC236}">
                <a16:creationId xmlns:a16="http://schemas.microsoft.com/office/drawing/2014/main" id="{E5D791C4-5DFE-44D1-AF50-A727070010C1}"/>
              </a:ext>
            </a:extLst>
          </p:cNvPr>
          <p:cNvSpPr>
            <a:spLocks noChangeArrowheads="1"/>
          </p:cNvSpPr>
          <p:nvPr/>
        </p:nvSpPr>
        <p:spPr bwMode="auto">
          <a:xfrm>
            <a:off x="6588125" y="4802188"/>
            <a:ext cx="167481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200" b="0"/>
              <a:t>或非</a:t>
            </a:r>
            <a:r>
              <a:rPr kumimoji="1" lang="en-US" altLang="zh-CN" sz="2200" b="0"/>
              <a:t>-</a:t>
            </a:r>
            <a:r>
              <a:rPr kumimoji="1" lang="zh-CN" altLang="en-US" sz="2200" b="0"/>
              <a:t>或非</a:t>
            </a:r>
            <a:r>
              <a:rPr lang="zh-CN" altLang="en-US" sz="2200" b="0"/>
              <a:t>式</a:t>
            </a:r>
            <a:endParaRPr kumimoji="1" lang="zh-CN" altLang="en-US" sz="2200" b="0"/>
          </a:p>
        </p:txBody>
      </p:sp>
      <p:sp>
        <p:nvSpPr>
          <p:cNvPr id="1089555" name="Rectangle 19">
            <a:extLst>
              <a:ext uri="{FF2B5EF4-FFF2-40B4-BE49-F238E27FC236}">
                <a16:creationId xmlns:a16="http://schemas.microsoft.com/office/drawing/2014/main" id="{B71F8439-D8C5-46CC-8BE7-CB3526D54A01}"/>
              </a:ext>
            </a:extLst>
          </p:cNvPr>
          <p:cNvSpPr>
            <a:spLocks noChangeArrowheads="1"/>
          </p:cNvSpPr>
          <p:nvPr/>
        </p:nvSpPr>
        <p:spPr bwMode="auto">
          <a:xfrm>
            <a:off x="457200" y="2538413"/>
            <a:ext cx="2890838"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30000"/>
              </a:spcAft>
            </a:pPr>
            <a:r>
              <a:rPr kumimoji="1" lang="zh-CN" altLang="en-US"/>
              <a:t>逻辑函数式的</a:t>
            </a:r>
            <a:r>
              <a:rPr lang="zh-CN" altLang="en-US"/>
              <a:t>常见形式</a:t>
            </a:r>
          </a:p>
          <a:p>
            <a:pPr lvl="1">
              <a:spcAft>
                <a:spcPts val="1200"/>
              </a:spcAft>
            </a:pPr>
            <a:r>
              <a:rPr lang="zh-CN" altLang="en-US"/>
              <a:t>与或</a:t>
            </a:r>
          </a:p>
          <a:p>
            <a:pPr lvl="1">
              <a:spcAft>
                <a:spcPts val="1200"/>
              </a:spcAft>
            </a:pPr>
            <a:r>
              <a:rPr kumimoji="1" lang="zh-CN" altLang="en-US"/>
              <a:t>或与</a:t>
            </a:r>
          </a:p>
          <a:p>
            <a:pPr lvl="1">
              <a:spcAft>
                <a:spcPts val="1200"/>
              </a:spcAft>
            </a:pPr>
            <a:r>
              <a:rPr kumimoji="1" lang="zh-CN" altLang="en-US"/>
              <a:t>与非</a:t>
            </a:r>
            <a:r>
              <a:rPr kumimoji="1" lang="en-US" altLang="zh-CN"/>
              <a:t>-</a:t>
            </a:r>
            <a:r>
              <a:rPr kumimoji="1" lang="zh-CN" altLang="en-US"/>
              <a:t>与非</a:t>
            </a:r>
          </a:p>
          <a:p>
            <a:pPr lvl="1">
              <a:spcAft>
                <a:spcPts val="1200"/>
              </a:spcAft>
            </a:pPr>
            <a:r>
              <a:rPr kumimoji="1" lang="zh-CN" altLang="en-US"/>
              <a:t>或非</a:t>
            </a:r>
            <a:r>
              <a:rPr kumimoji="1" lang="en-US" altLang="zh-CN"/>
              <a:t>-</a:t>
            </a:r>
            <a:r>
              <a:rPr kumimoji="1" lang="zh-CN" altLang="en-US"/>
              <a:t>或非</a:t>
            </a:r>
          </a:p>
          <a:p>
            <a:pPr lvl="1">
              <a:spcAft>
                <a:spcPts val="1200"/>
              </a:spcAft>
            </a:pPr>
            <a:r>
              <a:rPr kumimoji="1" lang="zh-CN" altLang="en-US"/>
              <a:t>与或非</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8955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089541"/>
                                        </p:tgtEl>
                                        <p:attrNameLst>
                                          <p:attrName>style.visibility</p:attrName>
                                        </p:attrNameLst>
                                      </p:cBhvr>
                                      <p:to>
                                        <p:strVal val="visible"/>
                                      </p:to>
                                    </p:set>
                                    <p:animEffect transition="in" filter="blinds(horizontal)">
                                      <p:cBhvr>
                                        <p:cTn id="16" dur="500"/>
                                        <p:tgtEl>
                                          <p:spTgt spid="108954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089550"/>
                                        </p:tgtEl>
                                        <p:attrNameLst>
                                          <p:attrName>style.visibility</p:attrName>
                                        </p:attrNameLst>
                                      </p:cBhvr>
                                      <p:to>
                                        <p:strVal val="visible"/>
                                      </p:to>
                                    </p:set>
                                    <p:animEffect transition="in" filter="blinds(horizontal)">
                                      <p:cBhvr>
                                        <p:cTn id="21" dur="500"/>
                                        <p:tgtEl>
                                          <p:spTgt spid="108955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089544"/>
                                        </p:tgtEl>
                                        <p:attrNameLst>
                                          <p:attrName>style.visibility</p:attrName>
                                        </p:attrNameLst>
                                      </p:cBhvr>
                                      <p:to>
                                        <p:strVal val="visible"/>
                                      </p:to>
                                    </p:set>
                                    <p:animEffect transition="in" filter="blinds(horizontal)">
                                      <p:cBhvr>
                                        <p:cTn id="26" dur="500"/>
                                        <p:tgtEl>
                                          <p:spTgt spid="108954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089553"/>
                                        </p:tgtEl>
                                        <p:attrNameLst>
                                          <p:attrName>style.visibility</p:attrName>
                                        </p:attrNameLst>
                                      </p:cBhvr>
                                      <p:to>
                                        <p:strVal val="visible"/>
                                      </p:to>
                                    </p:set>
                                    <p:animEffect transition="in" filter="blinds(horizontal)">
                                      <p:cBhvr>
                                        <p:cTn id="31" dur="500"/>
                                        <p:tgtEl>
                                          <p:spTgt spid="108955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089547"/>
                                        </p:tgtEl>
                                        <p:attrNameLst>
                                          <p:attrName>style.visibility</p:attrName>
                                        </p:attrNameLst>
                                      </p:cBhvr>
                                      <p:to>
                                        <p:strVal val="visible"/>
                                      </p:to>
                                    </p:set>
                                    <p:animEffect transition="in" filter="blinds(horizontal)">
                                      <p:cBhvr>
                                        <p:cTn id="36" dur="500"/>
                                        <p:tgtEl>
                                          <p:spTgt spid="1089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9541" grpId="0"/>
      <p:bldP spid="1089544" grpId="0"/>
      <p:bldP spid="1089547" grpId="0"/>
      <p:bldP spid="1089550" grpId="0"/>
      <p:bldP spid="1089553" grpId="0"/>
      <p:bldP spid="108955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3F65226D-B868-45D7-8406-C5F2C240CDBC}"/>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5CD0156E-6788-423B-B192-94F57A5D489F}" type="datetime1">
              <a:rPr lang="zh-CN" altLang="en-US" sz="1800" b="0" smtClean="0">
                <a:solidFill>
                  <a:srgbClr val="B2B2B2"/>
                </a:solidFill>
              </a:rPr>
              <a:pPr>
                <a:spcAft>
                  <a:spcPct val="0"/>
                </a:spcAft>
                <a:buFontTx/>
                <a:buNone/>
              </a:pPr>
              <a:t>2023/9/19</a:t>
            </a:fld>
            <a:endParaRPr lang="en-US" altLang="zh-CN" sz="1800" b="0">
              <a:solidFill>
                <a:srgbClr val="B2B2B2"/>
              </a:solidFill>
            </a:endParaRPr>
          </a:p>
        </p:txBody>
      </p:sp>
      <p:sp>
        <p:nvSpPr>
          <p:cNvPr id="10243" name="Rectangle 5">
            <a:extLst>
              <a:ext uri="{FF2B5EF4-FFF2-40B4-BE49-F238E27FC236}">
                <a16:creationId xmlns:a16="http://schemas.microsoft.com/office/drawing/2014/main" id="{CDF4E3A1-888A-4455-9AD0-6AA23F440839}"/>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(2)</a:t>
            </a:r>
          </a:p>
        </p:txBody>
      </p:sp>
      <p:sp>
        <p:nvSpPr>
          <p:cNvPr id="10244" name="Rectangle 6">
            <a:extLst>
              <a:ext uri="{FF2B5EF4-FFF2-40B4-BE49-F238E27FC236}">
                <a16:creationId xmlns:a16="http://schemas.microsoft.com/office/drawing/2014/main" id="{58DFE881-19DA-418B-AE7D-D8A1558736E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810D84E5-9A35-41EB-B5B7-34E0985D3079}" type="slidenum">
              <a:rPr lang="en-US" altLang="zh-CN" sz="1800" b="0">
                <a:solidFill>
                  <a:srgbClr val="B2B2B2"/>
                </a:solidFill>
              </a:rPr>
              <a:pPr>
                <a:spcAft>
                  <a:spcPct val="0"/>
                </a:spcAft>
                <a:buFontTx/>
                <a:buNone/>
              </a:pPr>
              <a:t>4</a:t>
            </a:fld>
            <a:endParaRPr lang="en-US" altLang="zh-CN" sz="1800" b="0">
              <a:solidFill>
                <a:srgbClr val="B2B2B2"/>
              </a:solidFill>
            </a:endParaRPr>
          </a:p>
        </p:txBody>
      </p:sp>
      <p:sp>
        <p:nvSpPr>
          <p:cNvPr id="10245" name="Rectangle 2">
            <a:extLst>
              <a:ext uri="{FF2B5EF4-FFF2-40B4-BE49-F238E27FC236}">
                <a16:creationId xmlns:a16="http://schemas.microsoft.com/office/drawing/2014/main" id="{6FC1D3CB-2CF9-4BB1-945D-566B934C5DF9}"/>
              </a:ext>
            </a:extLst>
          </p:cNvPr>
          <p:cNvSpPr>
            <a:spLocks noGrp="1" noChangeArrowheads="1"/>
          </p:cNvSpPr>
          <p:nvPr>
            <p:ph type="title"/>
          </p:nvPr>
        </p:nvSpPr>
        <p:spPr/>
        <p:txBody>
          <a:bodyPr/>
          <a:lstStyle/>
          <a:p>
            <a:r>
              <a:rPr lang="zh-CN" altLang="en-US">
                <a:solidFill>
                  <a:schemeClr val="tx1"/>
                </a:solidFill>
              </a:rPr>
              <a:t>逻辑函数标准式</a:t>
            </a:r>
          </a:p>
        </p:txBody>
      </p:sp>
      <p:sp>
        <p:nvSpPr>
          <p:cNvPr id="1045507" name="Rectangle 3">
            <a:extLst>
              <a:ext uri="{FF2B5EF4-FFF2-40B4-BE49-F238E27FC236}">
                <a16:creationId xmlns:a16="http://schemas.microsoft.com/office/drawing/2014/main" id="{C8BA6D42-D85B-44D4-9CA2-4302C9D8FDAC}"/>
              </a:ext>
            </a:extLst>
          </p:cNvPr>
          <p:cNvSpPr>
            <a:spLocks noGrp="1" noChangeArrowheads="1"/>
          </p:cNvSpPr>
          <p:nvPr>
            <p:ph type="body" idx="1"/>
          </p:nvPr>
        </p:nvSpPr>
        <p:spPr>
          <a:xfrm>
            <a:off x="457200" y="1449388"/>
            <a:ext cx="8229600" cy="3608387"/>
          </a:xfrm>
        </p:spPr>
        <p:txBody>
          <a:bodyPr/>
          <a:lstStyle/>
          <a:p>
            <a:pPr>
              <a:lnSpc>
                <a:spcPct val="110000"/>
              </a:lnSpc>
            </a:pPr>
            <a:r>
              <a:rPr lang="zh-CN" altLang="en-US"/>
              <a:t>用逻辑函数标准式表示任意逻辑函数具有唯一性</a:t>
            </a:r>
          </a:p>
          <a:p>
            <a:pPr>
              <a:lnSpc>
                <a:spcPct val="110000"/>
              </a:lnSpc>
            </a:pPr>
            <a:r>
              <a:rPr lang="zh-CN" altLang="en-US"/>
              <a:t>两种标准式</a:t>
            </a:r>
          </a:p>
          <a:p>
            <a:pPr lvl="1">
              <a:lnSpc>
                <a:spcPct val="110000"/>
              </a:lnSpc>
            </a:pPr>
            <a:r>
              <a:rPr lang="zh-CN" altLang="en-US"/>
              <a:t>标准与或式：逻辑函数</a:t>
            </a:r>
            <a:r>
              <a:rPr kumimoji="1" lang="zh-CN" altLang="en-US">
                <a:latin typeface="Times New Roman" panose="02020603050405020304" pitchFamily="18" charset="0"/>
              </a:rPr>
              <a:t>表示成最小项之和形式，</a:t>
            </a:r>
            <a:r>
              <a:rPr kumimoji="1" lang="zh-CN" altLang="en-US"/>
              <a:t>又称最小项表达式</a:t>
            </a:r>
          </a:p>
          <a:p>
            <a:pPr lvl="1">
              <a:lnSpc>
                <a:spcPct val="110000"/>
              </a:lnSpc>
            </a:pPr>
            <a:r>
              <a:rPr lang="zh-CN" altLang="en-US"/>
              <a:t>标准或与式：逻辑函数</a:t>
            </a:r>
            <a:r>
              <a:rPr kumimoji="1" lang="zh-CN" altLang="en-US">
                <a:latin typeface="Times New Roman" panose="02020603050405020304" pitchFamily="18" charset="0"/>
              </a:rPr>
              <a:t>表示成最大项之积形式，</a:t>
            </a:r>
            <a:r>
              <a:rPr kumimoji="1" lang="zh-CN" altLang="en-US"/>
              <a:t>又称最大项表达式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55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45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45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a:extLst>
              <a:ext uri="{FF2B5EF4-FFF2-40B4-BE49-F238E27FC236}">
                <a16:creationId xmlns:a16="http://schemas.microsoft.com/office/drawing/2014/main" id="{AEEE6FE1-6B52-4C27-8482-838DA7C39221}"/>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DCFBAF0C-21A0-4F0D-83CD-A40A3CE73BEC}" type="datetime1">
              <a:rPr lang="zh-CN" altLang="en-US" sz="1800" b="0" smtClean="0">
                <a:solidFill>
                  <a:srgbClr val="B2B2B2"/>
                </a:solidFill>
              </a:rPr>
              <a:pPr>
                <a:spcAft>
                  <a:spcPct val="0"/>
                </a:spcAft>
                <a:buFontTx/>
                <a:buNone/>
              </a:pPr>
              <a:t>2023/9/19</a:t>
            </a:fld>
            <a:endParaRPr lang="en-US" altLang="zh-CN" sz="1800" b="0">
              <a:solidFill>
                <a:srgbClr val="B2B2B2"/>
              </a:solidFill>
            </a:endParaRPr>
          </a:p>
        </p:txBody>
      </p:sp>
      <p:sp>
        <p:nvSpPr>
          <p:cNvPr id="12291" name="Rectangle 5">
            <a:extLst>
              <a:ext uri="{FF2B5EF4-FFF2-40B4-BE49-F238E27FC236}">
                <a16:creationId xmlns:a16="http://schemas.microsoft.com/office/drawing/2014/main" id="{02129A06-65BD-408A-8A0F-BFC56A40BA40}"/>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(2)</a:t>
            </a:r>
          </a:p>
        </p:txBody>
      </p:sp>
      <p:sp>
        <p:nvSpPr>
          <p:cNvPr id="12292" name="Rectangle 6">
            <a:extLst>
              <a:ext uri="{FF2B5EF4-FFF2-40B4-BE49-F238E27FC236}">
                <a16:creationId xmlns:a16="http://schemas.microsoft.com/office/drawing/2014/main" id="{4319E152-C03D-45FE-BD8A-97A010A6251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E91FBA51-1657-469F-A92A-94737147BB8C}" type="slidenum">
              <a:rPr lang="en-US" altLang="zh-CN" sz="1800" b="0">
                <a:solidFill>
                  <a:srgbClr val="B2B2B2"/>
                </a:solidFill>
              </a:rPr>
              <a:pPr>
                <a:spcAft>
                  <a:spcPct val="0"/>
                </a:spcAft>
                <a:buFontTx/>
                <a:buNone/>
              </a:pPr>
              <a:t>5</a:t>
            </a:fld>
            <a:endParaRPr lang="en-US" altLang="zh-CN" sz="1800" b="0">
              <a:solidFill>
                <a:srgbClr val="B2B2B2"/>
              </a:solidFill>
            </a:endParaRPr>
          </a:p>
        </p:txBody>
      </p:sp>
      <p:sp>
        <p:nvSpPr>
          <p:cNvPr id="12293" name="Rectangle 2">
            <a:extLst>
              <a:ext uri="{FF2B5EF4-FFF2-40B4-BE49-F238E27FC236}">
                <a16:creationId xmlns:a16="http://schemas.microsoft.com/office/drawing/2014/main" id="{30FA12DD-1E85-414B-A795-07A3FC02FE35}"/>
              </a:ext>
            </a:extLst>
          </p:cNvPr>
          <p:cNvSpPr>
            <a:spLocks noGrp="1" noChangeArrowheads="1"/>
          </p:cNvSpPr>
          <p:nvPr>
            <p:ph type="title"/>
          </p:nvPr>
        </p:nvSpPr>
        <p:spPr/>
        <p:txBody>
          <a:bodyPr/>
          <a:lstStyle/>
          <a:p>
            <a:r>
              <a:rPr lang="zh-CN" altLang="en-US"/>
              <a:t>最小项定义</a:t>
            </a:r>
          </a:p>
        </p:txBody>
      </p:sp>
      <p:sp>
        <p:nvSpPr>
          <p:cNvPr id="1030147" name="Rectangle 3">
            <a:extLst>
              <a:ext uri="{FF2B5EF4-FFF2-40B4-BE49-F238E27FC236}">
                <a16:creationId xmlns:a16="http://schemas.microsoft.com/office/drawing/2014/main" id="{14A659DE-FDA9-43E1-AB23-0115D42FD0F1}"/>
              </a:ext>
            </a:extLst>
          </p:cNvPr>
          <p:cNvSpPr>
            <a:spLocks noGrp="1" noChangeArrowheads="1"/>
          </p:cNvSpPr>
          <p:nvPr>
            <p:ph type="body" idx="1"/>
          </p:nvPr>
        </p:nvSpPr>
        <p:spPr>
          <a:xfrm>
            <a:off x="457200" y="1449388"/>
            <a:ext cx="8075613" cy="4932362"/>
          </a:xfrm>
        </p:spPr>
        <p:txBody>
          <a:bodyPr/>
          <a:lstStyle/>
          <a:p>
            <a:r>
              <a:rPr lang="zh-CN" altLang="en-US">
                <a:latin typeface="Times New Roman" panose="02020603050405020304" pitchFamily="18" charset="0"/>
              </a:rPr>
              <a:t>包含全部输入变量的乘积项，每个变量均以原变量或反变量的形式出现一次</a:t>
            </a:r>
          </a:p>
          <a:p>
            <a:pPr>
              <a:buFontTx/>
              <a:buNone/>
            </a:pPr>
            <a:r>
              <a:rPr lang="zh-CN" altLang="en-US" sz="2400">
                <a:latin typeface="Times New Roman" panose="02020603050405020304" pitchFamily="18" charset="0"/>
              </a:rPr>
              <a:t>     </a:t>
            </a:r>
            <a:r>
              <a:rPr lang="zh-CN" altLang="en-US" sz="2500" b="0">
                <a:latin typeface="Times New Roman" panose="02020603050405020304" pitchFamily="18" charset="0"/>
              </a:rPr>
              <a:t>例，对于</a:t>
            </a:r>
            <a:r>
              <a:rPr lang="en-US" altLang="zh-CN" sz="2500" b="0">
                <a:latin typeface="Times New Roman" panose="02020603050405020304" pitchFamily="18" charset="0"/>
              </a:rPr>
              <a:t>3</a:t>
            </a:r>
            <a:r>
              <a:rPr lang="zh-CN" altLang="en-US" sz="2500" b="0">
                <a:latin typeface="Times New Roman" panose="02020603050405020304" pitchFamily="18" charset="0"/>
              </a:rPr>
              <a:t>变量逻辑函数</a:t>
            </a:r>
            <a:r>
              <a:rPr lang="en-US" altLang="zh-CN" sz="2500" b="0">
                <a:latin typeface="Times New Roman" panose="02020603050405020304" pitchFamily="18" charset="0"/>
              </a:rPr>
              <a:t>Y(A,B,C)</a:t>
            </a:r>
          </a:p>
          <a:p>
            <a:pPr lvl="1">
              <a:spcBef>
                <a:spcPct val="10000"/>
              </a:spcBef>
              <a:buFontTx/>
              <a:buNone/>
            </a:pPr>
            <a:r>
              <a:rPr lang="zh-CN" altLang="en-US"/>
              <a:t>				       是最小项</a:t>
            </a:r>
          </a:p>
          <a:p>
            <a:pPr lvl="1">
              <a:spcBef>
                <a:spcPct val="20000"/>
              </a:spcBef>
              <a:buFontTx/>
              <a:buNone/>
            </a:pPr>
            <a:r>
              <a:rPr lang="zh-CN" altLang="en-US"/>
              <a:t>				       不是最小项</a:t>
            </a:r>
            <a:endParaRPr lang="en-US" altLang="zh-CN"/>
          </a:p>
          <a:p>
            <a:r>
              <a:rPr lang="zh-CN" altLang="en-US">
                <a:solidFill>
                  <a:srgbClr val="000000"/>
                </a:solidFill>
                <a:latin typeface="Times New Roman" panose="02020603050405020304" pitchFamily="18" charset="0"/>
              </a:rPr>
              <a:t>对于</a:t>
            </a:r>
            <a:r>
              <a:rPr lang="en-US" altLang="zh-CN">
                <a:solidFill>
                  <a:srgbClr val="000000"/>
                </a:solidFill>
                <a:latin typeface="Times New Roman" panose="02020603050405020304" pitchFamily="18" charset="0"/>
              </a:rPr>
              <a:t>n</a:t>
            </a:r>
            <a:r>
              <a:rPr lang="zh-CN" altLang="en-US">
                <a:solidFill>
                  <a:srgbClr val="000000"/>
                </a:solidFill>
                <a:latin typeface="Times New Roman" panose="02020603050405020304" pitchFamily="18" charset="0"/>
              </a:rPr>
              <a:t>变量逻辑函数，共有</a:t>
            </a:r>
            <a:r>
              <a:rPr lang="en-US" altLang="zh-CN">
                <a:solidFill>
                  <a:srgbClr val="000000"/>
                </a:solidFill>
                <a:latin typeface="Times New Roman" panose="02020603050405020304" pitchFamily="18" charset="0"/>
              </a:rPr>
              <a:t>2</a:t>
            </a:r>
            <a:r>
              <a:rPr lang="en-US" altLang="zh-CN" baseline="40000">
                <a:solidFill>
                  <a:srgbClr val="000000"/>
                </a:solidFill>
                <a:latin typeface="Times New Roman" panose="02020603050405020304" pitchFamily="18" charset="0"/>
              </a:rPr>
              <a:t>n</a:t>
            </a:r>
            <a:r>
              <a:rPr lang="zh-CN" altLang="en-US">
                <a:solidFill>
                  <a:srgbClr val="000000"/>
                </a:solidFill>
                <a:latin typeface="Times New Roman" panose="02020603050405020304" pitchFamily="18" charset="0"/>
              </a:rPr>
              <a:t>个最小项，每个最小项简</a:t>
            </a:r>
            <a:r>
              <a:rPr lang="zh-CN" altLang="en-US">
                <a:latin typeface="Times New Roman" panose="02020603050405020304" pitchFamily="18" charset="0"/>
              </a:rPr>
              <a:t>记为 </a:t>
            </a:r>
            <a:r>
              <a:rPr kumimoji="1" lang="en-US" altLang="zh-CN">
                <a:latin typeface="Times New Roman" panose="02020603050405020304" pitchFamily="18" charset="0"/>
              </a:rPr>
              <a:t>m</a:t>
            </a:r>
            <a:r>
              <a:rPr kumimoji="1" lang="en-US" altLang="zh-CN" sz="3200" baseline="-15000">
                <a:latin typeface="Times New Roman" panose="02020603050405020304" pitchFamily="18" charset="0"/>
              </a:rPr>
              <a:t>i </a:t>
            </a:r>
            <a:r>
              <a:rPr lang="zh-CN" altLang="en-US">
                <a:latin typeface="Times New Roman" panose="02020603050405020304" pitchFamily="18" charset="0"/>
              </a:rPr>
              <a:t>，其中下标</a:t>
            </a:r>
            <a:r>
              <a:rPr lang="en-US" altLang="zh-CN">
                <a:latin typeface="Times New Roman" panose="02020603050405020304" pitchFamily="18" charset="0"/>
              </a:rPr>
              <a:t>i</a:t>
            </a:r>
            <a:r>
              <a:rPr lang="zh-CN" altLang="en-US">
                <a:latin typeface="Times New Roman" panose="02020603050405020304" pitchFamily="18" charset="0"/>
              </a:rPr>
              <a:t>为最小项的编号</a:t>
            </a:r>
          </a:p>
          <a:p>
            <a:pPr lvl="1"/>
            <a:r>
              <a:rPr lang="zh-CN" altLang="en-US" sz="2500"/>
              <a:t>编号方法：原变量和反变量分别取</a:t>
            </a:r>
            <a:r>
              <a:rPr lang="en-US" altLang="zh-CN" sz="2500"/>
              <a:t>1</a:t>
            </a:r>
            <a:r>
              <a:rPr lang="zh-CN" altLang="en-US" sz="2500"/>
              <a:t>和</a:t>
            </a:r>
            <a:r>
              <a:rPr lang="en-US" altLang="zh-CN" sz="2500"/>
              <a:t>0</a:t>
            </a:r>
            <a:r>
              <a:rPr lang="zh-CN" altLang="en-US" sz="2500"/>
              <a:t>构成的二进制数对应的十进制数</a:t>
            </a:r>
            <a:r>
              <a:rPr kumimoji="1" lang="zh-CN" altLang="en-US" sz="2500"/>
              <a:t>（注意变量</a:t>
            </a:r>
            <a:r>
              <a:rPr lang="zh-CN" altLang="en-US" sz="2500"/>
              <a:t>排列</a:t>
            </a:r>
            <a:r>
              <a:rPr kumimoji="1" lang="zh-CN" altLang="en-US" sz="2500"/>
              <a:t>次序）</a:t>
            </a:r>
            <a:endParaRPr lang="zh-CN" altLang="en-US" sz="2500"/>
          </a:p>
          <a:p>
            <a:pPr lvl="1">
              <a:spcBef>
                <a:spcPct val="20000"/>
              </a:spcBef>
              <a:buFontTx/>
              <a:buNone/>
            </a:pPr>
            <a:r>
              <a:rPr kumimoji="1" lang="zh-CN" altLang="en-US" sz="2500"/>
              <a:t>上例中，			        分别记作</a:t>
            </a:r>
            <a:endParaRPr lang="en-US" altLang="zh-CN" sz="2500"/>
          </a:p>
        </p:txBody>
      </p:sp>
      <p:graphicFrame>
        <p:nvGraphicFramePr>
          <p:cNvPr id="1030150" name="Object 6">
            <a:extLst>
              <a:ext uri="{FF2B5EF4-FFF2-40B4-BE49-F238E27FC236}">
                <a16:creationId xmlns:a16="http://schemas.microsoft.com/office/drawing/2014/main" id="{6CCD22EF-7A71-43C5-AA94-D8B4C86E5525}"/>
              </a:ext>
            </a:extLst>
          </p:cNvPr>
          <p:cNvGraphicFramePr>
            <a:graphicFrameLocks noChangeAspect="1"/>
          </p:cNvGraphicFramePr>
          <p:nvPr/>
        </p:nvGraphicFramePr>
        <p:xfrm>
          <a:off x="1009650" y="2889250"/>
          <a:ext cx="2662238" cy="431800"/>
        </p:xfrm>
        <a:graphic>
          <a:graphicData uri="http://schemas.openxmlformats.org/presentationml/2006/ole">
            <mc:AlternateContent xmlns:mc="http://schemas.openxmlformats.org/markup-compatibility/2006">
              <mc:Choice xmlns:v="urn:schemas-microsoft-com:vml" Requires="v">
                <p:oleObj spid="_x0000_s12314" name="公式" r:id="rId4" imgW="1231366" imgH="215806" progId="Equation.3">
                  <p:embed/>
                </p:oleObj>
              </mc:Choice>
              <mc:Fallback>
                <p:oleObj name="公式" r:id="rId4" imgW="1231366" imgH="215806"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9650" y="2889250"/>
                        <a:ext cx="26622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0151" name="Object 7">
            <a:extLst>
              <a:ext uri="{FF2B5EF4-FFF2-40B4-BE49-F238E27FC236}">
                <a16:creationId xmlns:a16="http://schemas.microsoft.com/office/drawing/2014/main" id="{68998147-69EB-4A00-84A5-C5E20CE9C478}"/>
              </a:ext>
            </a:extLst>
          </p:cNvPr>
          <p:cNvGraphicFramePr>
            <a:graphicFrameLocks noChangeAspect="1"/>
          </p:cNvGraphicFramePr>
          <p:nvPr/>
        </p:nvGraphicFramePr>
        <p:xfrm>
          <a:off x="966788" y="3357563"/>
          <a:ext cx="2746375" cy="431800"/>
        </p:xfrm>
        <a:graphic>
          <a:graphicData uri="http://schemas.openxmlformats.org/presentationml/2006/ole">
            <mc:AlternateContent xmlns:mc="http://schemas.openxmlformats.org/markup-compatibility/2006">
              <mc:Choice xmlns:v="urn:schemas-microsoft-com:vml" Requires="v">
                <p:oleObj spid="_x0000_s12315" name="公式" r:id="rId6" imgW="1269449" imgH="215806" progId="Equation.3">
                  <p:embed/>
                </p:oleObj>
              </mc:Choice>
              <mc:Fallback>
                <p:oleObj name="公式" r:id="rId6" imgW="1269449" imgH="215806"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6788" y="3357563"/>
                        <a:ext cx="27463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0154" name="Object 10">
            <a:extLst>
              <a:ext uri="{FF2B5EF4-FFF2-40B4-BE49-F238E27FC236}">
                <a16:creationId xmlns:a16="http://schemas.microsoft.com/office/drawing/2014/main" id="{ACB228E6-DE25-41D7-A371-750DF2969171}"/>
              </a:ext>
            </a:extLst>
          </p:cNvPr>
          <p:cNvGraphicFramePr>
            <a:graphicFrameLocks noChangeAspect="1"/>
          </p:cNvGraphicFramePr>
          <p:nvPr/>
        </p:nvGraphicFramePr>
        <p:xfrm>
          <a:off x="2289175" y="5697538"/>
          <a:ext cx="2500313" cy="431800"/>
        </p:xfrm>
        <a:graphic>
          <a:graphicData uri="http://schemas.openxmlformats.org/presentationml/2006/ole">
            <mc:AlternateContent xmlns:mc="http://schemas.openxmlformats.org/markup-compatibility/2006">
              <mc:Choice xmlns:v="urn:schemas-microsoft-com:vml" Requires="v">
                <p:oleObj spid="_x0000_s12316" name="公式" r:id="rId8" imgW="1155199" imgH="215806" progId="Equation.3">
                  <p:embed/>
                </p:oleObj>
              </mc:Choice>
              <mc:Fallback>
                <p:oleObj name="公式" r:id="rId8" imgW="1155199" imgH="215806"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9175" y="5697538"/>
                        <a:ext cx="25003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0155" name="Rectangle 11">
            <a:extLst>
              <a:ext uri="{FF2B5EF4-FFF2-40B4-BE49-F238E27FC236}">
                <a16:creationId xmlns:a16="http://schemas.microsoft.com/office/drawing/2014/main" id="{E9B4B4D5-C291-4474-8C22-E1007CA6322E}"/>
              </a:ext>
            </a:extLst>
          </p:cNvPr>
          <p:cNvSpPr>
            <a:spLocks noChangeArrowheads="1"/>
          </p:cNvSpPr>
          <p:nvPr/>
        </p:nvSpPr>
        <p:spPr bwMode="auto">
          <a:xfrm>
            <a:off x="6211888" y="5646738"/>
            <a:ext cx="21050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b="0">
                <a:latin typeface="Times New Roman" panose="02020603050405020304" pitchFamily="18" charset="0"/>
              </a:rPr>
              <a:t>m</a:t>
            </a:r>
            <a:r>
              <a:rPr kumimoji="1" lang="en-US" altLang="zh-CN" b="0" baseline="-15000">
                <a:latin typeface="Times New Roman" panose="02020603050405020304" pitchFamily="18" charset="0"/>
              </a:rPr>
              <a:t>2 </a:t>
            </a:r>
            <a:r>
              <a:rPr kumimoji="1" lang="zh-CN" altLang="en-US" sz="2400" b="0">
                <a:latin typeface="Times New Roman" panose="02020603050405020304" pitchFamily="18" charset="0"/>
              </a:rPr>
              <a:t>，</a:t>
            </a:r>
            <a:r>
              <a:rPr kumimoji="1" lang="en-US" altLang="zh-CN" b="0">
                <a:latin typeface="Times New Roman" panose="02020603050405020304" pitchFamily="18" charset="0"/>
              </a:rPr>
              <a:t>m</a:t>
            </a:r>
            <a:r>
              <a:rPr kumimoji="1" lang="en-US" altLang="zh-CN" b="0" baseline="-15000">
                <a:latin typeface="Times New Roman" panose="02020603050405020304" pitchFamily="18" charset="0"/>
              </a:rPr>
              <a:t>5 </a:t>
            </a:r>
            <a:r>
              <a:rPr kumimoji="1" lang="zh-CN" altLang="en-US" sz="2400" b="0">
                <a:latin typeface="Times New Roman" panose="02020603050405020304" pitchFamily="18" charset="0"/>
              </a:rPr>
              <a:t>，</a:t>
            </a:r>
            <a:r>
              <a:rPr kumimoji="1" lang="en-US" altLang="zh-CN" b="0">
                <a:latin typeface="Times New Roman" panose="02020603050405020304" pitchFamily="18" charset="0"/>
              </a:rPr>
              <a:t>m</a:t>
            </a:r>
            <a:r>
              <a:rPr kumimoji="1" lang="en-US" altLang="zh-CN" b="0" baseline="-15000">
                <a:latin typeface="Times New Roman" panose="02020603050405020304" pitchFamily="18" charset="0"/>
              </a:rPr>
              <a:t>4</a:t>
            </a:r>
            <a:endParaRPr kumimoji="1" lang="zh-CN" altLang="en-US" b="0" baseline="-150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301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3015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3015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030147">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030147">
                                            <p:txEl>
                                              <p:pRg st="3" end="3"/>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030147">
                                            <p:txEl>
                                              <p:pRg st="4" end="4"/>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030147">
                                            <p:txEl>
                                              <p:pRg st="5" end="5"/>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030147">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3015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30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015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a:extLst>
              <a:ext uri="{FF2B5EF4-FFF2-40B4-BE49-F238E27FC236}">
                <a16:creationId xmlns:a16="http://schemas.microsoft.com/office/drawing/2014/main" id="{9B419DBA-6908-476E-AE11-6C3E2E7B04E1}"/>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FA49EDBF-32E2-4823-9254-9420F08F6920}" type="datetime1">
              <a:rPr lang="zh-CN" altLang="en-US" sz="1800" b="0" smtClean="0">
                <a:solidFill>
                  <a:srgbClr val="B2B2B2"/>
                </a:solidFill>
              </a:rPr>
              <a:pPr>
                <a:spcAft>
                  <a:spcPct val="0"/>
                </a:spcAft>
                <a:buFontTx/>
                <a:buNone/>
              </a:pPr>
              <a:t>2023/9/19</a:t>
            </a:fld>
            <a:endParaRPr lang="en-US" altLang="zh-CN" sz="1800" b="0">
              <a:solidFill>
                <a:srgbClr val="B2B2B2"/>
              </a:solidFill>
            </a:endParaRPr>
          </a:p>
        </p:txBody>
      </p:sp>
      <p:sp>
        <p:nvSpPr>
          <p:cNvPr id="14339" name="Rectangle 5">
            <a:extLst>
              <a:ext uri="{FF2B5EF4-FFF2-40B4-BE49-F238E27FC236}">
                <a16:creationId xmlns:a16="http://schemas.microsoft.com/office/drawing/2014/main" id="{AFFAA71C-CC96-44A6-B4B1-C27F19CBCB8F}"/>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(2)</a:t>
            </a:r>
          </a:p>
        </p:txBody>
      </p:sp>
      <p:sp>
        <p:nvSpPr>
          <p:cNvPr id="14340" name="Rectangle 6">
            <a:extLst>
              <a:ext uri="{FF2B5EF4-FFF2-40B4-BE49-F238E27FC236}">
                <a16:creationId xmlns:a16="http://schemas.microsoft.com/office/drawing/2014/main" id="{230CD3F6-B15C-455D-A8FE-A79CD31FCE3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ABCDF10-4BD5-416C-818B-F086EB9016CC}" type="slidenum">
              <a:rPr lang="en-US" altLang="zh-CN" sz="1800" b="0">
                <a:solidFill>
                  <a:srgbClr val="B2B2B2"/>
                </a:solidFill>
              </a:rPr>
              <a:pPr>
                <a:spcAft>
                  <a:spcPct val="0"/>
                </a:spcAft>
                <a:buFontTx/>
                <a:buNone/>
              </a:pPr>
              <a:t>6</a:t>
            </a:fld>
            <a:endParaRPr lang="en-US" altLang="zh-CN" sz="1800" b="0">
              <a:solidFill>
                <a:srgbClr val="B2B2B2"/>
              </a:solidFill>
            </a:endParaRPr>
          </a:p>
        </p:txBody>
      </p:sp>
      <p:sp>
        <p:nvSpPr>
          <p:cNvPr id="14341" name="Rectangle 2">
            <a:extLst>
              <a:ext uri="{FF2B5EF4-FFF2-40B4-BE49-F238E27FC236}">
                <a16:creationId xmlns:a16="http://schemas.microsoft.com/office/drawing/2014/main" id="{ECF30C8F-2FAC-48A9-9A01-F5F8C0469E0D}"/>
              </a:ext>
            </a:extLst>
          </p:cNvPr>
          <p:cNvSpPr>
            <a:spLocks noGrp="1" noChangeArrowheads="1"/>
          </p:cNvSpPr>
          <p:nvPr>
            <p:ph type="title"/>
          </p:nvPr>
        </p:nvSpPr>
        <p:spPr/>
        <p:txBody>
          <a:bodyPr/>
          <a:lstStyle/>
          <a:p>
            <a:r>
              <a:rPr lang="zh-CN" altLang="en-US"/>
              <a:t>最小项性质</a:t>
            </a:r>
          </a:p>
        </p:txBody>
      </p:sp>
      <p:sp>
        <p:nvSpPr>
          <p:cNvPr id="1028099" name="Rectangle 3">
            <a:extLst>
              <a:ext uri="{FF2B5EF4-FFF2-40B4-BE49-F238E27FC236}">
                <a16:creationId xmlns:a16="http://schemas.microsoft.com/office/drawing/2014/main" id="{F26D2212-C441-4243-97DC-AB61AF6A7FB6}"/>
              </a:ext>
            </a:extLst>
          </p:cNvPr>
          <p:cNvSpPr>
            <a:spLocks noGrp="1" noChangeArrowheads="1"/>
          </p:cNvSpPr>
          <p:nvPr>
            <p:ph type="body" idx="1"/>
          </p:nvPr>
        </p:nvSpPr>
        <p:spPr>
          <a:xfrm>
            <a:off x="457200" y="1449388"/>
            <a:ext cx="3244850" cy="4916487"/>
          </a:xfrm>
        </p:spPr>
        <p:txBody>
          <a:bodyPr/>
          <a:lstStyle/>
          <a:p>
            <a:pPr>
              <a:lnSpc>
                <a:spcPct val="90000"/>
              </a:lnSpc>
            </a:pPr>
            <a:r>
              <a:rPr kumimoji="1" lang="zh-CN" altLang="en-US"/>
              <a:t>对于任意一个最小项</a:t>
            </a:r>
          </a:p>
          <a:p>
            <a:pPr lvl="1">
              <a:lnSpc>
                <a:spcPct val="90000"/>
              </a:lnSpc>
            </a:pPr>
            <a:r>
              <a:rPr kumimoji="1" lang="zh-CN" altLang="en-US"/>
              <a:t>有且仅有一组变量取值使其为</a:t>
            </a:r>
            <a:r>
              <a:rPr kumimoji="1" lang="en-US" altLang="zh-CN"/>
              <a:t>1</a:t>
            </a:r>
            <a:endParaRPr kumimoji="1" lang="zh-CN" altLang="en-US"/>
          </a:p>
          <a:p>
            <a:pPr>
              <a:lnSpc>
                <a:spcPct val="90000"/>
              </a:lnSpc>
            </a:pPr>
            <a:r>
              <a:rPr kumimoji="1" lang="zh-CN" altLang="en-US"/>
              <a:t>对于</a:t>
            </a:r>
            <a:r>
              <a:rPr kumimoji="1" lang="zh-CN" altLang="zh-CN"/>
              <a:t>任</a:t>
            </a:r>
            <a:r>
              <a:rPr kumimoji="1" lang="zh-CN" altLang="en-US"/>
              <a:t>意</a:t>
            </a:r>
            <a:r>
              <a:rPr kumimoji="1" lang="zh-CN" altLang="zh-CN"/>
              <a:t>一组变量取值</a:t>
            </a:r>
            <a:endParaRPr kumimoji="1" lang="zh-CN" altLang="en-US"/>
          </a:p>
          <a:p>
            <a:pPr lvl="1">
              <a:lnSpc>
                <a:spcPct val="90000"/>
              </a:lnSpc>
            </a:pPr>
            <a:r>
              <a:rPr kumimoji="1" lang="zh-CN" altLang="en-US"/>
              <a:t>有且仅有一个最小项为</a:t>
            </a:r>
            <a:r>
              <a:rPr kumimoji="1" lang="en-US" altLang="zh-CN"/>
              <a:t>1</a:t>
            </a:r>
          </a:p>
          <a:p>
            <a:pPr lvl="1">
              <a:lnSpc>
                <a:spcPct val="90000"/>
              </a:lnSpc>
            </a:pPr>
            <a:r>
              <a:rPr kumimoji="1" lang="zh-CN" altLang="en-US"/>
              <a:t>全体最小项的和恒为</a:t>
            </a:r>
            <a:r>
              <a:rPr kumimoji="1" lang="en-US" altLang="zh-CN"/>
              <a:t>1</a:t>
            </a:r>
          </a:p>
          <a:p>
            <a:pPr lvl="1">
              <a:lnSpc>
                <a:spcPct val="90000"/>
              </a:lnSpc>
            </a:pPr>
            <a:r>
              <a:rPr kumimoji="1" lang="zh-CN" altLang="en-US"/>
              <a:t>任意两个不同最小项乘积均为</a:t>
            </a:r>
            <a:r>
              <a:rPr kumimoji="1" lang="en-US" altLang="zh-CN"/>
              <a:t>0 </a:t>
            </a:r>
            <a:endParaRPr kumimoji="1" lang="zh-CN" altLang="en-US"/>
          </a:p>
        </p:txBody>
      </p:sp>
      <p:graphicFrame>
        <p:nvGraphicFramePr>
          <p:cNvPr id="1028241" name="Group 145">
            <a:extLst>
              <a:ext uri="{FF2B5EF4-FFF2-40B4-BE49-F238E27FC236}">
                <a16:creationId xmlns:a16="http://schemas.microsoft.com/office/drawing/2014/main" id="{B21A9BE6-CFD2-4C5C-B386-C45A2A49C35D}"/>
              </a:ext>
            </a:extLst>
          </p:cNvPr>
          <p:cNvGraphicFramePr>
            <a:graphicFrameLocks noGrp="1"/>
          </p:cNvGraphicFramePr>
          <p:nvPr/>
        </p:nvGraphicFramePr>
        <p:xfrm>
          <a:off x="4054475" y="2487613"/>
          <a:ext cx="4262438" cy="3208338"/>
        </p:xfrm>
        <a:graphic>
          <a:graphicData uri="http://schemas.openxmlformats.org/drawingml/2006/table">
            <a:tbl>
              <a:tblPr/>
              <a:tblGrid>
                <a:gridCol w="1042988">
                  <a:extLst>
                    <a:ext uri="{9D8B030D-6E8A-4147-A177-3AD203B41FA5}">
                      <a16:colId xmlns:a16="http://schemas.microsoft.com/office/drawing/2014/main" val="20000"/>
                    </a:ext>
                  </a:extLst>
                </a:gridCol>
                <a:gridCol w="828675">
                  <a:extLst>
                    <a:ext uri="{9D8B030D-6E8A-4147-A177-3AD203B41FA5}">
                      <a16:colId xmlns:a16="http://schemas.microsoft.com/office/drawing/2014/main" val="20001"/>
                    </a:ext>
                  </a:extLst>
                </a:gridCol>
                <a:gridCol w="828675">
                  <a:extLst>
                    <a:ext uri="{9D8B030D-6E8A-4147-A177-3AD203B41FA5}">
                      <a16:colId xmlns:a16="http://schemas.microsoft.com/office/drawing/2014/main" val="20002"/>
                    </a:ext>
                  </a:extLst>
                </a:gridCol>
                <a:gridCol w="792162">
                  <a:extLst>
                    <a:ext uri="{9D8B030D-6E8A-4147-A177-3AD203B41FA5}">
                      <a16:colId xmlns:a16="http://schemas.microsoft.com/office/drawing/2014/main" val="20003"/>
                    </a:ext>
                  </a:extLst>
                </a:gridCol>
                <a:gridCol w="769938">
                  <a:extLst>
                    <a:ext uri="{9D8B030D-6E8A-4147-A177-3AD203B41FA5}">
                      <a16:colId xmlns:a16="http://schemas.microsoft.com/office/drawing/2014/main" val="20004"/>
                    </a:ext>
                  </a:extLst>
                </a:gridCol>
              </a:tblGrid>
              <a:tr h="1192212">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A   B  </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A</a:t>
                      </a:r>
                      <a:r>
                        <a:rPr kumimoji="0" lang="en-US" altLang="zh-CN" sz="1600" b="1" i="0" u="none" strike="noStrike" cap="none" normalizeH="0" baseline="0">
                          <a:ln>
                            <a:noFill/>
                          </a:ln>
                          <a:solidFill>
                            <a:schemeClr val="tx1"/>
                          </a:solidFill>
                          <a:effectLst/>
                          <a:latin typeface="Times New Roman" pitchFamily="18" charset="0"/>
                          <a:ea typeface="宋体" pitchFamily="2" charset="-122"/>
                        </a:rPr>
                        <a:t> </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B</a:t>
                      </a: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m</a:t>
                      </a:r>
                      <a:r>
                        <a:rPr kumimoji="1" lang="en-US" altLang="zh-CN" sz="2800" b="0" i="0" u="none" strike="noStrike" cap="none" normalizeH="0" baseline="-20000">
                          <a:ln>
                            <a:noFill/>
                          </a:ln>
                          <a:solidFill>
                            <a:schemeClr val="tx1"/>
                          </a:solidFill>
                          <a:effectLst/>
                          <a:latin typeface="Times New Roman" pitchFamily="18" charset="0"/>
                          <a:ea typeface="宋体" pitchFamily="2" charset="-122"/>
                        </a:rPr>
                        <a:t>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L="0" marR="0" marT="144000" marB="90000" anchor="ctr" anchorCtr="1"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AB </a:t>
                      </a: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m</a:t>
                      </a:r>
                      <a:r>
                        <a:rPr kumimoji="1" lang="en-US" altLang="zh-CN" sz="2800" b="0" i="0" u="none" strike="noStrike" cap="none" normalizeH="0" baseline="-20000">
                          <a:ln>
                            <a:noFill/>
                          </a:ln>
                          <a:solidFill>
                            <a:schemeClr val="tx1"/>
                          </a:solidFill>
                          <a:effectLst/>
                          <a:latin typeface="Times New Roman" pitchFamily="18" charset="0"/>
                          <a:ea typeface="宋体" pitchFamily="2" charset="-122"/>
                        </a:rPr>
                        <a:t>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L="0" marR="0" marT="144000" marB="9000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AB </a:t>
                      </a: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m</a:t>
                      </a:r>
                      <a:r>
                        <a:rPr kumimoji="1" lang="en-US" altLang="zh-CN" sz="2800" b="0" i="0" u="none" strike="noStrike" cap="none" normalizeH="0" baseline="-20000">
                          <a:ln>
                            <a:noFill/>
                          </a:ln>
                          <a:solidFill>
                            <a:schemeClr val="tx1"/>
                          </a:solidFill>
                          <a:effectLst/>
                          <a:latin typeface="Times New Roman" pitchFamily="18" charset="0"/>
                          <a:ea typeface="宋体" pitchFamily="2" charset="-122"/>
                        </a:rPr>
                        <a:t>2</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L="0" marR="0" marT="144000" marB="9000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AB </a:t>
                      </a: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m</a:t>
                      </a:r>
                      <a:r>
                        <a:rPr kumimoji="1" lang="en-US" altLang="zh-CN" sz="2800" b="0" i="0" u="none" strike="noStrike" cap="none" normalizeH="0" baseline="-20000">
                          <a:ln>
                            <a:noFill/>
                          </a:ln>
                          <a:solidFill>
                            <a:schemeClr val="tx1"/>
                          </a:solidFill>
                          <a:effectLst/>
                          <a:latin typeface="Times New Roman" pitchFamily="18" charset="0"/>
                          <a:ea typeface="宋体" pitchFamily="2" charset="-122"/>
                        </a:rPr>
                        <a:t>3</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L="0" marR="0" marT="144000" marB="90000" anchor="ctr" anchorCtr="1" horzOverflow="overflow">
                    <a:lnL w="1905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3238">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0   0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w="1905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32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0   1</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a:noFill/>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w="19050" cap="flat" cmpd="sng" algn="ctr">
                      <a:solidFill>
                        <a:schemeClr val="tx1"/>
                      </a:solidFill>
                      <a:prstDash val="solid"/>
                      <a:round/>
                      <a:headEnd type="none" w="med" len="med"/>
                      <a:tailEnd type="none" w="med" len="med"/>
                    </a:lnL>
                    <a:lnR>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1   0</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a:noFill/>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w="19050" cap="flat" cmpd="sng" algn="ctr">
                      <a:solidFill>
                        <a:schemeClr val="tx1"/>
                      </a:solidFill>
                      <a:prstDash val="solid"/>
                      <a:round/>
                      <a:headEnd type="none" w="med" len="med"/>
                      <a:tailEnd type="none" w="med" len="med"/>
                    </a:lnL>
                    <a:lnR>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1650">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1   1</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a:noFill/>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19050" cap="flat" cmpd="sng" algn="ctr">
                      <a:solidFill>
                        <a:schemeClr val="tx1"/>
                      </a:solidFill>
                      <a:prstDash val="solid"/>
                      <a:round/>
                      <a:headEnd type="none" w="med" len="med"/>
                      <a:tailEnd type="none" w="med" len="med"/>
                    </a:lnL>
                    <a:lnR>
                      <a:noFill/>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4379" name="Line 46">
            <a:extLst>
              <a:ext uri="{FF2B5EF4-FFF2-40B4-BE49-F238E27FC236}">
                <a16:creationId xmlns:a16="http://schemas.microsoft.com/office/drawing/2014/main" id="{0AD09E27-3003-4EFA-8CC5-20561956C265}"/>
              </a:ext>
            </a:extLst>
          </p:cNvPr>
          <p:cNvSpPr>
            <a:spLocks noChangeShapeType="1"/>
          </p:cNvSpPr>
          <p:nvPr/>
        </p:nvSpPr>
        <p:spPr bwMode="auto">
          <a:xfrm>
            <a:off x="5538788" y="2781300"/>
            <a:ext cx="2063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0" name="Line 49">
            <a:extLst>
              <a:ext uri="{FF2B5EF4-FFF2-40B4-BE49-F238E27FC236}">
                <a16:creationId xmlns:a16="http://schemas.microsoft.com/office/drawing/2014/main" id="{CCFD82CF-266D-4A46-968F-56633520DABB}"/>
              </a:ext>
            </a:extLst>
          </p:cNvPr>
          <p:cNvSpPr>
            <a:spLocks noChangeShapeType="1"/>
          </p:cNvSpPr>
          <p:nvPr/>
        </p:nvSpPr>
        <p:spPr bwMode="auto">
          <a:xfrm>
            <a:off x="7151688" y="2781300"/>
            <a:ext cx="2143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1" name="Rectangle 50">
            <a:extLst>
              <a:ext uri="{FF2B5EF4-FFF2-40B4-BE49-F238E27FC236}">
                <a16:creationId xmlns:a16="http://schemas.microsoft.com/office/drawing/2014/main" id="{43E0D297-BEB9-4FA5-B49F-DF1A196A8C40}"/>
              </a:ext>
            </a:extLst>
          </p:cNvPr>
          <p:cNvSpPr>
            <a:spLocks noChangeArrowheads="1"/>
          </p:cNvSpPr>
          <p:nvPr/>
        </p:nvSpPr>
        <p:spPr bwMode="auto">
          <a:xfrm>
            <a:off x="4549775" y="1822450"/>
            <a:ext cx="353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sz="2400" b="0">
                <a:latin typeface="宋体" panose="02010600030101010101" pitchFamily="2" charset="-122"/>
              </a:rPr>
              <a:t>2</a:t>
            </a:r>
            <a:r>
              <a:rPr lang="zh-CN" altLang="en-US" sz="2400" b="0">
                <a:latin typeface="宋体" panose="02010600030101010101" pitchFamily="2" charset="-122"/>
              </a:rPr>
              <a:t>变量全部最小项真值表 </a:t>
            </a:r>
          </a:p>
        </p:txBody>
      </p:sp>
      <p:sp>
        <p:nvSpPr>
          <p:cNvPr id="14382" name="Line 146">
            <a:extLst>
              <a:ext uri="{FF2B5EF4-FFF2-40B4-BE49-F238E27FC236}">
                <a16:creationId xmlns:a16="http://schemas.microsoft.com/office/drawing/2014/main" id="{C8E316E5-CEE1-4F4F-8E5E-903053DBD3D4}"/>
              </a:ext>
            </a:extLst>
          </p:cNvPr>
          <p:cNvSpPr>
            <a:spLocks noChangeShapeType="1"/>
          </p:cNvSpPr>
          <p:nvPr/>
        </p:nvSpPr>
        <p:spPr bwMode="auto">
          <a:xfrm>
            <a:off x="6142038" y="2781300"/>
            <a:ext cx="17938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3" name="Line 147">
            <a:extLst>
              <a:ext uri="{FF2B5EF4-FFF2-40B4-BE49-F238E27FC236}">
                <a16:creationId xmlns:a16="http://schemas.microsoft.com/office/drawing/2014/main" id="{3A5899F6-0F65-48C5-9CA8-6E7A6B8C4488}"/>
              </a:ext>
            </a:extLst>
          </p:cNvPr>
          <p:cNvSpPr>
            <a:spLocks noChangeShapeType="1"/>
          </p:cNvSpPr>
          <p:nvPr/>
        </p:nvSpPr>
        <p:spPr bwMode="auto">
          <a:xfrm>
            <a:off x="5280025" y="2781300"/>
            <a:ext cx="177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809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80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809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809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80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09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a:extLst>
              <a:ext uri="{FF2B5EF4-FFF2-40B4-BE49-F238E27FC236}">
                <a16:creationId xmlns:a16="http://schemas.microsoft.com/office/drawing/2014/main" id="{6857AA36-ED98-4B1E-A8A1-4B014778D766}"/>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56D34BC3-BBBA-481B-A6CF-4DCC7335062A}" type="datetime1">
              <a:rPr lang="zh-CN" altLang="en-US" sz="1800" b="0" smtClean="0">
                <a:solidFill>
                  <a:srgbClr val="B2B2B2"/>
                </a:solidFill>
              </a:rPr>
              <a:pPr>
                <a:spcAft>
                  <a:spcPct val="0"/>
                </a:spcAft>
                <a:buFontTx/>
                <a:buNone/>
              </a:pPr>
              <a:t>2023/9/19</a:t>
            </a:fld>
            <a:endParaRPr lang="en-US" altLang="zh-CN" sz="1800" b="0">
              <a:solidFill>
                <a:srgbClr val="B2B2B2"/>
              </a:solidFill>
            </a:endParaRPr>
          </a:p>
        </p:txBody>
      </p:sp>
      <p:sp>
        <p:nvSpPr>
          <p:cNvPr id="16387" name="Rectangle 5">
            <a:extLst>
              <a:ext uri="{FF2B5EF4-FFF2-40B4-BE49-F238E27FC236}">
                <a16:creationId xmlns:a16="http://schemas.microsoft.com/office/drawing/2014/main" id="{902D75D6-0CAF-40F8-B43A-779DF1F08FE7}"/>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(2)</a:t>
            </a:r>
          </a:p>
        </p:txBody>
      </p:sp>
      <p:sp>
        <p:nvSpPr>
          <p:cNvPr id="16388" name="Rectangle 6">
            <a:extLst>
              <a:ext uri="{FF2B5EF4-FFF2-40B4-BE49-F238E27FC236}">
                <a16:creationId xmlns:a16="http://schemas.microsoft.com/office/drawing/2014/main" id="{92B47C94-9110-42D0-BAA4-2741A418774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4A2109E1-C945-41C7-A512-74502B53B6D2}" type="slidenum">
              <a:rPr lang="en-US" altLang="zh-CN" sz="1800" b="0">
                <a:solidFill>
                  <a:srgbClr val="B2B2B2"/>
                </a:solidFill>
              </a:rPr>
              <a:pPr>
                <a:spcAft>
                  <a:spcPct val="0"/>
                </a:spcAft>
                <a:buFontTx/>
                <a:buNone/>
              </a:pPr>
              <a:t>7</a:t>
            </a:fld>
            <a:endParaRPr lang="en-US" altLang="zh-CN" sz="1800" b="0">
              <a:solidFill>
                <a:srgbClr val="B2B2B2"/>
              </a:solidFill>
            </a:endParaRPr>
          </a:p>
        </p:txBody>
      </p:sp>
      <p:sp>
        <p:nvSpPr>
          <p:cNvPr id="16389" name="Rectangle 2">
            <a:extLst>
              <a:ext uri="{FF2B5EF4-FFF2-40B4-BE49-F238E27FC236}">
                <a16:creationId xmlns:a16="http://schemas.microsoft.com/office/drawing/2014/main" id="{5690A93F-26A9-47D7-BB25-C03998CF84D9}"/>
              </a:ext>
            </a:extLst>
          </p:cNvPr>
          <p:cNvSpPr>
            <a:spLocks noGrp="1" noChangeArrowheads="1"/>
          </p:cNvSpPr>
          <p:nvPr>
            <p:ph type="title"/>
          </p:nvPr>
        </p:nvSpPr>
        <p:spPr/>
        <p:txBody>
          <a:bodyPr/>
          <a:lstStyle/>
          <a:p>
            <a:r>
              <a:rPr kumimoji="1" lang="zh-CN" altLang="en-US"/>
              <a:t>示例</a:t>
            </a:r>
            <a:r>
              <a:rPr lang="zh-CN" altLang="en-US">
                <a:latin typeface="Times New Roman" panose="02020603050405020304" pitchFamily="18" charset="0"/>
              </a:rPr>
              <a:t>─</a:t>
            </a:r>
            <a:r>
              <a:rPr lang="zh-CN" altLang="en-US">
                <a:solidFill>
                  <a:schemeClr val="tx1"/>
                </a:solidFill>
              </a:rPr>
              <a:t>逻辑函数标准与或式</a:t>
            </a:r>
          </a:p>
        </p:txBody>
      </p:sp>
      <p:sp>
        <p:nvSpPr>
          <p:cNvPr id="16390" name="Rectangle 3">
            <a:extLst>
              <a:ext uri="{FF2B5EF4-FFF2-40B4-BE49-F238E27FC236}">
                <a16:creationId xmlns:a16="http://schemas.microsoft.com/office/drawing/2014/main" id="{2E44426D-1B91-4DF3-ADE6-6A8C078A618C}"/>
              </a:ext>
            </a:extLst>
          </p:cNvPr>
          <p:cNvSpPr>
            <a:spLocks noGrp="1" noChangeArrowheads="1"/>
          </p:cNvSpPr>
          <p:nvPr>
            <p:ph type="body" idx="1"/>
          </p:nvPr>
        </p:nvSpPr>
        <p:spPr>
          <a:xfrm>
            <a:off x="457200" y="1449388"/>
            <a:ext cx="8229600" cy="1141412"/>
          </a:xfrm>
        </p:spPr>
        <p:txBody>
          <a:bodyPr/>
          <a:lstStyle/>
          <a:p>
            <a:r>
              <a:rPr lang="zh-CN" altLang="en-US"/>
              <a:t>求逻辑函数的标准与或式</a:t>
            </a:r>
          </a:p>
        </p:txBody>
      </p:sp>
      <p:sp>
        <p:nvSpPr>
          <p:cNvPr id="1087492" name="Rectangle 4">
            <a:extLst>
              <a:ext uri="{FF2B5EF4-FFF2-40B4-BE49-F238E27FC236}">
                <a16:creationId xmlns:a16="http://schemas.microsoft.com/office/drawing/2014/main" id="{0246A8C2-6077-4C99-8F2D-1A17F51144D8}"/>
              </a:ext>
            </a:extLst>
          </p:cNvPr>
          <p:cNvSpPr>
            <a:spLocks noChangeArrowheads="1"/>
          </p:cNvSpPr>
          <p:nvPr/>
        </p:nvSpPr>
        <p:spPr bwMode="auto">
          <a:xfrm>
            <a:off x="6518275" y="1404938"/>
            <a:ext cx="1323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zh-CN" altLang="en-US"/>
              <a:t>真值表</a:t>
            </a:r>
          </a:p>
        </p:txBody>
      </p:sp>
      <p:graphicFrame>
        <p:nvGraphicFramePr>
          <p:cNvPr id="1087493" name="Group 5">
            <a:extLst>
              <a:ext uri="{FF2B5EF4-FFF2-40B4-BE49-F238E27FC236}">
                <a16:creationId xmlns:a16="http://schemas.microsoft.com/office/drawing/2014/main" id="{716576F4-3540-472A-A51C-6681FF7E70C0}"/>
              </a:ext>
            </a:extLst>
          </p:cNvPr>
          <p:cNvGraphicFramePr>
            <a:graphicFrameLocks noGrp="1"/>
          </p:cNvGraphicFramePr>
          <p:nvPr/>
        </p:nvGraphicFramePr>
        <p:xfrm>
          <a:off x="6013450" y="2052638"/>
          <a:ext cx="2368550" cy="4043365"/>
        </p:xfrm>
        <a:graphic>
          <a:graphicData uri="http://schemas.openxmlformats.org/drawingml/2006/table">
            <a:tbl>
              <a:tblPr/>
              <a:tblGrid>
                <a:gridCol w="592138">
                  <a:extLst>
                    <a:ext uri="{9D8B030D-6E8A-4147-A177-3AD203B41FA5}">
                      <a16:colId xmlns:a16="http://schemas.microsoft.com/office/drawing/2014/main" val="20000"/>
                    </a:ext>
                  </a:extLst>
                </a:gridCol>
                <a:gridCol w="322262">
                  <a:extLst>
                    <a:ext uri="{9D8B030D-6E8A-4147-A177-3AD203B41FA5}">
                      <a16:colId xmlns:a16="http://schemas.microsoft.com/office/drawing/2014/main" val="20001"/>
                    </a:ext>
                  </a:extLst>
                </a:gridCol>
                <a:gridCol w="668338">
                  <a:extLst>
                    <a:ext uri="{9D8B030D-6E8A-4147-A177-3AD203B41FA5}">
                      <a16:colId xmlns:a16="http://schemas.microsoft.com/office/drawing/2014/main" val="20002"/>
                    </a:ext>
                  </a:extLst>
                </a:gridCol>
                <a:gridCol w="785812">
                  <a:extLst>
                    <a:ext uri="{9D8B030D-6E8A-4147-A177-3AD203B41FA5}">
                      <a16:colId xmlns:a16="http://schemas.microsoft.com/office/drawing/2014/main" val="20003"/>
                    </a:ext>
                  </a:extLst>
                </a:gridCol>
              </a:tblGrid>
              <a:tr h="627062">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A</a:t>
                      </a:r>
                    </a:p>
                  </a:txBody>
                  <a:tcPr marL="0" marR="0" marT="0" marB="0" anchor="ctr" anchorCtr="1" horzOverflow="overflow">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B</a:t>
                      </a:r>
                    </a:p>
                  </a:txBody>
                  <a:tcPr marL="0" marR="0" marT="0" marB="0" anchor="ctr" anchorCtr="1" horzOverflow="overflow">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C</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Y</a:t>
                      </a:r>
                    </a:p>
                  </a:txBody>
                  <a:tcPr marL="0" marR="0" marT="0" marB="0" anchor="ctr" anchorCtr="1"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7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7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5450">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7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7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7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7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1087559" name="Group 71">
            <a:extLst>
              <a:ext uri="{FF2B5EF4-FFF2-40B4-BE49-F238E27FC236}">
                <a16:creationId xmlns:a16="http://schemas.microsoft.com/office/drawing/2014/main" id="{13C954F9-20C2-4CCE-A699-647CA9C4885D}"/>
              </a:ext>
            </a:extLst>
          </p:cNvPr>
          <p:cNvGraphicFramePr>
            <a:graphicFrameLocks noGrp="1"/>
          </p:cNvGraphicFramePr>
          <p:nvPr/>
        </p:nvGraphicFramePr>
        <p:xfrm>
          <a:off x="5292725" y="2655888"/>
          <a:ext cx="731838" cy="3429000"/>
        </p:xfrm>
        <a:graphic>
          <a:graphicData uri="http://schemas.openxmlformats.org/drawingml/2006/table">
            <a:tbl>
              <a:tblPr/>
              <a:tblGrid>
                <a:gridCol w="731838">
                  <a:extLst>
                    <a:ext uri="{9D8B030D-6E8A-4147-A177-3AD203B41FA5}">
                      <a16:colId xmlns:a16="http://schemas.microsoft.com/office/drawing/2014/main" val="20000"/>
                    </a:ext>
                  </a:extLst>
                </a:gridCol>
              </a:tblGrid>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2</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3</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4</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5</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6</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7</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087586" name="Group 98">
            <a:extLst>
              <a:ext uri="{FF2B5EF4-FFF2-40B4-BE49-F238E27FC236}">
                <a16:creationId xmlns:a16="http://schemas.microsoft.com/office/drawing/2014/main" id="{74E958D5-9A5A-4ADD-B6CE-957666E83ACD}"/>
              </a:ext>
            </a:extLst>
          </p:cNvPr>
          <p:cNvGraphicFramePr>
            <a:graphicFrameLocks noGrp="1"/>
          </p:cNvGraphicFramePr>
          <p:nvPr/>
        </p:nvGraphicFramePr>
        <p:xfrm>
          <a:off x="7596188" y="2676525"/>
          <a:ext cx="785812" cy="3405189"/>
        </p:xfrm>
        <a:graphic>
          <a:graphicData uri="http://schemas.openxmlformats.org/drawingml/2006/table">
            <a:tbl>
              <a:tblPr/>
              <a:tblGrid>
                <a:gridCol w="785812">
                  <a:extLst>
                    <a:ext uri="{9D8B030D-6E8A-4147-A177-3AD203B41FA5}">
                      <a16:colId xmlns:a16="http://schemas.microsoft.com/office/drawing/2014/main" val="20000"/>
                    </a:ext>
                  </a:extLst>
                </a:gridCol>
              </a:tblGrid>
              <a:tr h="425450">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427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425450">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425450">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423863">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427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425450">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425450">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6458" name="Object 125">
            <a:extLst>
              <a:ext uri="{FF2B5EF4-FFF2-40B4-BE49-F238E27FC236}">
                <a16:creationId xmlns:a16="http://schemas.microsoft.com/office/drawing/2014/main" id="{9286F809-DA02-40B3-AF6F-EECA7CE01CE9}"/>
              </a:ext>
            </a:extLst>
          </p:cNvPr>
          <p:cNvGraphicFramePr>
            <a:graphicFrameLocks noChangeAspect="1"/>
          </p:cNvGraphicFramePr>
          <p:nvPr/>
        </p:nvGraphicFramePr>
        <p:xfrm>
          <a:off x="863600" y="2060575"/>
          <a:ext cx="2765425" cy="501650"/>
        </p:xfrm>
        <a:graphic>
          <a:graphicData uri="http://schemas.openxmlformats.org/presentationml/2006/ole">
            <mc:AlternateContent xmlns:mc="http://schemas.openxmlformats.org/markup-compatibility/2006">
              <mc:Choice xmlns:v="urn:schemas-microsoft-com:vml" Requires="v">
                <p:oleObj spid="_x0000_s16506" name="公式" r:id="rId4" imgW="1384300" imgH="241300" progId="Equation.3">
                  <p:embed/>
                </p:oleObj>
              </mc:Choice>
              <mc:Fallback>
                <p:oleObj name="公式" r:id="rId4" imgW="1384300" imgH="241300" progId="Equation.3">
                  <p:embed/>
                  <p:pic>
                    <p:nvPicPr>
                      <p:cNvPr id="0" name="Object 1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600" y="2060575"/>
                        <a:ext cx="27654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87614" name="Object 126">
            <a:extLst>
              <a:ext uri="{FF2B5EF4-FFF2-40B4-BE49-F238E27FC236}">
                <a16:creationId xmlns:a16="http://schemas.microsoft.com/office/drawing/2014/main" id="{CF8049C2-11DC-41D4-B79A-44327278780C}"/>
              </a:ext>
            </a:extLst>
          </p:cNvPr>
          <p:cNvGraphicFramePr>
            <a:graphicFrameLocks noChangeAspect="1"/>
          </p:cNvGraphicFramePr>
          <p:nvPr/>
        </p:nvGraphicFramePr>
        <p:xfrm>
          <a:off x="1223963" y="2600325"/>
          <a:ext cx="3194050" cy="501650"/>
        </p:xfrm>
        <a:graphic>
          <a:graphicData uri="http://schemas.openxmlformats.org/presentationml/2006/ole">
            <mc:AlternateContent xmlns:mc="http://schemas.openxmlformats.org/markup-compatibility/2006">
              <mc:Choice xmlns:v="urn:schemas-microsoft-com:vml" Requires="v">
                <p:oleObj spid="_x0000_s16507" name="公式" r:id="rId6" imgW="1600200" imgH="241300" progId="Equation.3">
                  <p:embed/>
                </p:oleObj>
              </mc:Choice>
              <mc:Fallback>
                <p:oleObj name="公式" r:id="rId6" imgW="1600200" imgH="241300" progId="Equation.3">
                  <p:embed/>
                  <p:pic>
                    <p:nvPicPr>
                      <p:cNvPr id="0" name="Object 1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3963" y="2600325"/>
                        <a:ext cx="31940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87615" name="Object 127">
            <a:extLst>
              <a:ext uri="{FF2B5EF4-FFF2-40B4-BE49-F238E27FC236}">
                <a16:creationId xmlns:a16="http://schemas.microsoft.com/office/drawing/2014/main" id="{F69755A0-D10A-41E4-8DEB-6A0AC9363939}"/>
              </a:ext>
            </a:extLst>
          </p:cNvPr>
          <p:cNvGraphicFramePr>
            <a:graphicFrameLocks noChangeAspect="1"/>
          </p:cNvGraphicFramePr>
          <p:nvPr/>
        </p:nvGraphicFramePr>
        <p:xfrm>
          <a:off x="1223963" y="3141663"/>
          <a:ext cx="3625850" cy="450850"/>
        </p:xfrm>
        <a:graphic>
          <a:graphicData uri="http://schemas.openxmlformats.org/presentationml/2006/ole">
            <mc:AlternateContent xmlns:mc="http://schemas.openxmlformats.org/markup-compatibility/2006">
              <mc:Choice xmlns:v="urn:schemas-microsoft-com:vml" Requires="v">
                <p:oleObj spid="_x0000_s16508" name="公式" r:id="rId8" imgW="1815312" imgH="215806" progId="Equation.3">
                  <p:embed/>
                </p:oleObj>
              </mc:Choice>
              <mc:Fallback>
                <p:oleObj name="公式" r:id="rId8" imgW="1815312" imgH="215806" progId="Equation.3">
                  <p:embed/>
                  <p:pic>
                    <p:nvPicPr>
                      <p:cNvPr id="0" name="Object 1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23963" y="3141663"/>
                        <a:ext cx="36258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87616" name="Object 128">
            <a:extLst>
              <a:ext uri="{FF2B5EF4-FFF2-40B4-BE49-F238E27FC236}">
                <a16:creationId xmlns:a16="http://schemas.microsoft.com/office/drawing/2014/main" id="{AC15008F-3859-4D89-8526-F4B4EC7C77AE}"/>
              </a:ext>
            </a:extLst>
          </p:cNvPr>
          <p:cNvGraphicFramePr>
            <a:graphicFrameLocks noChangeAspect="1"/>
          </p:cNvGraphicFramePr>
          <p:nvPr/>
        </p:nvGraphicFramePr>
        <p:xfrm>
          <a:off x="1223963" y="3644900"/>
          <a:ext cx="2867025" cy="488950"/>
        </p:xfrm>
        <a:graphic>
          <a:graphicData uri="http://schemas.openxmlformats.org/presentationml/2006/ole">
            <mc:AlternateContent xmlns:mc="http://schemas.openxmlformats.org/markup-compatibility/2006">
              <mc:Choice xmlns:v="urn:schemas-microsoft-com:vml" Requires="v">
                <p:oleObj spid="_x0000_s16509" name="公式" r:id="rId10" imgW="1308100" imgH="228600" progId="Equation.3">
                  <p:embed/>
                </p:oleObj>
              </mc:Choice>
              <mc:Fallback>
                <p:oleObj name="公式" r:id="rId10" imgW="1308100" imgH="228600" progId="Equation.3">
                  <p:embed/>
                  <p:pic>
                    <p:nvPicPr>
                      <p:cNvPr id="0" name="Object 1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23963" y="3644900"/>
                        <a:ext cx="28670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87617" name="Object 129">
            <a:extLst>
              <a:ext uri="{FF2B5EF4-FFF2-40B4-BE49-F238E27FC236}">
                <a16:creationId xmlns:a16="http://schemas.microsoft.com/office/drawing/2014/main" id="{65A62D5B-3AF8-46A5-9965-932E6E649DDF}"/>
              </a:ext>
            </a:extLst>
          </p:cNvPr>
          <p:cNvGraphicFramePr>
            <a:graphicFrameLocks noChangeAspect="1"/>
          </p:cNvGraphicFramePr>
          <p:nvPr/>
        </p:nvGraphicFramePr>
        <p:xfrm>
          <a:off x="1223963" y="4149725"/>
          <a:ext cx="2170112" cy="523875"/>
        </p:xfrm>
        <a:graphic>
          <a:graphicData uri="http://schemas.openxmlformats.org/presentationml/2006/ole">
            <mc:AlternateContent xmlns:mc="http://schemas.openxmlformats.org/markup-compatibility/2006">
              <mc:Choice xmlns:v="urn:schemas-microsoft-com:vml" Requires="v">
                <p:oleObj spid="_x0000_s16510" name="公式" r:id="rId12" imgW="990170" imgH="253890" progId="Equation.3">
                  <p:embed/>
                </p:oleObj>
              </mc:Choice>
              <mc:Fallback>
                <p:oleObj name="公式" r:id="rId12" imgW="990170" imgH="253890" progId="Equation.3">
                  <p:embed/>
                  <p:pic>
                    <p:nvPicPr>
                      <p:cNvPr id="0" name="Object 12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23963" y="4149725"/>
                        <a:ext cx="21701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87618" name="Object 130">
            <a:extLst>
              <a:ext uri="{FF2B5EF4-FFF2-40B4-BE49-F238E27FC236}">
                <a16:creationId xmlns:a16="http://schemas.microsoft.com/office/drawing/2014/main" id="{4D1C4E03-38A0-4983-A76A-4032311E19C7}"/>
              </a:ext>
            </a:extLst>
          </p:cNvPr>
          <p:cNvGraphicFramePr>
            <a:graphicFrameLocks noChangeAspect="1"/>
          </p:cNvGraphicFramePr>
          <p:nvPr/>
        </p:nvGraphicFramePr>
        <p:xfrm>
          <a:off x="863600" y="4689475"/>
          <a:ext cx="2941638" cy="554038"/>
        </p:xfrm>
        <a:graphic>
          <a:graphicData uri="http://schemas.openxmlformats.org/presentationml/2006/ole">
            <mc:AlternateContent xmlns:mc="http://schemas.openxmlformats.org/markup-compatibility/2006">
              <mc:Choice xmlns:v="urn:schemas-microsoft-com:vml" Requires="v">
                <p:oleObj spid="_x0000_s16511" name="公式" r:id="rId14" imgW="1472561" imgH="266584" progId="Equation.3">
                  <p:embed/>
                </p:oleObj>
              </mc:Choice>
              <mc:Fallback>
                <p:oleObj name="公式" r:id="rId14" imgW="1472561" imgH="266584" progId="Equation.3">
                  <p:embed/>
                  <p:pic>
                    <p:nvPicPr>
                      <p:cNvPr id="0" name="Object 13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63600" y="4689475"/>
                        <a:ext cx="2941638"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87619" name="Object 131">
            <a:extLst>
              <a:ext uri="{FF2B5EF4-FFF2-40B4-BE49-F238E27FC236}">
                <a16:creationId xmlns:a16="http://schemas.microsoft.com/office/drawing/2014/main" id="{7F0E9394-C48A-46BF-931E-9F0EB26B7531}"/>
              </a:ext>
            </a:extLst>
          </p:cNvPr>
          <p:cNvGraphicFramePr>
            <a:graphicFrameLocks noChangeAspect="1"/>
          </p:cNvGraphicFramePr>
          <p:nvPr/>
        </p:nvGraphicFramePr>
        <p:xfrm>
          <a:off x="2185988" y="5265738"/>
          <a:ext cx="2078037" cy="449262"/>
        </p:xfrm>
        <a:graphic>
          <a:graphicData uri="http://schemas.openxmlformats.org/presentationml/2006/ole">
            <mc:AlternateContent xmlns:mc="http://schemas.openxmlformats.org/markup-compatibility/2006">
              <mc:Choice xmlns:v="urn:schemas-microsoft-com:vml" Requires="v">
                <p:oleObj spid="_x0000_s16512" name="公式" r:id="rId16" imgW="1040948" imgH="215806" progId="Equation.3">
                  <p:embed/>
                </p:oleObj>
              </mc:Choice>
              <mc:Fallback>
                <p:oleObj name="公式" r:id="rId16" imgW="1040948" imgH="215806" progId="Equation.3">
                  <p:embed/>
                  <p:pic>
                    <p:nvPicPr>
                      <p:cNvPr id="0" name="Object 13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85988" y="5265738"/>
                        <a:ext cx="2078037"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87620" name="Object 132">
            <a:extLst>
              <a:ext uri="{FF2B5EF4-FFF2-40B4-BE49-F238E27FC236}">
                <a16:creationId xmlns:a16="http://schemas.microsoft.com/office/drawing/2014/main" id="{35801886-9777-4227-9C9F-404C3BA2C45F}"/>
              </a:ext>
            </a:extLst>
          </p:cNvPr>
          <p:cNvGraphicFramePr>
            <a:graphicFrameLocks noChangeAspect="1"/>
          </p:cNvGraphicFramePr>
          <p:nvPr/>
        </p:nvGraphicFramePr>
        <p:xfrm>
          <a:off x="2185988" y="5805488"/>
          <a:ext cx="2170112" cy="523875"/>
        </p:xfrm>
        <a:graphic>
          <a:graphicData uri="http://schemas.openxmlformats.org/presentationml/2006/ole">
            <mc:AlternateContent xmlns:mc="http://schemas.openxmlformats.org/markup-compatibility/2006">
              <mc:Choice xmlns:v="urn:schemas-microsoft-com:vml" Requires="v">
                <p:oleObj spid="_x0000_s16513" name="公式" r:id="rId18" imgW="990170" imgH="253890" progId="Equation.3">
                  <p:embed/>
                </p:oleObj>
              </mc:Choice>
              <mc:Fallback>
                <p:oleObj name="公式" r:id="rId18" imgW="990170" imgH="253890" progId="Equation.3">
                  <p:embed/>
                  <p:pic>
                    <p:nvPicPr>
                      <p:cNvPr id="0" name="Object 13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85988" y="5805488"/>
                        <a:ext cx="21701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876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876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8761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8761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8761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8761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874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87493"/>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087586"/>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1087559"/>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10876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749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a:extLst>
              <a:ext uri="{FF2B5EF4-FFF2-40B4-BE49-F238E27FC236}">
                <a16:creationId xmlns:a16="http://schemas.microsoft.com/office/drawing/2014/main" id="{B344F961-C6A5-48D7-B95E-5BA7449976BF}"/>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01527E1D-9BE8-4F28-B00D-E42037EA0AD8}" type="datetime1">
              <a:rPr lang="zh-CN" altLang="en-US" sz="1800" b="0" smtClean="0">
                <a:solidFill>
                  <a:srgbClr val="B2B2B2"/>
                </a:solidFill>
              </a:rPr>
              <a:pPr>
                <a:spcAft>
                  <a:spcPct val="0"/>
                </a:spcAft>
                <a:buFontTx/>
                <a:buNone/>
              </a:pPr>
              <a:t>2023/9/19</a:t>
            </a:fld>
            <a:endParaRPr lang="en-US" altLang="zh-CN" sz="1800" b="0">
              <a:solidFill>
                <a:srgbClr val="B2B2B2"/>
              </a:solidFill>
            </a:endParaRPr>
          </a:p>
        </p:txBody>
      </p:sp>
      <p:sp>
        <p:nvSpPr>
          <p:cNvPr id="18435" name="Rectangle 5">
            <a:extLst>
              <a:ext uri="{FF2B5EF4-FFF2-40B4-BE49-F238E27FC236}">
                <a16:creationId xmlns:a16="http://schemas.microsoft.com/office/drawing/2014/main" id="{02305184-EFEE-4C8B-8A69-6FC84634B7CC}"/>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(2)</a:t>
            </a:r>
          </a:p>
        </p:txBody>
      </p:sp>
      <p:sp>
        <p:nvSpPr>
          <p:cNvPr id="18436" name="Rectangle 6">
            <a:extLst>
              <a:ext uri="{FF2B5EF4-FFF2-40B4-BE49-F238E27FC236}">
                <a16:creationId xmlns:a16="http://schemas.microsoft.com/office/drawing/2014/main" id="{56FD8761-1C94-46F0-A47B-65A7C075E2E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1682FD04-DD08-4AE3-967E-9992220950CF}" type="slidenum">
              <a:rPr lang="en-US" altLang="zh-CN" sz="1800" b="0">
                <a:solidFill>
                  <a:srgbClr val="B2B2B2"/>
                </a:solidFill>
              </a:rPr>
              <a:pPr>
                <a:spcAft>
                  <a:spcPct val="0"/>
                </a:spcAft>
                <a:buFontTx/>
                <a:buNone/>
              </a:pPr>
              <a:t>8</a:t>
            </a:fld>
            <a:endParaRPr lang="en-US" altLang="zh-CN" sz="1800" b="0">
              <a:solidFill>
                <a:srgbClr val="B2B2B2"/>
              </a:solidFill>
            </a:endParaRPr>
          </a:p>
        </p:txBody>
      </p:sp>
      <p:sp>
        <p:nvSpPr>
          <p:cNvPr id="18437" name="Rectangle 2">
            <a:extLst>
              <a:ext uri="{FF2B5EF4-FFF2-40B4-BE49-F238E27FC236}">
                <a16:creationId xmlns:a16="http://schemas.microsoft.com/office/drawing/2014/main" id="{D715295D-6625-47F6-8E18-863486673859}"/>
              </a:ext>
            </a:extLst>
          </p:cNvPr>
          <p:cNvSpPr>
            <a:spLocks noGrp="1" noChangeArrowheads="1"/>
          </p:cNvSpPr>
          <p:nvPr>
            <p:ph type="title"/>
          </p:nvPr>
        </p:nvSpPr>
        <p:spPr/>
        <p:txBody>
          <a:bodyPr/>
          <a:lstStyle/>
          <a:p>
            <a:r>
              <a:rPr lang="zh-CN" altLang="en-US"/>
              <a:t>最大项定义</a:t>
            </a:r>
          </a:p>
        </p:txBody>
      </p:sp>
      <p:sp>
        <p:nvSpPr>
          <p:cNvPr id="1079299" name="Rectangle 3">
            <a:extLst>
              <a:ext uri="{FF2B5EF4-FFF2-40B4-BE49-F238E27FC236}">
                <a16:creationId xmlns:a16="http://schemas.microsoft.com/office/drawing/2014/main" id="{58510D9F-425A-4FA3-9D12-2537CAC7A014}"/>
              </a:ext>
            </a:extLst>
          </p:cNvPr>
          <p:cNvSpPr>
            <a:spLocks noGrp="1" noChangeArrowheads="1"/>
          </p:cNvSpPr>
          <p:nvPr>
            <p:ph type="body" idx="1"/>
          </p:nvPr>
        </p:nvSpPr>
        <p:spPr>
          <a:xfrm>
            <a:off x="457200" y="1449388"/>
            <a:ext cx="8075613" cy="4932362"/>
          </a:xfrm>
        </p:spPr>
        <p:txBody>
          <a:bodyPr/>
          <a:lstStyle/>
          <a:p>
            <a:r>
              <a:rPr lang="zh-CN" altLang="en-US">
                <a:latin typeface="Times New Roman" panose="02020603050405020304" pitchFamily="18" charset="0"/>
              </a:rPr>
              <a:t>包含全部输入变量的或项，每个变量均以原变量或反变量的形式出现一次</a:t>
            </a:r>
          </a:p>
          <a:p>
            <a:pPr>
              <a:buFontTx/>
              <a:buNone/>
            </a:pPr>
            <a:r>
              <a:rPr lang="zh-CN" altLang="en-US" sz="2400">
                <a:latin typeface="Times New Roman" panose="02020603050405020304" pitchFamily="18" charset="0"/>
              </a:rPr>
              <a:t>     </a:t>
            </a:r>
            <a:r>
              <a:rPr lang="zh-CN" altLang="en-US" sz="2500" b="0">
                <a:latin typeface="Times New Roman" panose="02020603050405020304" pitchFamily="18" charset="0"/>
              </a:rPr>
              <a:t>例，对于</a:t>
            </a:r>
            <a:r>
              <a:rPr lang="en-US" altLang="zh-CN" sz="2500" b="0">
                <a:latin typeface="Times New Roman" panose="02020603050405020304" pitchFamily="18" charset="0"/>
              </a:rPr>
              <a:t>3</a:t>
            </a:r>
            <a:r>
              <a:rPr lang="zh-CN" altLang="en-US" sz="2500" b="0">
                <a:latin typeface="Times New Roman" panose="02020603050405020304" pitchFamily="18" charset="0"/>
              </a:rPr>
              <a:t>变量逻辑函数</a:t>
            </a:r>
            <a:r>
              <a:rPr lang="en-US" altLang="zh-CN" sz="2500" b="0">
                <a:latin typeface="Times New Roman" panose="02020603050405020304" pitchFamily="18" charset="0"/>
              </a:rPr>
              <a:t>Y(A,B,C)</a:t>
            </a:r>
          </a:p>
          <a:p>
            <a:pPr lvl="1">
              <a:spcBef>
                <a:spcPct val="10000"/>
              </a:spcBef>
              <a:buFontTx/>
              <a:buNone/>
            </a:pPr>
            <a:r>
              <a:rPr lang="zh-CN" altLang="en-US"/>
              <a:t>				                                 是最大项</a:t>
            </a:r>
            <a:endParaRPr lang="en-US" altLang="zh-CN"/>
          </a:p>
          <a:p>
            <a:r>
              <a:rPr lang="zh-CN" altLang="en-US">
                <a:solidFill>
                  <a:srgbClr val="000000"/>
                </a:solidFill>
                <a:latin typeface="Times New Roman" panose="02020603050405020304" pitchFamily="18" charset="0"/>
              </a:rPr>
              <a:t>对于</a:t>
            </a:r>
            <a:r>
              <a:rPr lang="en-US" altLang="zh-CN">
                <a:solidFill>
                  <a:srgbClr val="000000"/>
                </a:solidFill>
                <a:latin typeface="Times New Roman" panose="02020603050405020304" pitchFamily="18" charset="0"/>
              </a:rPr>
              <a:t>n</a:t>
            </a:r>
            <a:r>
              <a:rPr lang="zh-CN" altLang="en-US">
                <a:solidFill>
                  <a:srgbClr val="000000"/>
                </a:solidFill>
                <a:latin typeface="Times New Roman" panose="02020603050405020304" pitchFamily="18" charset="0"/>
              </a:rPr>
              <a:t>变量逻辑函数，共有</a:t>
            </a:r>
            <a:r>
              <a:rPr lang="en-US" altLang="zh-CN">
                <a:solidFill>
                  <a:srgbClr val="000000"/>
                </a:solidFill>
                <a:latin typeface="Times New Roman" panose="02020603050405020304" pitchFamily="18" charset="0"/>
              </a:rPr>
              <a:t>2</a:t>
            </a:r>
            <a:r>
              <a:rPr lang="en-US" altLang="zh-CN" baseline="40000">
                <a:solidFill>
                  <a:srgbClr val="000000"/>
                </a:solidFill>
                <a:latin typeface="Times New Roman" panose="02020603050405020304" pitchFamily="18" charset="0"/>
              </a:rPr>
              <a:t>n</a:t>
            </a:r>
            <a:r>
              <a:rPr lang="zh-CN" altLang="en-US">
                <a:solidFill>
                  <a:srgbClr val="000000"/>
                </a:solidFill>
                <a:latin typeface="Times New Roman" panose="02020603050405020304" pitchFamily="18" charset="0"/>
              </a:rPr>
              <a:t>个最大项，每个最大项</a:t>
            </a:r>
            <a:r>
              <a:rPr lang="zh-CN" altLang="en-US">
                <a:latin typeface="Times New Roman" panose="02020603050405020304" pitchFamily="18" charset="0"/>
              </a:rPr>
              <a:t>记作 </a:t>
            </a:r>
            <a:r>
              <a:rPr kumimoji="1" lang="en-US" altLang="zh-CN">
                <a:latin typeface="Times New Roman" panose="02020603050405020304" pitchFamily="18" charset="0"/>
              </a:rPr>
              <a:t>M</a:t>
            </a:r>
            <a:r>
              <a:rPr kumimoji="1" lang="en-US" altLang="zh-CN" sz="3200" baseline="-15000">
                <a:latin typeface="Times New Roman" panose="02020603050405020304" pitchFamily="18" charset="0"/>
              </a:rPr>
              <a:t>i </a:t>
            </a:r>
            <a:r>
              <a:rPr lang="zh-CN" altLang="en-US">
                <a:latin typeface="Times New Roman" panose="02020603050405020304" pitchFamily="18" charset="0"/>
              </a:rPr>
              <a:t>，其中下标</a:t>
            </a:r>
            <a:r>
              <a:rPr lang="en-US" altLang="zh-CN">
                <a:latin typeface="Times New Roman" panose="02020603050405020304" pitchFamily="18" charset="0"/>
              </a:rPr>
              <a:t>i</a:t>
            </a:r>
            <a:r>
              <a:rPr lang="zh-CN" altLang="en-US">
                <a:latin typeface="Times New Roman" panose="02020603050405020304" pitchFamily="18" charset="0"/>
              </a:rPr>
              <a:t>为最大项的编号</a:t>
            </a:r>
          </a:p>
          <a:p>
            <a:pPr lvl="1"/>
            <a:r>
              <a:rPr lang="zh-CN" altLang="en-US" sz="2500"/>
              <a:t>编号方法：原变量和反变量分别取</a:t>
            </a:r>
            <a:r>
              <a:rPr lang="en-US" altLang="zh-CN" sz="2500"/>
              <a:t>0</a:t>
            </a:r>
            <a:r>
              <a:rPr lang="zh-CN" altLang="en-US" sz="2500"/>
              <a:t>和</a:t>
            </a:r>
            <a:r>
              <a:rPr lang="en-US" altLang="zh-CN" sz="2500"/>
              <a:t>1</a:t>
            </a:r>
            <a:r>
              <a:rPr lang="zh-CN" altLang="en-US" sz="2500"/>
              <a:t>构成的二进制数对应的十进制数</a:t>
            </a:r>
            <a:r>
              <a:rPr kumimoji="1" lang="zh-CN" altLang="en-US" sz="2500"/>
              <a:t>（注意变量</a:t>
            </a:r>
            <a:r>
              <a:rPr lang="zh-CN" altLang="en-US" sz="2500"/>
              <a:t>排列</a:t>
            </a:r>
            <a:r>
              <a:rPr kumimoji="1" lang="zh-CN" altLang="en-US" sz="2500"/>
              <a:t>次序）</a:t>
            </a:r>
            <a:endParaRPr lang="zh-CN" altLang="en-US" sz="2500"/>
          </a:p>
          <a:p>
            <a:pPr lvl="1">
              <a:spcBef>
                <a:spcPct val="20000"/>
              </a:spcBef>
              <a:buFontTx/>
              <a:buNone/>
            </a:pPr>
            <a:r>
              <a:rPr kumimoji="1" lang="zh-CN" altLang="en-US" sz="2500"/>
              <a:t>上例中，						分别记作</a:t>
            </a:r>
            <a:endParaRPr lang="en-US" altLang="zh-CN" sz="2500"/>
          </a:p>
        </p:txBody>
      </p:sp>
      <p:graphicFrame>
        <p:nvGraphicFramePr>
          <p:cNvPr id="1079300" name="Object 4">
            <a:extLst>
              <a:ext uri="{FF2B5EF4-FFF2-40B4-BE49-F238E27FC236}">
                <a16:creationId xmlns:a16="http://schemas.microsoft.com/office/drawing/2014/main" id="{A186F851-79AC-4279-8EF0-2A76B54C6278}"/>
              </a:ext>
            </a:extLst>
          </p:cNvPr>
          <p:cNvGraphicFramePr>
            <a:graphicFrameLocks noChangeAspect="1"/>
          </p:cNvGraphicFramePr>
          <p:nvPr/>
        </p:nvGraphicFramePr>
        <p:xfrm>
          <a:off x="1530350" y="2852738"/>
          <a:ext cx="4446588" cy="431800"/>
        </p:xfrm>
        <a:graphic>
          <a:graphicData uri="http://schemas.openxmlformats.org/presentationml/2006/ole">
            <mc:AlternateContent xmlns:mc="http://schemas.openxmlformats.org/markup-compatibility/2006">
              <mc:Choice xmlns:v="urn:schemas-microsoft-com:vml" Requires="v">
                <p:oleObj spid="_x0000_s18452" name="公式" r:id="rId4" imgW="2057400" imgH="215900" progId="Equation.3">
                  <p:embed/>
                </p:oleObj>
              </mc:Choice>
              <mc:Fallback>
                <p:oleObj name="公式" r:id="rId4" imgW="2057400" imgH="2159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0350" y="2852738"/>
                        <a:ext cx="44465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79303" name="Rectangle 7">
            <a:extLst>
              <a:ext uri="{FF2B5EF4-FFF2-40B4-BE49-F238E27FC236}">
                <a16:creationId xmlns:a16="http://schemas.microsoft.com/office/drawing/2014/main" id="{F54FC791-C3F1-4EA9-BB26-4BA65BAEBC93}"/>
              </a:ext>
            </a:extLst>
          </p:cNvPr>
          <p:cNvSpPr>
            <a:spLocks noChangeArrowheads="1"/>
          </p:cNvSpPr>
          <p:nvPr/>
        </p:nvSpPr>
        <p:spPr bwMode="auto">
          <a:xfrm>
            <a:off x="1511300" y="5646738"/>
            <a:ext cx="22240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b="0">
                <a:latin typeface="Times New Roman" panose="02020603050405020304" pitchFamily="18" charset="0"/>
              </a:rPr>
              <a:t>M</a:t>
            </a:r>
            <a:r>
              <a:rPr kumimoji="1" lang="en-US" altLang="zh-CN" b="0" baseline="-15000">
                <a:latin typeface="Times New Roman" panose="02020603050405020304" pitchFamily="18" charset="0"/>
              </a:rPr>
              <a:t>5 </a:t>
            </a:r>
            <a:r>
              <a:rPr kumimoji="1" lang="zh-CN" altLang="en-US" sz="2400" b="0">
                <a:latin typeface="Times New Roman" panose="02020603050405020304" pitchFamily="18" charset="0"/>
              </a:rPr>
              <a:t>，</a:t>
            </a:r>
            <a:r>
              <a:rPr kumimoji="1" lang="en-US" altLang="zh-CN" b="0">
                <a:latin typeface="Times New Roman" panose="02020603050405020304" pitchFamily="18" charset="0"/>
              </a:rPr>
              <a:t>M</a:t>
            </a:r>
            <a:r>
              <a:rPr kumimoji="1" lang="en-US" altLang="zh-CN" b="0" baseline="-15000">
                <a:latin typeface="Times New Roman" panose="02020603050405020304" pitchFamily="18" charset="0"/>
              </a:rPr>
              <a:t>2 </a:t>
            </a:r>
            <a:r>
              <a:rPr kumimoji="1" lang="zh-CN" altLang="en-US" sz="2400" b="0">
                <a:latin typeface="Times New Roman" panose="02020603050405020304" pitchFamily="18" charset="0"/>
              </a:rPr>
              <a:t>，</a:t>
            </a:r>
            <a:r>
              <a:rPr kumimoji="1" lang="en-US" altLang="zh-CN" b="0">
                <a:latin typeface="Times New Roman" panose="02020603050405020304" pitchFamily="18" charset="0"/>
              </a:rPr>
              <a:t>M</a:t>
            </a:r>
            <a:r>
              <a:rPr kumimoji="1" lang="en-US" altLang="zh-CN" b="0" baseline="-15000">
                <a:latin typeface="Times New Roman" panose="02020603050405020304" pitchFamily="18" charset="0"/>
              </a:rPr>
              <a:t>3</a:t>
            </a:r>
            <a:endParaRPr kumimoji="1" lang="zh-CN" altLang="en-US" b="0" baseline="-15000">
              <a:latin typeface="Times New Roman" panose="02020603050405020304" pitchFamily="18" charset="0"/>
            </a:endParaRPr>
          </a:p>
        </p:txBody>
      </p:sp>
      <p:graphicFrame>
        <p:nvGraphicFramePr>
          <p:cNvPr id="1079304" name="Object 8">
            <a:extLst>
              <a:ext uri="{FF2B5EF4-FFF2-40B4-BE49-F238E27FC236}">
                <a16:creationId xmlns:a16="http://schemas.microsoft.com/office/drawing/2014/main" id="{006E7FC0-602B-4A92-B8B8-A4537DF82474}"/>
              </a:ext>
            </a:extLst>
          </p:cNvPr>
          <p:cNvGraphicFramePr>
            <a:graphicFrameLocks noChangeAspect="1"/>
          </p:cNvGraphicFramePr>
          <p:nvPr/>
        </p:nvGraphicFramePr>
        <p:xfrm>
          <a:off x="2286000" y="5192713"/>
          <a:ext cx="4446588" cy="431800"/>
        </p:xfrm>
        <a:graphic>
          <a:graphicData uri="http://schemas.openxmlformats.org/presentationml/2006/ole">
            <mc:AlternateContent xmlns:mc="http://schemas.openxmlformats.org/markup-compatibility/2006">
              <mc:Choice xmlns:v="urn:schemas-microsoft-com:vml" Requires="v">
                <p:oleObj spid="_x0000_s18453" name="公式" r:id="rId6" imgW="2057400" imgH="215900" progId="Equation.3">
                  <p:embed/>
                </p:oleObj>
              </mc:Choice>
              <mc:Fallback>
                <p:oleObj name="公式" r:id="rId6" imgW="2057400" imgH="2159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5192713"/>
                        <a:ext cx="44465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7929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7930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792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7929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79299">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07929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7930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793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930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a:extLst>
              <a:ext uri="{FF2B5EF4-FFF2-40B4-BE49-F238E27FC236}">
                <a16:creationId xmlns:a16="http://schemas.microsoft.com/office/drawing/2014/main" id="{1CF23976-6591-41A7-9D2A-602FFAE992B6}"/>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4C4387F2-A773-425F-91B4-9A586B475904}" type="datetime1">
              <a:rPr lang="zh-CN" altLang="en-US" sz="1800" b="0" smtClean="0">
                <a:solidFill>
                  <a:srgbClr val="B2B2B2"/>
                </a:solidFill>
              </a:rPr>
              <a:pPr>
                <a:spcAft>
                  <a:spcPct val="0"/>
                </a:spcAft>
                <a:buFontTx/>
                <a:buNone/>
              </a:pPr>
              <a:t>2023/9/19</a:t>
            </a:fld>
            <a:endParaRPr lang="en-US" altLang="zh-CN" sz="1800" b="0">
              <a:solidFill>
                <a:srgbClr val="B2B2B2"/>
              </a:solidFill>
            </a:endParaRPr>
          </a:p>
        </p:txBody>
      </p:sp>
      <p:sp>
        <p:nvSpPr>
          <p:cNvPr id="20483" name="Rectangle 5">
            <a:extLst>
              <a:ext uri="{FF2B5EF4-FFF2-40B4-BE49-F238E27FC236}">
                <a16:creationId xmlns:a16="http://schemas.microsoft.com/office/drawing/2014/main" id="{B1AD4A61-82A9-43C4-A83A-4E728E6D6994}"/>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(2)</a:t>
            </a:r>
          </a:p>
        </p:txBody>
      </p:sp>
      <p:sp>
        <p:nvSpPr>
          <p:cNvPr id="20484" name="Rectangle 6">
            <a:extLst>
              <a:ext uri="{FF2B5EF4-FFF2-40B4-BE49-F238E27FC236}">
                <a16:creationId xmlns:a16="http://schemas.microsoft.com/office/drawing/2014/main" id="{8047BEED-0896-47C0-BDCA-6063ED9A583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4A59FC32-2555-4F8F-B187-8EE89E51F278}" type="slidenum">
              <a:rPr lang="en-US" altLang="zh-CN" sz="1800" b="0">
                <a:solidFill>
                  <a:srgbClr val="B2B2B2"/>
                </a:solidFill>
              </a:rPr>
              <a:pPr>
                <a:spcAft>
                  <a:spcPct val="0"/>
                </a:spcAft>
                <a:buFontTx/>
                <a:buNone/>
              </a:pPr>
              <a:t>9</a:t>
            </a:fld>
            <a:endParaRPr lang="en-US" altLang="zh-CN" sz="1800" b="0">
              <a:solidFill>
                <a:srgbClr val="B2B2B2"/>
              </a:solidFill>
            </a:endParaRPr>
          </a:p>
        </p:txBody>
      </p:sp>
      <p:sp>
        <p:nvSpPr>
          <p:cNvPr id="20485" name="Rectangle 2">
            <a:extLst>
              <a:ext uri="{FF2B5EF4-FFF2-40B4-BE49-F238E27FC236}">
                <a16:creationId xmlns:a16="http://schemas.microsoft.com/office/drawing/2014/main" id="{ED3B21CE-20B3-45A5-8960-D4058612F9AA}"/>
              </a:ext>
            </a:extLst>
          </p:cNvPr>
          <p:cNvSpPr>
            <a:spLocks noGrp="1" noChangeArrowheads="1"/>
          </p:cNvSpPr>
          <p:nvPr>
            <p:ph type="title"/>
          </p:nvPr>
        </p:nvSpPr>
        <p:spPr/>
        <p:txBody>
          <a:bodyPr/>
          <a:lstStyle/>
          <a:p>
            <a:r>
              <a:rPr lang="zh-CN" altLang="en-US"/>
              <a:t>最大项性质</a:t>
            </a:r>
          </a:p>
        </p:txBody>
      </p:sp>
      <p:sp>
        <p:nvSpPr>
          <p:cNvPr id="20486" name="Rectangle 3">
            <a:extLst>
              <a:ext uri="{FF2B5EF4-FFF2-40B4-BE49-F238E27FC236}">
                <a16:creationId xmlns:a16="http://schemas.microsoft.com/office/drawing/2014/main" id="{911A8FE3-C9FE-4EE3-AE3F-E6A1C67E26A7}"/>
              </a:ext>
            </a:extLst>
          </p:cNvPr>
          <p:cNvSpPr>
            <a:spLocks noGrp="1" noChangeArrowheads="1"/>
          </p:cNvSpPr>
          <p:nvPr>
            <p:ph type="body" idx="1"/>
          </p:nvPr>
        </p:nvSpPr>
        <p:spPr>
          <a:xfrm>
            <a:off x="457200" y="1449388"/>
            <a:ext cx="3244850" cy="4916487"/>
          </a:xfrm>
        </p:spPr>
        <p:txBody>
          <a:bodyPr/>
          <a:lstStyle/>
          <a:p>
            <a:pPr>
              <a:lnSpc>
                <a:spcPct val="90000"/>
              </a:lnSpc>
            </a:pPr>
            <a:r>
              <a:rPr kumimoji="1" lang="zh-CN" altLang="en-US"/>
              <a:t>对于任意一个最大项</a:t>
            </a:r>
          </a:p>
          <a:p>
            <a:pPr lvl="1">
              <a:lnSpc>
                <a:spcPct val="90000"/>
              </a:lnSpc>
            </a:pPr>
            <a:r>
              <a:rPr kumimoji="1" lang="zh-CN" altLang="en-US"/>
              <a:t>有且仅有一组变量取值使其为</a:t>
            </a:r>
            <a:r>
              <a:rPr kumimoji="1" lang="en-US" altLang="zh-CN"/>
              <a:t>0</a:t>
            </a:r>
          </a:p>
          <a:p>
            <a:pPr>
              <a:lnSpc>
                <a:spcPct val="90000"/>
              </a:lnSpc>
            </a:pPr>
            <a:r>
              <a:rPr kumimoji="1" lang="zh-CN" altLang="en-US"/>
              <a:t>对于</a:t>
            </a:r>
            <a:r>
              <a:rPr kumimoji="1" lang="zh-CN" altLang="zh-CN"/>
              <a:t>任</a:t>
            </a:r>
            <a:r>
              <a:rPr kumimoji="1" lang="zh-CN" altLang="en-US"/>
              <a:t>意</a:t>
            </a:r>
            <a:r>
              <a:rPr kumimoji="1" lang="zh-CN" altLang="zh-CN"/>
              <a:t>一组变量取值</a:t>
            </a:r>
            <a:endParaRPr kumimoji="1" lang="zh-CN" altLang="en-US"/>
          </a:p>
          <a:p>
            <a:pPr lvl="1">
              <a:lnSpc>
                <a:spcPct val="90000"/>
              </a:lnSpc>
            </a:pPr>
            <a:r>
              <a:rPr kumimoji="1" lang="zh-CN" altLang="en-US"/>
              <a:t>有且仅有一个最大项为</a:t>
            </a:r>
            <a:r>
              <a:rPr kumimoji="1" lang="en-US" altLang="zh-CN"/>
              <a:t>0</a:t>
            </a:r>
          </a:p>
          <a:p>
            <a:pPr lvl="1">
              <a:lnSpc>
                <a:spcPct val="90000"/>
              </a:lnSpc>
            </a:pPr>
            <a:r>
              <a:rPr kumimoji="1" lang="zh-CN" altLang="en-US"/>
              <a:t>全体最大项的积恒为</a:t>
            </a:r>
            <a:r>
              <a:rPr kumimoji="1" lang="en-US" altLang="zh-CN"/>
              <a:t>0</a:t>
            </a:r>
          </a:p>
          <a:p>
            <a:pPr lvl="1">
              <a:lnSpc>
                <a:spcPct val="90000"/>
              </a:lnSpc>
            </a:pPr>
            <a:r>
              <a:rPr kumimoji="1" lang="zh-CN" altLang="en-US"/>
              <a:t>任意两个不同最大项的和均为</a:t>
            </a:r>
            <a:r>
              <a:rPr kumimoji="1" lang="en-US" altLang="zh-CN"/>
              <a:t>1 </a:t>
            </a:r>
            <a:endParaRPr kumimoji="1" lang="zh-CN" altLang="en-US"/>
          </a:p>
        </p:txBody>
      </p:sp>
      <p:graphicFrame>
        <p:nvGraphicFramePr>
          <p:cNvPr id="1081401" name="Group 57">
            <a:extLst>
              <a:ext uri="{FF2B5EF4-FFF2-40B4-BE49-F238E27FC236}">
                <a16:creationId xmlns:a16="http://schemas.microsoft.com/office/drawing/2014/main" id="{D767B93B-DCB9-4D59-A0D4-FF6D7762E07D}"/>
              </a:ext>
            </a:extLst>
          </p:cNvPr>
          <p:cNvGraphicFramePr>
            <a:graphicFrameLocks noGrp="1"/>
          </p:cNvGraphicFramePr>
          <p:nvPr/>
        </p:nvGraphicFramePr>
        <p:xfrm>
          <a:off x="4067175" y="2024063"/>
          <a:ext cx="4262438" cy="3044826"/>
        </p:xfrm>
        <a:graphic>
          <a:graphicData uri="http://schemas.openxmlformats.org/drawingml/2006/table">
            <a:tbl>
              <a:tblPr/>
              <a:tblGrid>
                <a:gridCol w="971550">
                  <a:extLst>
                    <a:ext uri="{9D8B030D-6E8A-4147-A177-3AD203B41FA5}">
                      <a16:colId xmlns:a16="http://schemas.microsoft.com/office/drawing/2014/main" val="20000"/>
                    </a:ext>
                  </a:extLst>
                </a:gridCol>
                <a:gridCol w="900113">
                  <a:extLst>
                    <a:ext uri="{9D8B030D-6E8A-4147-A177-3AD203B41FA5}">
                      <a16:colId xmlns:a16="http://schemas.microsoft.com/office/drawing/2014/main" val="20001"/>
                    </a:ext>
                  </a:extLst>
                </a:gridCol>
                <a:gridCol w="828675">
                  <a:extLst>
                    <a:ext uri="{9D8B030D-6E8A-4147-A177-3AD203B41FA5}">
                      <a16:colId xmlns:a16="http://schemas.microsoft.com/office/drawing/2014/main" val="20002"/>
                    </a:ext>
                  </a:extLst>
                </a:gridCol>
                <a:gridCol w="792162">
                  <a:extLst>
                    <a:ext uri="{9D8B030D-6E8A-4147-A177-3AD203B41FA5}">
                      <a16:colId xmlns:a16="http://schemas.microsoft.com/office/drawing/2014/main" val="20003"/>
                    </a:ext>
                  </a:extLst>
                </a:gridCol>
                <a:gridCol w="769938">
                  <a:extLst>
                    <a:ext uri="{9D8B030D-6E8A-4147-A177-3AD203B41FA5}">
                      <a16:colId xmlns:a16="http://schemas.microsoft.com/office/drawing/2014/main" val="20004"/>
                    </a:ext>
                  </a:extLst>
                </a:gridCol>
              </a:tblGrid>
              <a:tr h="1028700">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A </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  </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B  </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A+B</a:t>
                      </a: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M</a:t>
                      </a:r>
                      <a:r>
                        <a:rPr kumimoji="1" lang="en-US" altLang="zh-CN" sz="2800" b="0" i="0" u="none" strike="noStrike" cap="none" normalizeH="0" baseline="-20000">
                          <a:ln>
                            <a:noFill/>
                          </a:ln>
                          <a:solidFill>
                            <a:schemeClr val="tx1"/>
                          </a:solidFill>
                          <a:effectLst/>
                          <a:latin typeface="Times New Roman" pitchFamily="18" charset="0"/>
                          <a:ea typeface="宋体" pitchFamily="2" charset="-122"/>
                        </a:rPr>
                        <a:t>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L="0" marR="0" marT="144000" marB="90000" anchor="ctr" anchorCtr="1"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A+B </a:t>
                      </a: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M</a:t>
                      </a:r>
                      <a:r>
                        <a:rPr kumimoji="1" lang="en-US" altLang="zh-CN" sz="2800" b="0" i="0" u="none" strike="noStrike" cap="none" normalizeH="0" baseline="-20000">
                          <a:ln>
                            <a:noFill/>
                          </a:ln>
                          <a:solidFill>
                            <a:schemeClr val="tx1"/>
                          </a:solidFill>
                          <a:effectLst/>
                          <a:latin typeface="Times New Roman" pitchFamily="18" charset="0"/>
                          <a:ea typeface="宋体" pitchFamily="2" charset="-122"/>
                        </a:rPr>
                        <a:t>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L="0" marR="0" marT="144000" marB="9000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A+B </a:t>
                      </a: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M</a:t>
                      </a:r>
                      <a:r>
                        <a:rPr kumimoji="1" lang="en-US" altLang="zh-CN" sz="2800" b="0" i="0" u="none" strike="noStrike" cap="none" normalizeH="0" baseline="-20000">
                          <a:ln>
                            <a:noFill/>
                          </a:ln>
                          <a:solidFill>
                            <a:schemeClr val="tx1"/>
                          </a:solidFill>
                          <a:effectLst/>
                          <a:latin typeface="Times New Roman" pitchFamily="18" charset="0"/>
                          <a:ea typeface="宋体" pitchFamily="2" charset="-122"/>
                        </a:rPr>
                        <a:t>2</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L="0" marR="0" marT="144000" marB="9000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A+B </a:t>
                      </a: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M</a:t>
                      </a:r>
                      <a:r>
                        <a:rPr kumimoji="1" lang="en-US" altLang="zh-CN" sz="2800" b="0" i="0" u="none" strike="noStrike" cap="none" normalizeH="0" baseline="-20000">
                          <a:ln>
                            <a:noFill/>
                          </a:ln>
                          <a:solidFill>
                            <a:schemeClr val="tx1"/>
                          </a:solidFill>
                          <a:effectLst/>
                          <a:latin typeface="Times New Roman" pitchFamily="18" charset="0"/>
                          <a:ea typeface="宋体" pitchFamily="2" charset="-122"/>
                        </a:rPr>
                        <a:t>3</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L="0" marR="0" marT="144000" marB="90000" anchor="ctr" anchorCtr="1" horzOverflow="overflow">
                    <a:lnL w="1905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3238">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0   0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0</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905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32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0   1</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a:noFill/>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9050" cap="flat" cmpd="sng" algn="ctr">
                      <a:solidFill>
                        <a:schemeClr val="tx1"/>
                      </a:solidFill>
                      <a:prstDash val="solid"/>
                      <a:round/>
                      <a:headEnd type="none" w="med" len="med"/>
                      <a:tailEnd type="none" w="med" len="med"/>
                    </a:lnL>
                    <a:lnR>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1   0</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a:noFill/>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0</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9050" cap="flat" cmpd="sng" algn="ctr">
                      <a:solidFill>
                        <a:schemeClr val="tx1"/>
                      </a:solidFill>
                      <a:prstDash val="solid"/>
                      <a:round/>
                      <a:headEnd type="none" w="med" len="med"/>
                      <a:tailEnd type="none" w="med" len="med"/>
                    </a:lnL>
                    <a:lnR>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1650">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1   1</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a:noFill/>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0</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9050" cap="flat" cmpd="sng" algn="ctr">
                      <a:solidFill>
                        <a:schemeClr val="tx1"/>
                      </a:solidFill>
                      <a:prstDash val="solid"/>
                      <a:round/>
                      <a:headEnd type="none" w="med" len="med"/>
                      <a:tailEnd type="none" w="med" len="med"/>
                    </a:lnL>
                    <a:lnR>
                      <a:noFill/>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0523" name="Line 48">
            <a:extLst>
              <a:ext uri="{FF2B5EF4-FFF2-40B4-BE49-F238E27FC236}">
                <a16:creationId xmlns:a16="http://schemas.microsoft.com/office/drawing/2014/main" id="{E4FE0330-3318-48FE-B707-AE9EA30CBC1D}"/>
              </a:ext>
            </a:extLst>
          </p:cNvPr>
          <p:cNvSpPr>
            <a:spLocks noChangeShapeType="1"/>
          </p:cNvSpPr>
          <p:nvPr/>
        </p:nvSpPr>
        <p:spPr bwMode="auto">
          <a:xfrm>
            <a:off x="8035925" y="2168525"/>
            <a:ext cx="2063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4" name="Line 49">
            <a:extLst>
              <a:ext uri="{FF2B5EF4-FFF2-40B4-BE49-F238E27FC236}">
                <a16:creationId xmlns:a16="http://schemas.microsoft.com/office/drawing/2014/main" id="{C30206EF-6E0F-4CFE-A61C-0E47BFDDEA85}"/>
              </a:ext>
            </a:extLst>
          </p:cNvPr>
          <p:cNvSpPr>
            <a:spLocks noChangeShapeType="1"/>
          </p:cNvSpPr>
          <p:nvPr/>
        </p:nvSpPr>
        <p:spPr bwMode="auto">
          <a:xfrm>
            <a:off x="6445250" y="2168525"/>
            <a:ext cx="21431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5" name="Rectangle 50">
            <a:extLst>
              <a:ext uri="{FF2B5EF4-FFF2-40B4-BE49-F238E27FC236}">
                <a16:creationId xmlns:a16="http://schemas.microsoft.com/office/drawing/2014/main" id="{2C8F9E38-EE02-4EFB-8415-4A5A8B516FFB}"/>
              </a:ext>
            </a:extLst>
          </p:cNvPr>
          <p:cNvSpPr>
            <a:spLocks noChangeArrowheads="1"/>
          </p:cNvSpPr>
          <p:nvPr/>
        </p:nvSpPr>
        <p:spPr bwMode="auto">
          <a:xfrm>
            <a:off x="4562475" y="1376363"/>
            <a:ext cx="353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sz="2400" b="0">
                <a:latin typeface="宋体" panose="02010600030101010101" pitchFamily="2" charset="-122"/>
              </a:rPr>
              <a:t>2</a:t>
            </a:r>
            <a:r>
              <a:rPr lang="zh-CN" altLang="en-US" sz="2400" b="0">
                <a:latin typeface="宋体" panose="02010600030101010101" pitchFamily="2" charset="-122"/>
              </a:rPr>
              <a:t>变量全部最大项真值表 </a:t>
            </a:r>
          </a:p>
        </p:txBody>
      </p:sp>
      <p:sp>
        <p:nvSpPr>
          <p:cNvPr id="20526" name="Line 51">
            <a:extLst>
              <a:ext uri="{FF2B5EF4-FFF2-40B4-BE49-F238E27FC236}">
                <a16:creationId xmlns:a16="http://schemas.microsoft.com/office/drawing/2014/main" id="{E616718D-91EA-4A24-8D6C-6705C835E44D}"/>
              </a:ext>
            </a:extLst>
          </p:cNvPr>
          <p:cNvSpPr>
            <a:spLocks noChangeShapeType="1"/>
          </p:cNvSpPr>
          <p:nvPr/>
        </p:nvSpPr>
        <p:spPr bwMode="auto">
          <a:xfrm>
            <a:off x="6875463" y="2168525"/>
            <a:ext cx="17938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7" name="Line 52">
            <a:extLst>
              <a:ext uri="{FF2B5EF4-FFF2-40B4-BE49-F238E27FC236}">
                <a16:creationId xmlns:a16="http://schemas.microsoft.com/office/drawing/2014/main" id="{EE9EA80B-5814-4B50-80DC-1CEFD9725234}"/>
              </a:ext>
            </a:extLst>
          </p:cNvPr>
          <p:cNvSpPr>
            <a:spLocks noChangeShapeType="1"/>
          </p:cNvSpPr>
          <p:nvPr/>
        </p:nvSpPr>
        <p:spPr bwMode="auto">
          <a:xfrm>
            <a:off x="7631113" y="2168525"/>
            <a:ext cx="177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081398" name="Object 54">
            <a:extLst>
              <a:ext uri="{FF2B5EF4-FFF2-40B4-BE49-F238E27FC236}">
                <a16:creationId xmlns:a16="http://schemas.microsoft.com/office/drawing/2014/main" id="{9348FA01-1412-469E-B19A-230355C45C16}"/>
              </a:ext>
            </a:extLst>
          </p:cNvPr>
          <p:cNvGraphicFramePr>
            <a:graphicFrameLocks noChangeAspect="1"/>
          </p:cNvGraphicFramePr>
          <p:nvPr/>
        </p:nvGraphicFramePr>
        <p:xfrm>
          <a:off x="5916613" y="5776913"/>
          <a:ext cx="2003425" cy="496887"/>
        </p:xfrm>
        <a:graphic>
          <a:graphicData uri="http://schemas.openxmlformats.org/presentationml/2006/ole">
            <mc:AlternateContent xmlns:mc="http://schemas.openxmlformats.org/markup-compatibility/2006">
              <mc:Choice xmlns:v="urn:schemas-microsoft-com:vml" Requires="v">
                <p:oleObj spid="_x0000_s20541" name="公式" r:id="rId4" imgW="914400" imgH="241300" progId="Equation.3">
                  <p:embed/>
                </p:oleObj>
              </mc:Choice>
              <mc:Fallback>
                <p:oleObj name="公式" r:id="rId4" imgW="914400" imgH="241300" progId="Equation.3">
                  <p:embed/>
                  <p:pic>
                    <p:nvPicPr>
                      <p:cNvPr id="0" name="Object 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6613" y="5776913"/>
                        <a:ext cx="2003425"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81399" name="Object 55">
            <a:extLst>
              <a:ext uri="{FF2B5EF4-FFF2-40B4-BE49-F238E27FC236}">
                <a16:creationId xmlns:a16="http://schemas.microsoft.com/office/drawing/2014/main" id="{2B12F73E-DB7B-41FD-8E0F-9A100AC774BE}"/>
              </a:ext>
            </a:extLst>
          </p:cNvPr>
          <p:cNvGraphicFramePr>
            <a:graphicFrameLocks noChangeAspect="1"/>
          </p:cNvGraphicFramePr>
          <p:nvPr/>
        </p:nvGraphicFramePr>
        <p:xfrm>
          <a:off x="4513263" y="5768975"/>
          <a:ext cx="1223962" cy="496888"/>
        </p:xfrm>
        <a:graphic>
          <a:graphicData uri="http://schemas.openxmlformats.org/presentationml/2006/ole">
            <mc:AlternateContent xmlns:mc="http://schemas.openxmlformats.org/markup-compatibility/2006">
              <mc:Choice xmlns:v="urn:schemas-microsoft-com:vml" Requires="v">
                <p:oleObj spid="_x0000_s20542" name="公式" r:id="rId6" imgW="558558" imgH="241195" progId="Equation.3">
                  <p:embed/>
                </p:oleObj>
              </mc:Choice>
              <mc:Fallback>
                <p:oleObj name="公式" r:id="rId6" imgW="558558" imgH="241195" progId="Equation.3">
                  <p:embed/>
                  <p:pic>
                    <p:nvPicPr>
                      <p:cNvPr id="0" name="Object 5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13263" y="5768975"/>
                        <a:ext cx="1223962"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81400" name="Rectangle 56">
            <a:extLst>
              <a:ext uri="{FF2B5EF4-FFF2-40B4-BE49-F238E27FC236}">
                <a16:creationId xmlns:a16="http://schemas.microsoft.com/office/drawing/2014/main" id="{3FCDF45D-5AED-480C-9979-A7183015CB5F}"/>
              </a:ext>
            </a:extLst>
          </p:cNvPr>
          <p:cNvSpPr>
            <a:spLocks noChangeArrowheads="1"/>
          </p:cNvSpPr>
          <p:nvPr/>
        </p:nvSpPr>
        <p:spPr bwMode="auto">
          <a:xfrm>
            <a:off x="4440238" y="5240338"/>
            <a:ext cx="3689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zh-CN" altLang="en-US" sz="2400" b="0">
                <a:latin typeface="宋体" panose="02010600030101010101" pitchFamily="2" charset="-122"/>
              </a:rPr>
              <a:t>最大项和最小项之间关系</a:t>
            </a:r>
            <a:r>
              <a:rPr lang="en-US" altLang="zh-CN" sz="2400" b="0">
                <a:latin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140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8139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813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1400"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27220</TotalTime>
  <Pages>0</Pages>
  <Words>4480</Words>
  <Characters>0</Characters>
  <Application>Microsoft Office PowerPoint</Application>
  <DocSecurity>0</DocSecurity>
  <PresentationFormat>全屏显示(4:3)</PresentationFormat>
  <Lines>0</Lines>
  <Paragraphs>752</Paragraphs>
  <Slides>28</Slides>
  <Notes>20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35" baseType="lpstr">
      <vt:lpstr>楷体_GB2312</vt:lpstr>
      <vt:lpstr>宋体</vt:lpstr>
      <vt:lpstr>Arial</vt:lpstr>
      <vt:lpstr>Times New Roman</vt:lpstr>
      <vt:lpstr>Wingdings</vt:lpstr>
      <vt:lpstr>默认设计模板</vt:lpstr>
      <vt:lpstr>公式</vt:lpstr>
      <vt:lpstr>模拟与数字电路 Analog and Digital Circuits</vt:lpstr>
      <vt:lpstr>内容提纲</vt:lpstr>
      <vt:lpstr>逻辑函数式的形式</vt:lpstr>
      <vt:lpstr>逻辑函数标准式</vt:lpstr>
      <vt:lpstr>最小项定义</vt:lpstr>
      <vt:lpstr>最小项性质</vt:lpstr>
      <vt:lpstr>示例─逻辑函数标准与或式</vt:lpstr>
      <vt:lpstr>最大项定义</vt:lpstr>
      <vt:lpstr>最大项性质</vt:lpstr>
      <vt:lpstr>示例─逻辑函数标准或与式</vt:lpstr>
      <vt:lpstr>逻辑函数的化简</vt:lpstr>
      <vt:lpstr>代数法化简</vt:lpstr>
      <vt:lpstr>示例─代数法化简</vt:lpstr>
      <vt:lpstr>卡诺图</vt:lpstr>
      <vt:lpstr>三变量和四变量卡诺图</vt:lpstr>
      <vt:lpstr>逻辑函数用卡诺图表示</vt:lpstr>
      <vt:lpstr>利用卡诺图化简逻辑函数</vt:lpstr>
      <vt:lpstr>卡诺图法化简步骤</vt:lpstr>
      <vt:lpstr>画包围圈原则</vt:lpstr>
      <vt:lpstr>示例—卡诺图化简(1)</vt:lpstr>
      <vt:lpstr>示例—卡诺图化简(2)</vt:lpstr>
      <vt:lpstr>示例—卡诺图化简(3)</vt:lpstr>
      <vt:lpstr>含无关项的逻辑函数化简</vt:lpstr>
      <vt:lpstr>示例—含无关项的函数化简</vt:lpstr>
      <vt:lpstr>逻辑门等效符号</vt:lpstr>
      <vt:lpstr>逻辑电路等效变换</vt:lpstr>
      <vt:lpstr>逻辑函数其他最简形式</vt:lpstr>
      <vt:lpstr>PowerPoint 演示文稿</vt:lpstr>
    </vt:vector>
  </TitlesOfParts>
  <Company>ustc</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第1章_计算机基础知识_概述</dc:title>
  <dc:creator>张俊霞</dc:creator>
  <cp:lastModifiedBy>ZJX</cp:lastModifiedBy>
  <cp:revision>275</cp:revision>
  <cp:lastPrinted>1900-01-04T05:08:28Z</cp:lastPrinted>
  <dcterms:created xsi:type="dcterms:W3CDTF">2004-01-05T23:56:53Z</dcterms:created>
  <dcterms:modified xsi:type="dcterms:W3CDTF">2023-09-19T01:30:40Z</dcterms:modified>
  <cp:category>16位微机原理与接口</cp:category>
</cp:coreProperties>
</file>