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506" r:id="rId3"/>
    <p:sldId id="572" r:id="rId4"/>
    <p:sldId id="573" r:id="rId5"/>
    <p:sldId id="608" r:id="rId6"/>
    <p:sldId id="609" r:id="rId7"/>
    <p:sldId id="574" r:id="rId8"/>
    <p:sldId id="610" r:id="rId9"/>
    <p:sldId id="611" r:id="rId10"/>
    <p:sldId id="477" r:id="rId1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005400"/>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751" autoAdjust="0"/>
    <p:restoredTop sz="87051" autoAdjust="0"/>
  </p:normalViewPr>
  <p:slideViewPr>
    <p:cSldViewPr>
      <p:cViewPr varScale="1">
        <p:scale>
          <a:sx n="86" d="100"/>
          <a:sy n="86" d="100"/>
        </p:scale>
        <p:origin x="76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8"/>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ADBAFF5-A9E5-41F3-B0D5-84A10ACD2E6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E2046EBD-6C27-4C5D-A624-9D2959994086}"/>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FB38EFC9-84B6-443E-B716-671489D6A142}"/>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862916DB-B082-4C75-AD5F-1FBD57C50084}"/>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3C6561FA-6320-47D9-91D1-B511CC68169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886C17-B81D-4A75-A3DA-D35C77B06EC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988DC332-3B5D-45D2-9CBE-BDB3E4AE5704}"/>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B8700009-2F7A-4256-9BE1-CC814F16F870}"/>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5051979-1309-4B01-933C-2534D6CA193D}"/>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C55A4EB4-AE08-42A1-8B78-A7639FE5957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44DF8EE4-3B06-4263-95DE-BD12D4ABD6EE}"/>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EB50BC51-12A5-4318-8D6F-46A26A30A68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12AC630-AB55-4691-8792-877883CB5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03E55E-3FA5-4F0B-98FC-4E986B7549A0}"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8203E7BC-7062-4E19-A5BB-1D3CF98516D4}"/>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44E4C2AA-4D1B-464B-8B7F-B6FA1B2D33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C735BA0-78AA-467B-96CE-D2126305B991}"/>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77AA086-726E-4986-847D-ED92654D8410}"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E98E3EFD-A2EC-4929-BB23-CEFFF2185A0C}"/>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1240C0CC-57E0-4E48-922C-7A388EB95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逻辑问题是层出不穷的，为解决这些逻辑问题而设计的逻辑电路也是无穷尽的。然而其中有些逻辑电路会经常、大量地出现在各种数字系统中，为了使用方便，这些逻辑电路被制作成了标准化的中规模集成电路（</a:t>
            </a:r>
            <a:r>
              <a:rPr kumimoji="1" lang="en-US" altLang="zh-CN">
                <a:solidFill>
                  <a:srgbClr val="000000"/>
                </a:solidFill>
              </a:rPr>
              <a:t>MSI</a:t>
            </a:r>
            <a:r>
              <a:rPr kumimoji="1" lang="zh-CN" altLang="en-US">
                <a:solidFill>
                  <a:srgbClr val="000000"/>
                </a:solidFill>
              </a:rPr>
              <a:t>）产品。本节将讨论数字系统中经常使用到的几种组合部件，即：编码器、译码器、数据分配器、数据选择器、数值比较器、算术运算电路和奇偶校验器，分析它们的逻辑功能和使用方法。</a:t>
            </a:r>
            <a:endParaRPr kumimoji="1" lang="zh-CN"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13FC68F-176F-4F50-854B-8DB429B7645F}"/>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209BF9CF-3184-447D-87BF-78F343497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solidFill>
                  <a:srgbClr val="000000"/>
                </a:solidFill>
              </a:rPr>
              <a:t>在数字电路中，根据输出和输入的逻辑关系是否与时间有关这一特点，可以将数字电路分成两大类，一类为组合逻辑电路，另一类为时序逻辑电路。</a:t>
            </a:r>
          </a:p>
          <a:p>
            <a:pPr eaLnBrk="1" hangingPunct="1"/>
            <a:r>
              <a:rPr kumimoji="1" lang="zh-CN" altLang="en-US" sz="1000"/>
              <a:t> </a:t>
            </a:r>
            <a:r>
              <a:rPr kumimoji="1" lang="zh-CN" altLang="en-US" sz="1000">
                <a:solidFill>
                  <a:srgbClr val="000000"/>
                </a:solidFill>
              </a:rPr>
              <a:t>组合逻辑电路的特点是：输出与输入的逻辑关系与时间无关，任意时刻的输出仅仅取决于该时刻的输入，与电路原来所处的状态无关。</a:t>
            </a:r>
          </a:p>
          <a:p>
            <a:pPr eaLnBrk="1" hangingPunct="1"/>
            <a:r>
              <a:rPr kumimoji="1" lang="zh-CN" altLang="en-US" sz="1000">
                <a:solidFill>
                  <a:srgbClr val="000000"/>
                </a:solidFill>
              </a:rPr>
              <a:t> 时序逻辑电路的特点是：输出与输入的逻辑关系与时间有关，任意时刻的输出不仅仅取决于该时刻的输入，而且与电路原来所处的状态有关。</a:t>
            </a:r>
          </a:p>
          <a:p>
            <a:pPr eaLnBrk="1" hangingPunct="1"/>
            <a:r>
              <a:rPr kumimoji="1" lang="zh-CN" altLang="en-US" sz="1000">
                <a:solidFill>
                  <a:srgbClr val="000000"/>
                </a:solidFill>
              </a:rPr>
              <a:t>在数字系统中，按照结构和逻辑功能的不同将数字逻辑电路分为两大类，一类称作组合逻辑电路，另一类称作时序逻辑电路。 </a:t>
            </a:r>
          </a:p>
          <a:p>
            <a:pPr eaLnBrk="1" hangingPunct="1"/>
            <a:r>
              <a:rPr kumimoji="1" lang="zh-CN" altLang="en-US" sz="1000">
                <a:solidFill>
                  <a:srgbClr val="000000"/>
                </a:solidFill>
              </a:rPr>
              <a:t>    组合逻辑电路在电路结构上的特点是： </a:t>
            </a:r>
          </a:p>
          <a:p>
            <a:pPr eaLnBrk="1" hangingPunct="1"/>
            <a:r>
              <a:rPr kumimoji="1" lang="zh-CN" altLang="en-US" sz="1000">
                <a:solidFill>
                  <a:srgbClr val="000000"/>
                </a:solidFill>
              </a:rPr>
              <a:t>    ① 单纯由各类逻辑门组成，逻辑电路中不含存储元件； </a:t>
            </a:r>
          </a:p>
          <a:p>
            <a:pPr eaLnBrk="1" hangingPunct="1"/>
            <a:r>
              <a:rPr kumimoji="1" lang="zh-CN" altLang="en-US" sz="1000">
                <a:solidFill>
                  <a:srgbClr val="000000"/>
                </a:solidFill>
              </a:rPr>
              <a:t>    ② 逻辑电路的输入和输出之间没有反馈通路。</a:t>
            </a:r>
            <a:endParaRPr lang="zh-CN" altLang="en-US" sz="1000"/>
          </a:p>
          <a:p>
            <a:pPr eaLnBrk="1" hangingPunct="1"/>
            <a:r>
              <a:rPr lang="zh-CN" altLang="en-US" sz="1000"/>
              <a:t>根据逻辑功能的不同特点，数字电路可以分成两大类，一类叫组合逻辑电路（简称组合电路），另一类叫做时序逻辑电路（简称时序电路）。组合逻辑电路在逻辑功能上的特点是任意时刻的输出仅仅取决于该时刻的输入，与电路原来的状态无关。</a:t>
            </a:r>
          </a:p>
          <a:p>
            <a:pPr eaLnBrk="1" hangingPunct="1"/>
            <a:r>
              <a:rPr lang="zh-CN" altLang="en-US" sz="1000">
                <a:solidFill>
                  <a:srgbClr val="000066"/>
                </a:solidFill>
              </a:rPr>
              <a:t>在任何时刻，电路的输出状态只取决于同一时刻的输入状态而与电路原来的状态无关</a:t>
            </a:r>
          </a:p>
          <a:p>
            <a:pPr eaLnBrk="1" hangingPunct="1"/>
            <a:r>
              <a:rPr kumimoji="1" lang="zh-CN" altLang="en-US" sz="1000">
                <a:solidFill>
                  <a:srgbClr val="FFCC66"/>
                </a:solidFill>
              </a:rPr>
              <a:t>组合电路具有两个特点：</a:t>
            </a:r>
            <a:r>
              <a:rPr kumimoji="1" lang="zh-CN" altLang="en-US" sz="1000"/>
              <a:t></a:t>
            </a:r>
          </a:p>
          <a:p>
            <a:pPr eaLnBrk="1" hangingPunct="1"/>
            <a:r>
              <a:rPr kumimoji="1" lang="zh-CN" altLang="en-US" sz="1000"/>
              <a:t>      ①   由逻辑门电路组成，不包含任何记忆元件；</a:t>
            </a:r>
          </a:p>
          <a:p>
            <a:pPr eaLnBrk="1" hangingPunct="1"/>
            <a:r>
              <a:rPr kumimoji="1" lang="zh-CN" altLang="en-US" sz="1000"/>
              <a:t>      ②   信号是单向传输的，不存在反馈回路。</a:t>
            </a:r>
            <a:endParaRPr kumimoji="1" lang="zh-CN" altLang="en-US" sz="1000">
              <a:solidFill>
                <a:srgbClr val="0000FF"/>
              </a:solidFill>
            </a:endParaRPr>
          </a:p>
          <a:p>
            <a:pPr eaLnBrk="1" hangingPunct="1"/>
            <a:r>
              <a:rPr lang="zh-CN" altLang="en-US" sz="1000"/>
              <a:t>只含有逻辑门电路，而不含有记忆元件，且只有从输入到输出的通路，而不具有从输出到输入的反馈回路</a:t>
            </a:r>
            <a:endParaRPr kumimoji="1" lang="zh-CN" altLang="en-US" sz="1000">
              <a:solidFill>
                <a:srgbClr val="0000FF"/>
              </a:solidFill>
            </a:endParaRPr>
          </a:p>
          <a:p>
            <a:pPr eaLnBrk="1" hangingPunct="1"/>
            <a:r>
              <a:rPr kumimoji="1" lang="zh-CN" altLang="en-US" sz="1000">
                <a:solidFill>
                  <a:srgbClr val="0000FF"/>
                </a:solidFill>
              </a:rPr>
              <a:t>组合逻辑电路的研究内容：</a:t>
            </a:r>
            <a:endParaRPr lang="zh-CN" altLang="en-US" sz="1000">
              <a:solidFill>
                <a:srgbClr val="000066"/>
              </a:solidFill>
            </a:endParaRPr>
          </a:p>
          <a:p>
            <a:pPr lvl="1" eaLnBrk="1" hangingPunct="1"/>
            <a:r>
              <a:rPr lang="zh-CN" altLang="en-US" sz="1000">
                <a:solidFill>
                  <a:srgbClr val="000066"/>
                </a:solidFill>
              </a:rPr>
              <a:t>组合逻辑电路的分析</a:t>
            </a:r>
            <a:r>
              <a:rPr lang="en-US" altLang="zh-CN" sz="1000">
                <a:solidFill>
                  <a:srgbClr val="000066"/>
                </a:solidFill>
              </a:rPr>
              <a:t>----</a:t>
            </a:r>
            <a:r>
              <a:rPr lang="zh-CN" altLang="en-US" sz="1000">
                <a:solidFill>
                  <a:srgbClr val="000066"/>
                </a:solidFill>
              </a:rPr>
              <a:t>根据已知逻辑电路图，分析确定电路的逻辑功能。</a:t>
            </a:r>
          </a:p>
          <a:p>
            <a:pPr lvl="1" eaLnBrk="1" hangingPunct="1"/>
            <a:r>
              <a:rPr lang="zh-CN" altLang="en-US" sz="1000">
                <a:solidFill>
                  <a:srgbClr val="000066"/>
                </a:solidFill>
              </a:rPr>
              <a:t>组合逻辑电路的设计</a:t>
            </a:r>
            <a:r>
              <a:rPr lang="en-US" altLang="zh-CN" sz="1000">
                <a:solidFill>
                  <a:srgbClr val="000066"/>
                </a:solidFill>
              </a:rPr>
              <a:t>----</a:t>
            </a:r>
            <a:r>
              <a:rPr lang="zh-CN" altLang="en-US" sz="1000">
                <a:solidFill>
                  <a:srgbClr val="000066"/>
                </a:solidFill>
              </a:rPr>
              <a:t>根据实际逻辑问题，求出所要求逻辑功能的最简单逻辑电路。</a:t>
            </a:r>
          </a:p>
          <a:p>
            <a:pPr eaLnBrk="1" hangingPunct="1">
              <a:lnSpc>
                <a:spcPct val="150000"/>
              </a:lnSpc>
              <a:spcBef>
                <a:spcPct val="0"/>
              </a:spcBef>
            </a:pPr>
            <a:endParaRPr kumimoji="1" lang="en-US" altLang="zh-CN" sz="1000">
              <a:solidFill>
                <a:srgbClr val="CC33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DF6B7B2-C047-457B-9638-429E24ED74A0}"/>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88B1243A-5D4A-4887-B37C-97BE0258F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所谓逻辑电路分析，是指对已有电路分析其功用和性能。</a:t>
            </a:r>
          </a:p>
          <a:p>
            <a:pPr eaLnBrk="1" hangingPunct="1"/>
            <a:r>
              <a:rPr kumimoji="1" lang="zh-CN" altLang="en-US"/>
              <a:t>分析是研究数字系统的一种基本技能。其目的是了解给定逻辑电路的功能，评价设计方案的优劣，吸取优秀的设计思想，改进和完善不合理方案等。</a:t>
            </a:r>
          </a:p>
          <a:p>
            <a:pPr eaLnBrk="1" hangingPunct="1"/>
            <a:r>
              <a:rPr kumimoji="1" lang="en-US" altLang="zh-CN" b="1">
                <a:solidFill>
                  <a:srgbClr val="FFCC66"/>
                </a:solidFill>
              </a:rPr>
              <a:t>1.  </a:t>
            </a:r>
            <a:r>
              <a:rPr kumimoji="1" lang="zh-CN" altLang="en-US" b="1">
                <a:solidFill>
                  <a:srgbClr val="FFCC66"/>
                </a:solidFill>
              </a:rPr>
              <a:t>根据逻辑电路图写出输出函数表达式  </a:t>
            </a:r>
          </a:p>
          <a:p>
            <a:pPr eaLnBrk="1" hangingPunct="1"/>
            <a:r>
              <a:rPr kumimoji="1" lang="zh-CN" altLang="en-US"/>
              <a:t>       写输出函数表达式时，一般从输入端开始往输出端逐级推导，直至得到所有与输入变量相关的输出函数表达式为止。</a:t>
            </a:r>
          </a:p>
          <a:p>
            <a:pPr eaLnBrk="1" hangingPunct="1"/>
            <a:r>
              <a:rPr kumimoji="1" lang="en-US" altLang="zh-CN" b="1">
                <a:solidFill>
                  <a:srgbClr val="FFCC66"/>
                </a:solidFill>
              </a:rPr>
              <a:t>2. </a:t>
            </a:r>
            <a:r>
              <a:rPr kumimoji="1" lang="zh-CN" altLang="en-US" b="1">
                <a:solidFill>
                  <a:srgbClr val="FFCC66"/>
                </a:solidFill>
              </a:rPr>
              <a:t>化简输出函数表达式   </a:t>
            </a:r>
          </a:p>
          <a:p>
            <a:pPr eaLnBrk="1" hangingPunct="1"/>
            <a:r>
              <a:rPr kumimoji="1" lang="zh-CN" altLang="en-US"/>
              <a:t>    为了简单、清晰地反映输入和输出之间的逻辑关系，应对逻辑表达式进行化简。描述一个电路功能的逻辑表达式是否达到最简，是评定该电路经济技术指标的依据。</a:t>
            </a:r>
          </a:p>
          <a:p>
            <a:pPr eaLnBrk="1" hangingPunct="1"/>
            <a:r>
              <a:rPr kumimoji="1" lang="en-US" altLang="zh-CN" b="1">
                <a:solidFill>
                  <a:srgbClr val="FFCC66"/>
                </a:solidFill>
              </a:rPr>
              <a:t>3. </a:t>
            </a:r>
            <a:r>
              <a:rPr kumimoji="1" lang="zh-CN" altLang="en-US" b="1">
                <a:solidFill>
                  <a:srgbClr val="FFCC66"/>
                </a:solidFill>
              </a:rPr>
              <a:t>列出输出函数真值表</a:t>
            </a:r>
            <a:r>
              <a:rPr kumimoji="1" lang="zh-CN" altLang="en-US"/>
              <a:t>   </a:t>
            </a:r>
          </a:p>
          <a:p>
            <a:pPr eaLnBrk="1" hangingPunct="1"/>
            <a:r>
              <a:rPr kumimoji="1" lang="zh-CN" altLang="en-US"/>
              <a:t>    根据输出函数最简表达式，列出输出函数真值表。真值表详尽地给出了输入、输出取值关系，它直观地描述了电路的逻辑功能。</a:t>
            </a:r>
          </a:p>
          <a:p>
            <a:pPr eaLnBrk="1" hangingPunct="1"/>
            <a:r>
              <a:rPr kumimoji="1" lang="en-US" altLang="zh-CN" b="1">
                <a:solidFill>
                  <a:srgbClr val="FFCC66"/>
                </a:solidFill>
              </a:rPr>
              <a:t>4. </a:t>
            </a:r>
            <a:r>
              <a:rPr kumimoji="1" lang="zh-CN" altLang="en-US" b="1">
                <a:solidFill>
                  <a:srgbClr val="FFCC66"/>
                </a:solidFill>
              </a:rPr>
              <a:t>功能评述</a:t>
            </a:r>
            <a:r>
              <a:rPr kumimoji="1" lang="zh-CN" altLang="en-US"/>
              <a:t>   </a:t>
            </a:r>
          </a:p>
          <a:p>
            <a:pPr eaLnBrk="1" hangingPunct="1"/>
            <a:r>
              <a:rPr kumimoji="1" lang="zh-CN" altLang="en-US"/>
              <a:t>    根据真值表和化简后的函数表达式，概括出对电路逻辑功能的文字描述，并对原电路的设计方案进行评定，必要时提出改进意见和改进方案。</a:t>
            </a:r>
          </a:p>
          <a:p>
            <a:pPr eaLnBrk="1" hangingPunct="1"/>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92CAA8-A6A1-4033-9922-E5F27F5576A7}"/>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1A082FA6-7F1B-4B51-9D34-E911A3428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根据问题要求完成的逻辑功能，求出在特定条件下实现给定功能的逻辑电路，称为逻辑设计，又叫做逻辑综合。</a:t>
            </a:r>
            <a:r>
              <a:rPr kumimoji="1" lang="zh-CN" altLang="en-US"/>
              <a:t>显然，逻辑设计是逻辑分析的逆过程。</a:t>
            </a:r>
          </a:p>
          <a:p>
            <a:pPr eaLnBrk="1" hangingPunct="1"/>
            <a:r>
              <a:rPr kumimoji="1" lang="zh-CN" altLang="en-US"/>
              <a:t>由于实际应用中提出的各种设计要求一般是用文字形式描述的，所以，逻辑设计的首要任务是将文字描述的设计要求抽象为一种逻辑关系。</a:t>
            </a:r>
          </a:p>
          <a:p>
            <a:pPr eaLnBrk="1" hangingPunct="1"/>
            <a:r>
              <a:rPr kumimoji="1" lang="zh-CN" altLang="en-US" b="1"/>
              <a:t>设计的一般步骤：</a:t>
            </a:r>
          </a:p>
          <a:p>
            <a:pPr eaLnBrk="1" hangingPunct="1"/>
            <a:r>
              <a:rPr kumimoji="1" lang="zh-CN" altLang="en-US"/>
              <a:t>     </a:t>
            </a:r>
            <a:r>
              <a:rPr kumimoji="1" lang="en-US" altLang="zh-CN" b="1">
                <a:solidFill>
                  <a:srgbClr val="FFCC66"/>
                </a:solidFill>
              </a:rPr>
              <a:t>1. </a:t>
            </a:r>
            <a:r>
              <a:rPr kumimoji="1" lang="zh-CN" altLang="en-US" b="1">
                <a:solidFill>
                  <a:srgbClr val="FFCC66"/>
                </a:solidFill>
              </a:rPr>
              <a:t>建立给定问题的逻辑描述</a:t>
            </a:r>
            <a:r>
              <a:rPr kumimoji="1" lang="zh-CN" altLang="en-US"/>
              <a:t>   </a:t>
            </a:r>
          </a:p>
          <a:p>
            <a:pPr eaLnBrk="1" hangingPunct="1"/>
            <a:r>
              <a:rPr kumimoji="1" lang="zh-CN" altLang="en-US"/>
              <a:t>     这一步的关键是正确理解设计要求，弄清楚与给定问题相关的变量及函数，即电路的输入和输出，建立函数与变量之间的逻辑关系，得到描述给定问题的逻辑表达式。求逻辑表达式有两种常用方法，即</a:t>
            </a:r>
            <a:r>
              <a:rPr kumimoji="1" lang="zh-CN" altLang="en-US" b="1">
                <a:solidFill>
                  <a:schemeClr val="accent1"/>
                </a:solidFill>
              </a:rPr>
              <a:t>真值表法</a:t>
            </a:r>
            <a:r>
              <a:rPr kumimoji="1" lang="zh-CN" altLang="en-US"/>
              <a:t>和</a:t>
            </a:r>
            <a:r>
              <a:rPr kumimoji="1" lang="zh-CN" altLang="en-US" b="1">
                <a:solidFill>
                  <a:schemeClr val="accent1"/>
                </a:solidFill>
              </a:rPr>
              <a:t>分析法</a:t>
            </a:r>
            <a:r>
              <a:rPr kumimoji="1" lang="zh-CN" altLang="en-US"/>
              <a:t>。</a:t>
            </a:r>
            <a:br>
              <a:rPr kumimoji="1" lang="zh-CN" altLang="en-US"/>
            </a:br>
            <a:r>
              <a:rPr kumimoji="1" lang="zh-CN" altLang="en-US"/>
              <a:t>     </a:t>
            </a:r>
            <a:r>
              <a:rPr kumimoji="1" lang="en-US" altLang="zh-CN" b="1">
                <a:solidFill>
                  <a:srgbClr val="FFCC66"/>
                </a:solidFill>
              </a:rPr>
              <a:t>2. </a:t>
            </a:r>
            <a:r>
              <a:rPr kumimoji="1" lang="zh-CN" altLang="en-US" b="1">
                <a:solidFill>
                  <a:srgbClr val="FFCC66"/>
                </a:solidFill>
              </a:rPr>
              <a:t>求出逻辑函数的最简表达式</a:t>
            </a:r>
            <a:r>
              <a:rPr kumimoji="1" lang="zh-CN" altLang="en-US"/>
              <a:t>   </a:t>
            </a:r>
          </a:p>
          <a:p>
            <a:pPr eaLnBrk="1" hangingPunct="1"/>
            <a:r>
              <a:rPr kumimoji="1" lang="zh-CN" altLang="en-US"/>
              <a:t>     为了使逻辑电路中包含的逻辑门最少且连线最少，要对逻辑表达式进行化简，求出描述设计问题的最简表达式 。</a:t>
            </a:r>
            <a:br>
              <a:rPr kumimoji="1" lang="zh-CN" altLang="en-US"/>
            </a:br>
            <a:r>
              <a:rPr kumimoji="1" lang="zh-CN" altLang="en-US"/>
              <a:t>     </a:t>
            </a:r>
            <a:r>
              <a:rPr kumimoji="1" lang="en-US" altLang="zh-CN" b="1">
                <a:solidFill>
                  <a:srgbClr val="FFCC66"/>
                </a:solidFill>
              </a:rPr>
              <a:t>3. </a:t>
            </a:r>
            <a:r>
              <a:rPr kumimoji="1" lang="zh-CN" altLang="en-US" b="1">
                <a:solidFill>
                  <a:srgbClr val="FFCC66"/>
                </a:solidFill>
              </a:rPr>
              <a:t>选择逻辑门类型并将逻辑函数变换成相应形式</a:t>
            </a:r>
            <a:r>
              <a:rPr kumimoji="1" lang="zh-CN" altLang="en-US"/>
              <a:t>    </a:t>
            </a:r>
          </a:p>
          <a:p>
            <a:pPr eaLnBrk="1" hangingPunct="1"/>
            <a:r>
              <a:rPr kumimoji="1" lang="zh-CN" altLang="en-US"/>
              <a:t>    根据简化后的逻辑表达式及问题的具体要求，选择合适的逻辑门，并将逻辑表达式变换成与所选逻辑门对应的形式。</a:t>
            </a:r>
            <a:br>
              <a:rPr kumimoji="1" lang="zh-CN" altLang="en-US"/>
            </a:br>
            <a:r>
              <a:rPr kumimoji="1" lang="zh-CN" altLang="en-US"/>
              <a:t>     </a:t>
            </a:r>
            <a:r>
              <a:rPr kumimoji="1" lang="en-US" altLang="zh-CN" b="1">
                <a:solidFill>
                  <a:srgbClr val="FFCC66"/>
                </a:solidFill>
              </a:rPr>
              <a:t>4. </a:t>
            </a:r>
            <a:r>
              <a:rPr kumimoji="1" lang="zh-CN" altLang="en-US" b="1">
                <a:solidFill>
                  <a:srgbClr val="FFCC66"/>
                </a:solidFill>
              </a:rPr>
              <a:t>画出逻辑电路图</a:t>
            </a:r>
            <a:r>
              <a:rPr kumimoji="1" lang="zh-CN" altLang="en-US"/>
              <a:t> </a:t>
            </a:r>
            <a:br>
              <a:rPr kumimoji="1" lang="zh-CN" altLang="en-US"/>
            </a:br>
            <a:endParaRPr kumimoji="1" lang="zh-CN" altLang="en-US"/>
          </a:p>
          <a:p>
            <a:pPr eaLnBrk="1" hangingPunct="1"/>
            <a:r>
              <a:rPr kumimoji="1" lang="zh-CN" altLang="en-US">
                <a:solidFill>
                  <a:schemeClr val="accent1"/>
                </a:solidFill>
              </a:rPr>
              <a:t>设计过程可视具体情况灵活掌握。根据实际问题的难易程度和设计者熟练程度，有时可跳过其中的某些步骤。</a:t>
            </a:r>
          </a:p>
          <a:p>
            <a:pPr eaLnBrk="1" hangingPunct="1"/>
            <a:endParaRPr lang="zh-CN" altLang="en-US"/>
          </a:p>
          <a:p>
            <a:pPr eaLnBrk="1" hangingPunct="1"/>
            <a:r>
              <a:rPr lang="zh-CN" altLang="en-US"/>
              <a:t>一、逻辑抽象</a:t>
            </a:r>
          </a:p>
          <a:p>
            <a:pPr lvl="1" eaLnBrk="1" hangingPunct="1"/>
            <a:r>
              <a:rPr lang="zh-CN" altLang="en-US"/>
              <a:t>分析因果关系，确定输入</a:t>
            </a:r>
            <a:r>
              <a:rPr lang="en-US" altLang="zh-CN"/>
              <a:t>/</a:t>
            </a:r>
            <a:r>
              <a:rPr lang="zh-CN" altLang="en-US"/>
              <a:t>输出变量</a:t>
            </a:r>
          </a:p>
          <a:p>
            <a:pPr lvl="1" eaLnBrk="1" hangingPunct="1"/>
            <a:r>
              <a:rPr lang="zh-CN" altLang="en-US"/>
              <a:t>定义逻辑状态的含意（赋值）</a:t>
            </a:r>
          </a:p>
          <a:p>
            <a:pPr lvl="1" eaLnBrk="1" hangingPunct="1"/>
            <a:r>
              <a:rPr lang="zh-CN" altLang="en-US"/>
              <a:t>列出真值表</a:t>
            </a:r>
          </a:p>
          <a:p>
            <a:pPr eaLnBrk="1" hangingPunct="1"/>
            <a:r>
              <a:rPr lang="zh-CN" altLang="en-US"/>
              <a:t>二、写出函数式</a:t>
            </a:r>
          </a:p>
          <a:p>
            <a:pPr eaLnBrk="1" hangingPunct="1"/>
            <a:r>
              <a:rPr lang="zh-CN" altLang="en-US"/>
              <a:t>三、选定器件类型</a:t>
            </a:r>
          </a:p>
          <a:p>
            <a:pPr eaLnBrk="1" hangingPunct="1"/>
            <a:r>
              <a:rPr lang="zh-CN" altLang="en-US"/>
              <a:t>四、根据所选器件：对逻辑式化简（用门）</a:t>
            </a:r>
          </a:p>
          <a:p>
            <a:pPr eaLnBrk="1" hangingPunct="1"/>
            <a:r>
              <a:rPr lang="zh-CN" altLang="en-US"/>
              <a:t>				变换（用</a:t>
            </a:r>
            <a:r>
              <a:rPr lang="en-US" altLang="zh-CN"/>
              <a:t>MSI</a:t>
            </a:r>
            <a:r>
              <a:rPr lang="zh-CN" altLang="en-US"/>
              <a:t>）</a:t>
            </a:r>
          </a:p>
          <a:p>
            <a:pPr eaLnBrk="1" hangingPunct="1"/>
            <a:r>
              <a:rPr lang="zh-CN" altLang="en-US"/>
              <a:t>				或进行相应的描述（</a:t>
            </a:r>
            <a:r>
              <a:rPr lang="en-US" altLang="zh-CN"/>
              <a:t>PLD</a:t>
            </a:r>
            <a:r>
              <a:rPr lang="zh-CN" altLang="en-US"/>
              <a:t>）</a:t>
            </a:r>
          </a:p>
          <a:p>
            <a:pPr eaLnBrk="1" hangingPunct="1"/>
            <a:r>
              <a:rPr lang="zh-CN" altLang="en-US"/>
              <a:t>五、画出逻辑电路图，或下载到</a:t>
            </a:r>
            <a:r>
              <a:rPr lang="en-US" altLang="zh-CN"/>
              <a:t>PLD</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B2F32B0-AB36-4842-BFC3-4FF90CA861C4}"/>
              </a:ext>
            </a:extLst>
          </p:cNvPr>
          <p:cNvSpPr>
            <a:spLocks noGrp="1" noChangeArrowheads="1"/>
          </p:cNvSpPr>
          <p:nvPr>
            <p:ph type="dt" sz="half" idx="10"/>
          </p:nvPr>
        </p:nvSpPr>
        <p:spPr>
          <a:ln/>
        </p:spPr>
        <p:txBody>
          <a:bodyPr/>
          <a:lstStyle>
            <a:lvl1pPr>
              <a:defRPr/>
            </a:lvl1pPr>
          </a:lstStyle>
          <a:p>
            <a:pPr>
              <a:defRPr/>
            </a:pPr>
            <a:fld id="{285E11BC-58E5-4CB2-8769-9361DAC3441A}"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A76263C7-7A8B-42D5-988D-56E934C967E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942D9F97-961C-454E-8BD0-AA531F763ACF}"/>
              </a:ext>
            </a:extLst>
          </p:cNvPr>
          <p:cNvSpPr>
            <a:spLocks noGrp="1" noChangeArrowheads="1"/>
          </p:cNvSpPr>
          <p:nvPr>
            <p:ph type="sldNum" sz="quarter" idx="12"/>
          </p:nvPr>
        </p:nvSpPr>
        <p:spPr>
          <a:ln/>
        </p:spPr>
        <p:txBody>
          <a:bodyPr/>
          <a:lstStyle>
            <a:lvl1pPr>
              <a:defRPr/>
            </a:lvl1pPr>
          </a:lstStyle>
          <a:p>
            <a:pPr>
              <a:defRPr/>
            </a:pPr>
            <a:fld id="{582729BA-EC3B-4212-B8C1-1AFC5EFE3E57}" type="slidenum">
              <a:rPr lang="en-US" altLang="zh-CN"/>
              <a:pPr>
                <a:defRPr/>
              </a:pPr>
              <a:t>‹#›</a:t>
            </a:fld>
            <a:endParaRPr lang="en-US" altLang="zh-CN"/>
          </a:p>
        </p:txBody>
      </p:sp>
    </p:spTree>
    <p:extLst>
      <p:ext uri="{BB962C8B-B14F-4D97-AF65-F5344CB8AC3E}">
        <p14:creationId xmlns:p14="http://schemas.microsoft.com/office/powerpoint/2010/main" val="269460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4B74D7-B1F1-4A9C-AC1B-AF7E07B96845}"/>
              </a:ext>
            </a:extLst>
          </p:cNvPr>
          <p:cNvSpPr>
            <a:spLocks noGrp="1" noChangeArrowheads="1"/>
          </p:cNvSpPr>
          <p:nvPr>
            <p:ph type="dt" sz="half" idx="10"/>
          </p:nvPr>
        </p:nvSpPr>
        <p:spPr>
          <a:ln/>
        </p:spPr>
        <p:txBody>
          <a:bodyPr/>
          <a:lstStyle>
            <a:lvl1pPr>
              <a:defRPr/>
            </a:lvl1pPr>
          </a:lstStyle>
          <a:p>
            <a:pPr>
              <a:defRPr/>
            </a:pPr>
            <a:fld id="{16258A3A-7EEB-4F36-8B70-5ADF0D73336A}"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F1CFD3A4-6F29-4113-AE47-EEEE1819713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5632A66B-6FC9-47AC-8CD5-C6A9827EBBDD}"/>
              </a:ext>
            </a:extLst>
          </p:cNvPr>
          <p:cNvSpPr>
            <a:spLocks noGrp="1" noChangeArrowheads="1"/>
          </p:cNvSpPr>
          <p:nvPr>
            <p:ph type="sldNum" sz="quarter" idx="12"/>
          </p:nvPr>
        </p:nvSpPr>
        <p:spPr>
          <a:ln/>
        </p:spPr>
        <p:txBody>
          <a:bodyPr/>
          <a:lstStyle>
            <a:lvl1pPr>
              <a:defRPr/>
            </a:lvl1pPr>
          </a:lstStyle>
          <a:p>
            <a:pPr>
              <a:defRPr/>
            </a:pPr>
            <a:fld id="{7E04D31C-3110-422E-9210-1C65748B9889}" type="slidenum">
              <a:rPr lang="en-US" altLang="zh-CN"/>
              <a:pPr>
                <a:defRPr/>
              </a:pPr>
              <a:t>‹#›</a:t>
            </a:fld>
            <a:endParaRPr lang="en-US" altLang="zh-CN"/>
          </a:p>
        </p:txBody>
      </p:sp>
    </p:spTree>
    <p:extLst>
      <p:ext uri="{BB962C8B-B14F-4D97-AF65-F5344CB8AC3E}">
        <p14:creationId xmlns:p14="http://schemas.microsoft.com/office/powerpoint/2010/main" val="53311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E1B30F-6206-47BB-8A2A-7F698D0F61D4}"/>
              </a:ext>
            </a:extLst>
          </p:cNvPr>
          <p:cNvSpPr>
            <a:spLocks noGrp="1" noChangeArrowheads="1"/>
          </p:cNvSpPr>
          <p:nvPr>
            <p:ph type="dt" sz="half" idx="10"/>
          </p:nvPr>
        </p:nvSpPr>
        <p:spPr>
          <a:ln/>
        </p:spPr>
        <p:txBody>
          <a:bodyPr/>
          <a:lstStyle>
            <a:lvl1pPr>
              <a:defRPr/>
            </a:lvl1pPr>
          </a:lstStyle>
          <a:p>
            <a:pPr>
              <a:defRPr/>
            </a:pPr>
            <a:fld id="{E7DEDEE0-BF92-47CA-8114-D6E97728A8E1}"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45FD206E-F052-407C-880D-3E698F582C1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C1099800-A2CF-4F86-9224-7A7BD2E18CB8}"/>
              </a:ext>
            </a:extLst>
          </p:cNvPr>
          <p:cNvSpPr>
            <a:spLocks noGrp="1" noChangeArrowheads="1"/>
          </p:cNvSpPr>
          <p:nvPr>
            <p:ph type="sldNum" sz="quarter" idx="12"/>
          </p:nvPr>
        </p:nvSpPr>
        <p:spPr>
          <a:ln/>
        </p:spPr>
        <p:txBody>
          <a:bodyPr/>
          <a:lstStyle>
            <a:lvl1pPr>
              <a:defRPr/>
            </a:lvl1pPr>
          </a:lstStyle>
          <a:p>
            <a:pPr>
              <a:defRPr/>
            </a:pPr>
            <a:fld id="{DC13899C-4EA6-43E5-A67D-EE0B510FF28C}" type="slidenum">
              <a:rPr lang="en-US" altLang="zh-CN"/>
              <a:pPr>
                <a:defRPr/>
              </a:pPr>
              <a:t>‹#›</a:t>
            </a:fld>
            <a:endParaRPr lang="en-US" altLang="zh-CN"/>
          </a:p>
        </p:txBody>
      </p:sp>
    </p:spTree>
    <p:extLst>
      <p:ext uri="{BB962C8B-B14F-4D97-AF65-F5344CB8AC3E}">
        <p14:creationId xmlns:p14="http://schemas.microsoft.com/office/powerpoint/2010/main" val="41385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C7E7269-9B33-42D6-89C4-7C6BA65028B4}"/>
              </a:ext>
            </a:extLst>
          </p:cNvPr>
          <p:cNvSpPr>
            <a:spLocks noGrp="1" noChangeArrowheads="1"/>
          </p:cNvSpPr>
          <p:nvPr>
            <p:ph type="dt" sz="half" idx="10"/>
          </p:nvPr>
        </p:nvSpPr>
        <p:spPr>
          <a:ln/>
        </p:spPr>
        <p:txBody>
          <a:bodyPr/>
          <a:lstStyle>
            <a:lvl1pPr>
              <a:defRPr/>
            </a:lvl1pPr>
          </a:lstStyle>
          <a:p>
            <a:pPr>
              <a:defRPr/>
            </a:pPr>
            <a:fld id="{685335C5-9D28-47A7-BD6A-02F95250BB38}"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087DE68B-CE06-4640-998C-BD14DD9EEFD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C0141E3F-9061-4BD1-AC17-888E45AE77B5}"/>
              </a:ext>
            </a:extLst>
          </p:cNvPr>
          <p:cNvSpPr>
            <a:spLocks noGrp="1" noChangeArrowheads="1"/>
          </p:cNvSpPr>
          <p:nvPr>
            <p:ph type="sldNum" sz="quarter" idx="12"/>
          </p:nvPr>
        </p:nvSpPr>
        <p:spPr>
          <a:ln/>
        </p:spPr>
        <p:txBody>
          <a:bodyPr/>
          <a:lstStyle>
            <a:lvl1pPr>
              <a:defRPr/>
            </a:lvl1pPr>
          </a:lstStyle>
          <a:p>
            <a:pPr>
              <a:defRPr/>
            </a:pPr>
            <a:fld id="{BFB0EC99-918A-4DA7-9F54-3C7B3984778E}" type="slidenum">
              <a:rPr lang="en-US" altLang="zh-CN"/>
              <a:pPr>
                <a:defRPr/>
              </a:pPr>
              <a:t>‹#›</a:t>
            </a:fld>
            <a:endParaRPr lang="en-US" altLang="zh-CN"/>
          </a:p>
        </p:txBody>
      </p:sp>
    </p:spTree>
    <p:extLst>
      <p:ext uri="{BB962C8B-B14F-4D97-AF65-F5344CB8AC3E}">
        <p14:creationId xmlns:p14="http://schemas.microsoft.com/office/powerpoint/2010/main" val="6119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500973E-3A7A-478F-82D5-6723A7D1B563}"/>
              </a:ext>
            </a:extLst>
          </p:cNvPr>
          <p:cNvSpPr>
            <a:spLocks noGrp="1" noChangeArrowheads="1"/>
          </p:cNvSpPr>
          <p:nvPr>
            <p:ph type="dt" sz="half" idx="10"/>
          </p:nvPr>
        </p:nvSpPr>
        <p:spPr>
          <a:ln/>
        </p:spPr>
        <p:txBody>
          <a:bodyPr/>
          <a:lstStyle>
            <a:lvl1pPr>
              <a:defRPr/>
            </a:lvl1pPr>
          </a:lstStyle>
          <a:p>
            <a:pPr>
              <a:defRPr/>
            </a:pPr>
            <a:fld id="{6E0D9BC4-B9F6-4AD6-857C-3E9CF7C2756C}" type="datetime1">
              <a:rPr lang="zh-CN" altLang="en-US"/>
              <a:pPr>
                <a:defRPr/>
              </a:pPr>
              <a:t>2023/9/18</a:t>
            </a:fld>
            <a:endParaRPr lang="en-US" altLang="zh-CN"/>
          </a:p>
        </p:txBody>
      </p:sp>
      <p:sp>
        <p:nvSpPr>
          <p:cNvPr id="6" name="Rectangle 5">
            <a:extLst>
              <a:ext uri="{FF2B5EF4-FFF2-40B4-BE49-F238E27FC236}">
                <a16:creationId xmlns:a16="http://schemas.microsoft.com/office/drawing/2014/main" id="{49FF012F-5663-4E56-B089-53F3376A167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D92A4DBC-8988-4243-A6A6-2AE9FB9DBF3A}"/>
              </a:ext>
            </a:extLst>
          </p:cNvPr>
          <p:cNvSpPr>
            <a:spLocks noGrp="1" noChangeArrowheads="1"/>
          </p:cNvSpPr>
          <p:nvPr>
            <p:ph type="sldNum" sz="quarter" idx="12"/>
          </p:nvPr>
        </p:nvSpPr>
        <p:spPr>
          <a:ln/>
        </p:spPr>
        <p:txBody>
          <a:bodyPr/>
          <a:lstStyle>
            <a:lvl1pPr>
              <a:defRPr/>
            </a:lvl1pPr>
          </a:lstStyle>
          <a:p>
            <a:pPr>
              <a:defRPr/>
            </a:pPr>
            <a:fld id="{33F84809-DAB7-429A-BABD-F12B09E90A03}" type="slidenum">
              <a:rPr lang="en-US" altLang="zh-CN"/>
              <a:pPr>
                <a:defRPr/>
              </a:pPr>
              <a:t>‹#›</a:t>
            </a:fld>
            <a:endParaRPr lang="en-US" altLang="zh-CN"/>
          </a:p>
        </p:txBody>
      </p:sp>
    </p:spTree>
    <p:extLst>
      <p:ext uri="{BB962C8B-B14F-4D97-AF65-F5344CB8AC3E}">
        <p14:creationId xmlns:p14="http://schemas.microsoft.com/office/powerpoint/2010/main" val="206280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4CFBC03E-524A-45F0-98B6-E7A4C49D41A7}"/>
              </a:ext>
            </a:extLst>
          </p:cNvPr>
          <p:cNvSpPr>
            <a:spLocks noGrp="1" noChangeArrowheads="1"/>
          </p:cNvSpPr>
          <p:nvPr>
            <p:ph type="dt" sz="half" idx="10"/>
          </p:nvPr>
        </p:nvSpPr>
        <p:spPr>
          <a:ln/>
        </p:spPr>
        <p:txBody>
          <a:bodyPr/>
          <a:lstStyle>
            <a:lvl1pPr>
              <a:defRPr/>
            </a:lvl1pPr>
          </a:lstStyle>
          <a:p>
            <a:pPr>
              <a:defRPr/>
            </a:pPr>
            <a:fld id="{E83BF182-E27C-42F5-BF59-033A4EE66F25}"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AB7328D7-3B66-413C-84D4-1F275A77367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37B2F902-E22E-4799-AB0B-5046ACB8B518}"/>
              </a:ext>
            </a:extLst>
          </p:cNvPr>
          <p:cNvSpPr>
            <a:spLocks noGrp="1" noChangeArrowheads="1"/>
          </p:cNvSpPr>
          <p:nvPr>
            <p:ph type="sldNum" sz="quarter" idx="12"/>
          </p:nvPr>
        </p:nvSpPr>
        <p:spPr>
          <a:ln/>
        </p:spPr>
        <p:txBody>
          <a:bodyPr/>
          <a:lstStyle>
            <a:lvl1pPr>
              <a:defRPr/>
            </a:lvl1pPr>
          </a:lstStyle>
          <a:p>
            <a:pPr>
              <a:defRPr/>
            </a:pPr>
            <a:fld id="{30433A96-A577-4CCA-AF42-FBEC6D7F9E45}" type="slidenum">
              <a:rPr lang="en-US" altLang="zh-CN"/>
              <a:pPr>
                <a:defRPr/>
              </a:pPr>
              <a:t>‹#›</a:t>
            </a:fld>
            <a:endParaRPr lang="en-US" altLang="zh-CN"/>
          </a:p>
        </p:txBody>
      </p:sp>
    </p:spTree>
    <p:extLst>
      <p:ext uri="{BB962C8B-B14F-4D97-AF65-F5344CB8AC3E}">
        <p14:creationId xmlns:p14="http://schemas.microsoft.com/office/powerpoint/2010/main" val="194176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97A1F8-ED5A-4B95-91BA-D650031678E0}"/>
              </a:ext>
            </a:extLst>
          </p:cNvPr>
          <p:cNvSpPr>
            <a:spLocks noGrp="1" noChangeArrowheads="1"/>
          </p:cNvSpPr>
          <p:nvPr>
            <p:ph type="dt" sz="half" idx="10"/>
          </p:nvPr>
        </p:nvSpPr>
        <p:spPr>
          <a:ln/>
        </p:spPr>
        <p:txBody>
          <a:bodyPr/>
          <a:lstStyle>
            <a:lvl1pPr>
              <a:defRPr/>
            </a:lvl1pPr>
          </a:lstStyle>
          <a:p>
            <a:pPr>
              <a:defRPr/>
            </a:pPr>
            <a:fld id="{17F3F799-FCC1-4836-94DF-05F743519E46}"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BE1EF0AD-C946-4E1E-8AF5-20E1FC49D02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0D3E09C8-6180-44C0-9E28-BC6112AB035F}"/>
              </a:ext>
            </a:extLst>
          </p:cNvPr>
          <p:cNvSpPr>
            <a:spLocks noGrp="1" noChangeArrowheads="1"/>
          </p:cNvSpPr>
          <p:nvPr>
            <p:ph type="sldNum" sz="quarter" idx="12"/>
          </p:nvPr>
        </p:nvSpPr>
        <p:spPr>
          <a:ln/>
        </p:spPr>
        <p:txBody>
          <a:bodyPr/>
          <a:lstStyle>
            <a:lvl1pPr>
              <a:defRPr/>
            </a:lvl1pPr>
          </a:lstStyle>
          <a:p>
            <a:pPr>
              <a:defRPr/>
            </a:pPr>
            <a:fld id="{6330F1C8-527F-46CB-B521-6D2E7862884C}" type="slidenum">
              <a:rPr lang="en-US" altLang="zh-CN"/>
              <a:pPr>
                <a:defRPr/>
              </a:pPr>
              <a:t>‹#›</a:t>
            </a:fld>
            <a:endParaRPr lang="en-US" altLang="zh-CN"/>
          </a:p>
        </p:txBody>
      </p:sp>
    </p:spTree>
    <p:extLst>
      <p:ext uri="{BB962C8B-B14F-4D97-AF65-F5344CB8AC3E}">
        <p14:creationId xmlns:p14="http://schemas.microsoft.com/office/powerpoint/2010/main" val="151483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467CF1D-EAA7-490E-8E29-E3DFD485E371}"/>
              </a:ext>
            </a:extLst>
          </p:cNvPr>
          <p:cNvSpPr>
            <a:spLocks noGrp="1" noChangeArrowheads="1"/>
          </p:cNvSpPr>
          <p:nvPr>
            <p:ph type="dt" sz="half" idx="10"/>
          </p:nvPr>
        </p:nvSpPr>
        <p:spPr>
          <a:ln/>
        </p:spPr>
        <p:txBody>
          <a:bodyPr/>
          <a:lstStyle>
            <a:lvl1pPr>
              <a:defRPr/>
            </a:lvl1pPr>
          </a:lstStyle>
          <a:p>
            <a:pPr>
              <a:defRPr/>
            </a:pPr>
            <a:fld id="{18592093-BFDD-4CA6-8B2B-978A28ABB6EC}" type="datetime1">
              <a:rPr lang="zh-CN" altLang="en-US"/>
              <a:pPr>
                <a:defRPr/>
              </a:pPr>
              <a:t>2023/9/18</a:t>
            </a:fld>
            <a:endParaRPr lang="en-US" altLang="zh-CN"/>
          </a:p>
        </p:txBody>
      </p:sp>
      <p:sp>
        <p:nvSpPr>
          <p:cNvPr id="5" name="Rectangle 5">
            <a:extLst>
              <a:ext uri="{FF2B5EF4-FFF2-40B4-BE49-F238E27FC236}">
                <a16:creationId xmlns:a16="http://schemas.microsoft.com/office/drawing/2014/main" id="{36D9BF19-EF0F-485C-A239-977F6DD3AA2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9A81E26A-1DA1-4401-8472-F490428DBF40}"/>
              </a:ext>
            </a:extLst>
          </p:cNvPr>
          <p:cNvSpPr>
            <a:spLocks noGrp="1" noChangeArrowheads="1"/>
          </p:cNvSpPr>
          <p:nvPr>
            <p:ph type="sldNum" sz="quarter" idx="12"/>
          </p:nvPr>
        </p:nvSpPr>
        <p:spPr>
          <a:ln/>
        </p:spPr>
        <p:txBody>
          <a:bodyPr/>
          <a:lstStyle>
            <a:lvl1pPr>
              <a:defRPr/>
            </a:lvl1pPr>
          </a:lstStyle>
          <a:p>
            <a:pPr>
              <a:defRPr/>
            </a:pPr>
            <a:fld id="{7D53F575-3EFF-4143-92E4-F6232348CA35}" type="slidenum">
              <a:rPr lang="en-US" altLang="zh-CN"/>
              <a:pPr>
                <a:defRPr/>
              </a:pPr>
              <a:t>‹#›</a:t>
            </a:fld>
            <a:endParaRPr lang="en-US" altLang="zh-CN"/>
          </a:p>
        </p:txBody>
      </p:sp>
    </p:spTree>
    <p:extLst>
      <p:ext uri="{BB962C8B-B14F-4D97-AF65-F5344CB8AC3E}">
        <p14:creationId xmlns:p14="http://schemas.microsoft.com/office/powerpoint/2010/main" val="53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D687157-0413-409B-A0DA-A7B33405E687}"/>
              </a:ext>
            </a:extLst>
          </p:cNvPr>
          <p:cNvSpPr>
            <a:spLocks noGrp="1" noChangeArrowheads="1"/>
          </p:cNvSpPr>
          <p:nvPr>
            <p:ph type="dt" sz="half" idx="10"/>
          </p:nvPr>
        </p:nvSpPr>
        <p:spPr>
          <a:ln/>
        </p:spPr>
        <p:txBody>
          <a:bodyPr/>
          <a:lstStyle>
            <a:lvl1pPr>
              <a:defRPr/>
            </a:lvl1pPr>
          </a:lstStyle>
          <a:p>
            <a:pPr>
              <a:defRPr/>
            </a:pPr>
            <a:fld id="{B637EFC7-CC0E-41A9-820A-26C5B070A839}" type="datetime1">
              <a:rPr lang="zh-CN" altLang="en-US"/>
              <a:pPr>
                <a:defRPr/>
              </a:pPr>
              <a:t>2023/9/18</a:t>
            </a:fld>
            <a:endParaRPr lang="en-US" altLang="zh-CN"/>
          </a:p>
        </p:txBody>
      </p:sp>
      <p:sp>
        <p:nvSpPr>
          <p:cNvPr id="6" name="Rectangle 5">
            <a:extLst>
              <a:ext uri="{FF2B5EF4-FFF2-40B4-BE49-F238E27FC236}">
                <a16:creationId xmlns:a16="http://schemas.microsoft.com/office/drawing/2014/main" id="{D20619A6-D887-4140-A1FA-53103FEBD0B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302FC9B9-164E-4FC4-B542-48AEB00B5261}"/>
              </a:ext>
            </a:extLst>
          </p:cNvPr>
          <p:cNvSpPr>
            <a:spLocks noGrp="1" noChangeArrowheads="1"/>
          </p:cNvSpPr>
          <p:nvPr>
            <p:ph type="sldNum" sz="quarter" idx="12"/>
          </p:nvPr>
        </p:nvSpPr>
        <p:spPr>
          <a:ln/>
        </p:spPr>
        <p:txBody>
          <a:bodyPr/>
          <a:lstStyle>
            <a:lvl1pPr>
              <a:defRPr/>
            </a:lvl1pPr>
          </a:lstStyle>
          <a:p>
            <a:pPr>
              <a:defRPr/>
            </a:pPr>
            <a:fld id="{5160DDB1-3FEA-40B3-A630-0B7C5DAD6628}" type="slidenum">
              <a:rPr lang="en-US" altLang="zh-CN"/>
              <a:pPr>
                <a:defRPr/>
              </a:pPr>
              <a:t>‹#›</a:t>
            </a:fld>
            <a:endParaRPr lang="en-US" altLang="zh-CN"/>
          </a:p>
        </p:txBody>
      </p:sp>
    </p:spTree>
    <p:extLst>
      <p:ext uri="{BB962C8B-B14F-4D97-AF65-F5344CB8AC3E}">
        <p14:creationId xmlns:p14="http://schemas.microsoft.com/office/powerpoint/2010/main" val="56876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42DCA16-4620-470A-AF92-FC59AE97005F}"/>
              </a:ext>
            </a:extLst>
          </p:cNvPr>
          <p:cNvSpPr>
            <a:spLocks noGrp="1" noChangeArrowheads="1"/>
          </p:cNvSpPr>
          <p:nvPr>
            <p:ph type="dt" sz="half" idx="10"/>
          </p:nvPr>
        </p:nvSpPr>
        <p:spPr>
          <a:ln/>
        </p:spPr>
        <p:txBody>
          <a:bodyPr/>
          <a:lstStyle>
            <a:lvl1pPr>
              <a:defRPr/>
            </a:lvl1pPr>
          </a:lstStyle>
          <a:p>
            <a:pPr>
              <a:defRPr/>
            </a:pPr>
            <a:fld id="{5BC26F75-06B7-4DFB-8533-F3FF8130C323}" type="datetime1">
              <a:rPr lang="zh-CN" altLang="en-US"/>
              <a:pPr>
                <a:defRPr/>
              </a:pPr>
              <a:t>2023/9/18</a:t>
            </a:fld>
            <a:endParaRPr lang="en-US" altLang="zh-CN"/>
          </a:p>
        </p:txBody>
      </p:sp>
      <p:sp>
        <p:nvSpPr>
          <p:cNvPr id="8" name="Rectangle 5">
            <a:extLst>
              <a:ext uri="{FF2B5EF4-FFF2-40B4-BE49-F238E27FC236}">
                <a16:creationId xmlns:a16="http://schemas.microsoft.com/office/drawing/2014/main" id="{5A404383-33AF-4BD3-BD40-FA070C1CD5F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9" name="Rectangle 6">
            <a:extLst>
              <a:ext uri="{FF2B5EF4-FFF2-40B4-BE49-F238E27FC236}">
                <a16:creationId xmlns:a16="http://schemas.microsoft.com/office/drawing/2014/main" id="{17DCA16F-407E-4E8D-B4E1-ED13380DF5CA}"/>
              </a:ext>
            </a:extLst>
          </p:cNvPr>
          <p:cNvSpPr>
            <a:spLocks noGrp="1" noChangeArrowheads="1"/>
          </p:cNvSpPr>
          <p:nvPr>
            <p:ph type="sldNum" sz="quarter" idx="12"/>
          </p:nvPr>
        </p:nvSpPr>
        <p:spPr>
          <a:ln/>
        </p:spPr>
        <p:txBody>
          <a:bodyPr/>
          <a:lstStyle>
            <a:lvl1pPr>
              <a:defRPr/>
            </a:lvl1pPr>
          </a:lstStyle>
          <a:p>
            <a:pPr>
              <a:defRPr/>
            </a:pPr>
            <a:fld id="{A69AE626-4887-481D-9EBD-8F018AF4959B}" type="slidenum">
              <a:rPr lang="en-US" altLang="zh-CN"/>
              <a:pPr>
                <a:defRPr/>
              </a:pPr>
              <a:t>‹#›</a:t>
            </a:fld>
            <a:endParaRPr lang="en-US" altLang="zh-CN"/>
          </a:p>
        </p:txBody>
      </p:sp>
    </p:spTree>
    <p:extLst>
      <p:ext uri="{BB962C8B-B14F-4D97-AF65-F5344CB8AC3E}">
        <p14:creationId xmlns:p14="http://schemas.microsoft.com/office/powerpoint/2010/main" val="36899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4A63DEC-99C3-497E-A1B6-58187F24983D}"/>
              </a:ext>
            </a:extLst>
          </p:cNvPr>
          <p:cNvSpPr>
            <a:spLocks noGrp="1" noChangeArrowheads="1"/>
          </p:cNvSpPr>
          <p:nvPr>
            <p:ph type="dt" sz="half" idx="10"/>
          </p:nvPr>
        </p:nvSpPr>
        <p:spPr>
          <a:ln/>
        </p:spPr>
        <p:txBody>
          <a:bodyPr/>
          <a:lstStyle>
            <a:lvl1pPr>
              <a:defRPr/>
            </a:lvl1pPr>
          </a:lstStyle>
          <a:p>
            <a:pPr>
              <a:defRPr/>
            </a:pPr>
            <a:fld id="{7F65432C-AD7D-42D5-91FB-EB255C9B50AF}" type="datetime1">
              <a:rPr lang="zh-CN" altLang="en-US"/>
              <a:pPr>
                <a:defRPr/>
              </a:pPr>
              <a:t>2023/9/18</a:t>
            </a:fld>
            <a:endParaRPr lang="en-US" altLang="zh-CN"/>
          </a:p>
        </p:txBody>
      </p:sp>
      <p:sp>
        <p:nvSpPr>
          <p:cNvPr id="4" name="Rectangle 5">
            <a:extLst>
              <a:ext uri="{FF2B5EF4-FFF2-40B4-BE49-F238E27FC236}">
                <a16:creationId xmlns:a16="http://schemas.microsoft.com/office/drawing/2014/main" id="{663D2839-A315-4DA2-A4EB-EB6A4E7489F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5" name="Rectangle 6">
            <a:extLst>
              <a:ext uri="{FF2B5EF4-FFF2-40B4-BE49-F238E27FC236}">
                <a16:creationId xmlns:a16="http://schemas.microsoft.com/office/drawing/2014/main" id="{752FE173-ED4E-4BBF-9685-02E7AA0FCCB9}"/>
              </a:ext>
            </a:extLst>
          </p:cNvPr>
          <p:cNvSpPr>
            <a:spLocks noGrp="1" noChangeArrowheads="1"/>
          </p:cNvSpPr>
          <p:nvPr>
            <p:ph type="sldNum" sz="quarter" idx="12"/>
          </p:nvPr>
        </p:nvSpPr>
        <p:spPr>
          <a:ln/>
        </p:spPr>
        <p:txBody>
          <a:bodyPr/>
          <a:lstStyle>
            <a:lvl1pPr>
              <a:defRPr/>
            </a:lvl1pPr>
          </a:lstStyle>
          <a:p>
            <a:pPr>
              <a:defRPr/>
            </a:pPr>
            <a:fld id="{7CFF6662-AA32-4D08-BE6F-6126AF59E44D}" type="slidenum">
              <a:rPr lang="en-US" altLang="zh-CN"/>
              <a:pPr>
                <a:defRPr/>
              </a:pPr>
              <a:t>‹#›</a:t>
            </a:fld>
            <a:endParaRPr lang="en-US" altLang="zh-CN"/>
          </a:p>
        </p:txBody>
      </p:sp>
    </p:spTree>
    <p:extLst>
      <p:ext uri="{BB962C8B-B14F-4D97-AF65-F5344CB8AC3E}">
        <p14:creationId xmlns:p14="http://schemas.microsoft.com/office/powerpoint/2010/main" val="235246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99A5693-4418-4F63-B328-0E511078385C}"/>
              </a:ext>
            </a:extLst>
          </p:cNvPr>
          <p:cNvSpPr>
            <a:spLocks noGrp="1" noChangeArrowheads="1"/>
          </p:cNvSpPr>
          <p:nvPr>
            <p:ph type="dt" sz="half" idx="10"/>
          </p:nvPr>
        </p:nvSpPr>
        <p:spPr>
          <a:ln/>
        </p:spPr>
        <p:txBody>
          <a:bodyPr/>
          <a:lstStyle>
            <a:lvl1pPr>
              <a:defRPr/>
            </a:lvl1pPr>
          </a:lstStyle>
          <a:p>
            <a:pPr>
              <a:defRPr/>
            </a:pPr>
            <a:fld id="{C86EDE0D-E58A-41AD-9773-7BCFB2D137F2}" type="datetime1">
              <a:rPr lang="zh-CN" altLang="en-US"/>
              <a:pPr>
                <a:defRPr/>
              </a:pPr>
              <a:t>2023/9/18</a:t>
            </a:fld>
            <a:endParaRPr lang="en-US" altLang="zh-CN"/>
          </a:p>
        </p:txBody>
      </p:sp>
      <p:sp>
        <p:nvSpPr>
          <p:cNvPr id="3" name="Rectangle 5">
            <a:extLst>
              <a:ext uri="{FF2B5EF4-FFF2-40B4-BE49-F238E27FC236}">
                <a16:creationId xmlns:a16="http://schemas.microsoft.com/office/drawing/2014/main" id="{7ACB2E24-240E-4BA7-8495-3DD9971CBE5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4" name="Rectangle 6">
            <a:extLst>
              <a:ext uri="{FF2B5EF4-FFF2-40B4-BE49-F238E27FC236}">
                <a16:creationId xmlns:a16="http://schemas.microsoft.com/office/drawing/2014/main" id="{A268763E-FAEF-498F-BC82-8BEE678114E1}"/>
              </a:ext>
            </a:extLst>
          </p:cNvPr>
          <p:cNvSpPr>
            <a:spLocks noGrp="1" noChangeArrowheads="1"/>
          </p:cNvSpPr>
          <p:nvPr>
            <p:ph type="sldNum" sz="quarter" idx="12"/>
          </p:nvPr>
        </p:nvSpPr>
        <p:spPr>
          <a:ln/>
        </p:spPr>
        <p:txBody>
          <a:bodyPr/>
          <a:lstStyle>
            <a:lvl1pPr>
              <a:defRPr/>
            </a:lvl1pPr>
          </a:lstStyle>
          <a:p>
            <a:pPr>
              <a:defRPr/>
            </a:pPr>
            <a:fld id="{A4557CB6-F459-46B2-B3E5-9D0A0CFEB9E7}" type="slidenum">
              <a:rPr lang="en-US" altLang="zh-CN"/>
              <a:pPr>
                <a:defRPr/>
              </a:pPr>
              <a:t>‹#›</a:t>
            </a:fld>
            <a:endParaRPr lang="en-US" altLang="zh-CN"/>
          </a:p>
        </p:txBody>
      </p:sp>
    </p:spTree>
    <p:extLst>
      <p:ext uri="{BB962C8B-B14F-4D97-AF65-F5344CB8AC3E}">
        <p14:creationId xmlns:p14="http://schemas.microsoft.com/office/powerpoint/2010/main" val="2989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A94F50-87C6-4304-86FD-92E381CF5C60}"/>
              </a:ext>
            </a:extLst>
          </p:cNvPr>
          <p:cNvSpPr>
            <a:spLocks noGrp="1" noChangeArrowheads="1"/>
          </p:cNvSpPr>
          <p:nvPr>
            <p:ph type="dt" sz="half" idx="10"/>
          </p:nvPr>
        </p:nvSpPr>
        <p:spPr>
          <a:ln/>
        </p:spPr>
        <p:txBody>
          <a:bodyPr/>
          <a:lstStyle>
            <a:lvl1pPr>
              <a:defRPr/>
            </a:lvl1pPr>
          </a:lstStyle>
          <a:p>
            <a:pPr>
              <a:defRPr/>
            </a:pPr>
            <a:fld id="{B73CF2D8-872A-4EEC-A324-E4DEADAEBC6C}" type="datetime1">
              <a:rPr lang="zh-CN" altLang="en-US"/>
              <a:pPr>
                <a:defRPr/>
              </a:pPr>
              <a:t>2023/9/18</a:t>
            </a:fld>
            <a:endParaRPr lang="en-US" altLang="zh-CN"/>
          </a:p>
        </p:txBody>
      </p:sp>
      <p:sp>
        <p:nvSpPr>
          <p:cNvPr id="6" name="Rectangle 5">
            <a:extLst>
              <a:ext uri="{FF2B5EF4-FFF2-40B4-BE49-F238E27FC236}">
                <a16:creationId xmlns:a16="http://schemas.microsoft.com/office/drawing/2014/main" id="{B15FD24E-4EE3-47A6-BCC3-CB43205ADD5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E4ACCC3E-F302-4A88-84F9-084AFA9AD8F8}"/>
              </a:ext>
            </a:extLst>
          </p:cNvPr>
          <p:cNvSpPr>
            <a:spLocks noGrp="1" noChangeArrowheads="1"/>
          </p:cNvSpPr>
          <p:nvPr>
            <p:ph type="sldNum" sz="quarter" idx="12"/>
          </p:nvPr>
        </p:nvSpPr>
        <p:spPr>
          <a:ln/>
        </p:spPr>
        <p:txBody>
          <a:bodyPr/>
          <a:lstStyle>
            <a:lvl1pPr>
              <a:defRPr/>
            </a:lvl1pPr>
          </a:lstStyle>
          <a:p>
            <a:pPr>
              <a:defRPr/>
            </a:pPr>
            <a:fld id="{A2869FE7-FB88-42D2-802B-0A73AC3C8CC3}" type="slidenum">
              <a:rPr lang="en-US" altLang="zh-CN"/>
              <a:pPr>
                <a:defRPr/>
              </a:pPr>
              <a:t>‹#›</a:t>
            </a:fld>
            <a:endParaRPr lang="en-US" altLang="zh-CN"/>
          </a:p>
        </p:txBody>
      </p:sp>
    </p:spTree>
    <p:extLst>
      <p:ext uri="{BB962C8B-B14F-4D97-AF65-F5344CB8AC3E}">
        <p14:creationId xmlns:p14="http://schemas.microsoft.com/office/powerpoint/2010/main" val="5561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51D62A6-967E-4EB5-B245-EC59C3B71583}"/>
              </a:ext>
            </a:extLst>
          </p:cNvPr>
          <p:cNvSpPr>
            <a:spLocks noGrp="1" noChangeArrowheads="1"/>
          </p:cNvSpPr>
          <p:nvPr>
            <p:ph type="dt" sz="half" idx="10"/>
          </p:nvPr>
        </p:nvSpPr>
        <p:spPr>
          <a:ln/>
        </p:spPr>
        <p:txBody>
          <a:bodyPr/>
          <a:lstStyle>
            <a:lvl1pPr>
              <a:defRPr/>
            </a:lvl1pPr>
          </a:lstStyle>
          <a:p>
            <a:pPr>
              <a:defRPr/>
            </a:pPr>
            <a:fld id="{FE6190AF-B0F4-49CB-85A3-F9798DEB4D2C}" type="datetime1">
              <a:rPr lang="zh-CN" altLang="en-US"/>
              <a:pPr>
                <a:defRPr/>
              </a:pPr>
              <a:t>2023/9/18</a:t>
            </a:fld>
            <a:endParaRPr lang="en-US" altLang="zh-CN"/>
          </a:p>
        </p:txBody>
      </p:sp>
      <p:sp>
        <p:nvSpPr>
          <p:cNvPr id="6" name="Rectangle 5">
            <a:extLst>
              <a:ext uri="{FF2B5EF4-FFF2-40B4-BE49-F238E27FC236}">
                <a16:creationId xmlns:a16="http://schemas.microsoft.com/office/drawing/2014/main" id="{D592E037-755F-45E3-B7AF-85FF259A91A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0EA6AD41-A60A-40B0-9BCD-5F04C6FCED96}"/>
              </a:ext>
            </a:extLst>
          </p:cNvPr>
          <p:cNvSpPr>
            <a:spLocks noGrp="1" noChangeArrowheads="1"/>
          </p:cNvSpPr>
          <p:nvPr>
            <p:ph type="sldNum" sz="quarter" idx="12"/>
          </p:nvPr>
        </p:nvSpPr>
        <p:spPr>
          <a:ln/>
        </p:spPr>
        <p:txBody>
          <a:bodyPr/>
          <a:lstStyle>
            <a:lvl1pPr>
              <a:defRPr/>
            </a:lvl1pPr>
          </a:lstStyle>
          <a:p>
            <a:pPr>
              <a:defRPr/>
            </a:pPr>
            <a:fld id="{1C68FD7E-FE18-422A-B98D-513443140C2B}" type="slidenum">
              <a:rPr lang="en-US" altLang="zh-CN"/>
              <a:pPr>
                <a:defRPr/>
              </a:pPr>
              <a:t>‹#›</a:t>
            </a:fld>
            <a:endParaRPr lang="en-US" altLang="zh-CN"/>
          </a:p>
        </p:txBody>
      </p:sp>
    </p:spTree>
    <p:extLst>
      <p:ext uri="{BB962C8B-B14F-4D97-AF65-F5344CB8AC3E}">
        <p14:creationId xmlns:p14="http://schemas.microsoft.com/office/powerpoint/2010/main" val="93578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ED05E49-FD76-4ADE-85B0-E0C6CA9645B1}"/>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98B6553-2722-479A-81DC-38BD9FEA6491}"/>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DED49A1-FC38-4EB0-8DAF-76DF4F0FDB48}"/>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DE24EF47-BBD1-433D-B1D1-661311079B7D}" type="datetime1">
              <a:rPr lang="zh-CN" altLang="en-US"/>
              <a:pPr>
                <a:defRPr/>
              </a:pPr>
              <a:t>2023/9/18</a:t>
            </a:fld>
            <a:endParaRPr lang="en-US" altLang="zh-CN"/>
          </a:p>
        </p:txBody>
      </p:sp>
      <p:sp>
        <p:nvSpPr>
          <p:cNvPr id="1029" name="Rectangle 5">
            <a:extLst>
              <a:ext uri="{FF2B5EF4-FFF2-40B4-BE49-F238E27FC236}">
                <a16:creationId xmlns:a16="http://schemas.microsoft.com/office/drawing/2014/main" id="{7BBEC394-434F-4E41-8025-2F7CA4C9BAA0}"/>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组合逻辑电路</a:t>
            </a:r>
            <a:r>
              <a:rPr lang="en-US" altLang="zh-CN"/>
              <a:t>(1)</a:t>
            </a:r>
          </a:p>
        </p:txBody>
      </p:sp>
      <p:sp>
        <p:nvSpPr>
          <p:cNvPr id="1030" name="Rectangle 6">
            <a:extLst>
              <a:ext uri="{FF2B5EF4-FFF2-40B4-BE49-F238E27FC236}">
                <a16:creationId xmlns:a16="http://schemas.microsoft.com/office/drawing/2014/main" id="{B4528599-87D2-4868-BD86-544A32B01CAA}"/>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C73D84EE-F321-48B1-8100-9B41C784F40C}" type="slidenum">
              <a:rPr lang="en-US" altLang="zh-CN"/>
              <a:pPr>
                <a:defRPr/>
              </a:pPr>
              <a:t>‹#›</a:t>
            </a:fld>
            <a:endParaRPr lang="en-US" altLang="zh-CN"/>
          </a:p>
        </p:txBody>
      </p:sp>
      <p:sp>
        <p:nvSpPr>
          <p:cNvPr id="1031" name="Line 7">
            <a:extLst>
              <a:ext uri="{FF2B5EF4-FFF2-40B4-BE49-F238E27FC236}">
                <a16:creationId xmlns:a16="http://schemas.microsoft.com/office/drawing/2014/main" id="{CF79776C-101E-47EE-AC77-848F237609E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400">
          <a:solidFill>
            <a:schemeClr val="tx1"/>
          </a:solidFill>
          <a:latin typeface="+mn-lt"/>
          <a:ea typeface="+mn-ea"/>
        </a:defRPr>
      </a:lvl2pPr>
      <a:lvl3pPr marL="1143000" indent="-228600" algn="l" rtl="0" eaLnBrk="0" fontAlgn="base" hangingPunct="0">
        <a:spcBef>
          <a:spcPct val="0"/>
        </a:spcBef>
        <a:spcAft>
          <a:spcPct val="20000"/>
        </a:spcAft>
        <a:buChar char="•"/>
        <a:defRPr sz="20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FCF732-424D-431A-9CDB-471EAD4E283A}"/>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61B43312-6625-450C-BAA2-6696780231B9}"/>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a:latin typeface="Times New Roman" panose="02020603050405020304" pitchFamily="18" charset="0"/>
              </a:rPr>
              <a:t>05_</a:t>
            </a:r>
            <a:r>
              <a:rPr lang="zh-CN" altLang="en-US" sz="3200">
                <a:latin typeface="Times New Roman" panose="02020603050405020304" pitchFamily="18" charset="0"/>
              </a:rPr>
              <a:t>组合逻辑电路</a:t>
            </a:r>
            <a:r>
              <a:rPr lang="en-US" altLang="zh-CN" sz="3200">
                <a:latin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DA32C6CA-90FF-4646-A1BA-312B6DD19FF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48405C-D53F-4506-A519-9CD0D361DF71}"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28FCACE1-D9B8-49F9-91A8-B6641408548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8436" name="Rectangle 6">
            <a:extLst>
              <a:ext uri="{FF2B5EF4-FFF2-40B4-BE49-F238E27FC236}">
                <a16:creationId xmlns:a16="http://schemas.microsoft.com/office/drawing/2014/main" id="{D1B4DF50-8B30-41AE-ADEF-732298F4BF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0226C4F-536D-466B-82E8-EEC42B8BAA08}" type="slidenum">
              <a:rPr lang="en-US" altLang="zh-CN" sz="1800" b="0">
                <a:solidFill>
                  <a:srgbClr val="B2B2B2"/>
                </a:solidFill>
              </a:rPr>
              <a:pPr>
                <a:spcAft>
                  <a:spcPct val="0"/>
                </a:spcAft>
                <a:buFontTx/>
                <a:buNone/>
              </a:pPr>
              <a:t>10</a:t>
            </a:fld>
            <a:endParaRPr lang="en-US" altLang="zh-CN" sz="1800" b="0">
              <a:solidFill>
                <a:srgbClr val="B2B2B2"/>
              </a:solidFill>
            </a:endParaRPr>
          </a:p>
        </p:txBody>
      </p:sp>
      <p:sp>
        <p:nvSpPr>
          <p:cNvPr id="18437" name="Rectangle 2">
            <a:extLst>
              <a:ext uri="{FF2B5EF4-FFF2-40B4-BE49-F238E27FC236}">
                <a16:creationId xmlns:a16="http://schemas.microsoft.com/office/drawing/2014/main" id="{EC971BD3-4BC5-40A9-860D-21B01E4C2594}"/>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B7F9842-9BFB-4B6B-ADCD-089B8F08D3B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0318498-D524-4948-BE44-1EB1CB224F57}"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6147" name="Rectangle 5">
            <a:extLst>
              <a:ext uri="{FF2B5EF4-FFF2-40B4-BE49-F238E27FC236}">
                <a16:creationId xmlns:a16="http://schemas.microsoft.com/office/drawing/2014/main" id="{E7CDEBAB-7AB4-48D9-A9DC-CF3264E001E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6148" name="Rectangle 6">
            <a:extLst>
              <a:ext uri="{FF2B5EF4-FFF2-40B4-BE49-F238E27FC236}">
                <a16:creationId xmlns:a16="http://schemas.microsoft.com/office/drawing/2014/main" id="{71FEC662-4678-4C56-81B3-3A183B9C73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9C06A35-9FAD-4A20-83BF-25735ED4683B}" type="slidenum">
              <a:rPr lang="en-US" altLang="zh-CN" sz="1800" b="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7882B3F2-89C8-4B80-8364-E4485B62F316}"/>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6CD22729-B143-460F-9109-41DA826A5CE0}"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1FF8F7DC-E142-4B6E-AA2D-5477851578A0}"/>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B7262800-9206-4801-9E85-0DA75FE86E23}"/>
              </a:ext>
            </a:extLst>
          </p:cNvPr>
          <p:cNvSpPr>
            <a:spLocks noGrp="1" noChangeArrowheads="1"/>
          </p:cNvSpPr>
          <p:nvPr>
            <p:ph type="body" idx="4294967295"/>
          </p:nvPr>
        </p:nvSpPr>
        <p:spPr>
          <a:xfrm>
            <a:off x="468313" y="1628775"/>
            <a:ext cx="8229600" cy="4525963"/>
          </a:xfrm>
        </p:spPr>
        <p:txBody>
          <a:bodyPr/>
          <a:lstStyle/>
          <a:p>
            <a:pPr>
              <a:spcAft>
                <a:spcPct val="30000"/>
              </a:spcAft>
            </a:pPr>
            <a:r>
              <a:rPr lang="zh-CN" altLang="en-US"/>
              <a:t>组合逻辑电路特点</a:t>
            </a:r>
            <a:endParaRPr lang="en-US" altLang="zh-CN"/>
          </a:p>
          <a:p>
            <a:pPr>
              <a:spcAft>
                <a:spcPct val="30000"/>
              </a:spcAft>
            </a:pPr>
            <a:r>
              <a:rPr lang="zh-CN" altLang="en-US"/>
              <a:t>组合逻辑电路分析</a:t>
            </a:r>
            <a:endParaRPr lang="en-US" altLang="zh-CN"/>
          </a:p>
          <a:p>
            <a:pPr>
              <a:spcAft>
                <a:spcPct val="30000"/>
              </a:spcAft>
            </a:pPr>
            <a:r>
              <a:rPr kumimoji="1" lang="zh-CN" altLang="en-US"/>
              <a:t>组合逻辑电路设计</a:t>
            </a:r>
            <a:endParaRPr lang="en-US" altLang="zh-CN"/>
          </a:p>
          <a:p>
            <a:pPr>
              <a:spcAft>
                <a:spcPct val="30000"/>
              </a:spcAft>
            </a:pPr>
            <a:endParaRPr kumimoji="1" lang="zh-CN" altLang="en-US">
              <a:latin typeface="Times New Roman" panose="02020603050405020304" pitchFamily="18" charset="0"/>
            </a:endParaRPr>
          </a:p>
          <a:p>
            <a:pPr>
              <a:spcAft>
                <a:spcPct val="30000"/>
              </a:spcAft>
            </a:pPr>
            <a:endParaRPr kumimoji="1" lang="zh-CN" altLang="en-US">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936E3C5-3513-435F-958A-7D812BBCB92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C4BA4CB-F8EE-4381-A690-D8877DC4D2F1}"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8195" name="Rectangle 5">
            <a:extLst>
              <a:ext uri="{FF2B5EF4-FFF2-40B4-BE49-F238E27FC236}">
                <a16:creationId xmlns:a16="http://schemas.microsoft.com/office/drawing/2014/main" id="{B86D0951-DBA2-451F-A518-96CA106663F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8196" name="Rectangle 6">
            <a:extLst>
              <a:ext uri="{FF2B5EF4-FFF2-40B4-BE49-F238E27FC236}">
                <a16:creationId xmlns:a16="http://schemas.microsoft.com/office/drawing/2014/main" id="{5D57E860-D19C-42F4-8710-199F6D67FB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ED525E-0610-4674-8D14-9629D90323CB}" type="slidenum">
              <a:rPr lang="en-US" altLang="zh-CN" sz="1800" b="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B9B11D00-8E1A-4AE6-A5F4-8262155F15C3}"/>
              </a:ext>
            </a:extLst>
          </p:cNvPr>
          <p:cNvSpPr>
            <a:spLocks noGrp="1" noChangeArrowheads="1"/>
          </p:cNvSpPr>
          <p:nvPr>
            <p:ph type="title"/>
          </p:nvPr>
        </p:nvSpPr>
        <p:spPr/>
        <p:txBody>
          <a:bodyPr/>
          <a:lstStyle/>
          <a:p>
            <a:r>
              <a:rPr lang="en-US" altLang="zh-CN">
                <a:solidFill>
                  <a:schemeClr val="tx1"/>
                </a:solidFill>
              </a:rPr>
              <a:t>组合</a:t>
            </a:r>
            <a:r>
              <a:rPr lang="en-US" altLang="en-US">
                <a:solidFill>
                  <a:schemeClr val="tx1"/>
                </a:solidFill>
              </a:rPr>
              <a:t>逻辑</a:t>
            </a:r>
            <a:r>
              <a:rPr lang="en-US" altLang="zh-CN">
                <a:solidFill>
                  <a:schemeClr val="tx1"/>
                </a:solidFill>
              </a:rPr>
              <a:t>电路</a:t>
            </a:r>
            <a:endParaRPr lang="zh-CN" altLang="en-US">
              <a:solidFill>
                <a:schemeClr val="tx1"/>
              </a:solidFill>
            </a:endParaRPr>
          </a:p>
        </p:txBody>
      </p:sp>
      <p:sp>
        <p:nvSpPr>
          <p:cNvPr id="1157123" name="Rectangle 3">
            <a:extLst>
              <a:ext uri="{FF2B5EF4-FFF2-40B4-BE49-F238E27FC236}">
                <a16:creationId xmlns:a16="http://schemas.microsoft.com/office/drawing/2014/main" id="{4A31B3EB-1C30-48B8-A46D-D6167B50294D}"/>
              </a:ext>
            </a:extLst>
          </p:cNvPr>
          <p:cNvSpPr>
            <a:spLocks noGrp="1" noChangeArrowheads="1"/>
          </p:cNvSpPr>
          <p:nvPr>
            <p:ph type="body" idx="1"/>
          </p:nvPr>
        </p:nvSpPr>
        <p:spPr>
          <a:xfrm>
            <a:off x="457200" y="1304925"/>
            <a:ext cx="8218488" cy="2916238"/>
          </a:xfrm>
        </p:spPr>
        <p:txBody>
          <a:bodyPr/>
          <a:lstStyle/>
          <a:p>
            <a:r>
              <a:rPr lang="zh-CN" altLang="en-US"/>
              <a:t>在任意时刻，电路的输出仅取决于该时刻的输入，与电路原来所处的状态无关，即输出是输入的组合，简称组合电路</a:t>
            </a:r>
          </a:p>
          <a:p>
            <a:r>
              <a:rPr lang="zh-CN" altLang="en-US"/>
              <a:t>组合电路结构特点</a:t>
            </a:r>
          </a:p>
          <a:p>
            <a:pPr lvl="1"/>
            <a:r>
              <a:rPr lang="zh-CN" altLang="en-US"/>
              <a:t>仅由逻辑门电路组成，不含记忆元件</a:t>
            </a:r>
          </a:p>
          <a:p>
            <a:pPr lvl="1"/>
            <a:r>
              <a:rPr lang="zh-CN" altLang="en-US"/>
              <a:t>信号单向传输，不存在从输出到输入的反馈路径</a:t>
            </a:r>
          </a:p>
        </p:txBody>
      </p:sp>
      <p:sp>
        <p:nvSpPr>
          <p:cNvPr id="1157124" name="Rectangle 4">
            <a:extLst>
              <a:ext uri="{FF2B5EF4-FFF2-40B4-BE49-F238E27FC236}">
                <a16:creationId xmlns:a16="http://schemas.microsoft.com/office/drawing/2014/main" id="{4B028C0F-A854-4DF8-AB08-A64AA3B8038F}"/>
              </a:ext>
            </a:extLst>
          </p:cNvPr>
          <p:cNvSpPr>
            <a:spLocks noChangeArrowheads="1"/>
          </p:cNvSpPr>
          <p:nvPr/>
        </p:nvSpPr>
        <p:spPr bwMode="auto">
          <a:xfrm>
            <a:off x="1920875" y="5810250"/>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ea typeface="楷体_GB2312" pitchFamily="49" charset="-122"/>
              </a:rPr>
              <a:t>Y</a:t>
            </a:r>
            <a:r>
              <a:rPr lang="en-US" altLang="zh-CN" sz="2400" baseline="-1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 f</a:t>
            </a:r>
            <a:r>
              <a:rPr lang="en-US" altLang="zh-CN" sz="2400" baseline="-2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0</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 A</a:t>
            </a:r>
            <a:r>
              <a:rPr lang="en-US" altLang="zh-CN" sz="2400" baseline="-10000">
                <a:latin typeface="Times New Roman" panose="02020603050405020304" pitchFamily="18" charset="0"/>
                <a:ea typeface="楷体_GB2312" pitchFamily="49" charset="-122"/>
              </a:rPr>
              <a:t>m-1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(i =0, 1, …, n-1)</a:t>
            </a:r>
          </a:p>
        </p:txBody>
      </p:sp>
      <p:grpSp>
        <p:nvGrpSpPr>
          <p:cNvPr id="2" name="Group 22">
            <a:extLst>
              <a:ext uri="{FF2B5EF4-FFF2-40B4-BE49-F238E27FC236}">
                <a16:creationId xmlns:a16="http://schemas.microsoft.com/office/drawing/2014/main" id="{FA5F5D87-E6EA-4F4E-A319-59817739D83B}"/>
              </a:ext>
            </a:extLst>
          </p:cNvPr>
          <p:cNvGrpSpPr>
            <a:grpSpLocks/>
          </p:cNvGrpSpPr>
          <p:nvPr/>
        </p:nvGrpSpPr>
        <p:grpSpPr bwMode="auto">
          <a:xfrm>
            <a:off x="2417763" y="4286250"/>
            <a:ext cx="4219575" cy="1316038"/>
            <a:chOff x="1379" y="2700"/>
            <a:chExt cx="2658" cy="829"/>
          </a:xfrm>
        </p:grpSpPr>
        <p:sp>
          <p:nvSpPr>
            <p:cNvPr id="8201" name="Text Box 6">
              <a:extLst>
                <a:ext uri="{FF2B5EF4-FFF2-40B4-BE49-F238E27FC236}">
                  <a16:creationId xmlns:a16="http://schemas.microsoft.com/office/drawing/2014/main" id="{3ACF8729-44F4-4646-A42A-37FC1F20298E}"/>
                </a:ext>
              </a:extLst>
            </p:cNvPr>
            <p:cNvSpPr txBox="1">
              <a:spLocks noChangeArrowheads="1"/>
            </p:cNvSpPr>
            <p:nvPr/>
          </p:nvSpPr>
          <p:spPr bwMode="auto">
            <a:xfrm>
              <a:off x="3604" y="3229"/>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n-1</a:t>
              </a:r>
            </a:p>
          </p:txBody>
        </p:sp>
        <p:sp>
          <p:nvSpPr>
            <p:cNvPr id="8202" name="Text Box 8">
              <a:extLst>
                <a:ext uri="{FF2B5EF4-FFF2-40B4-BE49-F238E27FC236}">
                  <a16:creationId xmlns:a16="http://schemas.microsoft.com/office/drawing/2014/main" id="{5E2922C5-9091-44B6-AF99-07B438293624}"/>
                </a:ext>
              </a:extLst>
            </p:cNvPr>
            <p:cNvSpPr txBox="1">
              <a:spLocks noChangeArrowheads="1"/>
            </p:cNvSpPr>
            <p:nvPr/>
          </p:nvSpPr>
          <p:spPr bwMode="auto">
            <a:xfrm rot="-5400000">
              <a:off x="1784" y="2937"/>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p>
          </p:txBody>
        </p:sp>
        <p:sp>
          <p:nvSpPr>
            <p:cNvPr id="8203" name="Rectangle 9">
              <a:extLst>
                <a:ext uri="{FF2B5EF4-FFF2-40B4-BE49-F238E27FC236}">
                  <a16:creationId xmlns:a16="http://schemas.microsoft.com/office/drawing/2014/main" id="{FFBA0DD8-BDBA-4D9E-97B7-D0CE11E6F011}"/>
                </a:ext>
              </a:extLst>
            </p:cNvPr>
            <p:cNvSpPr>
              <a:spLocks noChangeArrowheads="1"/>
            </p:cNvSpPr>
            <p:nvPr/>
          </p:nvSpPr>
          <p:spPr bwMode="auto">
            <a:xfrm>
              <a:off x="2312" y="2712"/>
              <a:ext cx="839" cy="8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a:t>组合</a:t>
              </a:r>
            </a:p>
            <a:p>
              <a:pPr algn="ctr" eaLnBrk="1" hangingPunct="1">
                <a:spcAft>
                  <a:spcPct val="0"/>
                </a:spcAft>
                <a:buFontTx/>
                <a:buNone/>
              </a:pPr>
              <a:r>
                <a:rPr lang="en-US" altLang="en-US" sz="2400"/>
                <a:t>逻辑</a:t>
              </a:r>
              <a:endParaRPr lang="en-US" altLang="zh-CN" sz="2400"/>
            </a:p>
            <a:p>
              <a:pPr algn="ctr" eaLnBrk="1" hangingPunct="1">
                <a:spcAft>
                  <a:spcPct val="0"/>
                </a:spcAft>
                <a:buFontTx/>
                <a:buNone/>
              </a:pPr>
              <a:r>
                <a:rPr lang="en-US" altLang="zh-CN" sz="2400"/>
                <a:t>电路</a:t>
              </a:r>
              <a:endParaRPr lang="zh-CN" altLang="en-US" sz="2400"/>
            </a:p>
          </p:txBody>
        </p:sp>
        <p:sp>
          <p:nvSpPr>
            <p:cNvPr id="8204" name="Line 11">
              <a:extLst>
                <a:ext uri="{FF2B5EF4-FFF2-40B4-BE49-F238E27FC236}">
                  <a16:creationId xmlns:a16="http://schemas.microsoft.com/office/drawing/2014/main" id="{56C28411-7E38-4FE3-8639-1EE1C6DF1A1F}"/>
                </a:ext>
              </a:extLst>
            </p:cNvPr>
            <p:cNvSpPr>
              <a:spLocks noChangeShapeType="1"/>
            </p:cNvSpPr>
            <p:nvPr/>
          </p:nvSpPr>
          <p:spPr bwMode="auto">
            <a:xfrm>
              <a:off x="1859" y="2867"/>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12">
              <a:extLst>
                <a:ext uri="{FF2B5EF4-FFF2-40B4-BE49-F238E27FC236}">
                  <a16:creationId xmlns:a16="http://schemas.microsoft.com/office/drawing/2014/main" id="{513E9261-8150-4352-8F14-F412B9423B66}"/>
                </a:ext>
              </a:extLst>
            </p:cNvPr>
            <p:cNvSpPr>
              <a:spLocks noChangeShapeType="1"/>
            </p:cNvSpPr>
            <p:nvPr/>
          </p:nvSpPr>
          <p:spPr bwMode="auto">
            <a:xfrm>
              <a:off x="1859" y="3374"/>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6" name="Text Box 13">
              <a:extLst>
                <a:ext uri="{FF2B5EF4-FFF2-40B4-BE49-F238E27FC236}">
                  <a16:creationId xmlns:a16="http://schemas.microsoft.com/office/drawing/2014/main" id="{4CB0F89D-6928-4AB4-82F2-29428269A497}"/>
                </a:ext>
              </a:extLst>
            </p:cNvPr>
            <p:cNvSpPr txBox="1">
              <a:spLocks noChangeArrowheads="1"/>
            </p:cNvSpPr>
            <p:nvPr/>
          </p:nvSpPr>
          <p:spPr bwMode="auto">
            <a:xfrm rot="-5400000">
              <a:off x="3094" y="2935"/>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p>
          </p:txBody>
        </p:sp>
        <p:sp>
          <p:nvSpPr>
            <p:cNvPr id="8207" name="Line 15">
              <a:extLst>
                <a:ext uri="{FF2B5EF4-FFF2-40B4-BE49-F238E27FC236}">
                  <a16:creationId xmlns:a16="http://schemas.microsoft.com/office/drawing/2014/main" id="{792F07E1-7339-4BD2-B8C8-86BCC8B657BB}"/>
                </a:ext>
              </a:extLst>
            </p:cNvPr>
            <p:cNvSpPr>
              <a:spLocks noChangeShapeType="1"/>
            </p:cNvSpPr>
            <p:nvPr/>
          </p:nvSpPr>
          <p:spPr bwMode="auto">
            <a:xfrm>
              <a:off x="3151" y="2865"/>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8" name="Line 16">
              <a:extLst>
                <a:ext uri="{FF2B5EF4-FFF2-40B4-BE49-F238E27FC236}">
                  <a16:creationId xmlns:a16="http://schemas.microsoft.com/office/drawing/2014/main" id="{95C62FB1-CB2A-4761-89A8-BC2148C2BD59}"/>
                </a:ext>
              </a:extLst>
            </p:cNvPr>
            <p:cNvSpPr>
              <a:spLocks noChangeShapeType="1"/>
            </p:cNvSpPr>
            <p:nvPr/>
          </p:nvSpPr>
          <p:spPr bwMode="auto">
            <a:xfrm>
              <a:off x="3151" y="3372"/>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9" name="Text Box 17">
              <a:extLst>
                <a:ext uri="{FF2B5EF4-FFF2-40B4-BE49-F238E27FC236}">
                  <a16:creationId xmlns:a16="http://schemas.microsoft.com/office/drawing/2014/main" id="{F523C27F-F68C-4330-9D32-267D0C3E39A2}"/>
                </a:ext>
              </a:extLst>
            </p:cNvPr>
            <p:cNvSpPr txBox="1">
              <a:spLocks noChangeArrowheads="1"/>
            </p:cNvSpPr>
            <p:nvPr/>
          </p:nvSpPr>
          <p:spPr bwMode="auto">
            <a:xfrm>
              <a:off x="3634"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0</a:t>
              </a:r>
            </a:p>
          </p:txBody>
        </p:sp>
        <p:sp>
          <p:nvSpPr>
            <p:cNvPr id="8210" name="Text Box 18">
              <a:extLst>
                <a:ext uri="{FF2B5EF4-FFF2-40B4-BE49-F238E27FC236}">
                  <a16:creationId xmlns:a16="http://schemas.microsoft.com/office/drawing/2014/main" id="{A84893E0-F463-407F-9D16-EBC79AE58336}"/>
                </a:ext>
              </a:extLst>
            </p:cNvPr>
            <p:cNvSpPr txBox="1">
              <a:spLocks noChangeArrowheads="1"/>
            </p:cNvSpPr>
            <p:nvPr/>
          </p:nvSpPr>
          <p:spPr bwMode="auto">
            <a:xfrm>
              <a:off x="1463"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0</a:t>
              </a:r>
            </a:p>
          </p:txBody>
        </p:sp>
        <p:sp>
          <p:nvSpPr>
            <p:cNvPr id="8211" name="Text Box 20">
              <a:extLst>
                <a:ext uri="{FF2B5EF4-FFF2-40B4-BE49-F238E27FC236}">
                  <a16:creationId xmlns:a16="http://schemas.microsoft.com/office/drawing/2014/main" id="{717A3DB3-08B0-4ED0-9F78-2230ED3A106B}"/>
                </a:ext>
              </a:extLst>
            </p:cNvPr>
            <p:cNvSpPr txBox="1">
              <a:spLocks noChangeArrowheads="1"/>
            </p:cNvSpPr>
            <p:nvPr/>
          </p:nvSpPr>
          <p:spPr bwMode="auto">
            <a:xfrm>
              <a:off x="1379" y="3229"/>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m-1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3" grpId="0" build="p"/>
      <p:bldP spid="1157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18EFF298-AA62-47C9-8956-4E7B58AD18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CA2D491-96C1-41AF-A2BE-99EBB872B781}"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228E9AFE-4FA5-4765-BEFF-C8AF8B1422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0244" name="Rectangle 6">
            <a:extLst>
              <a:ext uri="{FF2B5EF4-FFF2-40B4-BE49-F238E27FC236}">
                <a16:creationId xmlns:a16="http://schemas.microsoft.com/office/drawing/2014/main" id="{D3456086-C754-4E43-8A0A-FC43C31A85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F604D32-6E8A-4CD2-9E30-71074823CB3D}" type="slidenum">
              <a:rPr lang="en-US" altLang="zh-CN" sz="1800" b="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C645E7F0-DB5C-4D4D-A16F-D341983F5E77}"/>
              </a:ext>
            </a:extLst>
          </p:cNvPr>
          <p:cNvSpPr>
            <a:spLocks noGrp="1" noChangeArrowheads="1"/>
          </p:cNvSpPr>
          <p:nvPr>
            <p:ph type="title"/>
          </p:nvPr>
        </p:nvSpPr>
        <p:spPr/>
        <p:txBody>
          <a:bodyPr/>
          <a:lstStyle/>
          <a:p>
            <a:r>
              <a:rPr lang="zh-CN" altLang="en-US"/>
              <a:t>组合逻辑电路分析</a:t>
            </a:r>
          </a:p>
        </p:txBody>
      </p:sp>
      <p:sp>
        <p:nvSpPr>
          <p:cNvPr id="1159171" name="Rectangle 3">
            <a:extLst>
              <a:ext uri="{FF2B5EF4-FFF2-40B4-BE49-F238E27FC236}">
                <a16:creationId xmlns:a16="http://schemas.microsoft.com/office/drawing/2014/main" id="{F714B9A3-D909-43B4-A279-49FE4443BE5A}"/>
              </a:ext>
            </a:extLst>
          </p:cNvPr>
          <p:cNvSpPr>
            <a:spLocks noGrp="1" noChangeArrowheads="1"/>
          </p:cNvSpPr>
          <p:nvPr>
            <p:ph type="body" idx="1"/>
          </p:nvPr>
        </p:nvSpPr>
        <p:spPr/>
        <p:txBody>
          <a:bodyPr/>
          <a:lstStyle/>
          <a:p>
            <a:r>
              <a:rPr lang="zh-CN" altLang="en-US"/>
              <a:t>根据已知逻辑电路图，确定其逻辑功能</a:t>
            </a:r>
          </a:p>
          <a:p>
            <a:endParaRPr lang="zh-CN" altLang="en-US"/>
          </a:p>
          <a:p>
            <a:endParaRPr lang="zh-CN" altLang="en-US"/>
          </a:p>
          <a:p>
            <a:r>
              <a:rPr lang="zh-CN" altLang="en-US"/>
              <a:t>一般步骤</a:t>
            </a:r>
            <a:endParaRPr kumimoji="1" lang="zh-CN" altLang="en-US"/>
          </a:p>
          <a:p>
            <a:pPr lvl="1"/>
            <a:r>
              <a:rPr kumimoji="1" lang="zh-CN" altLang="en-US"/>
              <a:t>按照逻辑图结构，写出逻辑函数式</a:t>
            </a:r>
          </a:p>
          <a:p>
            <a:pPr lvl="1"/>
            <a:r>
              <a:rPr lang="zh-CN" altLang="en-US"/>
              <a:t>化简和变换逻辑</a:t>
            </a:r>
            <a:r>
              <a:rPr kumimoji="1" lang="zh-CN" altLang="en-US"/>
              <a:t>函数</a:t>
            </a:r>
            <a:r>
              <a:rPr lang="zh-CN" altLang="en-US"/>
              <a:t>式</a:t>
            </a:r>
            <a:endParaRPr kumimoji="1" lang="zh-CN" altLang="en-US"/>
          </a:p>
          <a:p>
            <a:pPr lvl="1"/>
            <a:r>
              <a:rPr kumimoji="1" lang="zh-CN" altLang="en-US"/>
              <a:t>列出真值表</a:t>
            </a:r>
          </a:p>
          <a:p>
            <a:pPr lvl="1"/>
            <a:r>
              <a:rPr kumimoji="1" lang="zh-CN" altLang="en-US"/>
              <a:t>由真值表，概括电路的逻辑功能</a:t>
            </a:r>
          </a:p>
        </p:txBody>
      </p:sp>
      <p:sp>
        <p:nvSpPr>
          <p:cNvPr id="10247" name="Rectangle 4">
            <a:extLst>
              <a:ext uri="{FF2B5EF4-FFF2-40B4-BE49-F238E27FC236}">
                <a16:creationId xmlns:a16="http://schemas.microsoft.com/office/drawing/2014/main" id="{BC4D3247-2C16-473E-8420-3B4C5355FC22}"/>
              </a:ext>
            </a:extLst>
          </p:cNvPr>
          <p:cNvSpPr>
            <a:spLocks noChangeArrowheads="1"/>
          </p:cNvSpPr>
          <p:nvPr/>
        </p:nvSpPr>
        <p:spPr bwMode="auto">
          <a:xfrm>
            <a:off x="2519363" y="22240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p>
        </p:txBody>
      </p:sp>
      <p:sp>
        <p:nvSpPr>
          <p:cNvPr id="10248" name="Rectangle 5">
            <a:extLst>
              <a:ext uri="{FF2B5EF4-FFF2-40B4-BE49-F238E27FC236}">
                <a16:creationId xmlns:a16="http://schemas.microsoft.com/office/drawing/2014/main" id="{5DFC8225-4A4A-47BE-99D2-35DC930839FC}"/>
              </a:ext>
            </a:extLst>
          </p:cNvPr>
          <p:cNvSpPr>
            <a:spLocks noChangeArrowheads="1"/>
          </p:cNvSpPr>
          <p:nvPr/>
        </p:nvSpPr>
        <p:spPr bwMode="auto">
          <a:xfrm>
            <a:off x="5005388" y="222567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p>
        </p:txBody>
      </p:sp>
      <p:sp>
        <p:nvSpPr>
          <p:cNvPr id="10249" name="AutoShape 6">
            <a:extLst>
              <a:ext uri="{FF2B5EF4-FFF2-40B4-BE49-F238E27FC236}">
                <a16:creationId xmlns:a16="http://schemas.microsoft.com/office/drawing/2014/main" id="{88C20F5B-C3D9-4ABB-9626-631505D908CD}"/>
              </a:ext>
            </a:extLst>
          </p:cNvPr>
          <p:cNvSpPr>
            <a:spLocks noChangeArrowheads="1"/>
          </p:cNvSpPr>
          <p:nvPr/>
        </p:nvSpPr>
        <p:spPr bwMode="auto">
          <a:xfrm>
            <a:off x="4103688" y="2386013"/>
            <a:ext cx="612775" cy="287337"/>
          </a:xfrm>
          <a:prstGeom prst="rightArrow">
            <a:avLst>
              <a:gd name="adj1" fmla="val 50278"/>
              <a:gd name="adj2" fmla="val 95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917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917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917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9171">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9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FF3E4A9C-3EBB-406B-AF1E-328F45CDAD3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52BEA7B-967C-43B9-AD7B-6CC1E3524BDF}"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886CCB66-FED7-4843-8304-BB0770FBD1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2292" name="Rectangle 6">
            <a:extLst>
              <a:ext uri="{FF2B5EF4-FFF2-40B4-BE49-F238E27FC236}">
                <a16:creationId xmlns:a16="http://schemas.microsoft.com/office/drawing/2014/main" id="{AB9E0128-401F-4857-A840-F021F7BE5E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05CAF3-EF3F-4EFE-86F8-6F6F078F719B}" type="slidenum">
              <a:rPr lang="en-US" altLang="zh-CN" sz="1800" b="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8628F100-AD59-43C4-8ED2-F3252C03AABE}"/>
              </a:ext>
            </a:extLst>
          </p:cNvPr>
          <p:cNvSpPr>
            <a:spLocks noGrp="1" noChangeArrowheads="1"/>
          </p:cNvSpPr>
          <p:nvPr>
            <p:ph type="title"/>
          </p:nvPr>
        </p:nvSpPr>
        <p:spPr/>
        <p:txBody>
          <a:bodyPr/>
          <a:lstStyle/>
          <a:p>
            <a:r>
              <a:rPr lang="zh-CN" altLang="en-US"/>
              <a:t>示例</a:t>
            </a:r>
            <a:r>
              <a:rPr lang="en-US" altLang="zh-CN"/>
              <a:t>─</a:t>
            </a:r>
            <a:r>
              <a:rPr lang="zh-CN" altLang="en-US"/>
              <a:t>给定电路分析功能</a:t>
            </a:r>
          </a:p>
        </p:txBody>
      </p:sp>
      <p:sp>
        <p:nvSpPr>
          <p:cNvPr id="1250307" name="Rectangle 3">
            <a:extLst>
              <a:ext uri="{FF2B5EF4-FFF2-40B4-BE49-F238E27FC236}">
                <a16:creationId xmlns:a16="http://schemas.microsoft.com/office/drawing/2014/main" id="{00703EFD-2475-4DAC-87AE-7901CA5BD11F}"/>
              </a:ext>
            </a:extLst>
          </p:cNvPr>
          <p:cNvSpPr>
            <a:spLocks noGrp="1" noChangeArrowheads="1"/>
          </p:cNvSpPr>
          <p:nvPr>
            <p:ph type="body" idx="1"/>
          </p:nvPr>
        </p:nvSpPr>
        <p:spPr>
          <a:xfrm>
            <a:off x="457200" y="1449388"/>
            <a:ext cx="3214688" cy="1439862"/>
          </a:xfrm>
        </p:spPr>
        <p:txBody>
          <a:bodyPr/>
          <a:lstStyle/>
          <a:p>
            <a:r>
              <a:rPr lang="zh-CN" altLang="en-US"/>
              <a:t>写出各输出端的逻辑函数式，并进行化简</a:t>
            </a:r>
          </a:p>
        </p:txBody>
      </p:sp>
      <p:sp>
        <p:nvSpPr>
          <p:cNvPr id="1250309" name="Rectangle 5">
            <a:extLst>
              <a:ext uri="{FF2B5EF4-FFF2-40B4-BE49-F238E27FC236}">
                <a16:creationId xmlns:a16="http://schemas.microsoft.com/office/drawing/2014/main" id="{39038EB1-3617-4993-8C60-132D3E2A3998}"/>
              </a:ext>
            </a:extLst>
          </p:cNvPr>
          <p:cNvSpPr>
            <a:spLocks noChangeArrowheads="1"/>
          </p:cNvSpPr>
          <p:nvPr/>
        </p:nvSpPr>
        <p:spPr bwMode="auto">
          <a:xfrm>
            <a:off x="863600" y="3017838"/>
            <a:ext cx="107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p>
        </p:txBody>
      </p:sp>
      <p:graphicFrame>
        <p:nvGraphicFramePr>
          <p:cNvPr id="1250310" name="Object 6">
            <a:extLst>
              <a:ext uri="{FF2B5EF4-FFF2-40B4-BE49-F238E27FC236}">
                <a16:creationId xmlns:a16="http://schemas.microsoft.com/office/drawing/2014/main" id="{24A8C7CF-1008-41B9-8EC6-10FA54DD8002}"/>
              </a:ext>
            </a:extLst>
          </p:cNvPr>
          <p:cNvGraphicFramePr>
            <a:graphicFrameLocks noChangeAspect="1"/>
          </p:cNvGraphicFramePr>
          <p:nvPr/>
        </p:nvGraphicFramePr>
        <p:xfrm>
          <a:off x="863600" y="3679825"/>
          <a:ext cx="2087563" cy="536575"/>
        </p:xfrm>
        <a:graphic>
          <a:graphicData uri="http://schemas.openxmlformats.org/presentationml/2006/ole">
            <mc:AlternateContent xmlns:mc="http://schemas.openxmlformats.org/markup-compatibility/2006">
              <mc:Choice xmlns:v="urn:schemas-microsoft-com:vml" Requires="v">
                <p:oleObj spid="_x0000_s12366" name="公式" r:id="rId3" imgW="812447" imgH="241195" progId="Equation.3">
                  <p:embed/>
                </p:oleObj>
              </mc:Choice>
              <mc:Fallback>
                <p:oleObj name="公式" r:id="rId3" imgW="812447"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79825"/>
                        <a:ext cx="20875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1" name="Object 7">
            <a:extLst>
              <a:ext uri="{FF2B5EF4-FFF2-40B4-BE49-F238E27FC236}">
                <a16:creationId xmlns:a16="http://schemas.microsoft.com/office/drawing/2014/main" id="{4957E6E5-C9A6-40BB-8C36-802C4F844E82}"/>
              </a:ext>
            </a:extLst>
          </p:cNvPr>
          <p:cNvGraphicFramePr>
            <a:graphicFrameLocks noChangeAspect="1"/>
          </p:cNvGraphicFramePr>
          <p:nvPr/>
        </p:nvGraphicFramePr>
        <p:xfrm>
          <a:off x="930275" y="5624513"/>
          <a:ext cx="1804988" cy="560387"/>
        </p:xfrm>
        <a:graphic>
          <a:graphicData uri="http://schemas.openxmlformats.org/presentationml/2006/ole">
            <mc:AlternateContent xmlns:mc="http://schemas.openxmlformats.org/markup-compatibility/2006">
              <mc:Choice xmlns:v="urn:schemas-microsoft-com:vml" Requires="v">
                <p:oleObj spid="_x0000_s12367" name="公式" r:id="rId5" imgW="799753" imgH="253890" progId="Equation.3">
                  <p:embed/>
                </p:oleObj>
              </mc:Choice>
              <mc:Fallback>
                <p:oleObj name="公式" r:id="rId5" imgW="799753"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5624513"/>
                        <a:ext cx="18049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2" name="Object 8">
            <a:extLst>
              <a:ext uri="{FF2B5EF4-FFF2-40B4-BE49-F238E27FC236}">
                <a16:creationId xmlns:a16="http://schemas.microsoft.com/office/drawing/2014/main" id="{A1192692-14C3-41C1-875B-B1A65CBA4D0A}"/>
              </a:ext>
            </a:extLst>
          </p:cNvPr>
          <p:cNvGraphicFramePr>
            <a:graphicFrameLocks noChangeAspect="1"/>
          </p:cNvGraphicFramePr>
          <p:nvPr/>
        </p:nvGraphicFramePr>
        <p:xfrm>
          <a:off x="1217613" y="4364038"/>
          <a:ext cx="1712912" cy="446087"/>
        </p:xfrm>
        <a:graphic>
          <a:graphicData uri="http://schemas.openxmlformats.org/presentationml/2006/ole">
            <mc:AlternateContent xmlns:mc="http://schemas.openxmlformats.org/markup-compatibility/2006">
              <mc:Choice xmlns:v="urn:schemas-microsoft-com:vml" Requires="v">
                <p:oleObj spid="_x0000_s12368" name="公式" r:id="rId7" imgW="723586" imgH="190417" progId="Equation.3">
                  <p:embed/>
                </p:oleObj>
              </mc:Choice>
              <mc:Fallback>
                <p:oleObj name="公式" r:id="rId7" imgW="723586" imgH="19041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613" y="4364038"/>
                        <a:ext cx="17129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3" name="Object 9">
            <a:extLst>
              <a:ext uri="{FF2B5EF4-FFF2-40B4-BE49-F238E27FC236}">
                <a16:creationId xmlns:a16="http://schemas.microsoft.com/office/drawing/2014/main" id="{1621E8D9-2D5A-4A9F-93E6-5B425D1FA823}"/>
              </a:ext>
            </a:extLst>
          </p:cNvPr>
          <p:cNvGraphicFramePr>
            <a:graphicFrameLocks noChangeAspect="1"/>
          </p:cNvGraphicFramePr>
          <p:nvPr/>
        </p:nvGraphicFramePr>
        <p:xfrm>
          <a:off x="2762250" y="5715000"/>
          <a:ext cx="1630363" cy="485775"/>
        </p:xfrm>
        <a:graphic>
          <a:graphicData uri="http://schemas.openxmlformats.org/presentationml/2006/ole">
            <mc:AlternateContent xmlns:mc="http://schemas.openxmlformats.org/markup-compatibility/2006">
              <mc:Choice xmlns:v="urn:schemas-microsoft-com:vml" Requires="v">
                <p:oleObj spid="_x0000_s12369" name="公式" r:id="rId9" imgW="736600" imgH="203200" progId="Equation.3">
                  <p:embed/>
                </p:oleObj>
              </mc:Choice>
              <mc:Fallback>
                <p:oleObj name="公式" r:id="rId9" imgW="7366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2250" y="5715000"/>
                        <a:ext cx="1630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4" name="Object 10">
            <a:extLst>
              <a:ext uri="{FF2B5EF4-FFF2-40B4-BE49-F238E27FC236}">
                <a16:creationId xmlns:a16="http://schemas.microsoft.com/office/drawing/2014/main" id="{B775C333-FA77-4079-A967-1B8AAD909BA2}"/>
              </a:ext>
            </a:extLst>
          </p:cNvPr>
          <p:cNvGraphicFramePr>
            <a:graphicFrameLocks noChangeAspect="1"/>
          </p:cNvGraphicFramePr>
          <p:nvPr/>
        </p:nvGraphicFramePr>
        <p:xfrm>
          <a:off x="1223963" y="4991100"/>
          <a:ext cx="1292225" cy="417513"/>
        </p:xfrm>
        <a:graphic>
          <a:graphicData uri="http://schemas.openxmlformats.org/presentationml/2006/ole">
            <mc:AlternateContent xmlns:mc="http://schemas.openxmlformats.org/markup-compatibility/2006">
              <mc:Choice xmlns:v="urn:schemas-microsoft-com:vml" Requires="v">
                <p:oleObj spid="_x0000_s12370" name="公式" r:id="rId11" imgW="545626" imgH="177646" progId="Equation.3">
                  <p:embed/>
                </p:oleObj>
              </mc:Choice>
              <mc:Fallback>
                <p:oleObj name="公式" r:id="rId11" imgW="545626" imgH="1776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963" y="4991100"/>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5" name="Object 11">
            <a:extLst>
              <a:ext uri="{FF2B5EF4-FFF2-40B4-BE49-F238E27FC236}">
                <a16:creationId xmlns:a16="http://schemas.microsoft.com/office/drawing/2014/main" id="{935C682D-9382-45FF-B237-25CE22E4E525}"/>
              </a:ext>
            </a:extLst>
          </p:cNvPr>
          <p:cNvGraphicFramePr>
            <a:graphicFrameLocks noChangeAspect="1"/>
          </p:cNvGraphicFramePr>
          <p:nvPr/>
        </p:nvGraphicFramePr>
        <p:xfrm>
          <a:off x="4535488" y="5768975"/>
          <a:ext cx="1292225" cy="417513"/>
        </p:xfrm>
        <a:graphic>
          <a:graphicData uri="http://schemas.openxmlformats.org/presentationml/2006/ole">
            <mc:AlternateContent xmlns:mc="http://schemas.openxmlformats.org/markup-compatibility/2006">
              <mc:Choice xmlns:v="urn:schemas-microsoft-com:vml" Requires="v">
                <p:oleObj spid="_x0000_s12371" name="公式" r:id="rId13" imgW="545626" imgH="177646" progId="Equation.3">
                  <p:embed/>
                </p:oleObj>
              </mc:Choice>
              <mc:Fallback>
                <p:oleObj name="公式" r:id="rId13" imgW="545626" imgH="1776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5488" y="5768975"/>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2" name="Group 71">
            <a:extLst>
              <a:ext uri="{FF2B5EF4-FFF2-40B4-BE49-F238E27FC236}">
                <a16:creationId xmlns:a16="http://schemas.microsoft.com/office/drawing/2014/main" id="{9F9D5CCF-ED93-43BC-8AC7-A273C4D034CD}"/>
              </a:ext>
            </a:extLst>
          </p:cNvPr>
          <p:cNvGrpSpPr>
            <a:grpSpLocks/>
          </p:cNvGrpSpPr>
          <p:nvPr/>
        </p:nvGrpSpPr>
        <p:grpSpPr bwMode="auto">
          <a:xfrm>
            <a:off x="3779838" y="1555750"/>
            <a:ext cx="4932362" cy="3205163"/>
            <a:chOff x="2336" y="980"/>
            <a:chExt cx="3107" cy="2019"/>
          </a:xfrm>
        </p:grpSpPr>
        <p:sp>
          <p:nvSpPr>
            <p:cNvPr id="12303" name="Line 13">
              <a:extLst>
                <a:ext uri="{FF2B5EF4-FFF2-40B4-BE49-F238E27FC236}">
                  <a16:creationId xmlns:a16="http://schemas.microsoft.com/office/drawing/2014/main" id="{71691544-C154-4E11-B451-50D810B5C686}"/>
                </a:ext>
              </a:extLst>
            </p:cNvPr>
            <p:cNvSpPr>
              <a:spLocks noChangeShapeType="1"/>
            </p:cNvSpPr>
            <p:nvPr/>
          </p:nvSpPr>
          <p:spPr bwMode="auto">
            <a:xfrm>
              <a:off x="2735" y="2863"/>
              <a:ext cx="115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4">
              <a:extLst>
                <a:ext uri="{FF2B5EF4-FFF2-40B4-BE49-F238E27FC236}">
                  <a16:creationId xmlns:a16="http://schemas.microsoft.com/office/drawing/2014/main" id="{45847509-C60C-4834-950F-51988CC3C33F}"/>
                </a:ext>
              </a:extLst>
            </p:cNvPr>
            <p:cNvSpPr>
              <a:spLocks noChangeShapeType="1"/>
            </p:cNvSpPr>
            <p:nvPr/>
          </p:nvSpPr>
          <p:spPr bwMode="auto">
            <a:xfrm>
              <a:off x="2735" y="1341"/>
              <a:ext cx="7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AutoShape 15">
              <a:extLst>
                <a:ext uri="{FF2B5EF4-FFF2-40B4-BE49-F238E27FC236}">
                  <a16:creationId xmlns:a16="http://schemas.microsoft.com/office/drawing/2014/main" id="{64BA8DC3-C80C-4F35-9313-F563CCA9C207}"/>
                </a:ext>
              </a:extLst>
            </p:cNvPr>
            <p:cNvSpPr>
              <a:spLocks noChangeArrowheads="1"/>
            </p:cNvSpPr>
            <p:nvPr/>
          </p:nvSpPr>
          <p:spPr bwMode="auto">
            <a:xfrm rot="5400000">
              <a:off x="2885" y="1225"/>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6" name="Oval 16">
              <a:extLst>
                <a:ext uri="{FF2B5EF4-FFF2-40B4-BE49-F238E27FC236}">
                  <a16:creationId xmlns:a16="http://schemas.microsoft.com/office/drawing/2014/main" id="{4FC5CCE3-114E-4EFF-B9CA-FBF25337FCA3}"/>
                </a:ext>
              </a:extLst>
            </p:cNvPr>
            <p:cNvSpPr>
              <a:spLocks noChangeArrowheads="1"/>
            </p:cNvSpPr>
            <p:nvPr/>
          </p:nvSpPr>
          <p:spPr bwMode="auto">
            <a:xfrm>
              <a:off x="3121" y="1297"/>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7" name="Line 17">
              <a:extLst>
                <a:ext uri="{FF2B5EF4-FFF2-40B4-BE49-F238E27FC236}">
                  <a16:creationId xmlns:a16="http://schemas.microsoft.com/office/drawing/2014/main" id="{78B9B9CA-F934-4F72-BD30-9F37B9A3E800}"/>
                </a:ext>
              </a:extLst>
            </p:cNvPr>
            <p:cNvSpPr>
              <a:spLocks noChangeShapeType="1"/>
            </p:cNvSpPr>
            <p:nvPr/>
          </p:nvSpPr>
          <p:spPr bwMode="auto">
            <a:xfrm>
              <a:off x="3643" y="1341"/>
              <a:ext cx="251"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8">
              <a:extLst>
                <a:ext uri="{FF2B5EF4-FFF2-40B4-BE49-F238E27FC236}">
                  <a16:creationId xmlns:a16="http://schemas.microsoft.com/office/drawing/2014/main" id="{980FF78B-4383-4CEE-B829-4F1C07D4FDAC}"/>
                </a:ext>
              </a:extLst>
            </p:cNvPr>
            <p:cNvSpPr>
              <a:spLocks noChangeShapeType="1"/>
            </p:cNvSpPr>
            <p:nvPr/>
          </p:nvSpPr>
          <p:spPr bwMode="auto">
            <a:xfrm>
              <a:off x="3325" y="1505"/>
              <a:ext cx="5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AutoShape 19">
              <a:extLst>
                <a:ext uri="{FF2B5EF4-FFF2-40B4-BE49-F238E27FC236}">
                  <a16:creationId xmlns:a16="http://schemas.microsoft.com/office/drawing/2014/main" id="{215F8088-32A9-4BBD-B514-B0CF3C29612B}"/>
                </a:ext>
              </a:extLst>
            </p:cNvPr>
            <p:cNvSpPr>
              <a:spLocks noChangeArrowheads="1"/>
            </p:cNvSpPr>
            <p:nvPr/>
          </p:nvSpPr>
          <p:spPr bwMode="auto">
            <a:xfrm>
              <a:off x="3834" y="1230"/>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0" name="Oval 20">
              <a:extLst>
                <a:ext uri="{FF2B5EF4-FFF2-40B4-BE49-F238E27FC236}">
                  <a16:creationId xmlns:a16="http://schemas.microsoft.com/office/drawing/2014/main" id="{E73ED120-D635-4933-9FD5-B7C3B2AB80FE}"/>
                </a:ext>
              </a:extLst>
            </p:cNvPr>
            <p:cNvSpPr>
              <a:spLocks noChangeArrowheads="1"/>
            </p:cNvSpPr>
            <p:nvPr/>
          </p:nvSpPr>
          <p:spPr bwMode="auto">
            <a:xfrm>
              <a:off x="4176" y="1377"/>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1" name="Line 21">
              <a:extLst>
                <a:ext uri="{FF2B5EF4-FFF2-40B4-BE49-F238E27FC236}">
                  <a16:creationId xmlns:a16="http://schemas.microsoft.com/office/drawing/2014/main" id="{C36D9891-8432-4E6C-B4EC-1065975B1471}"/>
                </a:ext>
              </a:extLst>
            </p:cNvPr>
            <p:cNvSpPr>
              <a:spLocks noChangeShapeType="1"/>
            </p:cNvSpPr>
            <p:nvPr/>
          </p:nvSpPr>
          <p:spPr bwMode="auto">
            <a:xfrm>
              <a:off x="2517" y="1794"/>
              <a:ext cx="137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2">
              <a:extLst>
                <a:ext uri="{FF2B5EF4-FFF2-40B4-BE49-F238E27FC236}">
                  <a16:creationId xmlns:a16="http://schemas.microsoft.com/office/drawing/2014/main" id="{46DA765D-4463-4209-91BD-0C32507C0616}"/>
                </a:ext>
              </a:extLst>
            </p:cNvPr>
            <p:cNvSpPr>
              <a:spLocks noChangeShapeType="1"/>
            </p:cNvSpPr>
            <p:nvPr/>
          </p:nvSpPr>
          <p:spPr bwMode="auto">
            <a:xfrm>
              <a:off x="3484" y="1955"/>
              <a:ext cx="410"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AutoShape 23">
              <a:extLst>
                <a:ext uri="{FF2B5EF4-FFF2-40B4-BE49-F238E27FC236}">
                  <a16:creationId xmlns:a16="http://schemas.microsoft.com/office/drawing/2014/main" id="{CB61A847-0F6E-4D61-BB3E-3D90C668CC2D}"/>
                </a:ext>
              </a:extLst>
            </p:cNvPr>
            <p:cNvSpPr>
              <a:spLocks noChangeArrowheads="1"/>
            </p:cNvSpPr>
            <p:nvPr/>
          </p:nvSpPr>
          <p:spPr bwMode="auto">
            <a:xfrm>
              <a:off x="3834" y="1683"/>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4" name="Oval 24">
              <a:extLst>
                <a:ext uri="{FF2B5EF4-FFF2-40B4-BE49-F238E27FC236}">
                  <a16:creationId xmlns:a16="http://schemas.microsoft.com/office/drawing/2014/main" id="{1B8788D3-31B2-4392-95DA-2994DDE8F527}"/>
                </a:ext>
              </a:extLst>
            </p:cNvPr>
            <p:cNvSpPr>
              <a:spLocks noChangeArrowheads="1"/>
            </p:cNvSpPr>
            <p:nvPr/>
          </p:nvSpPr>
          <p:spPr bwMode="auto">
            <a:xfrm>
              <a:off x="4176" y="1830"/>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5" name="Line 25">
              <a:extLst>
                <a:ext uri="{FF2B5EF4-FFF2-40B4-BE49-F238E27FC236}">
                  <a16:creationId xmlns:a16="http://schemas.microsoft.com/office/drawing/2014/main" id="{3B110F20-F26A-4B4B-8348-46B47B1D7F97}"/>
                </a:ext>
              </a:extLst>
            </p:cNvPr>
            <p:cNvSpPr>
              <a:spLocks noChangeShapeType="1"/>
            </p:cNvSpPr>
            <p:nvPr/>
          </p:nvSpPr>
          <p:spPr bwMode="auto">
            <a:xfrm>
              <a:off x="3484" y="2248"/>
              <a:ext cx="4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26">
              <a:extLst>
                <a:ext uri="{FF2B5EF4-FFF2-40B4-BE49-F238E27FC236}">
                  <a16:creationId xmlns:a16="http://schemas.microsoft.com/office/drawing/2014/main" id="{CEB15259-5515-47DE-B8EB-DEE48BFC8536}"/>
                </a:ext>
              </a:extLst>
            </p:cNvPr>
            <p:cNvSpPr>
              <a:spLocks noChangeShapeType="1"/>
            </p:cNvSpPr>
            <p:nvPr/>
          </p:nvSpPr>
          <p:spPr bwMode="auto">
            <a:xfrm>
              <a:off x="2517" y="2412"/>
              <a:ext cx="137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AutoShape 27">
              <a:extLst>
                <a:ext uri="{FF2B5EF4-FFF2-40B4-BE49-F238E27FC236}">
                  <a16:creationId xmlns:a16="http://schemas.microsoft.com/office/drawing/2014/main" id="{9D94A86F-0721-4A4A-A986-8CEF41A9AEB3}"/>
                </a:ext>
              </a:extLst>
            </p:cNvPr>
            <p:cNvSpPr>
              <a:spLocks noChangeArrowheads="1"/>
            </p:cNvSpPr>
            <p:nvPr/>
          </p:nvSpPr>
          <p:spPr bwMode="auto">
            <a:xfrm>
              <a:off x="3834" y="2137"/>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Oval 28">
              <a:extLst>
                <a:ext uri="{FF2B5EF4-FFF2-40B4-BE49-F238E27FC236}">
                  <a16:creationId xmlns:a16="http://schemas.microsoft.com/office/drawing/2014/main" id="{4F0AB4C4-B9AA-47FA-9F6B-84027B695248}"/>
                </a:ext>
              </a:extLst>
            </p:cNvPr>
            <p:cNvSpPr>
              <a:spLocks noChangeArrowheads="1"/>
            </p:cNvSpPr>
            <p:nvPr/>
          </p:nvSpPr>
          <p:spPr bwMode="auto">
            <a:xfrm>
              <a:off x="4176" y="2284"/>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9" name="Line 29">
              <a:extLst>
                <a:ext uri="{FF2B5EF4-FFF2-40B4-BE49-F238E27FC236}">
                  <a16:creationId xmlns:a16="http://schemas.microsoft.com/office/drawing/2014/main" id="{95CB8BFE-41DC-4F6A-92C4-C344E29AC813}"/>
                </a:ext>
              </a:extLst>
            </p:cNvPr>
            <p:cNvSpPr>
              <a:spLocks noChangeShapeType="1"/>
            </p:cNvSpPr>
            <p:nvPr/>
          </p:nvSpPr>
          <p:spPr bwMode="auto">
            <a:xfrm>
              <a:off x="3643" y="2701"/>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30">
              <a:extLst>
                <a:ext uri="{FF2B5EF4-FFF2-40B4-BE49-F238E27FC236}">
                  <a16:creationId xmlns:a16="http://schemas.microsoft.com/office/drawing/2014/main" id="{29A7E905-016A-4883-8591-7437B0C631F6}"/>
                </a:ext>
              </a:extLst>
            </p:cNvPr>
            <p:cNvSpPr>
              <a:spLocks noChangeShapeType="1"/>
            </p:cNvSpPr>
            <p:nvPr/>
          </p:nvSpPr>
          <p:spPr bwMode="auto">
            <a:xfrm>
              <a:off x="4266" y="1422"/>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31">
              <a:extLst>
                <a:ext uri="{FF2B5EF4-FFF2-40B4-BE49-F238E27FC236}">
                  <a16:creationId xmlns:a16="http://schemas.microsoft.com/office/drawing/2014/main" id="{ADD4029A-727A-4B0C-A237-4B5BEEEA1907}"/>
                </a:ext>
              </a:extLst>
            </p:cNvPr>
            <p:cNvSpPr>
              <a:spLocks noChangeShapeType="1"/>
            </p:cNvSpPr>
            <p:nvPr/>
          </p:nvSpPr>
          <p:spPr bwMode="auto">
            <a:xfrm>
              <a:off x="4266" y="1875"/>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32">
              <a:extLst>
                <a:ext uri="{FF2B5EF4-FFF2-40B4-BE49-F238E27FC236}">
                  <a16:creationId xmlns:a16="http://schemas.microsoft.com/office/drawing/2014/main" id="{53ABB41E-03F1-4831-9696-84D62FAB312F}"/>
                </a:ext>
              </a:extLst>
            </p:cNvPr>
            <p:cNvSpPr>
              <a:spLocks noChangeShapeType="1"/>
            </p:cNvSpPr>
            <p:nvPr/>
          </p:nvSpPr>
          <p:spPr bwMode="auto">
            <a:xfrm>
              <a:off x="4266" y="2329"/>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33">
              <a:extLst>
                <a:ext uri="{FF2B5EF4-FFF2-40B4-BE49-F238E27FC236}">
                  <a16:creationId xmlns:a16="http://schemas.microsoft.com/office/drawing/2014/main" id="{4EB10B57-9DF1-4889-8B7F-8A03A58707E6}"/>
                </a:ext>
              </a:extLst>
            </p:cNvPr>
            <p:cNvSpPr>
              <a:spLocks noChangeShapeType="1"/>
            </p:cNvSpPr>
            <p:nvPr/>
          </p:nvSpPr>
          <p:spPr bwMode="auto">
            <a:xfrm>
              <a:off x="4266" y="2782"/>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AutoShape 34">
              <a:extLst>
                <a:ext uri="{FF2B5EF4-FFF2-40B4-BE49-F238E27FC236}">
                  <a16:creationId xmlns:a16="http://schemas.microsoft.com/office/drawing/2014/main" id="{B2E69831-261F-42FA-A278-A86E752EC2BA}"/>
                </a:ext>
              </a:extLst>
            </p:cNvPr>
            <p:cNvSpPr>
              <a:spLocks noChangeArrowheads="1"/>
            </p:cNvSpPr>
            <p:nvPr/>
          </p:nvSpPr>
          <p:spPr bwMode="auto">
            <a:xfrm>
              <a:off x="3834" y="2590"/>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5" name="Oval 35">
              <a:extLst>
                <a:ext uri="{FF2B5EF4-FFF2-40B4-BE49-F238E27FC236}">
                  <a16:creationId xmlns:a16="http://schemas.microsoft.com/office/drawing/2014/main" id="{295F27CA-CC8C-4C9A-A5FE-7D5AD4E5D7E3}"/>
                </a:ext>
              </a:extLst>
            </p:cNvPr>
            <p:cNvSpPr>
              <a:spLocks noChangeArrowheads="1"/>
            </p:cNvSpPr>
            <p:nvPr/>
          </p:nvSpPr>
          <p:spPr bwMode="auto">
            <a:xfrm>
              <a:off x="4176" y="2737"/>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6" name="AutoShape 36">
              <a:extLst>
                <a:ext uri="{FF2B5EF4-FFF2-40B4-BE49-F238E27FC236}">
                  <a16:creationId xmlns:a16="http://schemas.microsoft.com/office/drawing/2014/main" id="{A6615293-604E-43E1-81DE-8FBF65B456FD}"/>
                </a:ext>
              </a:extLst>
            </p:cNvPr>
            <p:cNvSpPr>
              <a:spLocks noChangeArrowheads="1"/>
            </p:cNvSpPr>
            <p:nvPr/>
          </p:nvSpPr>
          <p:spPr bwMode="auto">
            <a:xfrm>
              <a:off x="4626" y="1456"/>
              <a:ext cx="340" cy="37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7" name="Oval 37">
              <a:extLst>
                <a:ext uri="{FF2B5EF4-FFF2-40B4-BE49-F238E27FC236}">
                  <a16:creationId xmlns:a16="http://schemas.microsoft.com/office/drawing/2014/main" id="{8A3D3AA9-10E1-4342-BFE4-9EA31B154E9A}"/>
                </a:ext>
              </a:extLst>
            </p:cNvPr>
            <p:cNvSpPr>
              <a:spLocks noChangeArrowheads="1"/>
            </p:cNvSpPr>
            <p:nvPr/>
          </p:nvSpPr>
          <p:spPr bwMode="auto">
            <a:xfrm>
              <a:off x="4968" y="1603"/>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28" name="Group 38">
              <a:extLst>
                <a:ext uri="{FF2B5EF4-FFF2-40B4-BE49-F238E27FC236}">
                  <a16:creationId xmlns:a16="http://schemas.microsoft.com/office/drawing/2014/main" id="{B246396E-9781-4153-9F24-0C38CF2DA648}"/>
                </a:ext>
              </a:extLst>
            </p:cNvPr>
            <p:cNvGrpSpPr>
              <a:grpSpLocks/>
            </p:cNvGrpSpPr>
            <p:nvPr/>
          </p:nvGrpSpPr>
          <p:grpSpPr bwMode="auto">
            <a:xfrm>
              <a:off x="4445" y="1567"/>
              <a:ext cx="182" cy="1071"/>
              <a:chOff x="2085" y="1318"/>
              <a:chExt cx="251" cy="1071"/>
            </a:xfrm>
          </p:grpSpPr>
          <p:sp>
            <p:nvSpPr>
              <p:cNvPr id="12356" name="Line 39">
                <a:extLst>
                  <a:ext uri="{FF2B5EF4-FFF2-40B4-BE49-F238E27FC236}">
                    <a16:creationId xmlns:a16="http://schemas.microsoft.com/office/drawing/2014/main" id="{06736995-FA6C-419F-9B5E-B4D15713061B}"/>
                  </a:ext>
                </a:extLst>
              </p:cNvPr>
              <p:cNvSpPr>
                <a:spLocks noChangeShapeType="1"/>
              </p:cNvSpPr>
              <p:nvPr/>
            </p:nvSpPr>
            <p:spPr bwMode="auto">
              <a:xfrm>
                <a:off x="2085" y="1318"/>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7" name="Line 40">
                <a:extLst>
                  <a:ext uri="{FF2B5EF4-FFF2-40B4-BE49-F238E27FC236}">
                    <a16:creationId xmlns:a16="http://schemas.microsoft.com/office/drawing/2014/main" id="{59B46223-7C9E-4CD0-9669-7812D4EBC887}"/>
                  </a:ext>
                </a:extLst>
              </p:cNvPr>
              <p:cNvSpPr>
                <a:spLocks noChangeShapeType="1"/>
              </p:cNvSpPr>
              <p:nvPr/>
            </p:nvSpPr>
            <p:spPr bwMode="auto">
              <a:xfrm>
                <a:off x="2085" y="1482"/>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8" name="Line 41">
                <a:extLst>
                  <a:ext uri="{FF2B5EF4-FFF2-40B4-BE49-F238E27FC236}">
                    <a16:creationId xmlns:a16="http://schemas.microsoft.com/office/drawing/2014/main" id="{78B00FF8-B5B6-4173-BAB0-216C37C92DC7}"/>
                  </a:ext>
                </a:extLst>
              </p:cNvPr>
              <p:cNvSpPr>
                <a:spLocks noChangeShapeType="1"/>
              </p:cNvSpPr>
              <p:nvPr/>
            </p:nvSpPr>
            <p:spPr bwMode="auto">
              <a:xfrm>
                <a:off x="2085" y="2225"/>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9" name="Line 42">
                <a:extLst>
                  <a:ext uri="{FF2B5EF4-FFF2-40B4-BE49-F238E27FC236}">
                    <a16:creationId xmlns:a16="http://schemas.microsoft.com/office/drawing/2014/main" id="{C11156B3-2F89-48C5-B019-6EACCDAC77FA}"/>
                  </a:ext>
                </a:extLst>
              </p:cNvPr>
              <p:cNvSpPr>
                <a:spLocks noChangeShapeType="1"/>
              </p:cNvSpPr>
              <p:nvPr/>
            </p:nvSpPr>
            <p:spPr bwMode="auto">
              <a:xfrm>
                <a:off x="2085" y="2389"/>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29" name="Line 43">
              <a:extLst>
                <a:ext uri="{FF2B5EF4-FFF2-40B4-BE49-F238E27FC236}">
                  <a16:creationId xmlns:a16="http://schemas.microsoft.com/office/drawing/2014/main" id="{7CBB0C93-EE72-45F3-8FCB-0DEE78875A39}"/>
                </a:ext>
              </a:extLst>
            </p:cNvPr>
            <p:cNvSpPr>
              <a:spLocks noChangeShapeType="1"/>
            </p:cNvSpPr>
            <p:nvPr/>
          </p:nvSpPr>
          <p:spPr bwMode="auto">
            <a:xfrm>
              <a:off x="5058" y="1648"/>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Line 44">
              <a:extLst>
                <a:ext uri="{FF2B5EF4-FFF2-40B4-BE49-F238E27FC236}">
                  <a16:creationId xmlns:a16="http://schemas.microsoft.com/office/drawing/2014/main" id="{9B2810AE-838D-4CA7-9C01-224AF647C187}"/>
                </a:ext>
              </a:extLst>
            </p:cNvPr>
            <p:cNvSpPr>
              <a:spLocks noChangeShapeType="1"/>
            </p:cNvSpPr>
            <p:nvPr/>
          </p:nvSpPr>
          <p:spPr bwMode="auto">
            <a:xfrm>
              <a:off x="5058" y="255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AutoShape 45">
              <a:extLst>
                <a:ext uri="{FF2B5EF4-FFF2-40B4-BE49-F238E27FC236}">
                  <a16:creationId xmlns:a16="http://schemas.microsoft.com/office/drawing/2014/main" id="{6A73D820-51BD-4019-A63F-F9F61301E84B}"/>
                </a:ext>
              </a:extLst>
            </p:cNvPr>
            <p:cNvSpPr>
              <a:spLocks noChangeArrowheads="1"/>
            </p:cNvSpPr>
            <p:nvPr/>
          </p:nvSpPr>
          <p:spPr bwMode="auto">
            <a:xfrm>
              <a:off x="4626" y="2363"/>
              <a:ext cx="340" cy="37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2" name="Oval 46">
              <a:extLst>
                <a:ext uri="{FF2B5EF4-FFF2-40B4-BE49-F238E27FC236}">
                  <a16:creationId xmlns:a16="http://schemas.microsoft.com/office/drawing/2014/main" id="{14078E66-4307-4D0B-85E5-D470CDDE50A9}"/>
                </a:ext>
              </a:extLst>
            </p:cNvPr>
            <p:cNvSpPr>
              <a:spLocks noChangeArrowheads="1"/>
            </p:cNvSpPr>
            <p:nvPr/>
          </p:nvSpPr>
          <p:spPr bwMode="auto">
            <a:xfrm>
              <a:off x="4968" y="2510"/>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33" name="Group 47">
              <a:extLst>
                <a:ext uri="{FF2B5EF4-FFF2-40B4-BE49-F238E27FC236}">
                  <a16:creationId xmlns:a16="http://schemas.microsoft.com/office/drawing/2014/main" id="{6EFF4581-2986-479D-94AA-8F96E37CE7ED}"/>
                </a:ext>
              </a:extLst>
            </p:cNvPr>
            <p:cNvGrpSpPr>
              <a:grpSpLocks/>
            </p:cNvGrpSpPr>
            <p:nvPr/>
          </p:nvGrpSpPr>
          <p:grpSpPr bwMode="auto">
            <a:xfrm>
              <a:off x="2734" y="1958"/>
              <a:ext cx="590" cy="270"/>
              <a:chOff x="816" y="3514"/>
              <a:chExt cx="590" cy="270"/>
            </a:xfrm>
          </p:grpSpPr>
          <p:sp>
            <p:nvSpPr>
              <p:cNvPr id="12353" name="Line 48">
                <a:extLst>
                  <a:ext uri="{FF2B5EF4-FFF2-40B4-BE49-F238E27FC236}">
                    <a16:creationId xmlns:a16="http://schemas.microsoft.com/office/drawing/2014/main" id="{137EFE4A-426C-466F-8965-C6CA319B1F02}"/>
                  </a:ext>
                </a:extLst>
              </p:cNvPr>
              <p:cNvSpPr>
                <a:spLocks noChangeShapeType="1"/>
              </p:cNvSpPr>
              <p:nvPr/>
            </p:nvSpPr>
            <p:spPr bwMode="auto">
              <a:xfrm>
                <a:off x="816" y="3648"/>
                <a:ext cx="59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4" name="AutoShape 49">
                <a:extLst>
                  <a:ext uri="{FF2B5EF4-FFF2-40B4-BE49-F238E27FC236}">
                    <a16:creationId xmlns:a16="http://schemas.microsoft.com/office/drawing/2014/main" id="{E3CED0F9-3C24-46E6-88BB-5E7E8A409EF1}"/>
                  </a:ext>
                </a:extLst>
              </p:cNvPr>
              <p:cNvSpPr>
                <a:spLocks noChangeArrowheads="1"/>
              </p:cNvSpPr>
              <p:nvPr/>
            </p:nvSpPr>
            <p:spPr bwMode="auto">
              <a:xfrm rot="5400000">
                <a:off x="966" y="3532"/>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50">
                <a:extLst>
                  <a:ext uri="{FF2B5EF4-FFF2-40B4-BE49-F238E27FC236}">
                    <a16:creationId xmlns:a16="http://schemas.microsoft.com/office/drawing/2014/main" id="{C99D1DD1-7204-4E4B-A831-DAE9FF9FABB8}"/>
                  </a:ext>
                </a:extLst>
              </p:cNvPr>
              <p:cNvSpPr>
                <a:spLocks noChangeArrowheads="1"/>
              </p:cNvSpPr>
              <p:nvPr/>
            </p:nvSpPr>
            <p:spPr bwMode="auto">
              <a:xfrm>
                <a:off x="1202" y="3604"/>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34" name="AutoShape 51">
              <a:extLst>
                <a:ext uri="{FF2B5EF4-FFF2-40B4-BE49-F238E27FC236}">
                  <a16:creationId xmlns:a16="http://schemas.microsoft.com/office/drawing/2014/main" id="{9BCEC788-1A69-4841-A76B-B1D1F056F94E}"/>
                </a:ext>
              </a:extLst>
            </p:cNvPr>
            <p:cNvSpPr>
              <a:spLocks noChangeArrowheads="1"/>
            </p:cNvSpPr>
            <p:nvPr/>
          </p:nvSpPr>
          <p:spPr bwMode="auto">
            <a:xfrm rot="5400000">
              <a:off x="2885" y="2747"/>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5" name="Oval 52">
              <a:extLst>
                <a:ext uri="{FF2B5EF4-FFF2-40B4-BE49-F238E27FC236}">
                  <a16:creationId xmlns:a16="http://schemas.microsoft.com/office/drawing/2014/main" id="{4CC915C5-2FCF-4F74-86CB-EBAAE4C7841B}"/>
                </a:ext>
              </a:extLst>
            </p:cNvPr>
            <p:cNvSpPr>
              <a:spLocks noChangeArrowheads="1"/>
            </p:cNvSpPr>
            <p:nvPr/>
          </p:nvSpPr>
          <p:spPr bwMode="auto">
            <a:xfrm>
              <a:off x="3121" y="2819"/>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Line 53">
              <a:extLst>
                <a:ext uri="{FF2B5EF4-FFF2-40B4-BE49-F238E27FC236}">
                  <a16:creationId xmlns:a16="http://schemas.microsoft.com/office/drawing/2014/main" id="{94CBDF41-34C8-4B7C-89F3-609CBB762C16}"/>
                </a:ext>
              </a:extLst>
            </p:cNvPr>
            <p:cNvSpPr>
              <a:spLocks noChangeShapeType="1"/>
            </p:cNvSpPr>
            <p:nvPr/>
          </p:nvSpPr>
          <p:spPr bwMode="auto">
            <a:xfrm>
              <a:off x="2517" y="1094"/>
              <a:ext cx="27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Line 54">
              <a:extLst>
                <a:ext uri="{FF2B5EF4-FFF2-40B4-BE49-F238E27FC236}">
                  <a16:creationId xmlns:a16="http://schemas.microsoft.com/office/drawing/2014/main" id="{AE803536-657A-439B-87D8-9022A798D845}"/>
                </a:ext>
              </a:extLst>
            </p:cNvPr>
            <p:cNvSpPr>
              <a:spLocks noChangeShapeType="1"/>
            </p:cNvSpPr>
            <p:nvPr/>
          </p:nvSpPr>
          <p:spPr bwMode="auto">
            <a:xfrm>
              <a:off x="3642" y="1094"/>
              <a:ext cx="0" cy="161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55">
              <a:extLst>
                <a:ext uri="{FF2B5EF4-FFF2-40B4-BE49-F238E27FC236}">
                  <a16:creationId xmlns:a16="http://schemas.microsoft.com/office/drawing/2014/main" id="{B6DCDF64-5F5E-468D-9227-4B2659D77A6B}"/>
                </a:ext>
              </a:extLst>
            </p:cNvPr>
            <p:cNvSpPr>
              <a:spLocks noChangeShapeType="1"/>
            </p:cNvSpPr>
            <p:nvPr/>
          </p:nvSpPr>
          <p:spPr bwMode="auto">
            <a:xfrm>
              <a:off x="3484" y="1343"/>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Line 56">
              <a:extLst>
                <a:ext uri="{FF2B5EF4-FFF2-40B4-BE49-F238E27FC236}">
                  <a16:creationId xmlns:a16="http://schemas.microsoft.com/office/drawing/2014/main" id="{F8C1C060-E566-46A4-AC8F-D00F70029637}"/>
                </a:ext>
              </a:extLst>
            </p:cNvPr>
            <p:cNvSpPr>
              <a:spLocks noChangeShapeType="1"/>
            </p:cNvSpPr>
            <p:nvPr/>
          </p:nvSpPr>
          <p:spPr bwMode="auto">
            <a:xfrm>
              <a:off x="3325" y="1502"/>
              <a:ext cx="0" cy="5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0" name="Line 57">
              <a:extLst>
                <a:ext uri="{FF2B5EF4-FFF2-40B4-BE49-F238E27FC236}">
                  <a16:creationId xmlns:a16="http://schemas.microsoft.com/office/drawing/2014/main" id="{2B3C7971-683E-4990-8F5A-B2DD6B95662A}"/>
                </a:ext>
              </a:extLst>
            </p:cNvPr>
            <p:cNvSpPr>
              <a:spLocks noChangeShapeType="1"/>
            </p:cNvSpPr>
            <p:nvPr/>
          </p:nvSpPr>
          <p:spPr bwMode="auto">
            <a:xfrm>
              <a:off x="2735" y="2409"/>
              <a:ext cx="0" cy="45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Line 58">
              <a:extLst>
                <a:ext uri="{FF2B5EF4-FFF2-40B4-BE49-F238E27FC236}">
                  <a16:creationId xmlns:a16="http://schemas.microsoft.com/office/drawing/2014/main" id="{14D2BADC-D7BA-4542-B9DD-A14EA2B04245}"/>
                </a:ext>
              </a:extLst>
            </p:cNvPr>
            <p:cNvSpPr>
              <a:spLocks noChangeShapeType="1"/>
            </p:cNvSpPr>
            <p:nvPr/>
          </p:nvSpPr>
          <p:spPr bwMode="auto">
            <a:xfrm>
              <a:off x="2735" y="1797"/>
              <a:ext cx="0" cy="294"/>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59">
              <a:extLst>
                <a:ext uri="{FF2B5EF4-FFF2-40B4-BE49-F238E27FC236}">
                  <a16:creationId xmlns:a16="http://schemas.microsoft.com/office/drawing/2014/main" id="{B2F474D9-C05E-4AC2-A377-9AB50BD4A53F}"/>
                </a:ext>
              </a:extLst>
            </p:cNvPr>
            <p:cNvSpPr>
              <a:spLocks noChangeShapeType="1"/>
            </p:cNvSpPr>
            <p:nvPr/>
          </p:nvSpPr>
          <p:spPr bwMode="auto">
            <a:xfrm>
              <a:off x="2735" y="1094"/>
              <a:ext cx="0" cy="248"/>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60">
              <a:extLst>
                <a:ext uri="{FF2B5EF4-FFF2-40B4-BE49-F238E27FC236}">
                  <a16:creationId xmlns:a16="http://schemas.microsoft.com/office/drawing/2014/main" id="{1858BFA5-747C-4992-B79B-F4F2A6638375}"/>
                </a:ext>
              </a:extLst>
            </p:cNvPr>
            <p:cNvSpPr>
              <a:spLocks noChangeShapeType="1"/>
            </p:cNvSpPr>
            <p:nvPr/>
          </p:nvSpPr>
          <p:spPr bwMode="auto">
            <a:xfrm>
              <a:off x="4445" y="2636"/>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61">
              <a:extLst>
                <a:ext uri="{FF2B5EF4-FFF2-40B4-BE49-F238E27FC236}">
                  <a16:creationId xmlns:a16="http://schemas.microsoft.com/office/drawing/2014/main" id="{EB247AEA-C39E-4E23-984F-C849E8A3F552}"/>
                </a:ext>
              </a:extLst>
            </p:cNvPr>
            <p:cNvSpPr>
              <a:spLocks noChangeShapeType="1"/>
            </p:cNvSpPr>
            <p:nvPr/>
          </p:nvSpPr>
          <p:spPr bwMode="auto">
            <a:xfrm>
              <a:off x="4445" y="2324"/>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62">
              <a:extLst>
                <a:ext uri="{FF2B5EF4-FFF2-40B4-BE49-F238E27FC236}">
                  <a16:creationId xmlns:a16="http://schemas.microsoft.com/office/drawing/2014/main" id="{B445EFCB-D009-4506-BBD5-C70F978029C5}"/>
                </a:ext>
              </a:extLst>
            </p:cNvPr>
            <p:cNvSpPr>
              <a:spLocks noChangeShapeType="1"/>
            </p:cNvSpPr>
            <p:nvPr/>
          </p:nvSpPr>
          <p:spPr bwMode="auto">
            <a:xfrm>
              <a:off x="4445" y="1723"/>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63">
              <a:extLst>
                <a:ext uri="{FF2B5EF4-FFF2-40B4-BE49-F238E27FC236}">
                  <a16:creationId xmlns:a16="http://schemas.microsoft.com/office/drawing/2014/main" id="{09BB1914-6994-409A-8604-E82579923F79}"/>
                </a:ext>
              </a:extLst>
            </p:cNvPr>
            <p:cNvSpPr>
              <a:spLocks noChangeShapeType="1"/>
            </p:cNvSpPr>
            <p:nvPr/>
          </p:nvSpPr>
          <p:spPr bwMode="auto">
            <a:xfrm>
              <a:off x="4445" y="1417"/>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Rectangle 64">
              <a:extLst>
                <a:ext uri="{FF2B5EF4-FFF2-40B4-BE49-F238E27FC236}">
                  <a16:creationId xmlns:a16="http://schemas.microsoft.com/office/drawing/2014/main" id="{696F48BD-8D0A-4F28-9D6A-BD495BC1265F}"/>
                </a:ext>
              </a:extLst>
            </p:cNvPr>
            <p:cNvSpPr>
              <a:spLocks noChangeArrowheads="1"/>
            </p:cNvSpPr>
            <p:nvPr/>
          </p:nvSpPr>
          <p:spPr bwMode="auto">
            <a:xfrm>
              <a:off x="2336" y="1683"/>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B</a:t>
              </a:r>
              <a:endParaRPr lang="en-US" altLang="zh-CN" sz="1800" b="0"/>
            </a:p>
          </p:txBody>
        </p:sp>
        <p:sp>
          <p:nvSpPr>
            <p:cNvPr id="12348" name="Rectangle 65">
              <a:extLst>
                <a:ext uri="{FF2B5EF4-FFF2-40B4-BE49-F238E27FC236}">
                  <a16:creationId xmlns:a16="http://schemas.microsoft.com/office/drawing/2014/main" id="{726EA891-2E05-463A-B591-B820E01C8A1C}"/>
                </a:ext>
              </a:extLst>
            </p:cNvPr>
            <p:cNvSpPr>
              <a:spLocks noChangeArrowheads="1"/>
            </p:cNvSpPr>
            <p:nvPr/>
          </p:nvSpPr>
          <p:spPr bwMode="auto">
            <a:xfrm>
              <a:off x="2345"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A</a:t>
              </a:r>
              <a:endParaRPr lang="en-US" altLang="zh-CN" sz="1800" b="0"/>
            </a:p>
          </p:txBody>
        </p:sp>
        <p:sp>
          <p:nvSpPr>
            <p:cNvPr id="12349" name="Rectangle 66">
              <a:extLst>
                <a:ext uri="{FF2B5EF4-FFF2-40B4-BE49-F238E27FC236}">
                  <a16:creationId xmlns:a16="http://schemas.microsoft.com/office/drawing/2014/main" id="{B671C73C-9FC1-4097-8301-C483DD78DB55}"/>
                </a:ext>
              </a:extLst>
            </p:cNvPr>
            <p:cNvSpPr>
              <a:spLocks noChangeArrowheads="1"/>
            </p:cNvSpPr>
            <p:nvPr/>
          </p:nvSpPr>
          <p:spPr bwMode="auto">
            <a:xfrm>
              <a:off x="2345" y="2311"/>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C</a:t>
              </a:r>
              <a:endParaRPr lang="en-US" altLang="zh-CN" sz="1800" b="0"/>
            </a:p>
          </p:txBody>
        </p:sp>
        <p:sp>
          <p:nvSpPr>
            <p:cNvPr id="12350" name="Rectangle 67">
              <a:extLst>
                <a:ext uri="{FF2B5EF4-FFF2-40B4-BE49-F238E27FC236}">
                  <a16:creationId xmlns:a16="http://schemas.microsoft.com/office/drawing/2014/main" id="{5F38E409-99E6-4C2F-8C4B-933DB7C66B20}"/>
                </a:ext>
              </a:extLst>
            </p:cNvPr>
            <p:cNvSpPr>
              <a:spLocks noChangeArrowheads="1"/>
            </p:cNvSpPr>
            <p:nvPr/>
          </p:nvSpPr>
          <p:spPr bwMode="auto">
            <a:xfrm>
              <a:off x="5293" y="154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Y</a:t>
              </a:r>
              <a:endParaRPr lang="en-US" altLang="zh-CN" sz="1800" b="0"/>
            </a:p>
          </p:txBody>
        </p:sp>
        <p:sp>
          <p:nvSpPr>
            <p:cNvPr id="12351" name="Rectangle 68">
              <a:extLst>
                <a:ext uri="{FF2B5EF4-FFF2-40B4-BE49-F238E27FC236}">
                  <a16:creationId xmlns:a16="http://schemas.microsoft.com/office/drawing/2014/main" id="{69F245E1-2B2B-40DC-9448-9B994FBCAB27}"/>
                </a:ext>
              </a:extLst>
            </p:cNvPr>
            <p:cNvSpPr>
              <a:spLocks noChangeArrowheads="1"/>
            </p:cNvSpPr>
            <p:nvPr/>
          </p:nvSpPr>
          <p:spPr bwMode="auto">
            <a:xfrm>
              <a:off x="5316"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X</a:t>
              </a:r>
              <a:endParaRPr lang="en-US" altLang="zh-CN" sz="1800" b="0"/>
            </a:p>
          </p:txBody>
        </p:sp>
        <p:sp>
          <p:nvSpPr>
            <p:cNvPr id="12352" name="Rectangle 69">
              <a:extLst>
                <a:ext uri="{FF2B5EF4-FFF2-40B4-BE49-F238E27FC236}">
                  <a16:creationId xmlns:a16="http://schemas.microsoft.com/office/drawing/2014/main" id="{4F8BD91A-3EC0-4820-A246-F6DD9FB51FD8}"/>
                </a:ext>
              </a:extLst>
            </p:cNvPr>
            <p:cNvSpPr>
              <a:spLocks noChangeArrowheads="1"/>
            </p:cNvSpPr>
            <p:nvPr/>
          </p:nvSpPr>
          <p:spPr bwMode="auto">
            <a:xfrm>
              <a:off x="5290" y="2454"/>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Z</a:t>
              </a:r>
              <a:endParaRPr lang="en-US" altLang="zh-CN"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0307">
                                            <p:txEl>
                                              <p:pRg st="0" end="0"/>
                                            </p:txEl>
                                          </p:spTgt>
                                        </p:tgtEl>
                                        <p:attrNameLst>
                                          <p:attrName>style.visibility</p:attrName>
                                        </p:attrNameLst>
                                      </p:cBhvr>
                                      <p:to>
                                        <p:strVal val="visible"/>
                                      </p:to>
                                    </p:set>
                                    <p:animEffect transition="in" filter="blinds(horizontal)">
                                      <p:cBhvr>
                                        <p:cTn id="7" dur="500"/>
                                        <p:tgtEl>
                                          <p:spTgt spid="1250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0309"/>
                                        </p:tgtEl>
                                        <p:attrNameLst>
                                          <p:attrName>style.visibility</p:attrName>
                                        </p:attrNameLst>
                                      </p:cBhvr>
                                      <p:to>
                                        <p:strVal val="visible"/>
                                      </p:to>
                                    </p:set>
                                    <p:animEffect transition="in" filter="wipe(up)">
                                      <p:cBhvr>
                                        <p:cTn id="12" dur="500"/>
                                        <p:tgtEl>
                                          <p:spTgt spid="1250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50310"/>
                                        </p:tgtEl>
                                        <p:attrNameLst>
                                          <p:attrName>style.visibility</p:attrName>
                                        </p:attrNameLst>
                                      </p:cBhvr>
                                      <p:to>
                                        <p:strVal val="visible"/>
                                      </p:to>
                                    </p:set>
                                    <p:animEffect transition="in" filter="strips(downRight)">
                                      <p:cBhvr>
                                        <p:cTn id="17" dur="500"/>
                                        <p:tgtEl>
                                          <p:spTgt spid="1250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50311"/>
                                        </p:tgtEl>
                                        <p:attrNameLst>
                                          <p:attrName>style.visibility</p:attrName>
                                        </p:attrNameLst>
                                      </p:cBhvr>
                                      <p:to>
                                        <p:strVal val="visible"/>
                                      </p:to>
                                    </p:set>
                                    <p:animEffect transition="in" filter="strips(downRight)">
                                      <p:cBhvr>
                                        <p:cTn id="22" dur="500"/>
                                        <p:tgtEl>
                                          <p:spTgt spid="1250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50312"/>
                                        </p:tgtEl>
                                        <p:attrNameLst>
                                          <p:attrName>style.visibility</p:attrName>
                                        </p:attrNameLst>
                                      </p:cBhvr>
                                      <p:to>
                                        <p:strVal val="visible"/>
                                      </p:to>
                                    </p:set>
                                    <p:animEffect transition="in" filter="strips(downRight)">
                                      <p:cBhvr>
                                        <p:cTn id="27" dur="500"/>
                                        <p:tgtEl>
                                          <p:spTgt spid="1250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250314"/>
                                        </p:tgtEl>
                                        <p:attrNameLst>
                                          <p:attrName>style.visibility</p:attrName>
                                        </p:attrNameLst>
                                      </p:cBhvr>
                                      <p:to>
                                        <p:strVal val="visible"/>
                                      </p:to>
                                    </p:set>
                                    <p:animEffect transition="in" filter="strips(downRight)">
                                      <p:cBhvr>
                                        <p:cTn id="32" dur="500"/>
                                        <p:tgtEl>
                                          <p:spTgt spid="12503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250313"/>
                                        </p:tgtEl>
                                        <p:attrNameLst>
                                          <p:attrName>style.visibility</p:attrName>
                                        </p:attrNameLst>
                                      </p:cBhvr>
                                      <p:to>
                                        <p:strVal val="visible"/>
                                      </p:to>
                                    </p:set>
                                    <p:animEffect transition="in" filter="strips(downRight)">
                                      <p:cBhvr>
                                        <p:cTn id="37" dur="500"/>
                                        <p:tgtEl>
                                          <p:spTgt spid="12503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50315"/>
                                        </p:tgtEl>
                                        <p:attrNameLst>
                                          <p:attrName>style.visibility</p:attrName>
                                        </p:attrNameLst>
                                      </p:cBhvr>
                                      <p:to>
                                        <p:strVal val="visible"/>
                                      </p:to>
                                    </p:set>
                                    <p:animEffect transition="in" filter="strips(downRight)">
                                      <p:cBhvr>
                                        <p:cTn id="42" dur="500"/>
                                        <p:tgtEl>
                                          <p:spTgt spid="1250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build="p"/>
      <p:bldP spid="12503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97A9FB52-FE3D-4485-A9E0-C611C2D4CC8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7E98469-7D3D-4080-974A-6D75AB74E60C}"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3315" name="Rectangle 5">
            <a:extLst>
              <a:ext uri="{FF2B5EF4-FFF2-40B4-BE49-F238E27FC236}">
                <a16:creationId xmlns:a16="http://schemas.microsoft.com/office/drawing/2014/main" id="{985495E6-B73D-475E-A5C2-68FDF48257A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3316" name="Rectangle 6">
            <a:extLst>
              <a:ext uri="{FF2B5EF4-FFF2-40B4-BE49-F238E27FC236}">
                <a16:creationId xmlns:a16="http://schemas.microsoft.com/office/drawing/2014/main" id="{9C3FEB7D-EE7C-4405-ABDA-46AFC63795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3F3CAC-EE84-4D86-B8D3-7183C341CBEB}" type="slidenum">
              <a:rPr lang="en-US" altLang="zh-CN" sz="1800" b="0">
                <a:solidFill>
                  <a:srgbClr val="B2B2B2"/>
                </a:solidFill>
              </a:rPr>
              <a:pPr>
                <a:spcAft>
                  <a:spcPct val="0"/>
                </a:spcAft>
                <a:buFontTx/>
                <a:buNone/>
              </a:pPr>
              <a:t>6</a:t>
            </a:fld>
            <a:endParaRPr lang="en-US" altLang="zh-CN" sz="1800" b="0">
              <a:solidFill>
                <a:srgbClr val="B2B2B2"/>
              </a:solidFill>
            </a:endParaRPr>
          </a:p>
        </p:txBody>
      </p:sp>
      <p:sp>
        <p:nvSpPr>
          <p:cNvPr id="13317" name="Rectangle 2">
            <a:extLst>
              <a:ext uri="{FF2B5EF4-FFF2-40B4-BE49-F238E27FC236}">
                <a16:creationId xmlns:a16="http://schemas.microsoft.com/office/drawing/2014/main" id="{62B05C23-DFB2-4338-9C14-DAB4A0F4CEE1}"/>
              </a:ext>
            </a:extLst>
          </p:cNvPr>
          <p:cNvSpPr>
            <a:spLocks noGrp="1" noChangeArrowheads="1"/>
          </p:cNvSpPr>
          <p:nvPr>
            <p:ph type="title"/>
          </p:nvPr>
        </p:nvSpPr>
        <p:spPr/>
        <p:txBody>
          <a:bodyPr/>
          <a:lstStyle/>
          <a:p>
            <a:r>
              <a:rPr lang="zh-CN" altLang="en-US"/>
              <a:t>示例─给定电路分析功能 </a:t>
            </a:r>
            <a:r>
              <a:rPr lang="en-US" altLang="zh-CN"/>
              <a:t>(</a:t>
            </a:r>
            <a:r>
              <a:rPr lang="zh-CN" altLang="en-US"/>
              <a:t>续</a:t>
            </a:r>
            <a:r>
              <a:rPr lang="en-US" altLang="zh-CN"/>
              <a:t>)</a:t>
            </a:r>
            <a:endParaRPr lang="zh-CN" altLang="en-US"/>
          </a:p>
        </p:txBody>
      </p:sp>
      <p:sp>
        <p:nvSpPr>
          <p:cNvPr id="1251331" name="Rectangle 3">
            <a:extLst>
              <a:ext uri="{FF2B5EF4-FFF2-40B4-BE49-F238E27FC236}">
                <a16:creationId xmlns:a16="http://schemas.microsoft.com/office/drawing/2014/main" id="{AE713A95-1D33-4F7A-A569-4B3806AE917D}"/>
              </a:ext>
            </a:extLst>
          </p:cNvPr>
          <p:cNvSpPr>
            <a:spLocks noGrp="1" noChangeArrowheads="1"/>
          </p:cNvSpPr>
          <p:nvPr>
            <p:ph type="body" idx="1"/>
          </p:nvPr>
        </p:nvSpPr>
        <p:spPr>
          <a:xfrm>
            <a:off x="457200" y="3573463"/>
            <a:ext cx="3538538" cy="1150937"/>
          </a:xfrm>
        </p:spPr>
        <p:txBody>
          <a:bodyPr/>
          <a:lstStyle/>
          <a:p>
            <a:r>
              <a:rPr lang="zh-CN" altLang="en-US"/>
              <a:t>列写真值表</a:t>
            </a:r>
          </a:p>
          <a:p>
            <a:r>
              <a:rPr lang="zh-CN" altLang="en-US"/>
              <a:t>确定电路逻辑功能</a:t>
            </a:r>
          </a:p>
        </p:txBody>
      </p:sp>
      <p:graphicFrame>
        <p:nvGraphicFramePr>
          <p:cNvPr id="1251332" name="Group 4">
            <a:extLst>
              <a:ext uri="{FF2B5EF4-FFF2-40B4-BE49-F238E27FC236}">
                <a16:creationId xmlns:a16="http://schemas.microsoft.com/office/drawing/2014/main" id="{DD25A745-A6D3-4981-9B54-D61266C0103C}"/>
              </a:ext>
            </a:extLst>
          </p:cNvPr>
          <p:cNvGraphicFramePr>
            <a:graphicFrameLocks noGrp="1"/>
          </p:cNvGraphicFramePr>
          <p:nvPr/>
        </p:nvGraphicFramePr>
        <p:xfrm>
          <a:off x="4705350" y="2076450"/>
          <a:ext cx="3646488" cy="3929064"/>
        </p:xfrm>
        <a:graphic>
          <a:graphicData uri="http://schemas.openxmlformats.org/drawingml/2006/table">
            <a:tbl>
              <a:tblPr/>
              <a:tblGrid>
                <a:gridCol w="608013">
                  <a:extLst>
                    <a:ext uri="{9D8B030D-6E8A-4147-A177-3AD203B41FA5}">
                      <a16:colId xmlns:a16="http://schemas.microsoft.com/office/drawing/2014/main" val="3269441604"/>
                    </a:ext>
                  </a:extLst>
                </a:gridCol>
                <a:gridCol w="608012">
                  <a:extLst>
                    <a:ext uri="{9D8B030D-6E8A-4147-A177-3AD203B41FA5}">
                      <a16:colId xmlns:a16="http://schemas.microsoft.com/office/drawing/2014/main" val="2121218915"/>
                    </a:ext>
                  </a:extLst>
                </a:gridCol>
                <a:gridCol w="608013">
                  <a:extLst>
                    <a:ext uri="{9D8B030D-6E8A-4147-A177-3AD203B41FA5}">
                      <a16:colId xmlns:a16="http://schemas.microsoft.com/office/drawing/2014/main" val="1975439094"/>
                    </a:ext>
                  </a:extLst>
                </a:gridCol>
                <a:gridCol w="606425">
                  <a:extLst>
                    <a:ext uri="{9D8B030D-6E8A-4147-A177-3AD203B41FA5}">
                      <a16:colId xmlns:a16="http://schemas.microsoft.com/office/drawing/2014/main" val="2367934995"/>
                    </a:ext>
                  </a:extLst>
                </a:gridCol>
                <a:gridCol w="608012">
                  <a:extLst>
                    <a:ext uri="{9D8B030D-6E8A-4147-A177-3AD203B41FA5}">
                      <a16:colId xmlns:a16="http://schemas.microsoft.com/office/drawing/2014/main" val="554193680"/>
                    </a:ext>
                  </a:extLst>
                </a:gridCol>
                <a:gridCol w="608013">
                  <a:extLst>
                    <a:ext uri="{9D8B030D-6E8A-4147-A177-3AD203B41FA5}">
                      <a16:colId xmlns:a16="http://schemas.microsoft.com/office/drawing/2014/main" val="1224209532"/>
                    </a:ext>
                  </a:extLst>
                </a:gridCol>
              </a:tblGrid>
              <a:tr h="5048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Z</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9038437"/>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881155"/>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3266638"/>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029651"/>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518392"/>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0164784"/>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7406154"/>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484705"/>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3833028"/>
                  </a:ext>
                </a:extLst>
              </a:tr>
            </a:tbl>
          </a:graphicData>
        </a:graphic>
      </p:graphicFrame>
      <p:sp>
        <p:nvSpPr>
          <p:cNvPr id="13389" name="Rectangle 92">
            <a:extLst>
              <a:ext uri="{FF2B5EF4-FFF2-40B4-BE49-F238E27FC236}">
                <a16:creationId xmlns:a16="http://schemas.microsoft.com/office/drawing/2014/main" id="{EEA2391B-F010-4497-9CC5-482665339EE1}"/>
              </a:ext>
            </a:extLst>
          </p:cNvPr>
          <p:cNvSpPr>
            <a:spLocks noChangeArrowheads="1"/>
          </p:cNvSpPr>
          <p:nvPr/>
        </p:nvSpPr>
        <p:spPr bwMode="auto">
          <a:xfrm>
            <a:off x="6000750" y="14493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latin typeface="Times New Roman" panose="02020603050405020304" pitchFamily="18" charset="0"/>
              </a:rPr>
              <a:t>真值表</a:t>
            </a:r>
          </a:p>
        </p:txBody>
      </p:sp>
      <p:graphicFrame>
        <p:nvGraphicFramePr>
          <p:cNvPr id="1251421" name="Group 93">
            <a:extLst>
              <a:ext uri="{FF2B5EF4-FFF2-40B4-BE49-F238E27FC236}">
                <a16:creationId xmlns:a16="http://schemas.microsoft.com/office/drawing/2014/main" id="{303E7371-6B13-4C0E-823D-E7EC87120589}"/>
              </a:ext>
            </a:extLst>
          </p:cNvPr>
          <p:cNvGraphicFramePr>
            <a:graphicFrameLocks noGrp="1"/>
          </p:cNvGraphicFramePr>
          <p:nvPr/>
        </p:nvGraphicFramePr>
        <p:xfrm>
          <a:off x="6551613" y="2584450"/>
          <a:ext cx="1765300" cy="3421065"/>
        </p:xfrm>
        <a:graphic>
          <a:graphicData uri="http://schemas.openxmlformats.org/drawingml/2006/table">
            <a:tbl>
              <a:tblPr/>
              <a:tblGrid>
                <a:gridCol w="587375">
                  <a:extLst>
                    <a:ext uri="{9D8B030D-6E8A-4147-A177-3AD203B41FA5}">
                      <a16:colId xmlns:a16="http://schemas.microsoft.com/office/drawing/2014/main" val="1933162318"/>
                    </a:ext>
                  </a:extLst>
                </a:gridCol>
                <a:gridCol w="588962">
                  <a:extLst>
                    <a:ext uri="{9D8B030D-6E8A-4147-A177-3AD203B41FA5}">
                      <a16:colId xmlns:a16="http://schemas.microsoft.com/office/drawing/2014/main" val="164992684"/>
                    </a:ext>
                  </a:extLst>
                </a:gridCol>
                <a:gridCol w="588963">
                  <a:extLst>
                    <a:ext uri="{9D8B030D-6E8A-4147-A177-3AD203B41FA5}">
                      <a16:colId xmlns:a16="http://schemas.microsoft.com/office/drawing/2014/main" val="3102346051"/>
                    </a:ext>
                  </a:extLst>
                </a:gridCol>
              </a:tblGrid>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21935618"/>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23894183"/>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46868846"/>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14055667"/>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074654662"/>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06336976"/>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09018607"/>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87341693"/>
                  </a:ext>
                </a:extLst>
              </a:tr>
            </a:tbl>
          </a:graphicData>
        </a:graphic>
      </p:graphicFrame>
      <p:sp>
        <p:nvSpPr>
          <p:cNvPr id="13415" name="Rectangle 140">
            <a:extLst>
              <a:ext uri="{FF2B5EF4-FFF2-40B4-BE49-F238E27FC236}">
                <a16:creationId xmlns:a16="http://schemas.microsoft.com/office/drawing/2014/main" id="{7AF8853B-F768-450E-82B1-2CB6509764CD}"/>
              </a:ext>
            </a:extLst>
          </p:cNvPr>
          <p:cNvSpPr>
            <a:spLocks noChangeArrowheads="1"/>
          </p:cNvSpPr>
          <p:nvPr/>
        </p:nvSpPr>
        <p:spPr bwMode="auto">
          <a:xfrm>
            <a:off x="1042988" y="1704975"/>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p>
        </p:txBody>
      </p:sp>
      <p:sp>
        <p:nvSpPr>
          <p:cNvPr id="1251469" name="Rectangle 141">
            <a:extLst>
              <a:ext uri="{FF2B5EF4-FFF2-40B4-BE49-F238E27FC236}">
                <a16:creationId xmlns:a16="http://schemas.microsoft.com/office/drawing/2014/main" id="{018CC987-DB3D-48E0-90F1-0EFE165F42D6}"/>
              </a:ext>
            </a:extLst>
          </p:cNvPr>
          <p:cNvSpPr>
            <a:spLocks noChangeArrowheads="1"/>
          </p:cNvSpPr>
          <p:nvPr/>
        </p:nvSpPr>
        <p:spPr bwMode="auto">
          <a:xfrm>
            <a:off x="827088" y="4760913"/>
            <a:ext cx="29876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lang="zh-CN" altLang="en-US" sz="2400"/>
              <a:t>将三位二进制原码转换为三位二进制反码</a:t>
            </a:r>
          </a:p>
        </p:txBody>
      </p:sp>
      <p:graphicFrame>
        <p:nvGraphicFramePr>
          <p:cNvPr id="13417" name="Object 142">
            <a:extLst>
              <a:ext uri="{FF2B5EF4-FFF2-40B4-BE49-F238E27FC236}">
                <a16:creationId xmlns:a16="http://schemas.microsoft.com/office/drawing/2014/main" id="{DBC97EF0-A28E-4946-A097-8E883F6BBB92}"/>
              </a:ext>
            </a:extLst>
          </p:cNvPr>
          <p:cNvGraphicFramePr>
            <a:graphicFrameLocks noChangeAspect="1"/>
          </p:cNvGraphicFramePr>
          <p:nvPr/>
        </p:nvGraphicFramePr>
        <p:xfrm>
          <a:off x="1082675" y="2384425"/>
          <a:ext cx="1652588" cy="417513"/>
        </p:xfrm>
        <a:graphic>
          <a:graphicData uri="http://schemas.openxmlformats.org/presentationml/2006/ole">
            <mc:AlternateContent xmlns:mc="http://schemas.openxmlformats.org/markup-compatibility/2006">
              <mc:Choice xmlns:v="urn:schemas-microsoft-com:vml" Requires="v">
                <p:oleObj spid="_x0000_s13421" name="公式" r:id="rId3" imgW="698197" imgH="177723" progId="Equation.3">
                  <p:embed/>
                </p:oleObj>
              </mc:Choice>
              <mc:Fallback>
                <p:oleObj name="公式" r:id="rId3" imgW="698197" imgH="177723" progId="Equation.3">
                  <p:embed/>
                  <p:pic>
                    <p:nvPicPr>
                      <p:cNvPr id="0"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384425"/>
                        <a:ext cx="16525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8" name="Object 143">
            <a:extLst>
              <a:ext uri="{FF2B5EF4-FFF2-40B4-BE49-F238E27FC236}">
                <a16:creationId xmlns:a16="http://schemas.microsoft.com/office/drawing/2014/main" id="{C89D6026-FC62-406A-B250-3B774A22F625}"/>
              </a:ext>
            </a:extLst>
          </p:cNvPr>
          <p:cNvGraphicFramePr>
            <a:graphicFrameLocks noChangeAspect="1"/>
          </p:cNvGraphicFramePr>
          <p:nvPr/>
        </p:nvGraphicFramePr>
        <p:xfrm>
          <a:off x="1108075" y="2960688"/>
          <a:ext cx="1592263" cy="417512"/>
        </p:xfrm>
        <a:graphic>
          <a:graphicData uri="http://schemas.openxmlformats.org/presentationml/2006/ole">
            <mc:AlternateContent xmlns:mc="http://schemas.openxmlformats.org/markup-compatibility/2006">
              <mc:Choice xmlns:v="urn:schemas-microsoft-com:vml" Requires="v">
                <p:oleObj spid="_x0000_s13422" name="公式" r:id="rId5" imgW="672516" imgH="177646" progId="Equation.3">
                  <p:embed/>
                </p:oleObj>
              </mc:Choice>
              <mc:Fallback>
                <p:oleObj name="公式" r:id="rId5" imgW="672516" imgH="177646" progId="Equation.3">
                  <p:embed/>
                  <p:pic>
                    <p:nvPicPr>
                      <p:cNvPr id="0" name="Object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075" y="2960688"/>
                        <a:ext cx="1592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14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1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1469"/>
                                        </p:tgtEl>
                                        <p:attrNameLst>
                                          <p:attrName>style.visibility</p:attrName>
                                        </p:attrNameLst>
                                      </p:cBhvr>
                                      <p:to>
                                        <p:strVal val="visible"/>
                                      </p:to>
                                    </p:set>
                                    <p:animEffect transition="in" filter="blinds(horizontal)">
                                      <p:cBhvr>
                                        <p:cTn id="15" dur="500"/>
                                        <p:tgtEl>
                                          <p:spTgt spid="125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4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0662175A-68BD-4E74-B9DC-0A31D1747C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A665A4F-D827-4669-A606-A9E271631457}"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ADB15CE8-4989-4EC6-B691-8274D5A0119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4340" name="Rectangle 6">
            <a:extLst>
              <a:ext uri="{FF2B5EF4-FFF2-40B4-BE49-F238E27FC236}">
                <a16:creationId xmlns:a16="http://schemas.microsoft.com/office/drawing/2014/main" id="{06E4AD1A-95FC-48BE-ACF7-C04CAD7E4C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35CB331-45A4-47C5-8CC8-F2E31F67C879}" type="slidenum">
              <a:rPr lang="en-US" altLang="zh-CN" sz="1800" b="0">
                <a:solidFill>
                  <a:srgbClr val="B2B2B2"/>
                </a:solidFill>
              </a:rPr>
              <a:pPr>
                <a:spcAft>
                  <a:spcPct val="0"/>
                </a:spcAft>
                <a:buFontTx/>
                <a:buNone/>
              </a:pPr>
              <a:t>7</a:t>
            </a:fld>
            <a:endParaRPr lang="en-US" altLang="zh-CN" sz="1800" b="0">
              <a:solidFill>
                <a:srgbClr val="B2B2B2"/>
              </a:solidFill>
            </a:endParaRPr>
          </a:p>
        </p:txBody>
      </p:sp>
      <p:sp>
        <p:nvSpPr>
          <p:cNvPr id="14341" name="Rectangle 2">
            <a:extLst>
              <a:ext uri="{FF2B5EF4-FFF2-40B4-BE49-F238E27FC236}">
                <a16:creationId xmlns:a16="http://schemas.microsoft.com/office/drawing/2014/main" id="{0008FA16-7EC1-45EE-8EB7-18D2A6446EF0}"/>
              </a:ext>
            </a:extLst>
          </p:cNvPr>
          <p:cNvSpPr>
            <a:spLocks noGrp="1" noChangeArrowheads="1"/>
          </p:cNvSpPr>
          <p:nvPr>
            <p:ph type="title"/>
          </p:nvPr>
        </p:nvSpPr>
        <p:spPr/>
        <p:txBody>
          <a:bodyPr/>
          <a:lstStyle/>
          <a:p>
            <a:r>
              <a:rPr kumimoji="1" lang="zh-CN" altLang="en-US">
                <a:solidFill>
                  <a:schemeClr val="tx1"/>
                </a:solidFill>
              </a:rPr>
              <a:t>组合逻辑电路设计</a:t>
            </a:r>
          </a:p>
        </p:txBody>
      </p:sp>
      <p:sp>
        <p:nvSpPr>
          <p:cNvPr id="1161219" name="Rectangle 3">
            <a:extLst>
              <a:ext uri="{FF2B5EF4-FFF2-40B4-BE49-F238E27FC236}">
                <a16:creationId xmlns:a16="http://schemas.microsoft.com/office/drawing/2014/main" id="{C9B99575-A92E-448A-9AC4-353E7B2A490C}"/>
              </a:ext>
            </a:extLst>
          </p:cNvPr>
          <p:cNvSpPr>
            <a:spLocks noGrp="1" noChangeArrowheads="1"/>
          </p:cNvSpPr>
          <p:nvPr>
            <p:ph type="body" idx="1"/>
          </p:nvPr>
        </p:nvSpPr>
        <p:spPr>
          <a:xfrm>
            <a:off x="457200" y="1449388"/>
            <a:ext cx="8039236" cy="4932362"/>
          </a:xfrm>
        </p:spPr>
        <p:txBody>
          <a:bodyPr/>
          <a:lstStyle/>
          <a:p>
            <a:r>
              <a:rPr lang="zh-CN" altLang="en-US"/>
              <a:t>根据实际逻辑问题，求出实现所要求逻辑功能的最简逻辑电路</a:t>
            </a:r>
          </a:p>
          <a:p>
            <a:endParaRPr lang="zh-CN" altLang="en-US"/>
          </a:p>
          <a:p>
            <a:endParaRPr lang="zh-CN" altLang="en-US"/>
          </a:p>
          <a:p>
            <a:r>
              <a:rPr lang="zh-CN" altLang="en-US"/>
              <a:t>设计步骤 </a:t>
            </a:r>
          </a:p>
          <a:p>
            <a:pPr lvl="1"/>
            <a:r>
              <a:rPr lang="zh-CN" altLang="en-US"/>
              <a:t>分析实际逻辑问题的因果关系，确定输入</a:t>
            </a:r>
            <a:r>
              <a:rPr lang="en-US" altLang="zh-CN"/>
              <a:t>/</a:t>
            </a:r>
            <a:r>
              <a:rPr lang="zh-CN" altLang="en-US"/>
              <a:t>输出变量，定义逻辑状态含义，列出真值表</a:t>
            </a:r>
          </a:p>
          <a:p>
            <a:pPr lvl="1"/>
            <a:r>
              <a:rPr lang="zh-CN" altLang="en-US"/>
              <a:t>由真值表写出逻辑</a:t>
            </a:r>
            <a:r>
              <a:rPr kumimoji="1" lang="zh-CN" altLang="en-US"/>
              <a:t>函数</a:t>
            </a:r>
            <a:r>
              <a:rPr lang="zh-CN" altLang="en-US"/>
              <a:t>式</a:t>
            </a:r>
          </a:p>
          <a:p>
            <a:pPr lvl="1"/>
            <a:r>
              <a:rPr lang="zh-CN" altLang="en-US"/>
              <a:t>根据选用器件类型，化简和变换逻辑</a:t>
            </a:r>
            <a:r>
              <a:rPr kumimoji="1" lang="zh-CN" altLang="en-US"/>
              <a:t>函数</a:t>
            </a:r>
            <a:r>
              <a:rPr lang="zh-CN" altLang="en-US"/>
              <a:t>式</a:t>
            </a:r>
          </a:p>
          <a:p>
            <a:pPr lvl="1"/>
            <a:r>
              <a:rPr lang="zh-CN" altLang="en-US"/>
              <a:t>画出逻辑电路图</a:t>
            </a:r>
          </a:p>
        </p:txBody>
      </p:sp>
      <p:sp>
        <p:nvSpPr>
          <p:cNvPr id="14343" name="Rectangle 4">
            <a:extLst>
              <a:ext uri="{FF2B5EF4-FFF2-40B4-BE49-F238E27FC236}">
                <a16:creationId xmlns:a16="http://schemas.microsoft.com/office/drawing/2014/main" id="{D2EC037D-DF4C-4E14-B859-3A498574B1D2}"/>
              </a:ext>
            </a:extLst>
          </p:cNvPr>
          <p:cNvSpPr>
            <a:spLocks noChangeArrowheads="1"/>
          </p:cNvSpPr>
          <p:nvPr/>
        </p:nvSpPr>
        <p:spPr bwMode="auto">
          <a:xfrm>
            <a:off x="5300663" y="25844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p>
        </p:txBody>
      </p:sp>
      <p:sp>
        <p:nvSpPr>
          <p:cNvPr id="14344" name="Rectangle 5">
            <a:extLst>
              <a:ext uri="{FF2B5EF4-FFF2-40B4-BE49-F238E27FC236}">
                <a16:creationId xmlns:a16="http://schemas.microsoft.com/office/drawing/2014/main" id="{2CC8AF71-73E2-474F-83E0-F9317177F7EA}"/>
              </a:ext>
            </a:extLst>
          </p:cNvPr>
          <p:cNvSpPr>
            <a:spLocks noChangeArrowheads="1"/>
          </p:cNvSpPr>
          <p:nvPr/>
        </p:nvSpPr>
        <p:spPr bwMode="auto">
          <a:xfrm>
            <a:off x="2384425" y="25860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p>
        </p:txBody>
      </p:sp>
      <p:sp>
        <p:nvSpPr>
          <p:cNvPr id="14345" name="AutoShape 6">
            <a:extLst>
              <a:ext uri="{FF2B5EF4-FFF2-40B4-BE49-F238E27FC236}">
                <a16:creationId xmlns:a16="http://schemas.microsoft.com/office/drawing/2014/main" id="{FFE2601F-F3D4-4C98-9E9A-966443B5B0B6}"/>
              </a:ext>
            </a:extLst>
          </p:cNvPr>
          <p:cNvSpPr>
            <a:spLocks noChangeArrowheads="1"/>
          </p:cNvSpPr>
          <p:nvPr/>
        </p:nvSpPr>
        <p:spPr bwMode="auto">
          <a:xfrm>
            <a:off x="4364038" y="2746375"/>
            <a:ext cx="612775" cy="287338"/>
          </a:xfrm>
          <a:prstGeom prst="rightArrow">
            <a:avLst>
              <a:gd name="adj1" fmla="val 50278"/>
              <a:gd name="adj2" fmla="val 95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12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121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1219">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1219">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1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2949D10-2B50-43B5-8FB4-3F57B3C55D3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EE45022-E250-4B2C-A6D3-2E1FDAB6DB6B}"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3DFE7B64-10F5-47EC-969E-13AA47C0360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6388" name="Rectangle 6">
            <a:extLst>
              <a:ext uri="{FF2B5EF4-FFF2-40B4-BE49-F238E27FC236}">
                <a16:creationId xmlns:a16="http://schemas.microsoft.com/office/drawing/2014/main" id="{1674AABF-04B3-4C68-AE16-27287791BFD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5D3716-C117-47FA-9AA4-37C15DED0F44}" type="slidenum">
              <a:rPr lang="en-US" altLang="zh-CN" sz="1800" b="0">
                <a:solidFill>
                  <a:srgbClr val="B2B2B2"/>
                </a:solidFill>
              </a:rPr>
              <a:pPr>
                <a:spcAft>
                  <a:spcPct val="0"/>
                </a:spcAft>
                <a:buFontTx/>
                <a:buNone/>
              </a:pPr>
              <a:t>8</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FC2BB66E-618A-402C-9D99-3572321F10AD}"/>
              </a:ext>
            </a:extLst>
          </p:cNvPr>
          <p:cNvSpPr>
            <a:spLocks noGrp="1" noChangeArrowheads="1"/>
          </p:cNvSpPr>
          <p:nvPr>
            <p:ph type="title"/>
          </p:nvPr>
        </p:nvSpPr>
        <p:spPr/>
        <p:txBody>
          <a:bodyPr/>
          <a:lstStyle/>
          <a:p>
            <a:r>
              <a:rPr lang="zh-CN" altLang="en-US"/>
              <a:t>示例</a:t>
            </a:r>
            <a:r>
              <a:rPr lang="en-US" altLang="zh-CN"/>
              <a:t>─</a:t>
            </a:r>
            <a:r>
              <a:rPr lang="zh-CN" altLang="en-US"/>
              <a:t>给定逻辑问题设计电路</a:t>
            </a:r>
          </a:p>
        </p:txBody>
      </p:sp>
      <p:sp>
        <p:nvSpPr>
          <p:cNvPr id="1252355" name="Rectangle 3">
            <a:extLst>
              <a:ext uri="{FF2B5EF4-FFF2-40B4-BE49-F238E27FC236}">
                <a16:creationId xmlns:a16="http://schemas.microsoft.com/office/drawing/2014/main" id="{F773C156-206B-4AC2-95A8-C0C62C659589}"/>
              </a:ext>
            </a:extLst>
          </p:cNvPr>
          <p:cNvSpPr>
            <a:spLocks noGrp="1" noChangeArrowheads="1"/>
          </p:cNvSpPr>
          <p:nvPr>
            <p:ph type="body" idx="1"/>
          </p:nvPr>
        </p:nvSpPr>
        <p:spPr>
          <a:xfrm>
            <a:off x="457200" y="1304925"/>
            <a:ext cx="4151313" cy="2374900"/>
          </a:xfrm>
        </p:spPr>
        <p:txBody>
          <a:bodyPr/>
          <a:lstStyle/>
          <a:p>
            <a:pPr>
              <a:spcAft>
                <a:spcPct val="10000"/>
              </a:spcAft>
            </a:pPr>
            <a:r>
              <a:rPr kumimoji="1" lang="zh-CN" altLang="en-US">
                <a:latin typeface="Times New Roman" panose="02020603050405020304" pitchFamily="18" charset="0"/>
              </a:rPr>
              <a:t>设计三人多数表决电路</a:t>
            </a:r>
          </a:p>
          <a:p>
            <a:pPr>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假设输入变量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赞成，</a:t>
            </a:r>
            <a:r>
              <a:rPr kumimoji="1" lang="en-US" altLang="zh-CN">
                <a:latin typeface="Times New Roman" panose="02020603050405020304" pitchFamily="18" charset="0"/>
              </a:rPr>
              <a:t>0--</a:t>
            </a:r>
            <a:r>
              <a:rPr kumimoji="1" lang="zh-CN" altLang="en-US">
                <a:latin typeface="Times New Roman" panose="02020603050405020304" pitchFamily="18" charset="0"/>
              </a:rPr>
              <a:t>否决</a:t>
            </a:r>
          </a:p>
          <a:p>
            <a:pPr>
              <a:spcAft>
                <a:spcPct val="10000"/>
              </a:spcAft>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输出变量</a:t>
            </a:r>
            <a:r>
              <a:rPr kumimoji="1" lang="en-US" altLang="zh-CN" sz="2400">
                <a:latin typeface="Times New Roman" panose="02020603050405020304" pitchFamily="18" charset="0"/>
              </a:rPr>
              <a:t>Y</a:t>
            </a: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通过，</a:t>
            </a:r>
            <a:r>
              <a:rPr kumimoji="1" lang="en-US" altLang="zh-CN">
                <a:latin typeface="Times New Roman" panose="02020603050405020304" pitchFamily="18" charset="0"/>
              </a:rPr>
              <a:t>0--</a:t>
            </a:r>
            <a:r>
              <a:rPr kumimoji="1" lang="zh-CN" altLang="en-US">
                <a:latin typeface="Times New Roman" panose="02020603050405020304" pitchFamily="18" charset="0"/>
              </a:rPr>
              <a:t>未通过</a:t>
            </a:r>
            <a:endParaRPr lang="zh-CN" altLang="en-US">
              <a:latin typeface="Times New Roman" panose="02020603050405020304" pitchFamily="18" charset="0"/>
            </a:endParaRPr>
          </a:p>
        </p:txBody>
      </p:sp>
      <p:sp>
        <p:nvSpPr>
          <p:cNvPr id="1252356" name="Text Box 4">
            <a:extLst>
              <a:ext uri="{FF2B5EF4-FFF2-40B4-BE49-F238E27FC236}">
                <a16:creationId xmlns:a16="http://schemas.microsoft.com/office/drawing/2014/main" id="{3D032517-8A45-4E69-A83B-B9B4D7E92F03}"/>
              </a:ext>
            </a:extLst>
          </p:cNvPr>
          <p:cNvSpPr txBox="1">
            <a:spLocks noChangeArrowheads="1"/>
          </p:cNvSpPr>
          <p:nvPr/>
        </p:nvSpPr>
        <p:spPr bwMode="auto">
          <a:xfrm>
            <a:off x="6048375" y="1376363"/>
            <a:ext cx="12954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zh-CN" altLang="en-US" sz="2400">
                <a:latin typeface="宋体" panose="02010600030101010101" pitchFamily="2" charset="-122"/>
              </a:rPr>
              <a:t>真值表</a:t>
            </a:r>
          </a:p>
        </p:txBody>
      </p:sp>
      <p:graphicFrame>
        <p:nvGraphicFramePr>
          <p:cNvPr id="1252357" name="Group 5">
            <a:extLst>
              <a:ext uri="{FF2B5EF4-FFF2-40B4-BE49-F238E27FC236}">
                <a16:creationId xmlns:a16="http://schemas.microsoft.com/office/drawing/2014/main" id="{1F82B6CC-3F05-4A2A-A50D-88E71D898F8E}"/>
              </a:ext>
            </a:extLst>
          </p:cNvPr>
          <p:cNvGraphicFramePr>
            <a:graphicFrameLocks noGrp="1"/>
          </p:cNvGraphicFramePr>
          <p:nvPr/>
        </p:nvGraphicFramePr>
        <p:xfrm>
          <a:off x="5076825" y="1841500"/>
          <a:ext cx="3167063" cy="3422653"/>
        </p:xfrm>
        <a:graphic>
          <a:graphicData uri="http://schemas.openxmlformats.org/drawingml/2006/table">
            <a:tbl>
              <a:tblPr/>
              <a:tblGrid>
                <a:gridCol w="719138">
                  <a:extLst>
                    <a:ext uri="{9D8B030D-6E8A-4147-A177-3AD203B41FA5}">
                      <a16:colId xmlns:a16="http://schemas.microsoft.com/office/drawing/2014/main" val="1522985958"/>
                    </a:ext>
                  </a:extLst>
                </a:gridCol>
                <a:gridCol w="720725">
                  <a:extLst>
                    <a:ext uri="{9D8B030D-6E8A-4147-A177-3AD203B41FA5}">
                      <a16:colId xmlns:a16="http://schemas.microsoft.com/office/drawing/2014/main" val="2274317633"/>
                    </a:ext>
                  </a:extLst>
                </a:gridCol>
                <a:gridCol w="792162">
                  <a:extLst>
                    <a:ext uri="{9D8B030D-6E8A-4147-A177-3AD203B41FA5}">
                      <a16:colId xmlns:a16="http://schemas.microsoft.com/office/drawing/2014/main" val="857117979"/>
                    </a:ext>
                  </a:extLst>
                </a:gridCol>
                <a:gridCol w="935038">
                  <a:extLst>
                    <a:ext uri="{9D8B030D-6E8A-4147-A177-3AD203B41FA5}">
                      <a16:colId xmlns:a16="http://schemas.microsoft.com/office/drawing/2014/main" val="756007714"/>
                    </a:ext>
                  </a:extLst>
                </a:gridCol>
              </a:tblGrid>
              <a:tr h="43497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057084"/>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2014781"/>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11892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566486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4929340"/>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7503471"/>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17745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011113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408995"/>
                  </a:ext>
                </a:extLst>
              </a:tr>
            </a:tbl>
          </a:graphicData>
        </a:graphic>
      </p:graphicFrame>
      <p:graphicFrame>
        <p:nvGraphicFramePr>
          <p:cNvPr id="1252425" name="Group 73">
            <a:extLst>
              <a:ext uri="{FF2B5EF4-FFF2-40B4-BE49-F238E27FC236}">
                <a16:creationId xmlns:a16="http://schemas.microsoft.com/office/drawing/2014/main" id="{725495CD-9BCD-4820-8F2A-1287F4F898FC}"/>
              </a:ext>
            </a:extLst>
          </p:cNvPr>
          <p:cNvGraphicFramePr>
            <a:graphicFrameLocks noGrp="1"/>
          </p:cNvGraphicFramePr>
          <p:nvPr/>
        </p:nvGraphicFramePr>
        <p:xfrm>
          <a:off x="7343775" y="2276475"/>
          <a:ext cx="935038" cy="2987678"/>
        </p:xfrm>
        <a:graphic>
          <a:graphicData uri="http://schemas.openxmlformats.org/drawingml/2006/table">
            <a:tbl>
              <a:tblPr/>
              <a:tblGrid>
                <a:gridCol w="935038">
                  <a:extLst>
                    <a:ext uri="{9D8B030D-6E8A-4147-A177-3AD203B41FA5}">
                      <a16:colId xmlns:a16="http://schemas.microsoft.com/office/drawing/2014/main" val="2243943614"/>
                    </a:ext>
                  </a:extLst>
                </a:gridCol>
              </a:tblGrid>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84915794"/>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3564031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2443421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36667483"/>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55010864"/>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41017241"/>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01950189"/>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13724931"/>
                  </a:ext>
                </a:extLst>
              </a:tr>
            </a:tbl>
          </a:graphicData>
        </a:graphic>
      </p:graphicFrame>
      <p:graphicFrame>
        <p:nvGraphicFramePr>
          <p:cNvPr id="1252452" name="Object 100">
            <a:extLst>
              <a:ext uri="{FF2B5EF4-FFF2-40B4-BE49-F238E27FC236}">
                <a16:creationId xmlns:a16="http://schemas.microsoft.com/office/drawing/2014/main" id="{6D99C5C0-DE73-4007-A3CE-6E8EDD1F99AA}"/>
              </a:ext>
            </a:extLst>
          </p:cNvPr>
          <p:cNvGraphicFramePr>
            <a:graphicFrameLocks noChangeAspect="1"/>
          </p:cNvGraphicFramePr>
          <p:nvPr/>
        </p:nvGraphicFramePr>
        <p:xfrm>
          <a:off x="4679950" y="5445125"/>
          <a:ext cx="3835400" cy="539750"/>
        </p:xfrm>
        <a:graphic>
          <a:graphicData uri="http://schemas.openxmlformats.org/presentationml/2006/ole">
            <mc:AlternateContent xmlns:mc="http://schemas.openxmlformats.org/markup-compatibility/2006">
              <mc:Choice xmlns:v="urn:schemas-microsoft-com:vml" Requires="v">
                <p:oleObj spid="_x0000_s16486" name="公式" r:id="rId3" imgW="1638394" imgH="247787" progId="Equation.3">
                  <p:embed/>
                </p:oleObj>
              </mc:Choice>
              <mc:Fallback>
                <p:oleObj name="公式" r:id="rId3" imgW="1638394" imgH="247787" progId="Equation.3">
                  <p:embed/>
                  <p:pic>
                    <p:nvPicPr>
                      <p:cNvPr id="0"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5445125"/>
                        <a:ext cx="3835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3" name="Object 101">
            <a:extLst>
              <a:ext uri="{FF2B5EF4-FFF2-40B4-BE49-F238E27FC236}">
                <a16:creationId xmlns:a16="http://schemas.microsoft.com/office/drawing/2014/main" id="{CF4E204A-B197-4806-B753-9F6720BCA3C7}"/>
              </a:ext>
            </a:extLst>
          </p:cNvPr>
          <p:cNvGraphicFramePr>
            <a:graphicFrameLocks noChangeAspect="1"/>
          </p:cNvGraphicFramePr>
          <p:nvPr/>
        </p:nvGraphicFramePr>
        <p:xfrm>
          <a:off x="900113" y="5445125"/>
          <a:ext cx="2801937" cy="377825"/>
        </p:xfrm>
        <a:graphic>
          <a:graphicData uri="http://schemas.openxmlformats.org/presentationml/2006/ole">
            <mc:AlternateContent xmlns:mc="http://schemas.openxmlformats.org/markup-compatibility/2006">
              <mc:Choice xmlns:v="urn:schemas-microsoft-com:vml" Requires="v">
                <p:oleObj spid="_x0000_s16487" name="公式" r:id="rId5" imgW="1200058" imgH="171252" progId="Equation.3">
                  <p:embed/>
                </p:oleObj>
              </mc:Choice>
              <mc:Fallback>
                <p:oleObj name="公式" r:id="rId5" imgW="1200058" imgH="171252" progId="Equation.3">
                  <p:embed/>
                  <p:pic>
                    <p:nvPicPr>
                      <p:cNvPr id="0" name="Object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445125"/>
                        <a:ext cx="28019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5" name="Object 103">
            <a:extLst>
              <a:ext uri="{FF2B5EF4-FFF2-40B4-BE49-F238E27FC236}">
                <a16:creationId xmlns:a16="http://schemas.microsoft.com/office/drawing/2014/main" id="{7EE5ACAC-2925-4274-9E6D-DAEF816B8BFE}"/>
              </a:ext>
            </a:extLst>
          </p:cNvPr>
          <p:cNvGraphicFramePr>
            <a:graphicFrameLocks noChangeAspect="1"/>
          </p:cNvGraphicFramePr>
          <p:nvPr/>
        </p:nvGraphicFramePr>
        <p:xfrm>
          <a:off x="882650" y="5984875"/>
          <a:ext cx="3833813" cy="431800"/>
        </p:xfrm>
        <a:graphic>
          <a:graphicData uri="http://schemas.openxmlformats.org/presentationml/2006/ole">
            <mc:AlternateContent xmlns:mc="http://schemas.openxmlformats.org/markup-compatibility/2006">
              <mc:Choice xmlns:v="urn:schemas-microsoft-com:vml" Requires="v">
                <p:oleObj spid="_x0000_s16488" name="公式" r:id="rId7" imgW="1638394" imgH="190703" progId="Equation.3">
                  <p:embed/>
                </p:oleObj>
              </mc:Choice>
              <mc:Fallback>
                <p:oleObj name="公式" r:id="rId7" imgW="1638394" imgH="190703" progId="Equation.3">
                  <p:embed/>
                  <p:pic>
                    <p:nvPicPr>
                      <p:cNvPr id="0"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650" y="5984875"/>
                        <a:ext cx="38338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6" name="Group 104">
            <a:extLst>
              <a:ext uri="{FF2B5EF4-FFF2-40B4-BE49-F238E27FC236}">
                <a16:creationId xmlns:a16="http://schemas.microsoft.com/office/drawing/2014/main" id="{58217471-E6AE-46AD-BBB7-335242B4F04F}"/>
              </a:ext>
            </a:extLst>
          </p:cNvPr>
          <p:cNvGraphicFramePr>
            <a:graphicFrameLocks noGrp="1"/>
          </p:cNvGraphicFramePr>
          <p:nvPr/>
        </p:nvGraphicFramePr>
        <p:xfrm>
          <a:off x="1223963" y="3824288"/>
          <a:ext cx="2735262" cy="1404936"/>
        </p:xfrm>
        <a:graphic>
          <a:graphicData uri="http://schemas.openxmlformats.org/drawingml/2006/table">
            <a:tbl>
              <a:tblPr/>
              <a:tblGrid>
                <a:gridCol w="547687">
                  <a:extLst>
                    <a:ext uri="{9D8B030D-6E8A-4147-A177-3AD203B41FA5}">
                      <a16:colId xmlns:a16="http://schemas.microsoft.com/office/drawing/2014/main" val="1713726735"/>
                    </a:ext>
                  </a:extLst>
                </a:gridCol>
                <a:gridCol w="546100">
                  <a:extLst>
                    <a:ext uri="{9D8B030D-6E8A-4147-A177-3AD203B41FA5}">
                      <a16:colId xmlns:a16="http://schemas.microsoft.com/office/drawing/2014/main" val="2810221325"/>
                    </a:ext>
                  </a:extLst>
                </a:gridCol>
                <a:gridCol w="547688">
                  <a:extLst>
                    <a:ext uri="{9D8B030D-6E8A-4147-A177-3AD203B41FA5}">
                      <a16:colId xmlns:a16="http://schemas.microsoft.com/office/drawing/2014/main" val="3629551059"/>
                    </a:ext>
                  </a:extLst>
                </a:gridCol>
                <a:gridCol w="546100">
                  <a:extLst>
                    <a:ext uri="{9D8B030D-6E8A-4147-A177-3AD203B41FA5}">
                      <a16:colId xmlns:a16="http://schemas.microsoft.com/office/drawing/2014/main" val="2424328906"/>
                    </a:ext>
                  </a:extLst>
                </a:gridCol>
                <a:gridCol w="547687">
                  <a:extLst>
                    <a:ext uri="{9D8B030D-6E8A-4147-A177-3AD203B41FA5}">
                      <a16:colId xmlns:a16="http://schemas.microsoft.com/office/drawing/2014/main" val="1764077769"/>
                    </a:ext>
                  </a:extLst>
                </a:gridCol>
              </a:tblGrid>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2489030"/>
                  </a:ext>
                </a:extLst>
              </a:tr>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222552"/>
                  </a:ext>
                </a:extLst>
              </a:tr>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6019550"/>
                  </a:ext>
                </a:extLst>
              </a:tr>
            </a:tbl>
          </a:graphicData>
        </a:graphic>
      </p:graphicFrame>
      <p:grpSp>
        <p:nvGrpSpPr>
          <p:cNvPr id="2" name="Group 138">
            <a:extLst>
              <a:ext uri="{FF2B5EF4-FFF2-40B4-BE49-F238E27FC236}">
                <a16:creationId xmlns:a16="http://schemas.microsoft.com/office/drawing/2014/main" id="{AE039619-ED6C-416B-A0D6-199188B2AFF4}"/>
              </a:ext>
            </a:extLst>
          </p:cNvPr>
          <p:cNvGrpSpPr>
            <a:grpSpLocks/>
          </p:cNvGrpSpPr>
          <p:nvPr/>
        </p:nvGrpSpPr>
        <p:grpSpPr bwMode="auto">
          <a:xfrm>
            <a:off x="827088" y="3608388"/>
            <a:ext cx="1058862" cy="815975"/>
            <a:chOff x="521" y="2273"/>
            <a:chExt cx="667" cy="514"/>
          </a:xfrm>
        </p:grpSpPr>
        <p:sp>
          <p:nvSpPr>
            <p:cNvPr id="16479" name="Line 139">
              <a:extLst>
                <a:ext uri="{FF2B5EF4-FFF2-40B4-BE49-F238E27FC236}">
                  <a16:creationId xmlns:a16="http://schemas.microsoft.com/office/drawing/2014/main" id="{3BC84577-EF2C-4682-82D3-5621A9D90897}"/>
                </a:ext>
              </a:extLst>
            </p:cNvPr>
            <p:cNvSpPr>
              <a:spLocks noChangeShapeType="1"/>
            </p:cNvSpPr>
            <p:nvPr/>
          </p:nvSpPr>
          <p:spPr bwMode="auto">
            <a:xfrm>
              <a:off x="748" y="2453"/>
              <a:ext cx="363"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0" name="Text Box 140">
              <a:extLst>
                <a:ext uri="{FF2B5EF4-FFF2-40B4-BE49-F238E27FC236}">
                  <a16:creationId xmlns:a16="http://schemas.microsoft.com/office/drawing/2014/main" id="{05D46239-F2E7-4252-BC96-A7D8217105FA}"/>
                </a:ext>
              </a:extLst>
            </p:cNvPr>
            <p:cNvSpPr txBox="1">
              <a:spLocks noChangeArrowheads="1"/>
            </p:cNvSpPr>
            <p:nvPr/>
          </p:nvSpPr>
          <p:spPr bwMode="auto">
            <a:xfrm>
              <a:off x="679" y="249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A</a:t>
              </a:r>
              <a:endParaRPr kumimoji="1" lang="en-US" altLang="zh-CN" sz="3600" b="0">
                <a:latin typeface="Times New Roman" panose="02020603050405020304" pitchFamily="18" charset="0"/>
              </a:endParaRPr>
            </a:p>
          </p:txBody>
        </p:sp>
        <p:sp>
          <p:nvSpPr>
            <p:cNvPr id="16481" name="Text Box 141">
              <a:extLst>
                <a:ext uri="{FF2B5EF4-FFF2-40B4-BE49-F238E27FC236}">
                  <a16:creationId xmlns:a16="http://schemas.microsoft.com/office/drawing/2014/main" id="{9A8B326A-0F56-4C22-B18B-109E79A8DF69}"/>
                </a:ext>
              </a:extLst>
            </p:cNvPr>
            <p:cNvSpPr txBox="1">
              <a:spLocks noChangeArrowheads="1"/>
            </p:cNvSpPr>
            <p:nvPr/>
          </p:nvSpPr>
          <p:spPr bwMode="auto">
            <a:xfrm>
              <a:off x="816" y="227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BC</a:t>
              </a:r>
              <a:endParaRPr kumimoji="1" lang="en-US" altLang="zh-CN" sz="3600" b="0">
                <a:latin typeface="Times New Roman" panose="02020603050405020304" pitchFamily="18" charset="0"/>
              </a:endParaRPr>
            </a:p>
          </p:txBody>
        </p:sp>
        <p:sp>
          <p:nvSpPr>
            <p:cNvPr id="16482" name="Text Box 142">
              <a:extLst>
                <a:ext uri="{FF2B5EF4-FFF2-40B4-BE49-F238E27FC236}">
                  <a16:creationId xmlns:a16="http://schemas.microsoft.com/office/drawing/2014/main" id="{D77E63D3-FAC8-4712-B00C-B3A4C80E0D22}"/>
                </a:ext>
              </a:extLst>
            </p:cNvPr>
            <p:cNvSpPr txBox="1">
              <a:spLocks noChangeArrowheads="1"/>
            </p:cNvSpPr>
            <p:nvPr/>
          </p:nvSpPr>
          <p:spPr bwMode="auto">
            <a:xfrm>
              <a:off x="521" y="22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Y</a:t>
              </a:r>
              <a:endParaRPr kumimoji="1" lang="en-US" altLang="zh-CN" sz="3600" b="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2355">
                                            <p:txEl>
                                              <p:pRg st="1" end="1"/>
                                            </p:txEl>
                                          </p:spTgt>
                                        </p:tgtEl>
                                        <p:attrNameLst>
                                          <p:attrName>style.visibility</p:attrName>
                                        </p:attrNameLst>
                                      </p:cBhvr>
                                      <p:to>
                                        <p:strVal val="visible"/>
                                      </p:to>
                                    </p:set>
                                    <p:animEffect transition="in" filter="blinds(horizontal)">
                                      <p:cBhvr>
                                        <p:cTn id="7" dur="500"/>
                                        <p:tgtEl>
                                          <p:spTgt spid="12523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2355">
                                            <p:txEl>
                                              <p:pRg st="2" end="2"/>
                                            </p:txEl>
                                          </p:spTgt>
                                        </p:tgtEl>
                                        <p:attrNameLst>
                                          <p:attrName>style.visibility</p:attrName>
                                        </p:attrNameLst>
                                      </p:cBhvr>
                                      <p:to>
                                        <p:strVal val="visible"/>
                                      </p:to>
                                    </p:set>
                                    <p:animEffect transition="in" filter="blinds(horizontal)">
                                      <p:cBhvr>
                                        <p:cTn id="10" dur="500"/>
                                        <p:tgtEl>
                                          <p:spTgt spid="12523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2355">
                                            <p:txEl>
                                              <p:pRg st="3" end="3"/>
                                            </p:txEl>
                                          </p:spTgt>
                                        </p:tgtEl>
                                        <p:attrNameLst>
                                          <p:attrName>style.visibility</p:attrName>
                                        </p:attrNameLst>
                                      </p:cBhvr>
                                      <p:to>
                                        <p:strVal val="visible"/>
                                      </p:to>
                                    </p:set>
                                    <p:animEffect transition="in" filter="blinds(horizontal)">
                                      <p:cBhvr>
                                        <p:cTn id="13" dur="500"/>
                                        <p:tgtEl>
                                          <p:spTgt spid="125235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2355">
                                            <p:txEl>
                                              <p:pRg st="4" end="4"/>
                                            </p:txEl>
                                          </p:spTgt>
                                        </p:tgtEl>
                                        <p:attrNameLst>
                                          <p:attrName>style.visibility</p:attrName>
                                        </p:attrNameLst>
                                      </p:cBhvr>
                                      <p:to>
                                        <p:strVal val="visible"/>
                                      </p:to>
                                    </p:set>
                                    <p:animEffect transition="in" filter="blinds(horizontal)">
                                      <p:cBhvr>
                                        <p:cTn id="16" dur="500"/>
                                        <p:tgtEl>
                                          <p:spTgt spid="125235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23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23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24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524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524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5245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52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B51C6B8C-A016-40B0-A358-8B91A5AAFC1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1E888AD-480D-4356-BD14-189B8F544548}" type="datetime1">
              <a:rPr lang="zh-CN" altLang="en-US" sz="1800" b="0" smtClean="0">
                <a:solidFill>
                  <a:srgbClr val="B2B2B2"/>
                </a:solidFill>
              </a:rPr>
              <a:pPr>
                <a:spcAft>
                  <a:spcPct val="0"/>
                </a:spcAft>
                <a:buFontTx/>
                <a:buNone/>
              </a:pPr>
              <a:t>2023/9/18</a:t>
            </a:fld>
            <a:endParaRPr lang="en-US" altLang="zh-CN" sz="1800" b="0">
              <a:solidFill>
                <a:srgbClr val="B2B2B2"/>
              </a:solidFill>
            </a:endParaRPr>
          </a:p>
        </p:txBody>
      </p:sp>
      <p:sp>
        <p:nvSpPr>
          <p:cNvPr id="17411" name="Rectangle 5">
            <a:extLst>
              <a:ext uri="{FF2B5EF4-FFF2-40B4-BE49-F238E27FC236}">
                <a16:creationId xmlns:a16="http://schemas.microsoft.com/office/drawing/2014/main" id="{9934B334-6F48-4F2E-9B02-D1C291B27A9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7412" name="Rectangle 6">
            <a:extLst>
              <a:ext uri="{FF2B5EF4-FFF2-40B4-BE49-F238E27FC236}">
                <a16:creationId xmlns:a16="http://schemas.microsoft.com/office/drawing/2014/main" id="{FF0EA35C-6D77-469A-AEEE-4FE4AA8B6F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7D91DF3-2FA7-4734-AF01-7A0B331DD06F}" type="slidenum">
              <a:rPr lang="en-US" altLang="zh-CN" sz="1800" b="0">
                <a:solidFill>
                  <a:srgbClr val="B2B2B2"/>
                </a:solidFill>
              </a:rPr>
              <a:pPr>
                <a:spcAft>
                  <a:spcPct val="0"/>
                </a:spcAft>
                <a:buFontTx/>
                <a:buNone/>
              </a:pPr>
              <a:t>9</a:t>
            </a:fld>
            <a:endParaRPr lang="en-US" altLang="zh-CN" sz="1800" b="0">
              <a:solidFill>
                <a:srgbClr val="B2B2B2"/>
              </a:solidFill>
            </a:endParaRPr>
          </a:p>
        </p:txBody>
      </p:sp>
      <p:sp>
        <p:nvSpPr>
          <p:cNvPr id="17413" name="Rectangle 2">
            <a:extLst>
              <a:ext uri="{FF2B5EF4-FFF2-40B4-BE49-F238E27FC236}">
                <a16:creationId xmlns:a16="http://schemas.microsoft.com/office/drawing/2014/main" id="{68453FA4-1AA6-4F3C-BFAF-19A537A60A5C}"/>
              </a:ext>
            </a:extLst>
          </p:cNvPr>
          <p:cNvSpPr>
            <a:spLocks noGrp="1" noChangeArrowheads="1"/>
          </p:cNvSpPr>
          <p:nvPr>
            <p:ph type="title"/>
          </p:nvPr>
        </p:nvSpPr>
        <p:spPr/>
        <p:txBody>
          <a:bodyPr/>
          <a:lstStyle/>
          <a:p>
            <a:r>
              <a:rPr lang="zh-CN" altLang="en-US"/>
              <a:t>示例</a:t>
            </a:r>
            <a:r>
              <a:rPr lang="en-US" altLang="zh-CN"/>
              <a:t>─</a:t>
            </a:r>
            <a:r>
              <a:rPr lang="zh-CN" altLang="en-US"/>
              <a:t>给定逻辑问题设计电路</a:t>
            </a:r>
            <a:r>
              <a:rPr lang="en-US" altLang="zh-CN"/>
              <a:t>(</a:t>
            </a:r>
            <a:r>
              <a:rPr lang="zh-CN" altLang="en-US"/>
              <a:t>续</a:t>
            </a:r>
            <a:r>
              <a:rPr lang="en-US" altLang="zh-CN"/>
              <a:t>)</a:t>
            </a:r>
            <a:endParaRPr lang="zh-CN" altLang="en-US"/>
          </a:p>
        </p:txBody>
      </p:sp>
      <p:grpSp>
        <p:nvGrpSpPr>
          <p:cNvPr id="17414" name="Group 3">
            <a:extLst>
              <a:ext uri="{FF2B5EF4-FFF2-40B4-BE49-F238E27FC236}">
                <a16:creationId xmlns:a16="http://schemas.microsoft.com/office/drawing/2014/main" id="{01A12BBA-7043-48DA-A55D-CED9FCB99048}"/>
              </a:ext>
            </a:extLst>
          </p:cNvPr>
          <p:cNvGrpSpPr>
            <a:grpSpLocks/>
          </p:cNvGrpSpPr>
          <p:nvPr/>
        </p:nvGrpSpPr>
        <p:grpSpPr bwMode="auto">
          <a:xfrm>
            <a:off x="755650" y="1304925"/>
            <a:ext cx="3581400" cy="1836738"/>
            <a:chOff x="3115" y="818"/>
            <a:chExt cx="2256" cy="1157"/>
          </a:xfrm>
        </p:grpSpPr>
        <p:grpSp>
          <p:nvGrpSpPr>
            <p:cNvPr id="17549" name="Group 4">
              <a:extLst>
                <a:ext uri="{FF2B5EF4-FFF2-40B4-BE49-F238E27FC236}">
                  <a16:creationId xmlns:a16="http://schemas.microsoft.com/office/drawing/2014/main" id="{CE7A93F8-0775-4CAE-B834-E8F2491ED097}"/>
                </a:ext>
              </a:extLst>
            </p:cNvPr>
            <p:cNvGrpSpPr>
              <a:grpSpLocks/>
            </p:cNvGrpSpPr>
            <p:nvPr/>
          </p:nvGrpSpPr>
          <p:grpSpPr bwMode="auto">
            <a:xfrm>
              <a:off x="4317" y="1249"/>
              <a:ext cx="771" cy="363"/>
              <a:chOff x="986" y="3158"/>
              <a:chExt cx="1671" cy="658"/>
            </a:xfrm>
          </p:grpSpPr>
          <p:sp>
            <p:nvSpPr>
              <p:cNvPr id="17577" name="Arc 5">
                <a:extLst>
                  <a:ext uri="{FF2B5EF4-FFF2-40B4-BE49-F238E27FC236}">
                    <a16:creationId xmlns:a16="http://schemas.microsoft.com/office/drawing/2014/main" id="{5F67A912-C495-46E9-9C2C-9E60C27B807B}"/>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78" name="Arc 6">
                <a:extLst>
                  <a:ext uri="{FF2B5EF4-FFF2-40B4-BE49-F238E27FC236}">
                    <a16:creationId xmlns:a16="http://schemas.microsoft.com/office/drawing/2014/main" id="{D1B9F8A5-B78B-4E96-BF41-FE9D27E5EE29}"/>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79" name="Arc 7">
                <a:extLst>
                  <a:ext uri="{FF2B5EF4-FFF2-40B4-BE49-F238E27FC236}">
                    <a16:creationId xmlns:a16="http://schemas.microsoft.com/office/drawing/2014/main" id="{E00A80A0-1AA6-40F4-8CFE-6DEB9F9A3A47}"/>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80" name="Line 8">
                <a:extLst>
                  <a:ext uri="{FF2B5EF4-FFF2-40B4-BE49-F238E27FC236}">
                    <a16:creationId xmlns:a16="http://schemas.microsoft.com/office/drawing/2014/main" id="{DEEE1F0C-3C04-4539-B7F2-F7B6E347842E}"/>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1" name="Line 9">
                <a:extLst>
                  <a:ext uri="{FF2B5EF4-FFF2-40B4-BE49-F238E27FC236}">
                    <a16:creationId xmlns:a16="http://schemas.microsoft.com/office/drawing/2014/main" id="{C1D8F800-3EAA-4B9A-83A3-1DC26D2BB6C5}"/>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50" name="Line 10">
              <a:extLst>
                <a:ext uri="{FF2B5EF4-FFF2-40B4-BE49-F238E27FC236}">
                  <a16:creationId xmlns:a16="http://schemas.microsoft.com/office/drawing/2014/main" id="{DE409DB4-6CC4-46C1-9ABC-DA6A38B1813D}"/>
                </a:ext>
              </a:extLst>
            </p:cNvPr>
            <p:cNvSpPr>
              <a:spLocks noChangeShapeType="1"/>
            </p:cNvSpPr>
            <p:nvPr/>
          </p:nvSpPr>
          <p:spPr bwMode="auto">
            <a:xfrm flipH="1">
              <a:off x="3821" y="112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1" name="Line 11">
              <a:extLst>
                <a:ext uri="{FF2B5EF4-FFF2-40B4-BE49-F238E27FC236}">
                  <a16:creationId xmlns:a16="http://schemas.microsoft.com/office/drawing/2014/main" id="{0FB5F046-6AFF-4631-8008-4FF752411D2C}"/>
                </a:ext>
              </a:extLst>
            </p:cNvPr>
            <p:cNvSpPr>
              <a:spLocks noChangeShapeType="1"/>
            </p:cNvSpPr>
            <p:nvPr/>
          </p:nvSpPr>
          <p:spPr bwMode="auto">
            <a:xfrm flipH="1">
              <a:off x="3824" y="1504"/>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2" name="Line 12">
              <a:extLst>
                <a:ext uri="{FF2B5EF4-FFF2-40B4-BE49-F238E27FC236}">
                  <a16:creationId xmlns:a16="http://schemas.microsoft.com/office/drawing/2014/main" id="{7CE17236-4469-49B8-A4EE-FEBC0DAC1D4B}"/>
                </a:ext>
              </a:extLst>
            </p:cNvPr>
            <p:cNvSpPr>
              <a:spLocks noChangeShapeType="1"/>
            </p:cNvSpPr>
            <p:nvPr/>
          </p:nvSpPr>
          <p:spPr bwMode="auto">
            <a:xfrm flipH="1">
              <a:off x="4544" y="1532"/>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3" name="Line 13">
              <a:extLst>
                <a:ext uri="{FF2B5EF4-FFF2-40B4-BE49-F238E27FC236}">
                  <a16:creationId xmlns:a16="http://schemas.microsoft.com/office/drawing/2014/main" id="{CD90E7D2-E0FF-4984-A4CA-6CE531ADE3D5}"/>
                </a:ext>
              </a:extLst>
            </p:cNvPr>
            <p:cNvSpPr>
              <a:spLocks noChangeShapeType="1"/>
            </p:cNvSpPr>
            <p:nvPr/>
          </p:nvSpPr>
          <p:spPr bwMode="auto">
            <a:xfrm flipH="1">
              <a:off x="4544" y="1332"/>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4" name="Line 14">
              <a:extLst>
                <a:ext uri="{FF2B5EF4-FFF2-40B4-BE49-F238E27FC236}">
                  <a16:creationId xmlns:a16="http://schemas.microsoft.com/office/drawing/2014/main" id="{5C528340-43C8-44F7-B1F9-61DAFF4D6002}"/>
                </a:ext>
              </a:extLst>
            </p:cNvPr>
            <p:cNvSpPr>
              <a:spLocks noChangeShapeType="1"/>
            </p:cNvSpPr>
            <p:nvPr/>
          </p:nvSpPr>
          <p:spPr bwMode="auto">
            <a:xfrm>
              <a:off x="4544" y="104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5" name="Line 15">
              <a:extLst>
                <a:ext uri="{FF2B5EF4-FFF2-40B4-BE49-F238E27FC236}">
                  <a16:creationId xmlns:a16="http://schemas.microsoft.com/office/drawing/2014/main" id="{8F7F16D6-442B-4AE3-A5DB-B219D87AA257}"/>
                </a:ext>
              </a:extLst>
            </p:cNvPr>
            <p:cNvSpPr>
              <a:spLocks noChangeShapeType="1"/>
            </p:cNvSpPr>
            <p:nvPr/>
          </p:nvSpPr>
          <p:spPr bwMode="auto">
            <a:xfrm>
              <a:off x="4544" y="153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6" name="Line 16">
              <a:extLst>
                <a:ext uri="{FF2B5EF4-FFF2-40B4-BE49-F238E27FC236}">
                  <a16:creationId xmlns:a16="http://schemas.microsoft.com/office/drawing/2014/main" id="{1AB2920E-C7A1-4BD1-9827-BCA258B3321A}"/>
                </a:ext>
              </a:extLst>
            </p:cNvPr>
            <p:cNvSpPr>
              <a:spLocks noChangeShapeType="1"/>
            </p:cNvSpPr>
            <p:nvPr/>
          </p:nvSpPr>
          <p:spPr bwMode="auto">
            <a:xfrm>
              <a:off x="3829" y="112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7" name="Line 17">
              <a:extLst>
                <a:ext uri="{FF2B5EF4-FFF2-40B4-BE49-F238E27FC236}">
                  <a16:creationId xmlns:a16="http://schemas.microsoft.com/office/drawing/2014/main" id="{9DA520A7-A167-4BE6-99D6-E38DFA793382}"/>
                </a:ext>
              </a:extLst>
            </p:cNvPr>
            <p:cNvSpPr>
              <a:spLocks noChangeShapeType="1"/>
            </p:cNvSpPr>
            <p:nvPr/>
          </p:nvSpPr>
          <p:spPr bwMode="auto">
            <a:xfrm>
              <a:off x="3829" y="150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8" name="Line 18">
              <a:extLst>
                <a:ext uri="{FF2B5EF4-FFF2-40B4-BE49-F238E27FC236}">
                  <a16:creationId xmlns:a16="http://schemas.microsoft.com/office/drawing/2014/main" id="{5572FD15-4063-4D1C-9E17-46AD054EB7C4}"/>
                </a:ext>
              </a:extLst>
            </p:cNvPr>
            <p:cNvSpPr>
              <a:spLocks noChangeShapeType="1"/>
            </p:cNvSpPr>
            <p:nvPr/>
          </p:nvSpPr>
          <p:spPr bwMode="auto">
            <a:xfrm>
              <a:off x="3647" y="1888"/>
              <a:ext cx="4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9" name="Line 19">
              <a:extLst>
                <a:ext uri="{FF2B5EF4-FFF2-40B4-BE49-F238E27FC236}">
                  <a16:creationId xmlns:a16="http://schemas.microsoft.com/office/drawing/2014/main" id="{E14C8F7F-AB39-42D5-A0B5-3E5892F1139B}"/>
                </a:ext>
              </a:extLst>
            </p:cNvPr>
            <p:cNvSpPr>
              <a:spLocks noChangeShapeType="1"/>
            </p:cNvSpPr>
            <p:nvPr/>
          </p:nvSpPr>
          <p:spPr bwMode="auto">
            <a:xfrm>
              <a:off x="3397" y="976"/>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0" name="Line 20">
              <a:extLst>
                <a:ext uri="{FF2B5EF4-FFF2-40B4-BE49-F238E27FC236}">
                  <a16:creationId xmlns:a16="http://schemas.microsoft.com/office/drawing/2014/main" id="{305FC4A0-64AB-4BFD-933D-4CF58165F884}"/>
                </a:ext>
              </a:extLst>
            </p:cNvPr>
            <p:cNvSpPr>
              <a:spLocks noChangeShapeType="1"/>
            </p:cNvSpPr>
            <p:nvPr/>
          </p:nvSpPr>
          <p:spPr bwMode="auto">
            <a:xfrm>
              <a:off x="3397" y="1360"/>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1" name="Line 21">
              <a:extLst>
                <a:ext uri="{FF2B5EF4-FFF2-40B4-BE49-F238E27FC236}">
                  <a16:creationId xmlns:a16="http://schemas.microsoft.com/office/drawing/2014/main" id="{B227BF6F-540C-4E47-85F8-84131BAD30A7}"/>
                </a:ext>
              </a:extLst>
            </p:cNvPr>
            <p:cNvSpPr>
              <a:spLocks noChangeShapeType="1"/>
            </p:cNvSpPr>
            <p:nvPr/>
          </p:nvSpPr>
          <p:spPr bwMode="auto">
            <a:xfrm>
              <a:off x="3397" y="1744"/>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2" name="Line 22">
              <a:extLst>
                <a:ext uri="{FF2B5EF4-FFF2-40B4-BE49-F238E27FC236}">
                  <a16:creationId xmlns:a16="http://schemas.microsoft.com/office/drawing/2014/main" id="{74F5B28A-6E69-4476-961A-5B072A3F8EE7}"/>
                </a:ext>
              </a:extLst>
            </p:cNvPr>
            <p:cNvSpPr>
              <a:spLocks noChangeShapeType="1"/>
            </p:cNvSpPr>
            <p:nvPr/>
          </p:nvSpPr>
          <p:spPr bwMode="auto">
            <a:xfrm flipV="1">
              <a:off x="3642" y="976"/>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63" name="Oval 23">
              <a:extLst>
                <a:ext uri="{FF2B5EF4-FFF2-40B4-BE49-F238E27FC236}">
                  <a16:creationId xmlns:a16="http://schemas.microsoft.com/office/drawing/2014/main" id="{A1E7B0AB-AF1E-42E0-B355-69934319FC93}"/>
                </a:ext>
              </a:extLst>
            </p:cNvPr>
            <p:cNvSpPr>
              <a:spLocks noChangeArrowheads="1"/>
            </p:cNvSpPr>
            <p:nvPr/>
          </p:nvSpPr>
          <p:spPr bwMode="auto">
            <a:xfrm>
              <a:off x="3809" y="171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4" name="Oval 24">
              <a:extLst>
                <a:ext uri="{FF2B5EF4-FFF2-40B4-BE49-F238E27FC236}">
                  <a16:creationId xmlns:a16="http://schemas.microsoft.com/office/drawing/2014/main" id="{C9A88163-CCF9-4FEE-8DE5-7BFA3272ABD9}"/>
                </a:ext>
              </a:extLst>
            </p:cNvPr>
            <p:cNvSpPr>
              <a:spLocks noChangeArrowheads="1"/>
            </p:cNvSpPr>
            <p:nvPr/>
          </p:nvSpPr>
          <p:spPr bwMode="auto">
            <a:xfrm>
              <a:off x="3804" y="1330"/>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5" name="Oval 25">
              <a:extLst>
                <a:ext uri="{FF2B5EF4-FFF2-40B4-BE49-F238E27FC236}">
                  <a16:creationId xmlns:a16="http://schemas.microsoft.com/office/drawing/2014/main" id="{1773D1A0-0653-4250-9AE1-CEA400279879}"/>
                </a:ext>
              </a:extLst>
            </p:cNvPr>
            <p:cNvSpPr>
              <a:spLocks noChangeArrowheads="1"/>
            </p:cNvSpPr>
            <p:nvPr/>
          </p:nvSpPr>
          <p:spPr bwMode="auto">
            <a:xfrm>
              <a:off x="3619" y="953"/>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6" name="Text Box 26">
              <a:extLst>
                <a:ext uri="{FF2B5EF4-FFF2-40B4-BE49-F238E27FC236}">
                  <a16:creationId xmlns:a16="http://schemas.microsoft.com/office/drawing/2014/main" id="{B819857D-1D1B-4443-877A-DBB0EEB6AE7C}"/>
                </a:ext>
              </a:extLst>
            </p:cNvPr>
            <p:cNvSpPr txBox="1">
              <a:spLocks noChangeArrowheads="1"/>
            </p:cNvSpPr>
            <p:nvPr/>
          </p:nvSpPr>
          <p:spPr bwMode="auto">
            <a:xfrm>
              <a:off x="3115" y="8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567" name="Text Box 27">
              <a:extLst>
                <a:ext uri="{FF2B5EF4-FFF2-40B4-BE49-F238E27FC236}">
                  <a16:creationId xmlns:a16="http://schemas.microsoft.com/office/drawing/2014/main" id="{EEA67471-7091-479F-AA17-F1EE9D99A4B1}"/>
                </a:ext>
              </a:extLst>
            </p:cNvPr>
            <p:cNvSpPr txBox="1">
              <a:spLocks noChangeArrowheads="1"/>
            </p:cNvSpPr>
            <p:nvPr/>
          </p:nvSpPr>
          <p:spPr bwMode="auto">
            <a:xfrm>
              <a:off x="3115" y="12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568" name="Text Box 28">
              <a:extLst>
                <a:ext uri="{FF2B5EF4-FFF2-40B4-BE49-F238E27FC236}">
                  <a16:creationId xmlns:a16="http://schemas.microsoft.com/office/drawing/2014/main" id="{F9D4936D-5808-4094-BD36-C4A264B839EF}"/>
                </a:ext>
              </a:extLst>
            </p:cNvPr>
            <p:cNvSpPr txBox="1">
              <a:spLocks noChangeArrowheads="1"/>
            </p:cNvSpPr>
            <p:nvPr/>
          </p:nvSpPr>
          <p:spPr bwMode="auto">
            <a:xfrm>
              <a:off x="3115" y="16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569" name="Text Box 29">
              <a:extLst>
                <a:ext uri="{FF2B5EF4-FFF2-40B4-BE49-F238E27FC236}">
                  <a16:creationId xmlns:a16="http://schemas.microsoft.com/office/drawing/2014/main" id="{A086C76B-5933-4607-9AA3-C9F0BF8571D8}"/>
                </a:ext>
              </a:extLst>
            </p:cNvPr>
            <p:cNvSpPr txBox="1">
              <a:spLocks noChangeArrowheads="1"/>
            </p:cNvSpPr>
            <p:nvPr/>
          </p:nvSpPr>
          <p:spPr bwMode="auto">
            <a:xfrm>
              <a:off x="5116" y="11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570" name="Line 30">
              <a:extLst>
                <a:ext uri="{FF2B5EF4-FFF2-40B4-BE49-F238E27FC236}">
                  <a16:creationId xmlns:a16="http://schemas.microsoft.com/office/drawing/2014/main" id="{73C351F0-FAA4-4B60-A2BE-CC7ED028EA4F}"/>
                </a:ext>
              </a:extLst>
            </p:cNvPr>
            <p:cNvSpPr>
              <a:spLocks noChangeShapeType="1"/>
            </p:cNvSpPr>
            <p:nvPr/>
          </p:nvSpPr>
          <p:spPr bwMode="auto">
            <a:xfrm>
              <a:off x="4309" y="1049"/>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1" name="Line 31">
              <a:extLst>
                <a:ext uri="{FF2B5EF4-FFF2-40B4-BE49-F238E27FC236}">
                  <a16:creationId xmlns:a16="http://schemas.microsoft.com/office/drawing/2014/main" id="{696211F1-A62F-4D53-8A8F-932157F55DED}"/>
                </a:ext>
              </a:extLst>
            </p:cNvPr>
            <p:cNvSpPr>
              <a:spLocks noChangeShapeType="1"/>
            </p:cNvSpPr>
            <p:nvPr/>
          </p:nvSpPr>
          <p:spPr bwMode="auto">
            <a:xfrm flipH="1">
              <a:off x="4309" y="1438"/>
              <a:ext cx="4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2" name="Line 32">
              <a:extLst>
                <a:ext uri="{FF2B5EF4-FFF2-40B4-BE49-F238E27FC236}">
                  <a16:creationId xmlns:a16="http://schemas.microsoft.com/office/drawing/2014/main" id="{3D474F6E-3094-439E-B30B-B3C8B2119A01}"/>
                </a:ext>
              </a:extLst>
            </p:cNvPr>
            <p:cNvSpPr>
              <a:spLocks noChangeShapeType="1"/>
            </p:cNvSpPr>
            <p:nvPr/>
          </p:nvSpPr>
          <p:spPr bwMode="auto">
            <a:xfrm>
              <a:off x="4314" y="182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3" name="Line 33">
              <a:extLst>
                <a:ext uri="{FF2B5EF4-FFF2-40B4-BE49-F238E27FC236}">
                  <a16:creationId xmlns:a16="http://schemas.microsoft.com/office/drawing/2014/main" id="{F18431AF-96C8-444D-A12A-DD3B5C758647}"/>
                </a:ext>
              </a:extLst>
            </p:cNvPr>
            <p:cNvSpPr>
              <a:spLocks noChangeShapeType="1"/>
            </p:cNvSpPr>
            <p:nvPr/>
          </p:nvSpPr>
          <p:spPr bwMode="auto">
            <a:xfrm>
              <a:off x="5077" y="1431"/>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74" name="AutoShape 34">
              <a:extLst>
                <a:ext uri="{FF2B5EF4-FFF2-40B4-BE49-F238E27FC236}">
                  <a16:creationId xmlns:a16="http://schemas.microsoft.com/office/drawing/2014/main" id="{50F974B5-472B-4238-9591-5C09C1BD336E}"/>
                </a:ext>
              </a:extLst>
            </p:cNvPr>
            <p:cNvSpPr>
              <a:spLocks noChangeArrowheads="1"/>
            </p:cNvSpPr>
            <p:nvPr/>
          </p:nvSpPr>
          <p:spPr bwMode="auto">
            <a:xfrm>
              <a:off x="4050" y="909"/>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75" name="AutoShape 35">
              <a:extLst>
                <a:ext uri="{FF2B5EF4-FFF2-40B4-BE49-F238E27FC236}">
                  <a16:creationId xmlns:a16="http://schemas.microsoft.com/office/drawing/2014/main" id="{EC29D12F-EBDA-4FE2-8252-EB153049891D}"/>
                </a:ext>
              </a:extLst>
            </p:cNvPr>
            <p:cNvSpPr>
              <a:spLocks noChangeArrowheads="1"/>
            </p:cNvSpPr>
            <p:nvPr/>
          </p:nvSpPr>
          <p:spPr bwMode="auto">
            <a:xfrm>
              <a:off x="4050" y="1294"/>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76" name="AutoShape 36">
              <a:extLst>
                <a:ext uri="{FF2B5EF4-FFF2-40B4-BE49-F238E27FC236}">
                  <a16:creationId xmlns:a16="http://schemas.microsoft.com/office/drawing/2014/main" id="{AD5E1283-4A99-478F-894C-8C3011DCBFB2}"/>
                </a:ext>
              </a:extLst>
            </p:cNvPr>
            <p:cNvSpPr>
              <a:spLocks noChangeArrowheads="1"/>
            </p:cNvSpPr>
            <p:nvPr/>
          </p:nvSpPr>
          <p:spPr bwMode="auto">
            <a:xfrm>
              <a:off x="4050" y="1680"/>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4" name="Group 37">
            <a:extLst>
              <a:ext uri="{FF2B5EF4-FFF2-40B4-BE49-F238E27FC236}">
                <a16:creationId xmlns:a16="http://schemas.microsoft.com/office/drawing/2014/main" id="{70316636-0EE0-4C29-9175-49D53C61A905}"/>
              </a:ext>
            </a:extLst>
          </p:cNvPr>
          <p:cNvGrpSpPr>
            <a:grpSpLocks/>
          </p:cNvGrpSpPr>
          <p:nvPr/>
        </p:nvGrpSpPr>
        <p:grpSpPr bwMode="auto">
          <a:xfrm>
            <a:off x="4895850" y="1304925"/>
            <a:ext cx="3581400" cy="1800225"/>
            <a:chOff x="521" y="1502"/>
            <a:chExt cx="2256" cy="1134"/>
          </a:xfrm>
        </p:grpSpPr>
        <p:sp>
          <p:nvSpPr>
            <p:cNvPr id="17506" name="AutoShape 38">
              <a:extLst>
                <a:ext uri="{FF2B5EF4-FFF2-40B4-BE49-F238E27FC236}">
                  <a16:creationId xmlns:a16="http://schemas.microsoft.com/office/drawing/2014/main" id="{2324FB41-B65E-489F-967E-8ED3C0A29D12}"/>
                </a:ext>
              </a:extLst>
            </p:cNvPr>
            <p:cNvSpPr>
              <a:spLocks noChangeArrowheads="1"/>
            </p:cNvSpPr>
            <p:nvPr/>
          </p:nvSpPr>
          <p:spPr bwMode="auto">
            <a:xfrm>
              <a:off x="2181" y="1933"/>
              <a:ext cx="268" cy="36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07" name="Line 39">
              <a:extLst>
                <a:ext uri="{FF2B5EF4-FFF2-40B4-BE49-F238E27FC236}">
                  <a16:creationId xmlns:a16="http://schemas.microsoft.com/office/drawing/2014/main" id="{23B80724-300C-47CE-8497-DD31C97F51BE}"/>
                </a:ext>
              </a:extLst>
            </p:cNvPr>
            <p:cNvSpPr>
              <a:spLocks noChangeShapeType="1"/>
            </p:cNvSpPr>
            <p:nvPr/>
          </p:nvSpPr>
          <p:spPr bwMode="auto">
            <a:xfrm flipH="1">
              <a:off x="1227" y="1804"/>
              <a:ext cx="2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08" name="Line 40">
              <a:extLst>
                <a:ext uri="{FF2B5EF4-FFF2-40B4-BE49-F238E27FC236}">
                  <a16:creationId xmlns:a16="http://schemas.microsoft.com/office/drawing/2014/main" id="{B9B44D99-C3A1-4F38-9CFA-BE3746035751}"/>
                </a:ext>
              </a:extLst>
            </p:cNvPr>
            <p:cNvSpPr>
              <a:spLocks noChangeShapeType="1"/>
            </p:cNvSpPr>
            <p:nvPr/>
          </p:nvSpPr>
          <p:spPr bwMode="auto">
            <a:xfrm flipH="1">
              <a:off x="1230" y="218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09" name="Line 41">
              <a:extLst>
                <a:ext uri="{FF2B5EF4-FFF2-40B4-BE49-F238E27FC236}">
                  <a16:creationId xmlns:a16="http://schemas.microsoft.com/office/drawing/2014/main" id="{CF5424E5-547A-4137-BFD3-8CF78FDBD2C9}"/>
                </a:ext>
              </a:extLst>
            </p:cNvPr>
            <p:cNvSpPr>
              <a:spLocks noChangeShapeType="1"/>
            </p:cNvSpPr>
            <p:nvPr/>
          </p:nvSpPr>
          <p:spPr bwMode="auto">
            <a:xfrm flipH="1">
              <a:off x="1950" y="22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0" name="Line 42">
              <a:extLst>
                <a:ext uri="{FF2B5EF4-FFF2-40B4-BE49-F238E27FC236}">
                  <a16:creationId xmlns:a16="http://schemas.microsoft.com/office/drawing/2014/main" id="{D0BB7195-CBBA-4A3F-9315-D7E40D9D416A}"/>
                </a:ext>
              </a:extLst>
            </p:cNvPr>
            <p:cNvSpPr>
              <a:spLocks noChangeShapeType="1"/>
            </p:cNvSpPr>
            <p:nvPr/>
          </p:nvSpPr>
          <p:spPr bwMode="auto">
            <a:xfrm flipH="1">
              <a:off x="1950" y="2016"/>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1" name="Line 43">
              <a:extLst>
                <a:ext uri="{FF2B5EF4-FFF2-40B4-BE49-F238E27FC236}">
                  <a16:creationId xmlns:a16="http://schemas.microsoft.com/office/drawing/2014/main" id="{7537AFA4-0E91-4ACE-A14C-FEAA9F4F8CEE}"/>
                </a:ext>
              </a:extLst>
            </p:cNvPr>
            <p:cNvSpPr>
              <a:spLocks noChangeShapeType="1"/>
            </p:cNvSpPr>
            <p:nvPr/>
          </p:nvSpPr>
          <p:spPr bwMode="auto">
            <a:xfrm>
              <a:off x="1950" y="1733"/>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2" name="Line 44">
              <a:extLst>
                <a:ext uri="{FF2B5EF4-FFF2-40B4-BE49-F238E27FC236}">
                  <a16:creationId xmlns:a16="http://schemas.microsoft.com/office/drawing/2014/main" id="{358B6E89-07D2-4B6D-AFDC-71D833C7EFD8}"/>
                </a:ext>
              </a:extLst>
            </p:cNvPr>
            <p:cNvSpPr>
              <a:spLocks noChangeShapeType="1"/>
            </p:cNvSpPr>
            <p:nvPr/>
          </p:nvSpPr>
          <p:spPr bwMode="auto">
            <a:xfrm>
              <a:off x="1950" y="222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3" name="Line 45">
              <a:extLst>
                <a:ext uri="{FF2B5EF4-FFF2-40B4-BE49-F238E27FC236}">
                  <a16:creationId xmlns:a16="http://schemas.microsoft.com/office/drawing/2014/main" id="{41CCE9A0-5555-4D40-B9BB-D4B0914F650B}"/>
                </a:ext>
              </a:extLst>
            </p:cNvPr>
            <p:cNvSpPr>
              <a:spLocks noChangeShapeType="1"/>
            </p:cNvSpPr>
            <p:nvPr/>
          </p:nvSpPr>
          <p:spPr bwMode="auto">
            <a:xfrm>
              <a:off x="1235" y="180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4" name="Line 46">
              <a:extLst>
                <a:ext uri="{FF2B5EF4-FFF2-40B4-BE49-F238E27FC236}">
                  <a16:creationId xmlns:a16="http://schemas.microsoft.com/office/drawing/2014/main" id="{3FF2C8B8-F59D-433B-8A87-98385C880E97}"/>
                </a:ext>
              </a:extLst>
            </p:cNvPr>
            <p:cNvSpPr>
              <a:spLocks noChangeShapeType="1"/>
            </p:cNvSpPr>
            <p:nvPr/>
          </p:nvSpPr>
          <p:spPr bwMode="auto">
            <a:xfrm>
              <a:off x="1235" y="218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5" name="Line 47">
              <a:extLst>
                <a:ext uri="{FF2B5EF4-FFF2-40B4-BE49-F238E27FC236}">
                  <a16:creationId xmlns:a16="http://schemas.microsoft.com/office/drawing/2014/main" id="{E2C14314-AB6F-490C-BDD6-EA026DC24DE7}"/>
                </a:ext>
              </a:extLst>
            </p:cNvPr>
            <p:cNvSpPr>
              <a:spLocks noChangeShapeType="1"/>
            </p:cNvSpPr>
            <p:nvPr/>
          </p:nvSpPr>
          <p:spPr bwMode="auto">
            <a:xfrm>
              <a:off x="1053" y="2572"/>
              <a:ext cx="3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6" name="Line 48">
              <a:extLst>
                <a:ext uri="{FF2B5EF4-FFF2-40B4-BE49-F238E27FC236}">
                  <a16:creationId xmlns:a16="http://schemas.microsoft.com/office/drawing/2014/main" id="{923DCD84-680E-496F-AAC0-5F9BB324536F}"/>
                </a:ext>
              </a:extLst>
            </p:cNvPr>
            <p:cNvSpPr>
              <a:spLocks noChangeShapeType="1"/>
            </p:cNvSpPr>
            <p:nvPr/>
          </p:nvSpPr>
          <p:spPr bwMode="auto">
            <a:xfrm>
              <a:off x="803" y="1660"/>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7" name="Line 49">
              <a:extLst>
                <a:ext uri="{FF2B5EF4-FFF2-40B4-BE49-F238E27FC236}">
                  <a16:creationId xmlns:a16="http://schemas.microsoft.com/office/drawing/2014/main" id="{FDA17BDA-3D69-43EC-8662-1069A22B58FC}"/>
                </a:ext>
              </a:extLst>
            </p:cNvPr>
            <p:cNvSpPr>
              <a:spLocks noChangeShapeType="1"/>
            </p:cNvSpPr>
            <p:nvPr/>
          </p:nvSpPr>
          <p:spPr bwMode="auto">
            <a:xfrm>
              <a:off x="803" y="2044"/>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8" name="Line 50">
              <a:extLst>
                <a:ext uri="{FF2B5EF4-FFF2-40B4-BE49-F238E27FC236}">
                  <a16:creationId xmlns:a16="http://schemas.microsoft.com/office/drawing/2014/main" id="{980A75A0-CA64-46E9-BBD9-6DBC2EA4F32F}"/>
                </a:ext>
              </a:extLst>
            </p:cNvPr>
            <p:cNvSpPr>
              <a:spLocks noChangeShapeType="1"/>
            </p:cNvSpPr>
            <p:nvPr/>
          </p:nvSpPr>
          <p:spPr bwMode="auto">
            <a:xfrm>
              <a:off x="803" y="2428"/>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9" name="Line 51">
              <a:extLst>
                <a:ext uri="{FF2B5EF4-FFF2-40B4-BE49-F238E27FC236}">
                  <a16:creationId xmlns:a16="http://schemas.microsoft.com/office/drawing/2014/main" id="{E7D2351B-F007-4914-9D70-D96BCC8C1807}"/>
                </a:ext>
              </a:extLst>
            </p:cNvPr>
            <p:cNvSpPr>
              <a:spLocks noChangeShapeType="1"/>
            </p:cNvSpPr>
            <p:nvPr/>
          </p:nvSpPr>
          <p:spPr bwMode="auto">
            <a:xfrm flipV="1">
              <a:off x="1048" y="1660"/>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20" name="Oval 52">
              <a:extLst>
                <a:ext uri="{FF2B5EF4-FFF2-40B4-BE49-F238E27FC236}">
                  <a16:creationId xmlns:a16="http://schemas.microsoft.com/office/drawing/2014/main" id="{A793AE14-2D72-4D23-B8D3-05A8D6577E31}"/>
                </a:ext>
              </a:extLst>
            </p:cNvPr>
            <p:cNvSpPr>
              <a:spLocks noChangeArrowheads="1"/>
            </p:cNvSpPr>
            <p:nvPr/>
          </p:nvSpPr>
          <p:spPr bwMode="auto">
            <a:xfrm>
              <a:off x="1215" y="2398"/>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1" name="Oval 53">
              <a:extLst>
                <a:ext uri="{FF2B5EF4-FFF2-40B4-BE49-F238E27FC236}">
                  <a16:creationId xmlns:a16="http://schemas.microsoft.com/office/drawing/2014/main" id="{2B6E8319-F833-46F7-B13A-88602F8E866F}"/>
                </a:ext>
              </a:extLst>
            </p:cNvPr>
            <p:cNvSpPr>
              <a:spLocks noChangeArrowheads="1"/>
            </p:cNvSpPr>
            <p:nvPr/>
          </p:nvSpPr>
          <p:spPr bwMode="auto">
            <a:xfrm>
              <a:off x="1210" y="201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2" name="Oval 54">
              <a:extLst>
                <a:ext uri="{FF2B5EF4-FFF2-40B4-BE49-F238E27FC236}">
                  <a16:creationId xmlns:a16="http://schemas.microsoft.com/office/drawing/2014/main" id="{17DE7301-AE7D-4EF6-BC19-B6895FFB6874}"/>
                </a:ext>
              </a:extLst>
            </p:cNvPr>
            <p:cNvSpPr>
              <a:spLocks noChangeArrowheads="1"/>
            </p:cNvSpPr>
            <p:nvPr/>
          </p:nvSpPr>
          <p:spPr bwMode="auto">
            <a:xfrm>
              <a:off x="1025" y="1637"/>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3" name="Text Box 55">
              <a:extLst>
                <a:ext uri="{FF2B5EF4-FFF2-40B4-BE49-F238E27FC236}">
                  <a16:creationId xmlns:a16="http://schemas.microsoft.com/office/drawing/2014/main" id="{89D0C0CC-8F51-409D-90A7-18A0F1FD2CC4}"/>
                </a:ext>
              </a:extLst>
            </p:cNvPr>
            <p:cNvSpPr txBox="1">
              <a:spLocks noChangeArrowheads="1"/>
            </p:cNvSpPr>
            <p:nvPr/>
          </p:nvSpPr>
          <p:spPr bwMode="auto">
            <a:xfrm>
              <a:off x="521" y="15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524" name="Text Box 56">
              <a:extLst>
                <a:ext uri="{FF2B5EF4-FFF2-40B4-BE49-F238E27FC236}">
                  <a16:creationId xmlns:a16="http://schemas.microsoft.com/office/drawing/2014/main" id="{EA9472DD-4AF3-411E-8D33-930E68FAFAB6}"/>
                </a:ext>
              </a:extLst>
            </p:cNvPr>
            <p:cNvSpPr txBox="1">
              <a:spLocks noChangeArrowheads="1"/>
            </p:cNvSpPr>
            <p:nvPr/>
          </p:nvSpPr>
          <p:spPr bwMode="auto">
            <a:xfrm>
              <a:off x="521" y="18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525" name="Text Box 57">
              <a:extLst>
                <a:ext uri="{FF2B5EF4-FFF2-40B4-BE49-F238E27FC236}">
                  <a16:creationId xmlns:a16="http://schemas.microsoft.com/office/drawing/2014/main" id="{57C23332-EF69-4BA3-8522-42957492435F}"/>
                </a:ext>
              </a:extLst>
            </p:cNvPr>
            <p:cNvSpPr txBox="1">
              <a:spLocks noChangeArrowheads="1"/>
            </p:cNvSpPr>
            <p:nvPr/>
          </p:nvSpPr>
          <p:spPr bwMode="auto">
            <a:xfrm>
              <a:off x="521" y="22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526" name="Text Box 58">
              <a:extLst>
                <a:ext uri="{FF2B5EF4-FFF2-40B4-BE49-F238E27FC236}">
                  <a16:creationId xmlns:a16="http://schemas.microsoft.com/office/drawing/2014/main" id="{61993C3F-D17D-497F-80EA-CC1325494112}"/>
                </a:ext>
              </a:extLst>
            </p:cNvPr>
            <p:cNvSpPr txBox="1">
              <a:spLocks noChangeArrowheads="1"/>
            </p:cNvSpPr>
            <p:nvPr/>
          </p:nvSpPr>
          <p:spPr bwMode="auto">
            <a:xfrm>
              <a:off x="2522" y="18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527" name="Line 59">
              <a:extLst>
                <a:ext uri="{FF2B5EF4-FFF2-40B4-BE49-F238E27FC236}">
                  <a16:creationId xmlns:a16="http://schemas.microsoft.com/office/drawing/2014/main" id="{9978257B-2FEF-482A-9D1D-E6846A39A795}"/>
                </a:ext>
              </a:extLst>
            </p:cNvPr>
            <p:cNvSpPr>
              <a:spLocks noChangeShapeType="1"/>
            </p:cNvSpPr>
            <p:nvPr/>
          </p:nvSpPr>
          <p:spPr bwMode="auto">
            <a:xfrm>
              <a:off x="1715" y="1733"/>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28" name="Line 60">
              <a:extLst>
                <a:ext uri="{FF2B5EF4-FFF2-40B4-BE49-F238E27FC236}">
                  <a16:creationId xmlns:a16="http://schemas.microsoft.com/office/drawing/2014/main" id="{55AC430D-57E0-47B7-96A4-504AF7266C8E}"/>
                </a:ext>
              </a:extLst>
            </p:cNvPr>
            <p:cNvSpPr>
              <a:spLocks noChangeShapeType="1"/>
            </p:cNvSpPr>
            <p:nvPr/>
          </p:nvSpPr>
          <p:spPr bwMode="auto">
            <a:xfrm flipH="1">
              <a:off x="1715" y="2122"/>
              <a:ext cx="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29" name="Line 61">
              <a:extLst>
                <a:ext uri="{FF2B5EF4-FFF2-40B4-BE49-F238E27FC236}">
                  <a16:creationId xmlns:a16="http://schemas.microsoft.com/office/drawing/2014/main" id="{CA8EEFB8-73C3-41EC-9C0E-383E730AD5CE}"/>
                </a:ext>
              </a:extLst>
            </p:cNvPr>
            <p:cNvSpPr>
              <a:spLocks noChangeShapeType="1"/>
            </p:cNvSpPr>
            <p:nvPr/>
          </p:nvSpPr>
          <p:spPr bwMode="auto">
            <a:xfrm>
              <a:off x="1720" y="2504"/>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30" name="Line 62">
              <a:extLst>
                <a:ext uri="{FF2B5EF4-FFF2-40B4-BE49-F238E27FC236}">
                  <a16:creationId xmlns:a16="http://schemas.microsoft.com/office/drawing/2014/main" id="{10A8AEDD-6A92-4473-9249-96D0F3C12293}"/>
                </a:ext>
              </a:extLst>
            </p:cNvPr>
            <p:cNvSpPr>
              <a:spLocks noChangeShapeType="1"/>
            </p:cNvSpPr>
            <p:nvPr/>
          </p:nvSpPr>
          <p:spPr bwMode="auto">
            <a:xfrm>
              <a:off x="2449" y="2115"/>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7531" name="Group 63">
              <a:extLst>
                <a:ext uri="{FF2B5EF4-FFF2-40B4-BE49-F238E27FC236}">
                  <a16:creationId xmlns:a16="http://schemas.microsoft.com/office/drawing/2014/main" id="{3EEB8849-6A68-4353-8717-F1C228459013}"/>
                </a:ext>
              </a:extLst>
            </p:cNvPr>
            <p:cNvGrpSpPr>
              <a:grpSpLocks/>
            </p:cNvGrpSpPr>
            <p:nvPr/>
          </p:nvGrpSpPr>
          <p:grpSpPr bwMode="auto">
            <a:xfrm>
              <a:off x="998" y="1593"/>
              <a:ext cx="725" cy="272"/>
              <a:chOff x="986" y="3158"/>
              <a:chExt cx="1671" cy="658"/>
            </a:xfrm>
          </p:grpSpPr>
          <p:sp>
            <p:nvSpPr>
              <p:cNvPr id="17544" name="Arc 64">
                <a:extLst>
                  <a:ext uri="{FF2B5EF4-FFF2-40B4-BE49-F238E27FC236}">
                    <a16:creationId xmlns:a16="http://schemas.microsoft.com/office/drawing/2014/main" id="{421AC4B5-8E66-4C1F-9A9A-9FC654D4A5EC}"/>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5" name="Arc 65">
                <a:extLst>
                  <a:ext uri="{FF2B5EF4-FFF2-40B4-BE49-F238E27FC236}">
                    <a16:creationId xmlns:a16="http://schemas.microsoft.com/office/drawing/2014/main" id="{9E247DA4-80AE-4608-A6A1-DDE834349D7D}"/>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6" name="Arc 66">
                <a:extLst>
                  <a:ext uri="{FF2B5EF4-FFF2-40B4-BE49-F238E27FC236}">
                    <a16:creationId xmlns:a16="http://schemas.microsoft.com/office/drawing/2014/main" id="{3FD2E294-D207-452A-BEEC-628DACC31038}"/>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7" name="Line 67">
                <a:extLst>
                  <a:ext uri="{FF2B5EF4-FFF2-40B4-BE49-F238E27FC236}">
                    <a16:creationId xmlns:a16="http://schemas.microsoft.com/office/drawing/2014/main" id="{0B23AA68-942C-4827-914B-19E504161420}"/>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8" name="Line 68">
                <a:extLst>
                  <a:ext uri="{FF2B5EF4-FFF2-40B4-BE49-F238E27FC236}">
                    <a16:creationId xmlns:a16="http://schemas.microsoft.com/office/drawing/2014/main" id="{AE35CBAD-D078-46B8-ADD0-6D849C46CE9F}"/>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532" name="Group 69">
              <a:extLst>
                <a:ext uri="{FF2B5EF4-FFF2-40B4-BE49-F238E27FC236}">
                  <a16:creationId xmlns:a16="http://schemas.microsoft.com/office/drawing/2014/main" id="{C5ECC6A4-6C62-41F4-A72D-3A167E768E08}"/>
                </a:ext>
              </a:extLst>
            </p:cNvPr>
            <p:cNvGrpSpPr>
              <a:grpSpLocks/>
            </p:cNvGrpSpPr>
            <p:nvPr/>
          </p:nvGrpSpPr>
          <p:grpSpPr bwMode="auto">
            <a:xfrm>
              <a:off x="998" y="1979"/>
              <a:ext cx="725" cy="272"/>
              <a:chOff x="986" y="3158"/>
              <a:chExt cx="1671" cy="658"/>
            </a:xfrm>
          </p:grpSpPr>
          <p:sp>
            <p:nvSpPr>
              <p:cNvPr id="17539" name="Arc 70">
                <a:extLst>
                  <a:ext uri="{FF2B5EF4-FFF2-40B4-BE49-F238E27FC236}">
                    <a16:creationId xmlns:a16="http://schemas.microsoft.com/office/drawing/2014/main" id="{F734BB0E-F003-4B4D-A84B-3FE2F69A2547}"/>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0" name="Arc 71">
                <a:extLst>
                  <a:ext uri="{FF2B5EF4-FFF2-40B4-BE49-F238E27FC236}">
                    <a16:creationId xmlns:a16="http://schemas.microsoft.com/office/drawing/2014/main" id="{F420B1A6-326A-41C0-9DD7-984ADB38321F}"/>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1" name="Arc 72">
                <a:extLst>
                  <a:ext uri="{FF2B5EF4-FFF2-40B4-BE49-F238E27FC236}">
                    <a16:creationId xmlns:a16="http://schemas.microsoft.com/office/drawing/2014/main" id="{6CE8CC7A-D6F1-479C-A34A-8FC918BE7509}"/>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2" name="Line 73">
                <a:extLst>
                  <a:ext uri="{FF2B5EF4-FFF2-40B4-BE49-F238E27FC236}">
                    <a16:creationId xmlns:a16="http://schemas.microsoft.com/office/drawing/2014/main" id="{F8C87C25-7BBB-4140-B4E4-B8DB912F80E2}"/>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3" name="Line 74">
                <a:extLst>
                  <a:ext uri="{FF2B5EF4-FFF2-40B4-BE49-F238E27FC236}">
                    <a16:creationId xmlns:a16="http://schemas.microsoft.com/office/drawing/2014/main" id="{AACE880E-AFBE-45B0-871C-DC5B5A50C354}"/>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533" name="Group 75">
              <a:extLst>
                <a:ext uri="{FF2B5EF4-FFF2-40B4-BE49-F238E27FC236}">
                  <a16:creationId xmlns:a16="http://schemas.microsoft.com/office/drawing/2014/main" id="{475323CD-FF74-4C00-ABCA-342361599740}"/>
                </a:ext>
              </a:extLst>
            </p:cNvPr>
            <p:cNvGrpSpPr>
              <a:grpSpLocks/>
            </p:cNvGrpSpPr>
            <p:nvPr/>
          </p:nvGrpSpPr>
          <p:grpSpPr bwMode="auto">
            <a:xfrm>
              <a:off x="998" y="2364"/>
              <a:ext cx="725" cy="272"/>
              <a:chOff x="986" y="3158"/>
              <a:chExt cx="1671" cy="658"/>
            </a:xfrm>
          </p:grpSpPr>
          <p:sp>
            <p:nvSpPr>
              <p:cNvPr id="17534" name="Arc 76">
                <a:extLst>
                  <a:ext uri="{FF2B5EF4-FFF2-40B4-BE49-F238E27FC236}">
                    <a16:creationId xmlns:a16="http://schemas.microsoft.com/office/drawing/2014/main" id="{AD3A4E06-736B-4402-88B3-1DAF6AA5E946}"/>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5" name="Arc 77">
                <a:extLst>
                  <a:ext uri="{FF2B5EF4-FFF2-40B4-BE49-F238E27FC236}">
                    <a16:creationId xmlns:a16="http://schemas.microsoft.com/office/drawing/2014/main" id="{1036E58F-8A88-44D7-9C05-3E15D4A2300A}"/>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6" name="Arc 78">
                <a:extLst>
                  <a:ext uri="{FF2B5EF4-FFF2-40B4-BE49-F238E27FC236}">
                    <a16:creationId xmlns:a16="http://schemas.microsoft.com/office/drawing/2014/main" id="{C36332E6-A18B-4255-9A2B-6F9E098F386B}"/>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7" name="Line 79">
                <a:extLst>
                  <a:ext uri="{FF2B5EF4-FFF2-40B4-BE49-F238E27FC236}">
                    <a16:creationId xmlns:a16="http://schemas.microsoft.com/office/drawing/2014/main" id="{2752D754-8943-46DF-9BAE-6093DEA28F2E}"/>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8" name="Line 80">
                <a:extLst>
                  <a:ext uri="{FF2B5EF4-FFF2-40B4-BE49-F238E27FC236}">
                    <a16:creationId xmlns:a16="http://schemas.microsoft.com/office/drawing/2014/main" id="{77ADB8AD-70B4-416D-A8CF-FD8E885B1EED}"/>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81">
            <a:extLst>
              <a:ext uri="{FF2B5EF4-FFF2-40B4-BE49-F238E27FC236}">
                <a16:creationId xmlns:a16="http://schemas.microsoft.com/office/drawing/2014/main" id="{D4736AEB-2F27-44AC-A816-44FD11E19B5A}"/>
              </a:ext>
            </a:extLst>
          </p:cNvPr>
          <p:cNvGrpSpPr>
            <a:grpSpLocks/>
          </p:cNvGrpSpPr>
          <p:nvPr/>
        </p:nvGrpSpPr>
        <p:grpSpPr bwMode="auto">
          <a:xfrm>
            <a:off x="4878388" y="3897313"/>
            <a:ext cx="3581400" cy="1800225"/>
            <a:chOff x="534" y="2796"/>
            <a:chExt cx="2256" cy="1134"/>
          </a:xfrm>
        </p:grpSpPr>
        <p:sp>
          <p:nvSpPr>
            <p:cNvPr id="17454" name="Line 82">
              <a:extLst>
                <a:ext uri="{FF2B5EF4-FFF2-40B4-BE49-F238E27FC236}">
                  <a16:creationId xmlns:a16="http://schemas.microsoft.com/office/drawing/2014/main" id="{B4DD7543-5AD9-43F8-BF42-930BC271031C}"/>
                </a:ext>
              </a:extLst>
            </p:cNvPr>
            <p:cNvSpPr>
              <a:spLocks noChangeShapeType="1"/>
            </p:cNvSpPr>
            <p:nvPr/>
          </p:nvSpPr>
          <p:spPr bwMode="auto">
            <a:xfrm flipH="1">
              <a:off x="1240" y="3098"/>
              <a:ext cx="2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5" name="Line 83">
              <a:extLst>
                <a:ext uri="{FF2B5EF4-FFF2-40B4-BE49-F238E27FC236}">
                  <a16:creationId xmlns:a16="http://schemas.microsoft.com/office/drawing/2014/main" id="{012677EF-792E-4C84-AEC4-6126642A903E}"/>
                </a:ext>
              </a:extLst>
            </p:cNvPr>
            <p:cNvSpPr>
              <a:spLocks noChangeShapeType="1"/>
            </p:cNvSpPr>
            <p:nvPr/>
          </p:nvSpPr>
          <p:spPr bwMode="auto">
            <a:xfrm flipH="1">
              <a:off x="1243" y="3482"/>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6" name="Line 84">
              <a:extLst>
                <a:ext uri="{FF2B5EF4-FFF2-40B4-BE49-F238E27FC236}">
                  <a16:creationId xmlns:a16="http://schemas.microsoft.com/office/drawing/2014/main" id="{6F66E4F2-C347-4779-88FA-9897B1AEF196}"/>
                </a:ext>
              </a:extLst>
            </p:cNvPr>
            <p:cNvSpPr>
              <a:spLocks noChangeShapeType="1"/>
            </p:cNvSpPr>
            <p:nvPr/>
          </p:nvSpPr>
          <p:spPr bwMode="auto">
            <a:xfrm flipH="1">
              <a:off x="1963" y="3510"/>
              <a:ext cx="2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7" name="Line 85">
              <a:extLst>
                <a:ext uri="{FF2B5EF4-FFF2-40B4-BE49-F238E27FC236}">
                  <a16:creationId xmlns:a16="http://schemas.microsoft.com/office/drawing/2014/main" id="{7396DABD-ED17-46E2-86AD-D22405C18ED4}"/>
                </a:ext>
              </a:extLst>
            </p:cNvPr>
            <p:cNvSpPr>
              <a:spLocks noChangeShapeType="1"/>
            </p:cNvSpPr>
            <p:nvPr/>
          </p:nvSpPr>
          <p:spPr bwMode="auto">
            <a:xfrm flipH="1">
              <a:off x="1963" y="331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8" name="Line 86">
              <a:extLst>
                <a:ext uri="{FF2B5EF4-FFF2-40B4-BE49-F238E27FC236}">
                  <a16:creationId xmlns:a16="http://schemas.microsoft.com/office/drawing/2014/main" id="{49A3C94A-92F7-4418-9761-1614D6C81473}"/>
                </a:ext>
              </a:extLst>
            </p:cNvPr>
            <p:cNvSpPr>
              <a:spLocks noChangeShapeType="1"/>
            </p:cNvSpPr>
            <p:nvPr/>
          </p:nvSpPr>
          <p:spPr bwMode="auto">
            <a:xfrm>
              <a:off x="1963" y="302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9" name="Line 87">
              <a:extLst>
                <a:ext uri="{FF2B5EF4-FFF2-40B4-BE49-F238E27FC236}">
                  <a16:creationId xmlns:a16="http://schemas.microsoft.com/office/drawing/2014/main" id="{C2664939-E23B-4946-A1D7-176B572AE48B}"/>
                </a:ext>
              </a:extLst>
            </p:cNvPr>
            <p:cNvSpPr>
              <a:spLocks noChangeShapeType="1"/>
            </p:cNvSpPr>
            <p:nvPr/>
          </p:nvSpPr>
          <p:spPr bwMode="auto">
            <a:xfrm>
              <a:off x="1963" y="351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0" name="Line 88">
              <a:extLst>
                <a:ext uri="{FF2B5EF4-FFF2-40B4-BE49-F238E27FC236}">
                  <a16:creationId xmlns:a16="http://schemas.microsoft.com/office/drawing/2014/main" id="{742DAA77-301C-40D9-9141-3E663CCDA015}"/>
                </a:ext>
              </a:extLst>
            </p:cNvPr>
            <p:cNvSpPr>
              <a:spLocks noChangeShapeType="1"/>
            </p:cNvSpPr>
            <p:nvPr/>
          </p:nvSpPr>
          <p:spPr bwMode="auto">
            <a:xfrm>
              <a:off x="1248" y="309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1" name="Line 89">
              <a:extLst>
                <a:ext uri="{FF2B5EF4-FFF2-40B4-BE49-F238E27FC236}">
                  <a16:creationId xmlns:a16="http://schemas.microsoft.com/office/drawing/2014/main" id="{A21A830D-D09F-4B4B-9767-474267FCD8AF}"/>
                </a:ext>
              </a:extLst>
            </p:cNvPr>
            <p:cNvSpPr>
              <a:spLocks noChangeShapeType="1"/>
            </p:cNvSpPr>
            <p:nvPr/>
          </p:nvSpPr>
          <p:spPr bwMode="auto">
            <a:xfrm>
              <a:off x="1248" y="348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2" name="Line 90">
              <a:extLst>
                <a:ext uri="{FF2B5EF4-FFF2-40B4-BE49-F238E27FC236}">
                  <a16:creationId xmlns:a16="http://schemas.microsoft.com/office/drawing/2014/main" id="{46B8BD40-37E5-4F02-953E-C3DC3F45DF0F}"/>
                </a:ext>
              </a:extLst>
            </p:cNvPr>
            <p:cNvSpPr>
              <a:spLocks noChangeShapeType="1"/>
            </p:cNvSpPr>
            <p:nvPr/>
          </p:nvSpPr>
          <p:spPr bwMode="auto">
            <a:xfrm>
              <a:off x="1066" y="3866"/>
              <a:ext cx="3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3" name="Line 91">
              <a:extLst>
                <a:ext uri="{FF2B5EF4-FFF2-40B4-BE49-F238E27FC236}">
                  <a16:creationId xmlns:a16="http://schemas.microsoft.com/office/drawing/2014/main" id="{C71B2230-C671-49E0-8C70-EAFE9C6C97B2}"/>
                </a:ext>
              </a:extLst>
            </p:cNvPr>
            <p:cNvSpPr>
              <a:spLocks noChangeShapeType="1"/>
            </p:cNvSpPr>
            <p:nvPr/>
          </p:nvSpPr>
          <p:spPr bwMode="auto">
            <a:xfrm>
              <a:off x="816" y="2954"/>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4" name="Line 92">
              <a:extLst>
                <a:ext uri="{FF2B5EF4-FFF2-40B4-BE49-F238E27FC236}">
                  <a16:creationId xmlns:a16="http://schemas.microsoft.com/office/drawing/2014/main" id="{8432C9BD-6BB5-4E0E-B7D6-D80A40900089}"/>
                </a:ext>
              </a:extLst>
            </p:cNvPr>
            <p:cNvSpPr>
              <a:spLocks noChangeShapeType="1"/>
            </p:cNvSpPr>
            <p:nvPr/>
          </p:nvSpPr>
          <p:spPr bwMode="auto">
            <a:xfrm>
              <a:off x="816" y="3338"/>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5" name="Line 93">
              <a:extLst>
                <a:ext uri="{FF2B5EF4-FFF2-40B4-BE49-F238E27FC236}">
                  <a16:creationId xmlns:a16="http://schemas.microsoft.com/office/drawing/2014/main" id="{1B952D07-1BCC-4F1B-BFD9-B0B4325412EB}"/>
                </a:ext>
              </a:extLst>
            </p:cNvPr>
            <p:cNvSpPr>
              <a:spLocks noChangeShapeType="1"/>
            </p:cNvSpPr>
            <p:nvPr/>
          </p:nvSpPr>
          <p:spPr bwMode="auto">
            <a:xfrm>
              <a:off x="816" y="3722"/>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6" name="Line 94">
              <a:extLst>
                <a:ext uri="{FF2B5EF4-FFF2-40B4-BE49-F238E27FC236}">
                  <a16:creationId xmlns:a16="http://schemas.microsoft.com/office/drawing/2014/main" id="{0C059E02-A9C6-4294-ABC6-18E8FD2E5B53}"/>
                </a:ext>
              </a:extLst>
            </p:cNvPr>
            <p:cNvSpPr>
              <a:spLocks noChangeShapeType="1"/>
            </p:cNvSpPr>
            <p:nvPr/>
          </p:nvSpPr>
          <p:spPr bwMode="auto">
            <a:xfrm flipV="1">
              <a:off x="1061" y="2954"/>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7" name="Oval 95">
              <a:extLst>
                <a:ext uri="{FF2B5EF4-FFF2-40B4-BE49-F238E27FC236}">
                  <a16:creationId xmlns:a16="http://schemas.microsoft.com/office/drawing/2014/main" id="{29E0A8E3-3CC2-49E5-B454-DBD9BEF5E132}"/>
                </a:ext>
              </a:extLst>
            </p:cNvPr>
            <p:cNvSpPr>
              <a:spLocks noChangeArrowheads="1"/>
            </p:cNvSpPr>
            <p:nvPr/>
          </p:nvSpPr>
          <p:spPr bwMode="auto">
            <a:xfrm>
              <a:off x="1228" y="3692"/>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68" name="Oval 96">
              <a:extLst>
                <a:ext uri="{FF2B5EF4-FFF2-40B4-BE49-F238E27FC236}">
                  <a16:creationId xmlns:a16="http://schemas.microsoft.com/office/drawing/2014/main" id="{504059A7-1F5C-4A7E-B8DD-A35049FE8D7A}"/>
                </a:ext>
              </a:extLst>
            </p:cNvPr>
            <p:cNvSpPr>
              <a:spLocks noChangeArrowheads="1"/>
            </p:cNvSpPr>
            <p:nvPr/>
          </p:nvSpPr>
          <p:spPr bwMode="auto">
            <a:xfrm>
              <a:off x="1223" y="3308"/>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69" name="Oval 97">
              <a:extLst>
                <a:ext uri="{FF2B5EF4-FFF2-40B4-BE49-F238E27FC236}">
                  <a16:creationId xmlns:a16="http://schemas.microsoft.com/office/drawing/2014/main" id="{8A007FBA-BB8C-41F3-BE3B-CF12CE679891}"/>
                </a:ext>
              </a:extLst>
            </p:cNvPr>
            <p:cNvSpPr>
              <a:spLocks noChangeArrowheads="1"/>
            </p:cNvSpPr>
            <p:nvPr/>
          </p:nvSpPr>
          <p:spPr bwMode="auto">
            <a:xfrm>
              <a:off x="1038" y="2931"/>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70" name="Text Box 98">
              <a:extLst>
                <a:ext uri="{FF2B5EF4-FFF2-40B4-BE49-F238E27FC236}">
                  <a16:creationId xmlns:a16="http://schemas.microsoft.com/office/drawing/2014/main" id="{BF2EFA5A-8703-401A-A00A-3B96FEA45406}"/>
                </a:ext>
              </a:extLst>
            </p:cNvPr>
            <p:cNvSpPr txBox="1">
              <a:spLocks noChangeArrowheads="1"/>
            </p:cNvSpPr>
            <p:nvPr/>
          </p:nvSpPr>
          <p:spPr bwMode="auto">
            <a:xfrm>
              <a:off x="534" y="27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471" name="Text Box 99">
              <a:extLst>
                <a:ext uri="{FF2B5EF4-FFF2-40B4-BE49-F238E27FC236}">
                  <a16:creationId xmlns:a16="http://schemas.microsoft.com/office/drawing/2014/main" id="{0BE8EF9C-70CB-461E-8170-7B548FDB537F}"/>
                </a:ext>
              </a:extLst>
            </p:cNvPr>
            <p:cNvSpPr txBox="1">
              <a:spLocks noChangeArrowheads="1"/>
            </p:cNvSpPr>
            <p:nvPr/>
          </p:nvSpPr>
          <p:spPr bwMode="auto">
            <a:xfrm>
              <a:off x="534" y="318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472" name="Text Box 100">
              <a:extLst>
                <a:ext uri="{FF2B5EF4-FFF2-40B4-BE49-F238E27FC236}">
                  <a16:creationId xmlns:a16="http://schemas.microsoft.com/office/drawing/2014/main" id="{C1DC7F3A-8EDD-4BA3-B172-AC05001FDE5D}"/>
                </a:ext>
              </a:extLst>
            </p:cNvPr>
            <p:cNvSpPr txBox="1">
              <a:spLocks noChangeArrowheads="1"/>
            </p:cNvSpPr>
            <p:nvPr/>
          </p:nvSpPr>
          <p:spPr bwMode="auto">
            <a:xfrm>
              <a:off x="534" y="35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473" name="Text Box 101">
              <a:extLst>
                <a:ext uri="{FF2B5EF4-FFF2-40B4-BE49-F238E27FC236}">
                  <a16:creationId xmlns:a16="http://schemas.microsoft.com/office/drawing/2014/main" id="{FF95AABF-A260-441A-808A-A038666A613B}"/>
                </a:ext>
              </a:extLst>
            </p:cNvPr>
            <p:cNvSpPr txBox="1">
              <a:spLocks noChangeArrowheads="1"/>
            </p:cNvSpPr>
            <p:nvPr/>
          </p:nvSpPr>
          <p:spPr bwMode="auto">
            <a:xfrm>
              <a:off x="2535" y="31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474" name="Line 102">
              <a:extLst>
                <a:ext uri="{FF2B5EF4-FFF2-40B4-BE49-F238E27FC236}">
                  <a16:creationId xmlns:a16="http://schemas.microsoft.com/office/drawing/2014/main" id="{8683E710-5DA8-4485-A874-6130E31D0ADC}"/>
                </a:ext>
              </a:extLst>
            </p:cNvPr>
            <p:cNvSpPr>
              <a:spLocks noChangeShapeType="1"/>
            </p:cNvSpPr>
            <p:nvPr/>
          </p:nvSpPr>
          <p:spPr bwMode="auto">
            <a:xfrm>
              <a:off x="1728" y="3027"/>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5" name="Line 103">
              <a:extLst>
                <a:ext uri="{FF2B5EF4-FFF2-40B4-BE49-F238E27FC236}">
                  <a16:creationId xmlns:a16="http://schemas.microsoft.com/office/drawing/2014/main" id="{27705F5F-C760-4929-9C69-AB0BB6EF42BB}"/>
                </a:ext>
              </a:extLst>
            </p:cNvPr>
            <p:cNvSpPr>
              <a:spLocks noChangeShapeType="1"/>
            </p:cNvSpPr>
            <p:nvPr/>
          </p:nvSpPr>
          <p:spPr bwMode="auto">
            <a:xfrm flipH="1">
              <a:off x="1728" y="3416"/>
              <a:ext cx="4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6" name="Line 104">
              <a:extLst>
                <a:ext uri="{FF2B5EF4-FFF2-40B4-BE49-F238E27FC236}">
                  <a16:creationId xmlns:a16="http://schemas.microsoft.com/office/drawing/2014/main" id="{285795A0-B814-4650-ABBF-8ED285871130}"/>
                </a:ext>
              </a:extLst>
            </p:cNvPr>
            <p:cNvSpPr>
              <a:spLocks noChangeShapeType="1"/>
            </p:cNvSpPr>
            <p:nvPr/>
          </p:nvSpPr>
          <p:spPr bwMode="auto">
            <a:xfrm>
              <a:off x="1733" y="3798"/>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7" name="Line 105">
              <a:extLst>
                <a:ext uri="{FF2B5EF4-FFF2-40B4-BE49-F238E27FC236}">
                  <a16:creationId xmlns:a16="http://schemas.microsoft.com/office/drawing/2014/main" id="{8D82EB66-DB88-444E-BBAE-2C15E70FF062}"/>
                </a:ext>
              </a:extLst>
            </p:cNvPr>
            <p:cNvSpPr>
              <a:spLocks noChangeShapeType="1"/>
            </p:cNvSpPr>
            <p:nvPr/>
          </p:nvSpPr>
          <p:spPr bwMode="auto">
            <a:xfrm>
              <a:off x="2483" y="3409"/>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7478" name="Group 106">
              <a:extLst>
                <a:ext uri="{FF2B5EF4-FFF2-40B4-BE49-F238E27FC236}">
                  <a16:creationId xmlns:a16="http://schemas.microsoft.com/office/drawing/2014/main" id="{4CD513B5-00B7-47AF-9A02-E8745362A848}"/>
                </a:ext>
              </a:extLst>
            </p:cNvPr>
            <p:cNvGrpSpPr>
              <a:grpSpLocks/>
            </p:cNvGrpSpPr>
            <p:nvPr/>
          </p:nvGrpSpPr>
          <p:grpSpPr bwMode="auto">
            <a:xfrm>
              <a:off x="1011" y="2887"/>
              <a:ext cx="725" cy="272"/>
              <a:chOff x="986" y="3158"/>
              <a:chExt cx="1671" cy="658"/>
            </a:xfrm>
          </p:grpSpPr>
          <p:sp>
            <p:nvSpPr>
              <p:cNvPr id="17501" name="Arc 107">
                <a:extLst>
                  <a:ext uri="{FF2B5EF4-FFF2-40B4-BE49-F238E27FC236}">
                    <a16:creationId xmlns:a16="http://schemas.microsoft.com/office/drawing/2014/main" id="{C913ED0C-CDA2-428D-8ABF-C16BEB268BDF}"/>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2" name="Arc 108">
                <a:extLst>
                  <a:ext uri="{FF2B5EF4-FFF2-40B4-BE49-F238E27FC236}">
                    <a16:creationId xmlns:a16="http://schemas.microsoft.com/office/drawing/2014/main" id="{AD493DBB-3D75-48D0-8789-3560E0120897}"/>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3" name="Arc 109">
                <a:extLst>
                  <a:ext uri="{FF2B5EF4-FFF2-40B4-BE49-F238E27FC236}">
                    <a16:creationId xmlns:a16="http://schemas.microsoft.com/office/drawing/2014/main" id="{9695DB59-F663-4CD4-88DD-C5503377282D}"/>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4" name="Line 110">
                <a:extLst>
                  <a:ext uri="{FF2B5EF4-FFF2-40B4-BE49-F238E27FC236}">
                    <a16:creationId xmlns:a16="http://schemas.microsoft.com/office/drawing/2014/main" id="{CAA367B8-D054-417C-813D-D31479D59B03}"/>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5" name="Line 111">
                <a:extLst>
                  <a:ext uri="{FF2B5EF4-FFF2-40B4-BE49-F238E27FC236}">
                    <a16:creationId xmlns:a16="http://schemas.microsoft.com/office/drawing/2014/main" id="{233702F4-DAAF-4227-ABEE-234A1F327488}"/>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79" name="Group 112">
              <a:extLst>
                <a:ext uri="{FF2B5EF4-FFF2-40B4-BE49-F238E27FC236}">
                  <a16:creationId xmlns:a16="http://schemas.microsoft.com/office/drawing/2014/main" id="{BCB26549-8519-43A6-8E16-151FC6F8C40A}"/>
                </a:ext>
              </a:extLst>
            </p:cNvPr>
            <p:cNvGrpSpPr>
              <a:grpSpLocks/>
            </p:cNvGrpSpPr>
            <p:nvPr/>
          </p:nvGrpSpPr>
          <p:grpSpPr bwMode="auto">
            <a:xfrm>
              <a:off x="1011" y="3273"/>
              <a:ext cx="725" cy="272"/>
              <a:chOff x="986" y="3158"/>
              <a:chExt cx="1671" cy="658"/>
            </a:xfrm>
          </p:grpSpPr>
          <p:sp>
            <p:nvSpPr>
              <p:cNvPr id="17496" name="Arc 113">
                <a:extLst>
                  <a:ext uri="{FF2B5EF4-FFF2-40B4-BE49-F238E27FC236}">
                    <a16:creationId xmlns:a16="http://schemas.microsoft.com/office/drawing/2014/main" id="{011E9471-5FEB-40E2-885E-0ADBCF7E08C9}"/>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7" name="Arc 114">
                <a:extLst>
                  <a:ext uri="{FF2B5EF4-FFF2-40B4-BE49-F238E27FC236}">
                    <a16:creationId xmlns:a16="http://schemas.microsoft.com/office/drawing/2014/main" id="{70651B63-CDEA-4C09-8C4E-1555AC495DDC}"/>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8" name="Arc 115">
                <a:extLst>
                  <a:ext uri="{FF2B5EF4-FFF2-40B4-BE49-F238E27FC236}">
                    <a16:creationId xmlns:a16="http://schemas.microsoft.com/office/drawing/2014/main" id="{3D49AE90-9F1C-485E-9FB6-48544C244116}"/>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9" name="Line 116">
                <a:extLst>
                  <a:ext uri="{FF2B5EF4-FFF2-40B4-BE49-F238E27FC236}">
                    <a16:creationId xmlns:a16="http://schemas.microsoft.com/office/drawing/2014/main" id="{6B196A30-3DDE-48C7-A1A6-F92606DD7DFC}"/>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Line 117">
                <a:extLst>
                  <a:ext uri="{FF2B5EF4-FFF2-40B4-BE49-F238E27FC236}">
                    <a16:creationId xmlns:a16="http://schemas.microsoft.com/office/drawing/2014/main" id="{60249DC0-0636-4A58-89E9-94215CD189AA}"/>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80" name="Group 118">
              <a:extLst>
                <a:ext uri="{FF2B5EF4-FFF2-40B4-BE49-F238E27FC236}">
                  <a16:creationId xmlns:a16="http://schemas.microsoft.com/office/drawing/2014/main" id="{928F855B-AADB-4B61-8901-ADB1144BA66C}"/>
                </a:ext>
              </a:extLst>
            </p:cNvPr>
            <p:cNvGrpSpPr>
              <a:grpSpLocks/>
            </p:cNvGrpSpPr>
            <p:nvPr/>
          </p:nvGrpSpPr>
          <p:grpSpPr bwMode="auto">
            <a:xfrm>
              <a:off x="1011" y="3658"/>
              <a:ext cx="725" cy="272"/>
              <a:chOff x="986" y="3158"/>
              <a:chExt cx="1671" cy="658"/>
            </a:xfrm>
          </p:grpSpPr>
          <p:sp>
            <p:nvSpPr>
              <p:cNvPr id="17491" name="Arc 119">
                <a:extLst>
                  <a:ext uri="{FF2B5EF4-FFF2-40B4-BE49-F238E27FC236}">
                    <a16:creationId xmlns:a16="http://schemas.microsoft.com/office/drawing/2014/main" id="{1C4B9310-0F08-4BBD-9FBC-209638EA5C77}"/>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2" name="Arc 120">
                <a:extLst>
                  <a:ext uri="{FF2B5EF4-FFF2-40B4-BE49-F238E27FC236}">
                    <a16:creationId xmlns:a16="http://schemas.microsoft.com/office/drawing/2014/main" id="{D04256BC-AE75-411B-85F7-B4810CE152FF}"/>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3" name="Arc 121">
                <a:extLst>
                  <a:ext uri="{FF2B5EF4-FFF2-40B4-BE49-F238E27FC236}">
                    <a16:creationId xmlns:a16="http://schemas.microsoft.com/office/drawing/2014/main" id="{E96CC706-660E-4293-A128-757E8A141666}"/>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4" name="Line 122">
                <a:extLst>
                  <a:ext uri="{FF2B5EF4-FFF2-40B4-BE49-F238E27FC236}">
                    <a16:creationId xmlns:a16="http://schemas.microsoft.com/office/drawing/2014/main" id="{FE224A12-F99D-48E4-8BCC-6262F5B0DB76}"/>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Line 123">
                <a:extLst>
                  <a:ext uri="{FF2B5EF4-FFF2-40B4-BE49-F238E27FC236}">
                    <a16:creationId xmlns:a16="http://schemas.microsoft.com/office/drawing/2014/main" id="{EB50181D-9D36-4680-954C-4E42D6DAD720}"/>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81" name="Oval 124">
              <a:extLst>
                <a:ext uri="{FF2B5EF4-FFF2-40B4-BE49-F238E27FC236}">
                  <a16:creationId xmlns:a16="http://schemas.microsoft.com/office/drawing/2014/main" id="{88C4059A-DED0-40DC-A355-B9C81893F27C}"/>
                </a:ext>
              </a:extLst>
            </p:cNvPr>
            <p:cNvSpPr>
              <a:spLocks noChangeArrowheads="1"/>
            </p:cNvSpPr>
            <p:nvPr/>
          </p:nvSpPr>
          <p:spPr bwMode="auto">
            <a:xfrm>
              <a:off x="1731" y="3762"/>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2" name="Oval 125">
              <a:extLst>
                <a:ext uri="{FF2B5EF4-FFF2-40B4-BE49-F238E27FC236}">
                  <a16:creationId xmlns:a16="http://schemas.microsoft.com/office/drawing/2014/main" id="{C1508A9D-73ED-4318-9629-2BF83E977C96}"/>
                </a:ext>
              </a:extLst>
            </p:cNvPr>
            <p:cNvSpPr>
              <a:spLocks noChangeArrowheads="1"/>
            </p:cNvSpPr>
            <p:nvPr/>
          </p:nvSpPr>
          <p:spPr bwMode="auto">
            <a:xfrm>
              <a:off x="1731" y="338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3" name="Oval 126">
              <a:extLst>
                <a:ext uri="{FF2B5EF4-FFF2-40B4-BE49-F238E27FC236}">
                  <a16:creationId xmlns:a16="http://schemas.microsoft.com/office/drawing/2014/main" id="{635B7CE3-645A-42AF-89B2-D835D0091C4E}"/>
                </a:ext>
              </a:extLst>
            </p:cNvPr>
            <p:cNvSpPr>
              <a:spLocks noChangeArrowheads="1"/>
            </p:cNvSpPr>
            <p:nvPr/>
          </p:nvSpPr>
          <p:spPr bwMode="auto">
            <a:xfrm>
              <a:off x="1733" y="299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4" name="Oval 127">
              <a:extLst>
                <a:ext uri="{FF2B5EF4-FFF2-40B4-BE49-F238E27FC236}">
                  <a16:creationId xmlns:a16="http://schemas.microsoft.com/office/drawing/2014/main" id="{521EA2DA-2747-4535-B6EC-DDE469692465}"/>
                </a:ext>
              </a:extLst>
            </p:cNvPr>
            <p:cNvSpPr>
              <a:spLocks noChangeArrowheads="1"/>
            </p:cNvSpPr>
            <p:nvPr/>
          </p:nvSpPr>
          <p:spPr bwMode="auto">
            <a:xfrm>
              <a:off x="2491" y="3375"/>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7485" name="Group 128">
              <a:extLst>
                <a:ext uri="{FF2B5EF4-FFF2-40B4-BE49-F238E27FC236}">
                  <a16:creationId xmlns:a16="http://schemas.microsoft.com/office/drawing/2014/main" id="{627C493B-E905-400C-9019-ED56A982F3F9}"/>
                </a:ext>
              </a:extLst>
            </p:cNvPr>
            <p:cNvGrpSpPr>
              <a:grpSpLocks/>
            </p:cNvGrpSpPr>
            <p:nvPr/>
          </p:nvGrpSpPr>
          <p:grpSpPr bwMode="auto">
            <a:xfrm>
              <a:off x="1767" y="3229"/>
              <a:ext cx="725" cy="347"/>
              <a:chOff x="986" y="3158"/>
              <a:chExt cx="1671" cy="658"/>
            </a:xfrm>
          </p:grpSpPr>
          <p:sp>
            <p:nvSpPr>
              <p:cNvPr id="17486" name="Arc 129">
                <a:extLst>
                  <a:ext uri="{FF2B5EF4-FFF2-40B4-BE49-F238E27FC236}">
                    <a16:creationId xmlns:a16="http://schemas.microsoft.com/office/drawing/2014/main" id="{9CD82AE8-FEDA-4A05-ADB7-90CD152A9AE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7" name="Arc 130">
                <a:extLst>
                  <a:ext uri="{FF2B5EF4-FFF2-40B4-BE49-F238E27FC236}">
                    <a16:creationId xmlns:a16="http://schemas.microsoft.com/office/drawing/2014/main" id="{7102CED6-1BCF-4FB3-A88A-2B028ECD6C24}"/>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8" name="Arc 131">
                <a:extLst>
                  <a:ext uri="{FF2B5EF4-FFF2-40B4-BE49-F238E27FC236}">
                    <a16:creationId xmlns:a16="http://schemas.microsoft.com/office/drawing/2014/main" id="{2DB14A86-E2DA-4BBD-A144-FCD3B547E0B5}"/>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9" name="Line 132">
                <a:extLst>
                  <a:ext uri="{FF2B5EF4-FFF2-40B4-BE49-F238E27FC236}">
                    <a16:creationId xmlns:a16="http://schemas.microsoft.com/office/drawing/2014/main" id="{24C49F1E-84C7-47F7-9816-AC525514E64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0" name="Line 133">
                <a:extLst>
                  <a:ext uri="{FF2B5EF4-FFF2-40B4-BE49-F238E27FC236}">
                    <a16:creationId xmlns:a16="http://schemas.microsoft.com/office/drawing/2014/main" id="{9E51D1AB-99E6-43DA-8CD0-8B697B18D219}"/>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134">
            <a:extLst>
              <a:ext uri="{FF2B5EF4-FFF2-40B4-BE49-F238E27FC236}">
                <a16:creationId xmlns:a16="http://schemas.microsoft.com/office/drawing/2014/main" id="{4EEB699D-EEB1-4157-8F09-050455F20190}"/>
              </a:ext>
            </a:extLst>
          </p:cNvPr>
          <p:cNvGrpSpPr>
            <a:grpSpLocks/>
          </p:cNvGrpSpPr>
          <p:nvPr/>
        </p:nvGrpSpPr>
        <p:grpSpPr bwMode="auto">
          <a:xfrm>
            <a:off x="755650" y="3897313"/>
            <a:ext cx="3581400" cy="1827212"/>
            <a:chOff x="3084" y="2438"/>
            <a:chExt cx="2256" cy="1151"/>
          </a:xfrm>
        </p:grpSpPr>
        <p:sp>
          <p:nvSpPr>
            <p:cNvPr id="17422" name="Line 135">
              <a:extLst>
                <a:ext uri="{FF2B5EF4-FFF2-40B4-BE49-F238E27FC236}">
                  <a16:creationId xmlns:a16="http://schemas.microsoft.com/office/drawing/2014/main" id="{FB9C20A6-F3C5-4B1B-A319-3D595A1DA4D6}"/>
                </a:ext>
              </a:extLst>
            </p:cNvPr>
            <p:cNvSpPr>
              <a:spLocks noChangeShapeType="1"/>
            </p:cNvSpPr>
            <p:nvPr/>
          </p:nvSpPr>
          <p:spPr bwMode="auto">
            <a:xfrm flipH="1">
              <a:off x="3790" y="2740"/>
              <a:ext cx="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3" name="Line 136">
              <a:extLst>
                <a:ext uri="{FF2B5EF4-FFF2-40B4-BE49-F238E27FC236}">
                  <a16:creationId xmlns:a16="http://schemas.microsoft.com/office/drawing/2014/main" id="{58574BBC-3778-41C7-A4BC-612C0897E500}"/>
                </a:ext>
              </a:extLst>
            </p:cNvPr>
            <p:cNvSpPr>
              <a:spLocks noChangeShapeType="1"/>
            </p:cNvSpPr>
            <p:nvPr/>
          </p:nvSpPr>
          <p:spPr bwMode="auto">
            <a:xfrm flipH="1">
              <a:off x="3793" y="3124"/>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4" name="Line 137">
              <a:extLst>
                <a:ext uri="{FF2B5EF4-FFF2-40B4-BE49-F238E27FC236}">
                  <a16:creationId xmlns:a16="http://schemas.microsoft.com/office/drawing/2014/main" id="{25E0A935-A7A2-46E7-9838-4217667C518A}"/>
                </a:ext>
              </a:extLst>
            </p:cNvPr>
            <p:cNvSpPr>
              <a:spLocks noChangeShapeType="1"/>
            </p:cNvSpPr>
            <p:nvPr/>
          </p:nvSpPr>
          <p:spPr bwMode="auto">
            <a:xfrm flipH="1">
              <a:off x="4513" y="3152"/>
              <a:ext cx="2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5" name="Line 138">
              <a:extLst>
                <a:ext uri="{FF2B5EF4-FFF2-40B4-BE49-F238E27FC236}">
                  <a16:creationId xmlns:a16="http://schemas.microsoft.com/office/drawing/2014/main" id="{C924E9D5-0544-4DCB-BADC-D1590951EE13}"/>
                </a:ext>
              </a:extLst>
            </p:cNvPr>
            <p:cNvSpPr>
              <a:spLocks noChangeShapeType="1"/>
            </p:cNvSpPr>
            <p:nvPr/>
          </p:nvSpPr>
          <p:spPr bwMode="auto">
            <a:xfrm flipH="1">
              <a:off x="4513" y="2952"/>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6" name="Line 139">
              <a:extLst>
                <a:ext uri="{FF2B5EF4-FFF2-40B4-BE49-F238E27FC236}">
                  <a16:creationId xmlns:a16="http://schemas.microsoft.com/office/drawing/2014/main" id="{21523713-69B3-452F-961D-23615076E408}"/>
                </a:ext>
              </a:extLst>
            </p:cNvPr>
            <p:cNvSpPr>
              <a:spLocks noChangeShapeType="1"/>
            </p:cNvSpPr>
            <p:nvPr/>
          </p:nvSpPr>
          <p:spPr bwMode="auto">
            <a:xfrm>
              <a:off x="4513" y="266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7" name="Line 140">
              <a:extLst>
                <a:ext uri="{FF2B5EF4-FFF2-40B4-BE49-F238E27FC236}">
                  <a16:creationId xmlns:a16="http://schemas.microsoft.com/office/drawing/2014/main" id="{40F46169-3FEF-4B46-8FF7-85AC68D36B34}"/>
                </a:ext>
              </a:extLst>
            </p:cNvPr>
            <p:cNvSpPr>
              <a:spLocks noChangeShapeType="1"/>
            </p:cNvSpPr>
            <p:nvPr/>
          </p:nvSpPr>
          <p:spPr bwMode="auto">
            <a:xfrm>
              <a:off x="4513" y="315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8" name="Line 141">
              <a:extLst>
                <a:ext uri="{FF2B5EF4-FFF2-40B4-BE49-F238E27FC236}">
                  <a16:creationId xmlns:a16="http://schemas.microsoft.com/office/drawing/2014/main" id="{235AA573-6EB6-488A-A2E3-7BAF9AC67A56}"/>
                </a:ext>
              </a:extLst>
            </p:cNvPr>
            <p:cNvSpPr>
              <a:spLocks noChangeShapeType="1"/>
            </p:cNvSpPr>
            <p:nvPr/>
          </p:nvSpPr>
          <p:spPr bwMode="auto">
            <a:xfrm>
              <a:off x="3798" y="274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29" name="Line 142">
              <a:extLst>
                <a:ext uri="{FF2B5EF4-FFF2-40B4-BE49-F238E27FC236}">
                  <a16:creationId xmlns:a16="http://schemas.microsoft.com/office/drawing/2014/main" id="{FE2AB64D-3D31-47CB-AC18-9D3A8F6397C3}"/>
                </a:ext>
              </a:extLst>
            </p:cNvPr>
            <p:cNvSpPr>
              <a:spLocks noChangeShapeType="1"/>
            </p:cNvSpPr>
            <p:nvPr/>
          </p:nvSpPr>
          <p:spPr bwMode="auto">
            <a:xfrm>
              <a:off x="3798" y="312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0" name="Line 143">
              <a:extLst>
                <a:ext uri="{FF2B5EF4-FFF2-40B4-BE49-F238E27FC236}">
                  <a16:creationId xmlns:a16="http://schemas.microsoft.com/office/drawing/2014/main" id="{845424AB-A3A4-41F8-87C9-C2AE31F8B2C2}"/>
                </a:ext>
              </a:extLst>
            </p:cNvPr>
            <p:cNvSpPr>
              <a:spLocks noChangeShapeType="1"/>
            </p:cNvSpPr>
            <p:nvPr/>
          </p:nvSpPr>
          <p:spPr bwMode="auto">
            <a:xfrm>
              <a:off x="3616" y="3508"/>
              <a:ext cx="4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1" name="Line 144">
              <a:extLst>
                <a:ext uri="{FF2B5EF4-FFF2-40B4-BE49-F238E27FC236}">
                  <a16:creationId xmlns:a16="http://schemas.microsoft.com/office/drawing/2014/main" id="{58E97AEC-B4C2-4E4E-B8EF-F0346CEC03A8}"/>
                </a:ext>
              </a:extLst>
            </p:cNvPr>
            <p:cNvSpPr>
              <a:spLocks noChangeShapeType="1"/>
            </p:cNvSpPr>
            <p:nvPr/>
          </p:nvSpPr>
          <p:spPr bwMode="auto">
            <a:xfrm>
              <a:off x="3366" y="2596"/>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2" name="Line 145">
              <a:extLst>
                <a:ext uri="{FF2B5EF4-FFF2-40B4-BE49-F238E27FC236}">
                  <a16:creationId xmlns:a16="http://schemas.microsoft.com/office/drawing/2014/main" id="{0ADCE863-D6A7-495B-B371-A31A419DF3DC}"/>
                </a:ext>
              </a:extLst>
            </p:cNvPr>
            <p:cNvSpPr>
              <a:spLocks noChangeShapeType="1"/>
            </p:cNvSpPr>
            <p:nvPr/>
          </p:nvSpPr>
          <p:spPr bwMode="auto">
            <a:xfrm>
              <a:off x="3366" y="2980"/>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3" name="Line 146">
              <a:extLst>
                <a:ext uri="{FF2B5EF4-FFF2-40B4-BE49-F238E27FC236}">
                  <a16:creationId xmlns:a16="http://schemas.microsoft.com/office/drawing/2014/main" id="{21361DC8-2ABB-4383-8DE0-F3E41226B32C}"/>
                </a:ext>
              </a:extLst>
            </p:cNvPr>
            <p:cNvSpPr>
              <a:spLocks noChangeShapeType="1"/>
            </p:cNvSpPr>
            <p:nvPr/>
          </p:nvSpPr>
          <p:spPr bwMode="auto">
            <a:xfrm>
              <a:off x="3366" y="3364"/>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4" name="Line 147">
              <a:extLst>
                <a:ext uri="{FF2B5EF4-FFF2-40B4-BE49-F238E27FC236}">
                  <a16:creationId xmlns:a16="http://schemas.microsoft.com/office/drawing/2014/main" id="{0F053679-18C4-450C-AADC-EF0AE7E66B25}"/>
                </a:ext>
              </a:extLst>
            </p:cNvPr>
            <p:cNvSpPr>
              <a:spLocks noChangeShapeType="1"/>
            </p:cNvSpPr>
            <p:nvPr/>
          </p:nvSpPr>
          <p:spPr bwMode="auto">
            <a:xfrm flipV="1">
              <a:off x="3611" y="2596"/>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5" name="Oval 148">
              <a:extLst>
                <a:ext uri="{FF2B5EF4-FFF2-40B4-BE49-F238E27FC236}">
                  <a16:creationId xmlns:a16="http://schemas.microsoft.com/office/drawing/2014/main" id="{DB950A4C-C748-42AC-8866-44577682FDF0}"/>
                </a:ext>
              </a:extLst>
            </p:cNvPr>
            <p:cNvSpPr>
              <a:spLocks noChangeArrowheads="1"/>
            </p:cNvSpPr>
            <p:nvPr/>
          </p:nvSpPr>
          <p:spPr bwMode="auto">
            <a:xfrm>
              <a:off x="3778" y="333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6" name="Oval 149">
              <a:extLst>
                <a:ext uri="{FF2B5EF4-FFF2-40B4-BE49-F238E27FC236}">
                  <a16:creationId xmlns:a16="http://schemas.microsoft.com/office/drawing/2014/main" id="{E28EE1D1-E6BC-4104-8F39-A0C0FCBCB827}"/>
                </a:ext>
              </a:extLst>
            </p:cNvPr>
            <p:cNvSpPr>
              <a:spLocks noChangeArrowheads="1"/>
            </p:cNvSpPr>
            <p:nvPr/>
          </p:nvSpPr>
          <p:spPr bwMode="auto">
            <a:xfrm>
              <a:off x="3773" y="2950"/>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7" name="Oval 150">
              <a:extLst>
                <a:ext uri="{FF2B5EF4-FFF2-40B4-BE49-F238E27FC236}">
                  <a16:creationId xmlns:a16="http://schemas.microsoft.com/office/drawing/2014/main" id="{9430B069-0DEB-46BE-8E92-F4EE15A989D8}"/>
                </a:ext>
              </a:extLst>
            </p:cNvPr>
            <p:cNvSpPr>
              <a:spLocks noChangeArrowheads="1"/>
            </p:cNvSpPr>
            <p:nvPr/>
          </p:nvSpPr>
          <p:spPr bwMode="auto">
            <a:xfrm>
              <a:off x="3588" y="2573"/>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8" name="Text Box 151">
              <a:extLst>
                <a:ext uri="{FF2B5EF4-FFF2-40B4-BE49-F238E27FC236}">
                  <a16:creationId xmlns:a16="http://schemas.microsoft.com/office/drawing/2014/main" id="{0D74E2AF-158B-4722-895B-EE06C9D5E36E}"/>
                </a:ext>
              </a:extLst>
            </p:cNvPr>
            <p:cNvSpPr txBox="1">
              <a:spLocks noChangeArrowheads="1"/>
            </p:cNvSpPr>
            <p:nvPr/>
          </p:nvSpPr>
          <p:spPr bwMode="auto">
            <a:xfrm>
              <a:off x="3084" y="243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439" name="Text Box 152">
              <a:extLst>
                <a:ext uri="{FF2B5EF4-FFF2-40B4-BE49-F238E27FC236}">
                  <a16:creationId xmlns:a16="http://schemas.microsoft.com/office/drawing/2014/main" id="{BF708795-25C9-4343-88C7-04BB43EC756E}"/>
                </a:ext>
              </a:extLst>
            </p:cNvPr>
            <p:cNvSpPr txBox="1">
              <a:spLocks noChangeArrowheads="1"/>
            </p:cNvSpPr>
            <p:nvPr/>
          </p:nvSpPr>
          <p:spPr bwMode="auto">
            <a:xfrm>
              <a:off x="3084" y="28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440" name="Text Box 153">
              <a:extLst>
                <a:ext uri="{FF2B5EF4-FFF2-40B4-BE49-F238E27FC236}">
                  <a16:creationId xmlns:a16="http://schemas.microsoft.com/office/drawing/2014/main" id="{438776BA-6CE3-470A-B360-4358D7DDF7AD}"/>
                </a:ext>
              </a:extLst>
            </p:cNvPr>
            <p:cNvSpPr txBox="1">
              <a:spLocks noChangeArrowheads="1"/>
            </p:cNvSpPr>
            <p:nvPr/>
          </p:nvSpPr>
          <p:spPr bwMode="auto">
            <a:xfrm>
              <a:off x="3084" y="32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441" name="Text Box 154">
              <a:extLst>
                <a:ext uri="{FF2B5EF4-FFF2-40B4-BE49-F238E27FC236}">
                  <a16:creationId xmlns:a16="http://schemas.microsoft.com/office/drawing/2014/main" id="{190E0ACD-8111-481B-8198-F43BA906927E}"/>
                </a:ext>
              </a:extLst>
            </p:cNvPr>
            <p:cNvSpPr txBox="1">
              <a:spLocks noChangeArrowheads="1"/>
            </p:cNvSpPr>
            <p:nvPr/>
          </p:nvSpPr>
          <p:spPr bwMode="auto">
            <a:xfrm>
              <a:off x="5085" y="27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442" name="Line 155">
              <a:extLst>
                <a:ext uri="{FF2B5EF4-FFF2-40B4-BE49-F238E27FC236}">
                  <a16:creationId xmlns:a16="http://schemas.microsoft.com/office/drawing/2014/main" id="{1727BF45-0CD7-4483-950D-017C31C4A3B3}"/>
                </a:ext>
              </a:extLst>
            </p:cNvPr>
            <p:cNvSpPr>
              <a:spLocks noChangeShapeType="1"/>
            </p:cNvSpPr>
            <p:nvPr/>
          </p:nvSpPr>
          <p:spPr bwMode="auto">
            <a:xfrm>
              <a:off x="4278" y="2669"/>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3" name="Line 156">
              <a:extLst>
                <a:ext uri="{FF2B5EF4-FFF2-40B4-BE49-F238E27FC236}">
                  <a16:creationId xmlns:a16="http://schemas.microsoft.com/office/drawing/2014/main" id="{FD1F4F9B-E73C-4455-9E41-E98B6B4381EA}"/>
                </a:ext>
              </a:extLst>
            </p:cNvPr>
            <p:cNvSpPr>
              <a:spLocks noChangeShapeType="1"/>
            </p:cNvSpPr>
            <p:nvPr/>
          </p:nvSpPr>
          <p:spPr bwMode="auto">
            <a:xfrm flipH="1">
              <a:off x="4278" y="3058"/>
              <a:ext cx="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4" name="Line 157">
              <a:extLst>
                <a:ext uri="{FF2B5EF4-FFF2-40B4-BE49-F238E27FC236}">
                  <a16:creationId xmlns:a16="http://schemas.microsoft.com/office/drawing/2014/main" id="{0B87081F-3A61-4A59-A64D-22E40C1DBD4B}"/>
                </a:ext>
              </a:extLst>
            </p:cNvPr>
            <p:cNvSpPr>
              <a:spLocks noChangeShapeType="1"/>
            </p:cNvSpPr>
            <p:nvPr/>
          </p:nvSpPr>
          <p:spPr bwMode="auto">
            <a:xfrm>
              <a:off x="4283" y="344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5" name="Line 158">
              <a:extLst>
                <a:ext uri="{FF2B5EF4-FFF2-40B4-BE49-F238E27FC236}">
                  <a16:creationId xmlns:a16="http://schemas.microsoft.com/office/drawing/2014/main" id="{644D5DD3-2DBE-4833-A73E-675AEBA981F3}"/>
                </a:ext>
              </a:extLst>
            </p:cNvPr>
            <p:cNvSpPr>
              <a:spLocks noChangeShapeType="1"/>
            </p:cNvSpPr>
            <p:nvPr/>
          </p:nvSpPr>
          <p:spPr bwMode="auto">
            <a:xfrm>
              <a:off x="5046" y="3051"/>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6" name="AutoShape 159">
              <a:extLst>
                <a:ext uri="{FF2B5EF4-FFF2-40B4-BE49-F238E27FC236}">
                  <a16:creationId xmlns:a16="http://schemas.microsoft.com/office/drawing/2014/main" id="{11C9BAB6-9EAE-4AC8-838E-FA387B75B4DD}"/>
                </a:ext>
              </a:extLst>
            </p:cNvPr>
            <p:cNvSpPr>
              <a:spLocks noChangeArrowheads="1"/>
            </p:cNvSpPr>
            <p:nvPr/>
          </p:nvSpPr>
          <p:spPr bwMode="auto">
            <a:xfrm>
              <a:off x="4019" y="2518"/>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7" name="AutoShape 160">
              <a:extLst>
                <a:ext uri="{FF2B5EF4-FFF2-40B4-BE49-F238E27FC236}">
                  <a16:creationId xmlns:a16="http://schemas.microsoft.com/office/drawing/2014/main" id="{5F4ED441-5566-4230-B960-644CCEB9F9C7}"/>
                </a:ext>
              </a:extLst>
            </p:cNvPr>
            <p:cNvSpPr>
              <a:spLocks noChangeArrowheads="1"/>
            </p:cNvSpPr>
            <p:nvPr/>
          </p:nvSpPr>
          <p:spPr bwMode="auto">
            <a:xfrm>
              <a:off x="4019" y="2908"/>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8" name="AutoShape 161">
              <a:extLst>
                <a:ext uri="{FF2B5EF4-FFF2-40B4-BE49-F238E27FC236}">
                  <a16:creationId xmlns:a16="http://schemas.microsoft.com/office/drawing/2014/main" id="{654C393C-8490-4848-A5A9-6C10FC782CA5}"/>
                </a:ext>
              </a:extLst>
            </p:cNvPr>
            <p:cNvSpPr>
              <a:spLocks noChangeArrowheads="1"/>
            </p:cNvSpPr>
            <p:nvPr/>
          </p:nvSpPr>
          <p:spPr bwMode="auto">
            <a:xfrm>
              <a:off x="4019" y="3294"/>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9" name="Oval 162">
              <a:extLst>
                <a:ext uri="{FF2B5EF4-FFF2-40B4-BE49-F238E27FC236}">
                  <a16:creationId xmlns:a16="http://schemas.microsoft.com/office/drawing/2014/main" id="{DDFC13D6-EC2C-4D41-8899-A83411B6B9FF}"/>
                </a:ext>
              </a:extLst>
            </p:cNvPr>
            <p:cNvSpPr>
              <a:spLocks noChangeArrowheads="1"/>
            </p:cNvSpPr>
            <p:nvPr/>
          </p:nvSpPr>
          <p:spPr bwMode="auto">
            <a:xfrm>
              <a:off x="4288" y="340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0" name="Oval 163">
              <a:extLst>
                <a:ext uri="{FF2B5EF4-FFF2-40B4-BE49-F238E27FC236}">
                  <a16:creationId xmlns:a16="http://schemas.microsoft.com/office/drawing/2014/main" id="{E45B569D-46C4-4146-8F90-4CA4A47A68ED}"/>
                </a:ext>
              </a:extLst>
            </p:cNvPr>
            <p:cNvSpPr>
              <a:spLocks noChangeArrowheads="1"/>
            </p:cNvSpPr>
            <p:nvPr/>
          </p:nvSpPr>
          <p:spPr bwMode="auto">
            <a:xfrm>
              <a:off x="4288" y="3027"/>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1" name="Oval 164">
              <a:extLst>
                <a:ext uri="{FF2B5EF4-FFF2-40B4-BE49-F238E27FC236}">
                  <a16:creationId xmlns:a16="http://schemas.microsoft.com/office/drawing/2014/main" id="{3E106EDD-BAE3-4B58-BC73-2848DF22E8D1}"/>
                </a:ext>
              </a:extLst>
            </p:cNvPr>
            <p:cNvSpPr>
              <a:spLocks noChangeArrowheads="1"/>
            </p:cNvSpPr>
            <p:nvPr/>
          </p:nvSpPr>
          <p:spPr bwMode="auto">
            <a:xfrm>
              <a:off x="4290" y="2639"/>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2" name="Oval 165">
              <a:extLst>
                <a:ext uri="{FF2B5EF4-FFF2-40B4-BE49-F238E27FC236}">
                  <a16:creationId xmlns:a16="http://schemas.microsoft.com/office/drawing/2014/main" id="{45CD534E-5853-43EA-88AE-FB5CDFE1457F}"/>
                </a:ext>
              </a:extLst>
            </p:cNvPr>
            <p:cNvSpPr>
              <a:spLocks noChangeArrowheads="1"/>
            </p:cNvSpPr>
            <p:nvPr/>
          </p:nvSpPr>
          <p:spPr bwMode="auto">
            <a:xfrm>
              <a:off x="5051" y="302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3" name="AutoShape 166">
              <a:extLst>
                <a:ext uri="{FF2B5EF4-FFF2-40B4-BE49-F238E27FC236}">
                  <a16:creationId xmlns:a16="http://schemas.microsoft.com/office/drawing/2014/main" id="{57C53106-25A1-481E-AB9F-77984C204D94}"/>
                </a:ext>
              </a:extLst>
            </p:cNvPr>
            <p:cNvSpPr>
              <a:spLocks noChangeArrowheads="1"/>
            </p:cNvSpPr>
            <p:nvPr/>
          </p:nvSpPr>
          <p:spPr bwMode="auto">
            <a:xfrm>
              <a:off x="4743" y="2864"/>
              <a:ext cx="303" cy="36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7418" name="Rectangle 167">
            <a:extLst>
              <a:ext uri="{FF2B5EF4-FFF2-40B4-BE49-F238E27FC236}">
                <a16:creationId xmlns:a16="http://schemas.microsoft.com/office/drawing/2014/main" id="{582E19B0-CDEB-452D-858B-9982686DFB07}"/>
              </a:ext>
            </a:extLst>
          </p:cNvPr>
          <p:cNvSpPr>
            <a:spLocks noChangeArrowheads="1"/>
          </p:cNvSpPr>
          <p:nvPr/>
        </p:nvSpPr>
        <p:spPr bwMode="auto">
          <a:xfrm>
            <a:off x="1439863"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与或式实现</a:t>
            </a:r>
            <a:endParaRPr kumimoji="1" lang="zh-CN" altLang="en-US" sz="2600" b="0"/>
          </a:p>
        </p:txBody>
      </p:sp>
      <p:sp>
        <p:nvSpPr>
          <p:cNvPr id="1253544" name="Rectangle 168">
            <a:extLst>
              <a:ext uri="{FF2B5EF4-FFF2-40B4-BE49-F238E27FC236}">
                <a16:creationId xmlns:a16="http://schemas.microsoft.com/office/drawing/2014/main" id="{6B2EEA0E-A661-4D56-9D5B-6A86EDEB86F2}"/>
              </a:ext>
            </a:extLst>
          </p:cNvPr>
          <p:cNvSpPr>
            <a:spLocks noChangeArrowheads="1"/>
          </p:cNvSpPr>
          <p:nvPr/>
        </p:nvSpPr>
        <p:spPr bwMode="auto">
          <a:xfrm>
            <a:off x="1439863" y="5842000"/>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与非式实现</a:t>
            </a:r>
          </a:p>
        </p:txBody>
      </p:sp>
      <p:sp>
        <p:nvSpPr>
          <p:cNvPr id="1253545" name="Rectangle 169">
            <a:extLst>
              <a:ext uri="{FF2B5EF4-FFF2-40B4-BE49-F238E27FC236}">
                <a16:creationId xmlns:a16="http://schemas.microsoft.com/office/drawing/2014/main" id="{352086FA-7D27-452F-8EF7-DF61C81F15D5}"/>
              </a:ext>
            </a:extLst>
          </p:cNvPr>
          <p:cNvSpPr>
            <a:spLocks noChangeArrowheads="1"/>
          </p:cNvSpPr>
          <p:nvPr/>
        </p:nvSpPr>
        <p:spPr bwMode="auto">
          <a:xfrm>
            <a:off x="5581650"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或与式实现</a:t>
            </a:r>
          </a:p>
        </p:txBody>
      </p:sp>
      <p:sp>
        <p:nvSpPr>
          <p:cNvPr id="1253546" name="Rectangle 170">
            <a:extLst>
              <a:ext uri="{FF2B5EF4-FFF2-40B4-BE49-F238E27FC236}">
                <a16:creationId xmlns:a16="http://schemas.microsoft.com/office/drawing/2014/main" id="{CF4D44F2-B21E-4142-B4D3-C9C10C47462C}"/>
              </a:ext>
            </a:extLst>
          </p:cNvPr>
          <p:cNvSpPr>
            <a:spLocks noChangeArrowheads="1"/>
          </p:cNvSpPr>
          <p:nvPr/>
        </p:nvSpPr>
        <p:spPr bwMode="auto">
          <a:xfrm>
            <a:off x="5580063" y="5856288"/>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或非式实现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3544"/>
                                        </p:tgtEl>
                                        <p:attrNameLst>
                                          <p:attrName>style.visibility</p:attrName>
                                        </p:attrNameLst>
                                      </p:cBhvr>
                                      <p:to>
                                        <p:strVal val="visible"/>
                                      </p:to>
                                    </p:set>
                                    <p:animEffect transition="in" filter="blinds(horizontal)">
                                      <p:cBhvr>
                                        <p:cTn id="10" dur="500"/>
                                        <p:tgtEl>
                                          <p:spTgt spid="12535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35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53546"/>
                                        </p:tgtEl>
                                        <p:attrNameLst>
                                          <p:attrName>style.visibility</p:attrName>
                                        </p:attrNameLst>
                                      </p:cBhvr>
                                      <p:to>
                                        <p:strVal val="visible"/>
                                      </p:to>
                                    </p:set>
                                    <p:animEffect transition="in" filter="blinds(horizontal)">
                                      <p:cBhvr>
                                        <p:cTn id="24" dur="500"/>
                                        <p:tgtEl>
                                          <p:spTgt spid="125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544" grpId="0"/>
      <p:bldP spid="1253545" grpId="0"/>
      <p:bldP spid="125354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30164</TotalTime>
  <Pages>0</Pages>
  <Words>1600</Words>
  <Characters>0</Characters>
  <Application>Microsoft Office PowerPoint</Application>
  <DocSecurity>0</DocSecurity>
  <PresentationFormat>全屏显示(4:3)</PresentationFormat>
  <Lines>0</Lines>
  <Paragraphs>270</Paragraphs>
  <Slides>10</Slides>
  <Notes>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6" baseType="lpstr">
      <vt:lpstr>楷体_GB2312</vt:lpstr>
      <vt:lpstr>宋体</vt:lpstr>
      <vt:lpstr>Arial</vt:lpstr>
      <vt:lpstr>Times New Roman</vt:lpstr>
      <vt:lpstr>默认设计模板</vt:lpstr>
      <vt:lpstr>公式</vt:lpstr>
      <vt:lpstr>模拟与数字电路 Analog and Digital Circuits</vt:lpstr>
      <vt:lpstr>内容提纲</vt:lpstr>
      <vt:lpstr>组合逻辑电路</vt:lpstr>
      <vt:lpstr>组合逻辑电路分析</vt:lpstr>
      <vt:lpstr>示例─给定电路分析功能</vt:lpstr>
      <vt:lpstr>示例─给定电路分析功能 (续)</vt:lpstr>
      <vt:lpstr>组合逻辑电路设计</vt:lpstr>
      <vt:lpstr>示例─给定逻辑问题设计电路</vt:lpstr>
      <vt:lpstr>示例─给定逻辑问题设计电路(续)</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290</cp:revision>
  <cp:lastPrinted>1900-01-04T05:08:28Z</cp:lastPrinted>
  <dcterms:created xsi:type="dcterms:W3CDTF">2004-01-05T23:56:53Z</dcterms:created>
  <dcterms:modified xsi:type="dcterms:W3CDTF">2023-09-18T08:47:27Z</dcterms:modified>
  <cp:category>16位微机原理与接口</cp:category>
</cp:coreProperties>
</file>