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10" r:id="rId3"/>
    <p:sldId id="641" r:id="rId4"/>
    <p:sldId id="688" r:id="rId5"/>
    <p:sldId id="643" r:id="rId6"/>
    <p:sldId id="685" r:id="rId7"/>
    <p:sldId id="645" r:id="rId8"/>
    <p:sldId id="646" r:id="rId9"/>
    <p:sldId id="647" r:id="rId10"/>
    <p:sldId id="702" r:id="rId11"/>
    <p:sldId id="649" r:id="rId12"/>
    <p:sldId id="650" r:id="rId13"/>
    <p:sldId id="651" r:id="rId14"/>
    <p:sldId id="681" r:id="rId15"/>
    <p:sldId id="477" r:id="rId1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FF9933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8074" autoAdjust="0"/>
  </p:normalViewPr>
  <p:slideViewPr>
    <p:cSldViewPr>
      <p:cViewPr varScale="1">
        <p:scale>
          <a:sx n="91" d="100"/>
          <a:sy n="91" d="100"/>
        </p:scale>
        <p:origin x="97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96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4E981A6-528B-4F80-ABD1-738DF27DFD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1B8ADD4-EC8B-4B5E-AFA6-91C0303251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EDD237F0-405C-447D-9138-13811BBB0A5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7AC6F9B3-C0D7-4A62-8971-CDCAAED132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126119E-831F-4288-A10C-52E492773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4382583-5D16-4085-A340-B0A0457839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CA94434-D8AF-4F5F-B999-790E9A2303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D8D3827-5EFC-4190-BDB4-C0F33291B4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E12C1AB-BEB8-4272-B1EC-22167E02C43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8F679FDB-3127-42D6-AB2B-22A8A6C83B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829490C7-4DA3-49CC-A20C-B20DD3746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D779298-AAF7-4B51-A305-2176A7BFB3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FF513C8-7EA8-42F0-ACF7-7F0B7F7E3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480B5E-FB21-4DAD-9E69-4D9426FD6EF9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46D8A4B-EAAE-41B4-969D-7B11BF45BA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7215199-7E09-4CEB-A706-7C9F2F76A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726C98A-C3D3-4F50-A8B8-8E72A7F507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9B66F1B-D479-4C86-BD32-04D66F61F1C6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6D111CC-0455-4D11-B8D1-612734DB6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CC97F32-92F8-4491-BD10-0C6668AB7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BB29F6D-E130-4ED5-803E-255B4AC10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4BDAAE1-EAE1-45C5-BD71-EBA5BBCE4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74x373</a:t>
            </a:r>
            <a:r>
              <a:rPr lang="zh-CN" altLang="en-US"/>
              <a:t>：三态</a:t>
            </a:r>
            <a:r>
              <a:rPr lang="en-US" altLang="zh-CN"/>
              <a:t>8</a:t>
            </a:r>
            <a:r>
              <a:rPr lang="zh-CN" altLang="en-US"/>
              <a:t>位锁存器</a:t>
            </a:r>
          </a:p>
          <a:p>
            <a:pPr eaLnBrk="1" hangingPunct="1"/>
            <a:r>
              <a:rPr lang="en-US" altLang="zh-CN"/>
              <a:t>74x374</a:t>
            </a:r>
            <a:r>
              <a:rPr lang="zh-CN" altLang="en-US"/>
              <a:t>：三态</a:t>
            </a:r>
            <a:r>
              <a:rPr lang="en-US" altLang="zh-CN"/>
              <a:t>8</a:t>
            </a:r>
            <a:r>
              <a:rPr lang="zh-CN" altLang="en-US"/>
              <a:t>位寄存器</a:t>
            </a:r>
          </a:p>
          <a:p>
            <a:pPr eaLnBrk="1" hangingPunct="1"/>
            <a:r>
              <a:rPr lang="en-US" altLang="zh-CN"/>
              <a:t>74x16374</a:t>
            </a:r>
            <a:r>
              <a:rPr lang="zh-CN" altLang="en-US"/>
              <a:t>：三态</a:t>
            </a:r>
            <a:r>
              <a:rPr lang="en-US" altLang="zh-CN"/>
              <a:t>16</a:t>
            </a:r>
            <a:r>
              <a:rPr lang="zh-CN" altLang="en-US"/>
              <a:t>位寄存器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1F539B4-5F22-4984-ACB6-C6AE774BA7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41C8C2-53DD-439C-9DA3-2F8686D15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9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283FD1E-AA68-4CB6-97E5-047325C7B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139AC30-D3AC-405C-AEA0-CEBBCD5F6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为了消除因初始随机状态可能引起的错误，增加复位信号</a:t>
            </a:r>
            <a:r>
              <a:rPr lang="en-US" altLang="zh-CN"/>
              <a:t>Rd‘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EA10A6-CC60-4AE8-A11A-7B1488AD77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9DBF8-90DF-48F6-BF1C-DE8A195C6B6E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609FD4-2BD0-45DA-98EE-97D634DF1E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9F2969-8492-462A-BF9F-C37716CF95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63F16-FC12-4927-85F7-0E1E6532AE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47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021544-6170-4626-AC94-43B58029E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8CE2D-5F85-4332-83AA-202B1121813D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95772A-B020-4D3B-96C6-FB36FE580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F2B015-A213-4125-AEF8-A3557F1ED2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96B12-D2E9-497D-822B-B54D6EBB9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7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75833E-14A6-45EA-BE20-8BF1996523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E0B0B-0520-4CD6-A556-A5AEAAD2937B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8BE857-D08A-4010-8160-C59C11BAB0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0DC2A0-90C7-4068-AB3F-CF3AA41FF2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A423D-A31E-4C23-AA02-D8197B8E81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03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396969-1AB1-498B-80AF-5D896DE680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AA1D6-961B-481D-8A57-EA510402E547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B0AF10-4933-4C87-893C-0B8080E248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E1B9B7-CB54-4E26-B597-DF9A45092E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6A88D-11B3-489A-9F0E-D6E3D1C64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98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7B121-2856-4239-9FBF-FE08045C1B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C878D-71E6-4A9F-B7D1-58A77D4C5051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5078D-F08C-4FA2-9C48-B16F1BFE41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F51BA7-E05F-4C65-BD37-32C0BBEBD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86A76-9349-433F-8CAA-D999CEA98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794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C68673-C9D6-469A-A7E7-80565933A2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0084D-DC87-435E-A2F6-21B3E0B0EF35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C6AE7E-D745-4C2D-A317-A595AB36A7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8F2271-CC07-4369-B0E6-149E775572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5C14C-77BE-4104-BB31-25A7BC5E7C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45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D3ECBC-81DF-4BED-B14E-9A2501364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1FE63-78AF-43FD-AF51-75DA43CB10E5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DB4D8A-00DA-4AA7-8779-9387D9DA3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158C69-78B6-42AD-8D10-26CD71B8E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F3D7-25E6-4879-9891-D40E700255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7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7B5A68-B09A-4DF3-BAC7-A84BB0FBA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8832-16F7-4BD4-A425-510BCB935129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FAE599-8F5E-4422-A58E-6C0A584AD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EBCFCD-ECE1-49A7-9D79-754FC278D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5C6AD-F010-48B0-8CB7-24C7C99C5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4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66364-B525-4093-A8F0-0F3573733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98872-36E2-4B83-856C-D862199E21B9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292E5-C921-40C4-86F9-B49FACFEBA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4B809-CF45-408A-911F-83AF1E1F7C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605F9-317C-4668-B1F3-47ED043B54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97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B6B277-2115-407A-8905-E096573082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B61AD-C256-46DB-9307-5CF5A02B438A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5FD679-E1EA-4CAB-AC93-211BCD5E46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28FF18-CBCD-453C-A53F-4A1D81D4A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78F05-4D3A-4E45-B49C-46D3B0C005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17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3621B79-F441-46C1-B483-3213A4FE6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BF3ED-2090-4506-825D-6755406AAFA4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301B63-DE88-47FE-9D8A-F9C432553E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FB79A4-2413-4DED-B15B-840EF9729E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F5B87-4996-4C69-A850-255CBC4A20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4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88F365B-3BE2-4296-AED1-AA502F041E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0284-1244-446C-B3AC-7CC76F45EF58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DC2A39-3982-44B0-933D-86F6DB0C5C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E6ACE1-86F8-4E34-9D9E-57CCC35E26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8F163-2D41-4D4E-90FE-058ECCAB1B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4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BB97A-9281-4D2A-B819-730484D84B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93C78-8C87-4A78-9DD4-AC1D58405F2A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977DA-59AF-47D8-B39B-4956F7352B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A36C7-A554-4D59-8844-2DC82FDEC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DDBD2-B386-47C7-AE30-D23E55B174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6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DD0B2-BA11-4C4A-9D99-228E5B8E6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A4EF-2079-4E8D-8878-5C1AEC350030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FCA03-D277-4299-9CA2-6F45D40DF0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9DCB1-94A5-477B-AD7A-A0D645107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96FB6-2F23-4926-81C9-6B7FD70543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64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8BCE4BA-531E-44CA-97C1-F63C59815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A5DC136-3DFA-49CA-8E91-0A7563DC8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8CB71BF-E905-4234-A7DE-3643774212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10F6F4CB-5BE1-4325-8A96-E4EA3DDA1A65}" type="datetime1">
              <a:rPr lang="zh-CN" altLang="en-US"/>
              <a:pPr>
                <a:defRPr/>
              </a:pPr>
              <a:t>2024/10/17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D91010C-3259-4600-96C0-846ACF429F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</a:t>
            </a:r>
            <a:r>
              <a:rPr kumimoji="1" lang="zh-CN" altLang="en-US"/>
              <a:t>(</a:t>
            </a:r>
            <a:r>
              <a:rPr kumimoji="1" lang="en-US" altLang="zh-CN"/>
              <a:t>4)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1CAD1A-F248-441A-B5C9-8D69B25426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BC9A1E5C-96A7-40DF-8825-AD139CC3AC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7D08AE00-970D-442F-B3FA-C5CAD27F7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D9E671A-587F-498B-A8B9-0FEDE5740D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742F7581-3AF6-450B-9F19-4FD71A046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13_</a:t>
            </a:r>
            <a:r>
              <a:rPr kumimoji="1" lang="zh-CN" altLang="en-US" sz="3200"/>
              <a:t>寄存器</a:t>
            </a:r>
            <a:endParaRPr kumimoji="1" lang="en-US" altLang="zh-CN" sz="320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2AA15E9-4452-427E-86C1-BDFFF0CDC9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9C5251C-882C-40D8-83A3-9DD70767402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0C6ED48-3A0E-4FC7-95EF-56329FA8A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B1F91A9-70DD-4636-B30B-9859083F9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F40A65A-799F-4E08-9A19-395DD5437BC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FB084925-533C-443C-BD74-814D64F20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" y="1479550"/>
          <a:ext cx="8020050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Picture" r:id="rId3" imgW="5130800" imgH="3175000" progId="Word.Picture.8">
                  <p:embed/>
                </p:oleObj>
              </mc:Choice>
              <mc:Fallback>
                <p:oleObj name="Picture" r:id="rId3" imgW="5130800" imgH="31750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479550"/>
                        <a:ext cx="8020050" cy="496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4">
            <a:extLst>
              <a:ext uri="{FF2B5EF4-FFF2-40B4-BE49-F238E27FC236}">
                <a16:creationId xmlns:a16="http://schemas.microsoft.com/office/drawing/2014/main" id="{03358E3C-E427-4683-9DB4-47A08F4E04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84F0093-1F36-4E20-AE76-5D41429C2C3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C16691A7-A6A1-4EC3-A0E7-2F5B2820FA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8DD372ED-1122-48AF-8F6D-EF96705B02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28693B5-198D-4A90-B264-77D539701B2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BC0B1554-776B-401A-AEE7-EE53F63C0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3600"/>
          </a:xfrm>
        </p:spPr>
        <p:txBody>
          <a:bodyPr/>
          <a:lstStyle/>
          <a:p>
            <a:r>
              <a:rPr lang="en-US" altLang="zh-CN"/>
              <a:t>74x194</a:t>
            </a:r>
            <a:endParaRPr lang="zh-CN" altLang="en-US"/>
          </a:p>
        </p:txBody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43796288-B871-4C0E-8B6E-5BB4A5411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755650"/>
          </a:xfrm>
        </p:spPr>
        <p:txBody>
          <a:bodyPr/>
          <a:lstStyle/>
          <a:p>
            <a:r>
              <a:rPr lang="zh-CN" altLang="en-US"/>
              <a:t>四位双向通用移位寄存器</a:t>
            </a:r>
          </a:p>
        </p:txBody>
      </p:sp>
      <p:sp>
        <p:nvSpPr>
          <p:cNvPr id="1742853" name="Oval 5">
            <a:extLst>
              <a:ext uri="{FF2B5EF4-FFF2-40B4-BE49-F238E27FC236}">
                <a16:creationId xmlns:a16="http://schemas.microsoft.com/office/drawing/2014/main" id="{A5B571F9-6A7E-42EF-9575-F389DFCEC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1749425"/>
            <a:ext cx="1606550" cy="2482850"/>
          </a:xfrm>
          <a:prstGeom prst="ellips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0F2EDBE1-4B0B-4306-8BAC-AD061A9974B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0B1CE0C-DDA8-4392-BBCD-5FE34377E6D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36FF730E-43C6-4FF4-AF8F-D8E193ADCB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A7A93E4E-6EBC-4220-8A9C-C586C05782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7B41AFA-E899-4394-BD57-EC0CC73B557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D2FCAAE8-809E-48F1-AA6B-D81BE1CC2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触发器输入逻辑电路</a:t>
            </a:r>
          </a:p>
        </p:txBody>
      </p:sp>
      <p:pic>
        <p:nvPicPr>
          <p:cNvPr id="18438" name="Picture 3">
            <a:extLst>
              <a:ext uri="{FF2B5EF4-FFF2-40B4-BE49-F238E27FC236}">
                <a16:creationId xmlns:a16="http://schemas.microsoft.com/office/drawing/2014/main" id="{F1833FC8-FDFC-4366-826D-EB96E88B3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346200"/>
            <a:ext cx="3870325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4">
            <a:extLst>
              <a:ext uri="{FF2B5EF4-FFF2-40B4-BE49-F238E27FC236}">
                <a16:creationId xmlns:a16="http://schemas.microsoft.com/office/drawing/2014/main" id="{3E247A5A-F78E-463E-BA6A-8C6DE90D7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192246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</a:t>
            </a: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40" name="Text Box 5">
            <a:extLst>
              <a:ext uri="{FF2B5EF4-FFF2-40B4-BE49-F238E27FC236}">
                <a16:creationId xmlns:a16="http://schemas.microsoft.com/office/drawing/2014/main" id="{9EAF4074-415F-45D7-97B1-DB8EF78D0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2241550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</a:t>
            </a: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41" name="Line 6">
            <a:extLst>
              <a:ext uri="{FF2B5EF4-FFF2-40B4-BE49-F238E27FC236}">
                <a16:creationId xmlns:a16="http://schemas.microsoft.com/office/drawing/2014/main" id="{FB1CDE79-B3FC-4248-B32D-6062E6F73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8" y="1952625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Text Box 7">
            <a:extLst>
              <a:ext uri="{FF2B5EF4-FFF2-40B4-BE49-F238E27FC236}">
                <a16:creationId xmlns:a16="http://schemas.microsoft.com/office/drawing/2014/main" id="{45443193-EE38-44F6-8D1D-BB90EC095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2601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</a:t>
            </a: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43" name="Text Box 8">
            <a:extLst>
              <a:ext uri="{FF2B5EF4-FFF2-40B4-BE49-F238E27FC236}">
                <a16:creationId xmlns:a16="http://schemas.microsoft.com/office/drawing/2014/main" id="{F575B4E5-0C13-4AAD-AC08-0F71396FD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2889250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</a:t>
            </a: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44" name="Line 9">
            <a:extLst>
              <a:ext uri="{FF2B5EF4-FFF2-40B4-BE49-F238E27FC236}">
                <a16:creationId xmlns:a16="http://schemas.microsoft.com/office/drawing/2014/main" id="{0B9B8EA9-653D-4CD8-BCBF-B26A2CDF2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8" y="2632075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Text Box 10">
            <a:extLst>
              <a:ext uri="{FF2B5EF4-FFF2-40B4-BE49-F238E27FC236}">
                <a16:creationId xmlns:a16="http://schemas.microsoft.com/office/drawing/2014/main" id="{06A511C6-CFD9-477D-97CD-F47E200C3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6021388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46" name="Text Box 11">
            <a:extLst>
              <a:ext uri="{FF2B5EF4-FFF2-40B4-BE49-F238E27FC236}">
                <a16:creationId xmlns:a16="http://schemas.microsoft.com/office/drawing/2014/main" id="{5C93B07B-9BBC-4EB6-9593-C3373D1DA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0" y="353695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47" name="Text Box 12">
            <a:extLst>
              <a:ext uri="{FF2B5EF4-FFF2-40B4-BE49-F238E27FC236}">
                <a16:creationId xmlns:a16="http://schemas.microsoft.com/office/drawing/2014/main" id="{E57D7BE2-CC15-4490-8DED-B8AFE980F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6021388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48" name="Text Box 13">
            <a:extLst>
              <a:ext uri="{FF2B5EF4-FFF2-40B4-BE49-F238E27FC236}">
                <a16:creationId xmlns:a16="http://schemas.microsoft.com/office/drawing/2014/main" id="{549D0333-D432-46FE-B987-1DA22AD4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60452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endParaRPr lang="en-US" altLang="zh-CN" sz="1400">
              <a:latin typeface="Arial" panose="020B0604020202020204" pitchFamily="34" charset="0"/>
            </a:endParaRPr>
          </a:p>
        </p:txBody>
      </p:sp>
      <p:grpSp>
        <p:nvGrpSpPr>
          <p:cNvPr id="2" name="Group 97">
            <a:extLst>
              <a:ext uri="{FF2B5EF4-FFF2-40B4-BE49-F238E27FC236}">
                <a16:creationId xmlns:a16="http://schemas.microsoft.com/office/drawing/2014/main" id="{99AC1D26-A05E-4DEA-BEF9-4A88D2C58B2D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1773238"/>
            <a:ext cx="2879725" cy="3949700"/>
            <a:chOff x="3515" y="1117"/>
            <a:chExt cx="1814" cy="2488"/>
          </a:xfrm>
        </p:grpSpPr>
        <p:sp>
          <p:nvSpPr>
            <p:cNvPr id="18471" name="AutoShape 15">
              <a:extLst>
                <a:ext uri="{FF2B5EF4-FFF2-40B4-BE49-F238E27FC236}">
                  <a16:creationId xmlns:a16="http://schemas.microsoft.com/office/drawing/2014/main" id="{BD2941FC-2EA4-4F02-8C64-6DDB92E91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616"/>
              <a:ext cx="1247" cy="5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1 w 21600"/>
                <a:gd name="T13" fmla="*/ 1790 h 21600"/>
                <a:gd name="T14" fmla="*/ 19799 w 21600"/>
                <a:gd name="T15" fmla="*/ 198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Text Box 16">
              <a:extLst>
                <a:ext uri="{FF2B5EF4-FFF2-40B4-BE49-F238E27FC236}">
                  <a16:creationId xmlns:a16="http://schemas.microsoft.com/office/drawing/2014/main" id="{438FAAAE-1F38-4C66-8416-A4DDE8096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2" y="1911"/>
              <a:ext cx="7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4-1 MUX</a:t>
              </a:r>
            </a:p>
          </p:txBody>
        </p:sp>
        <p:sp>
          <p:nvSpPr>
            <p:cNvPr id="18473" name="Line 17">
              <a:extLst>
                <a:ext uri="{FF2B5EF4-FFF2-40B4-BE49-F238E27FC236}">
                  <a16:creationId xmlns:a16="http://schemas.microsoft.com/office/drawing/2014/main" id="{88672A81-1A4C-4423-9FBE-7B865EE0C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820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18">
              <a:extLst>
                <a:ext uri="{FF2B5EF4-FFF2-40B4-BE49-F238E27FC236}">
                  <a16:creationId xmlns:a16="http://schemas.microsoft.com/office/drawing/2014/main" id="{0FA6698F-AA7B-4918-9CBC-5F823F37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024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Text Box 19">
              <a:extLst>
                <a:ext uri="{FF2B5EF4-FFF2-40B4-BE49-F238E27FC236}">
                  <a16:creationId xmlns:a16="http://schemas.microsoft.com/office/drawing/2014/main" id="{D8F8BE88-B857-41C9-B67A-486C75DA1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707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S</a:t>
              </a:r>
              <a:r>
                <a:rPr lang="en-US" altLang="zh-CN" sz="14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8476" name="Text Box 20">
              <a:extLst>
                <a:ext uri="{FF2B5EF4-FFF2-40B4-BE49-F238E27FC236}">
                  <a16:creationId xmlns:a16="http://schemas.microsoft.com/office/drawing/2014/main" id="{4A9FBD70-DF20-433E-BB02-994C04403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911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S</a:t>
              </a:r>
              <a:r>
                <a:rPr lang="en-US" altLang="zh-CN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8477" name="Text Box 21">
              <a:extLst>
                <a:ext uri="{FF2B5EF4-FFF2-40B4-BE49-F238E27FC236}">
                  <a16:creationId xmlns:a16="http://schemas.microsoft.com/office/drawing/2014/main" id="{591FFEC3-4F91-478C-B260-25065DBBE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1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00</a:t>
              </a:r>
            </a:p>
          </p:txBody>
        </p:sp>
        <p:sp>
          <p:nvSpPr>
            <p:cNvPr id="18478" name="Text Box 22">
              <a:extLst>
                <a:ext uri="{FF2B5EF4-FFF2-40B4-BE49-F238E27FC236}">
                  <a16:creationId xmlns:a16="http://schemas.microsoft.com/office/drawing/2014/main" id="{BC51C4A0-3517-47DC-93F9-262D1359D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" y="1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01</a:t>
              </a:r>
            </a:p>
          </p:txBody>
        </p:sp>
        <p:sp>
          <p:nvSpPr>
            <p:cNvPr id="18479" name="Text Box 23">
              <a:extLst>
                <a:ext uri="{FF2B5EF4-FFF2-40B4-BE49-F238E27FC236}">
                  <a16:creationId xmlns:a16="http://schemas.microsoft.com/office/drawing/2014/main" id="{CFDF047F-98F0-448A-9520-FB3CE8A22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1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18480" name="Text Box 24">
              <a:extLst>
                <a:ext uri="{FF2B5EF4-FFF2-40B4-BE49-F238E27FC236}">
                  <a16:creationId xmlns:a16="http://schemas.microsoft.com/office/drawing/2014/main" id="{1D6F8853-76B6-4264-88CE-2E80D6477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" y="1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18481" name="Line 25">
              <a:extLst>
                <a:ext uri="{FF2B5EF4-FFF2-40B4-BE49-F238E27FC236}">
                  <a16:creationId xmlns:a16="http://schemas.microsoft.com/office/drawing/2014/main" id="{D462E557-8293-4A66-9771-E4F14DF8F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8" y="1344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Line 26">
              <a:extLst>
                <a:ext uri="{FF2B5EF4-FFF2-40B4-BE49-F238E27FC236}">
                  <a16:creationId xmlns:a16="http://schemas.microsoft.com/office/drawing/2014/main" id="{1D48AA8B-40E1-4549-B1DD-8F388640D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1344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Line 27">
              <a:extLst>
                <a:ext uri="{FF2B5EF4-FFF2-40B4-BE49-F238E27FC236}">
                  <a16:creationId xmlns:a16="http://schemas.microsoft.com/office/drawing/2014/main" id="{7504C3D8-FC1A-439C-A063-2D171E1C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9" y="1344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Line 28">
              <a:extLst>
                <a:ext uri="{FF2B5EF4-FFF2-40B4-BE49-F238E27FC236}">
                  <a16:creationId xmlns:a16="http://schemas.microsoft.com/office/drawing/2014/main" id="{83353396-767F-4102-997E-5EF93A811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4" y="1344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Text Box 29">
              <a:extLst>
                <a:ext uri="{FF2B5EF4-FFF2-40B4-BE49-F238E27FC236}">
                  <a16:creationId xmlns:a16="http://schemas.microsoft.com/office/drawing/2014/main" id="{86C6C968-D116-418F-9AC7-709609360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1117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Q</a:t>
              </a:r>
              <a:r>
                <a:rPr lang="en-US" altLang="zh-CN" sz="14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8486" name="Text Box 30">
              <a:extLst>
                <a:ext uri="{FF2B5EF4-FFF2-40B4-BE49-F238E27FC236}">
                  <a16:creationId xmlns:a16="http://schemas.microsoft.com/office/drawing/2014/main" id="{44D9F6A2-5045-47BF-88BB-5DB926348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" y="1117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Q</a:t>
              </a:r>
              <a:r>
                <a:rPr lang="en-US" altLang="zh-CN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8487" name="Text Box 31">
              <a:extLst>
                <a:ext uri="{FF2B5EF4-FFF2-40B4-BE49-F238E27FC236}">
                  <a16:creationId xmlns:a16="http://schemas.microsoft.com/office/drawing/2014/main" id="{454D9148-174C-4F1C-946A-98B9E3AB0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" y="1117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Q</a:t>
              </a:r>
              <a:r>
                <a:rPr lang="en-US" altLang="zh-CN" sz="14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8488" name="Text Box 32">
              <a:extLst>
                <a:ext uri="{FF2B5EF4-FFF2-40B4-BE49-F238E27FC236}">
                  <a16:creationId xmlns:a16="http://schemas.microsoft.com/office/drawing/2014/main" id="{739FA61E-A00B-4BC4-B811-78293B137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7" y="111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D</a:t>
              </a:r>
              <a:r>
                <a:rPr lang="en-US" altLang="zh-CN" sz="14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8489" name="Text Box 33">
              <a:extLst>
                <a:ext uri="{FF2B5EF4-FFF2-40B4-BE49-F238E27FC236}">
                  <a16:creationId xmlns:a16="http://schemas.microsoft.com/office/drawing/2014/main" id="{BA6FC333-527B-49CF-B18E-FCE01D5C0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3049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D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18490" name="Line 34">
              <a:extLst>
                <a:ext uri="{FF2B5EF4-FFF2-40B4-BE49-F238E27FC236}">
                  <a16:creationId xmlns:a16="http://schemas.microsoft.com/office/drawing/2014/main" id="{BAE254F6-E909-4E3D-BC4E-FB73535A9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8" y="2183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91" name="Group 35">
              <a:extLst>
                <a:ext uri="{FF2B5EF4-FFF2-40B4-BE49-F238E27FC236}">
                  <a16:creationId xmlns:a16="http://schemas.microsoft.com/office/drawing/2014/main" id="{A3394640-7A88-4BA7-9F0E-678FCA997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9" y="2410"/>
              <a:ext cx="317" cy="340"/>
              <a:chOff x="4286" y="2614"/>
              <a:chExt cx="317" cy="340"/>
            </a:xfrm>
          </p:grpSpPr>
          <p:sp>
            <p:nvSpPr>
              <p:cNvPr id="18493" name="AutoShape 36">
                <a:extLst>
                  <a:ext uri="{FF2B5EF4-FFF2-40B4-BE49-F238E27FC236}">
                    <a16:creationId xmlns:a16="http://schemas.microsoft.com/office/drawing/2014/main" id="{83E7D0D6-7DBD-4278-B8DF-5483F11D6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2614"/>
                <a:ext cx="317" cy="285"/>
              </a:xfrm>
              <a:prstGeom prst="flowChartMerg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8494" name="Oval 37">
                <a:extLst>
                  <a:ext uri="{FF2B5EF4-FFF2-40B4-BE49-F238E27FC236}">
                    <a16:creationId xmlns:a16="http://schemas.microsoft.com/office/drawing/2014/main" id="{657F2217-DE90-4816-B04A-57B289709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0" y="2863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492" name="Rectangle 38">
              <a:extLst>
                <a:ext uri="{FF2B5EF4-FFF2-40B4-BE49-F238E27FC236}">
                  <a16:creationId xmlns:a16="http://schemas.microsoft.com/office/drawing/2014/main" id="{DC87749B-9978-4FD3-A807-D335671F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" y="3317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Arial" panose="020B0604020202020204" pitchFamily="34" charset="0"/>
                </a:rPr>
                <a:t>等效电路</a:t>
              </a:r>
            </a:p>
          </p:txBody>
        </p:sp>
      </p:grpSp>
      <p:graphicFrame>
        <p:nvGraphicFramePr>
          <p:cNvPr id="1673312" name="Group 96">
            <a:extLst>
              <a:ext uri="{FF2B5EF4-FFF2-40B4-BE49-F238E27FC236}">
                <a16:creationId xmlns:a16="http://schemas.microsoft.com/office/drawing/2014/main" id="{FFD4F8D3-A113-4677-B1D7-ADF2B50D4D23}"/>
              </a:ext>
            </a:extLst>
          </p:cNvPr>
          <p:cNvGraphicFramePr>
            <a:graphicFrameLocks noGrp="1"/>
          </p:cNvGraphicFramePr>
          <p:nvPr/>
        </p:nvGraphicFramePr>
        <p:xfrm>
          <a:off x="5111750" y="4041775"/>
          <a:ext cx="1584325" cy="1993900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右移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左移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并入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68" name="Text Box 98">
            <a:extLst>
              <a:ext uri="{FF2B5EF4-FFF2-40B4-BE49-F238E27FC236}">
                <a16:creationId xmlns:a16="http://schemas.microsoft.com/office/drawing/2014/main" id="{BC93EE89-FD5B-4F6A-BEE0-5F0D9C0D4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376363"/>
            <a:ext cx="574675" cy="468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8280C64-366C-4EC8-9BE5-D1A22679EBC5}"/>
              </a:ext>
            </a:extLst>
          </p:cNvPr>
          <p:cNvCxnSpPr/>
          <p:nvPr/>
        </p:nvCxnSpPr>
        <p:spPr>
          <a:xfrm>
            <a:off x="2855913" y="6021388"/>
            <a:ext cx="182562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625D732-EC22-44C4-8073-C6533EF84C33}"/>
              </a:ext>
            </a:extLst>
          </p:cNvPr>
          <p:cNvCxnSpPr/>
          <p:nvPr/>
        </p:nvCxnSpPr>
        <p:spPr>
          <a:xfrm>
            <a:off x="7383463" y="4816475"/>
            <a:ext cx="18256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3043C948-7A63-4B05-ABE4-9C40D3AB7B5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43976CC-5017-44CF-B61A-F0D766E9955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CF223E14-E706-4B0B-B261-092758335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63255CF7-A113-44A9-A9F7-26D7937F67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F07B77F-00F5-4E97-8BF1-F7A252E7DF9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876D8DE0-3A0B-41C3-82B3-42329BF7D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 altLang="zh-CN"/>
              <a:t>74x194 </a:t>
            </a:r>
            <a:r>
              <a:rPr lang="zh-CN" altLang="en-US"/>
              <a:t>功能表 </a:t>
            </a:r>
          </a:p>
        </p:txBody>
      </p:sp>
      <p:sp>
        <p:nvSpPr>
          <p:cNvPr id="19462" name="Rectangle 11">
            <a:extLst>
              <a:ext uri="{FF2B5EF4-FFF2-40B4-BE49-F238E27FC236}">
                <a16:creationId xmlns:a16="http://schemas.microsoft.com/office/drawing/2014/main" id="{D76FE5B2-B577-49B6-B3A9-0E92E44B2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5632450"/>
            <a:ext cx="690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ea typeface="楷体_GB2312"/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19463" name="Rectangle 12">
            <a:extLst>
              <a:ext uri="{FF2B5EF4-FFF2-40B4-BE49-F238E27FC236}">
                <a16:creationId xmlns:a16="http://schemas.microsoft.com/office/drawing/2014/main" id="{8A94397A-4803-4331-89CD-BD1B5E93C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5632450"/>
            <a:ext cx="588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64" name="Rectangle 13">
            <a:extLst>
              <a:ext uri="{FF2B5EF4-FFF2-40B4-BE49-F238E27FC236}">
                <a16:creationId xmlns:a16="http://schemas.microsoft.com/office/drawing/2014/main" id="{F99F8AD3-31BE-4123-A981-C05815801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5632450"/>
            <a:ext cx="5889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65" name="Rectangle 14">
            <a:extLst>
              <a:ext uri="{FF2B5EF4-FFF2-40B4-BE49-F238E27FC236}">
                <a16:creationId xmlns:a16="http://schemas.microsoft.com/office/drawing/2014/main" id="{CFE1FCF7-92E6-430F-AD14-AC8B255D9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5632450"/>
            <a:ext cx="5572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66" name="Rectangle 15">
            <a:extLst>
              <a:ext uri="{FF2B5EF4-FFF2-40B4-BE49-F238E27FC236}">
                <a16:creationId xmlns:a16="http://schemas.microsoft.com/office/drawing/2014/main" id="{82D445CE-B049-4412-8D63-D1BF5666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632450"/>
            <a:ext cx="561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67" name="Rectangle 16">
            <a:extLst>
              <a:ext uri="{FF2B5EF4-FFF2-40B4-BE49-F238E27FC236}">
                <a16:creationId xmlns:a16="http://schemas.microsoft.com/office/drawing/2014/main" id="{5782322C-F871-41AF-9669-6157D18A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5632450"/>
            <a:ext cx="6286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68" name="Rectangle 17">
            <a:extLst>
              <a:ext uri="{FF2B5EF4-FFF2-40B4-BE49-F238E27FC236}">
                <a16:creationId xmlns:a16="http://schemas.microsoft.com/office/drawing/2014/main" id="{E46BAB93-F8CB-4C07-93ED-A67FD14CD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5237163"/>
            <a:ext cx="6731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19469" name="Rectangle 18">
            <a:extLst>
              <a:ext uri="{FF2B5EF4-FFF2-40B4-BE49-F238E27FC236}">
                <a16:creationId xmlns:a16="http://schemas.microsoft.com/office/drawing/2014/main" id="{4981D5B7-9887-4E9D-AB5E-22E9EFAD4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5237163"/>
            <a:ext cx="587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70" name="Rectangle 19">
            <a:extLst>
              <a:ext uri="{FF2B5EF4-FFF2-40B4-BE49-F238E27FC236}">
                <a16:creationId xmlns:a16="http://schemas.microsoft.com/office/drawing/2014/main" id="{A5D44D26-CDF1-4456-A2D9-AFAF2AB9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5237163"/>
            <a:ext cx="5857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71" name="Rectangle 20">
            <a:extLst>
              <a:ext uri="{FF2B5EF4-FFF2-40B4-BE49-F238E27FC236}">
                <a16:creationId xmlns:a16="http://schemas.microsoft.com/office/drawing/2014/main" id="{A5745AB2-DA30-4603-BAA1-C71515AF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5237163"/>
            <a:ext cx="5889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72" name="Rectangle 21">
            <a:extLst>
              <a:ext uri="{FF2B5EF4-FFF2-40B4-BE49-F238E27FC236}">
                <a16:creationId xmlns:a16="http://schemas.microsoft.com/office/drawing/2014/main" id="{CDF21DC3-44E1-40DD-8368-6ADD55F75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5237163"/>
            <a:ext cx="587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73" name="Rectangle 22">
            <a:extLst>
              <a:ext uri="{FF2B5EF4-FFF2-40B4-BE49-F238E27FC236}">
                <a16:creationId xmlns:a16="http://schemas.microsoft.com/office/drawing/2014/main" id="{CF9755E5-C06E-4E61-A47D-2B4B3D06E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5237163"/>
            <a:ext cx="6905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ea typeface="楷体_GB2312"/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19474" name="Rectangle 23">
            <a:extLst>
              <a:ext uri="{FF2B5EF4-FFF2-40B4-BE49-F238E27FC236}">
                <a16:creationId xmlns:a16="http://schemas.microsoft.com/office/drawing/2014/main" id="{4BEB5D0A-B42F-4786-8BF3-6E1C9BA2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5237163"/>
            <a:ext cx="5889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75" name="Rectangle 24">
            <a:extLst>
              <a:ext uri="{FF2B5EF4-FFF2-40B4-BE49-F238E27FC236}">
                <a16:creationId xmlns:a16="http://schemas.microsoft.com/office/drawing/2014/main" id="{F36E8BBC-8D43-430D-B436-91AD9416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5237163"/>
            <a:ext cx="588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76" name="Rectangle 25">
            <a:extLst>
              <a:ext uri="{FF2B5EF4-FFF2-40B4-BE49-F238E27FC236}">
                <a16:creationId xmlns:a16="http://schemas.microsoft.com/office/drawing/2014/main" id="{14C88AE4-8766-4AC8-879A-BF6C88687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5237163"/>
            <a:ext cx="5572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477" name="Rectangle 26">
            <a:extLst>
              <a:ext uri="{FF2B5EF4-FFF2-40B4-BE49-F238E27FC236}">
                <a16:creationId xmlns:a16="http://schemas.microsoft.com/office/drawing/2014/main" id="{546453CA-421E-4D43-BBED-A92111C0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237163"/>
            <a:ext cx="561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78" name="Rectangle 27">
            <a:extLst>
              <a:ext uri="{FF2B5EF4-FFF2-40B4-BE49-F238E27FC236}">
                <a16:creationId xmlns:a16="http://schemas.microsoft.com/office/drawing/2014/main" id="{08964180-141E-4BC8-ADE8-F129077F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5237163"/>
            <a:ext cx="6286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79" name="Rectangle 28">
            <a:extLst>
              <a:ext uri="{FF2B5EF4-FFF2-40B4-BE49-F238E27FC236}">
                <a16:creationId xmlns:a16="http://schemas.microsoft.com/office/drawing/2014/main" id="{80F758E6-38F3-4B4D-BDAA-6D265000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4841875"/>
            <a:ext cx="6731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480" name="Rectangle 29">
            <a:extLst>
              <a:ext uri="{FF2B5EF4-FFF2-40B4-BE49-F238E27FC236}">
                <a16:creationId xmlns:a16="http://schemas.microsoft.com/office/drawing/2014/main" id="{C1EF4C35-2451-442C-91EB-4884041E2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4841875"/>
            <a:ext cx="5873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81" name="Rectangle 30">
            <a:extLst>
              <a:ext uri="{FF2B5EF4-FFF2-40B4-BE49-F238E27FC236}">
                <a16:creationId xmlns:a16="http://schemas.microsoft.com/office/drawing/2014/main" id="{BC0AA8BE-253A-49E6-A390-13CEB92EA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4841875"/>
            <a:ext cx="5857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82" name="Rectangle 31">
            <a:extLst>
              <a:ext uri="{FF2B5EF4-FFF2-40B4-BE49-F238E27FC236}">
                <a16:creationId xmlns:a16="http://schemas.microsoft.com/office/drawing/2014/main" id="{00376370-8CE1-4B7E-97EB-4093963D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4841875"/>
            <a:ext cx="588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83" name="Rectangle 32">
            <a:extLst>
              <a:ext uri="{FF2B5EF4-FFF2-40B4-BE49-F238E27FC236}">
                <a16:creationId xmlns:a16="http://schemas.microsoft.com/office/drawing/2014/main" id="{6EF1F737-D673-4AFB-B74C-5831FAEA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4841875"/>
            <a:ext cx="5873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84" name="Rectangle 33">
            <a:extLst>
              <a:ext uri="{FF2B5EF4-FFF2-40B4-BE49-F238E27FC236}">
                <a16:creationId xmlns:a16="http://schemas.microsoft.com/office/drawing/2014/main" id="{FC9D4147-54BD-4BA0-8E0A-78190EC9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841875"/>
            <a:ext cx="690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ea typeface="楷体_GB2312"/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19485" name="Rectangle 34">
            <a:extLst>
              <a:ext uri="{FF2B5EF4-FFF2-40B4-BE49-F238E27FC236}">
                <a16:creationId xmlns:a16="http://schemas.microsoft.com/office/drawing/2014/main" id="{393EBDBF-33C8-40BA-9EC4-07628940A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4841875"/>
            <a:ext cx="588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486" name="Rectangle 35">
            <a:extLst>
              <a:ext uri="{FF2B5EF4-FFF2-40B4-BE49-F238E27FC236}">
                <a16:creationId xmlns:a16="http://schemas.microsoft.com/office/drawing/2014/main" id="{4CFDFE16-546B-499B-B171-883FF39AB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4841875"/>
            <a:ext cx="5889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87" name="Rectangle 36">
            <a:extLst>
              <a:ext uri="{FF2B5EF4-FFF2-40B4-BE49-F238E27FC236}">
                <a16:creationId xmlns:a16="http://schemas.microsoft.com/office/drawing/2014/main" id="{C3209771-7B14-4EF6-B334-2BE76A55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4841875"/>
            <a:ext cx="5572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488" name="Rectangle 37">
            <a:extLst>
              <a:ext uri="{FF2B5EF4-FFF2-40B4-BE49-F238E27FC236}">
                <a16:creationId xmlns:a16="http://schemas.microsoft.com/office/drawing/2014/main" id="{BC60C75C-17F9-4FC1-A73F-63454D3D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841875"/>
            <a:ext cx="561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89" name="Rectangle 38">
            <a:extLst>
              <a:ext uri="{FF2B5EF4-FFF2-40B4-BE49-F238E27FC236}">
                <a16:creationId xmlns:a16="http://schemas.microsoft.com/office/drawing/2014/main" id="{B78F14DF-1F34-43F2-82CF-375557A0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841875"/>
            <a:ext cx="6286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90" name="Rectangle 39">
            <a:extLst>
              <a:ext uri="{FF2B5EF4-FFF2-40B4-BE49-F238E27FC236}">
                <a16:creationId xmlns:a16="http://schemas.microsoft.com/office/drawing/2014/main" id="{F4302A23-6D0E-4834-B435-A6ADE3FF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4446588"/>
            <a:ext cx="658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91" name="Rectangle 40">
            <a:extLst>
              <a:ext uri="{FF2B5EF4-FFF2-40B4-BE49-F238E27FC236}">
                <a16:creationId xmlns:a16="http://schemas.microsoft.com/office/drawing/2014/main" id="{16E7E326-F377-478E-A6AC-3738DDBFF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4446588"/>
            <a:ext cx="587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92" name="Rectangle 41">
            <a:extLst>
              <a:ext uri="{FF2B5EF4-FFF2-40B4-BE49-F238E27FC236}">
                <a16:creationId xmlns:a16="http://schemas.microsoft.com/office/drawing/2014/main" id="{A384888E-59E7-43FC-A876-E5DFE184E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4446588"/>
            <a:ext cx="5857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93" name="Rectangle 42">
            <a:extLst>
              <a:ext uri="{FF2B5EF4-FFF2-40B4-BE49-F238E27FC236}">
                <a16:creationId xmlns:a16="http://schemas.microsoft.com/office/drawing/2014/main" id="{6247485A-96F1-402F-AB3E-0E0F2B7A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4446588"/>
            <a:ext cx="5889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94" name="Rectangle 43">
            <a:extLst>
              <a:ext uri="{FF2B5EF4-FFF2-40B4-BE49-F238E27FC236}">
                <a16:creationId xmlns:a16="http://schemas.microsoft.com/office/drawing/2014/main" id="{8733AC4B-25AD-41D4-813B-0E75F25F7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4446588"/>
            <a:ext cx="587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95" name="Rectangle 44">
            <a:extLst>
              <a:ext uri="{FF2B5EF4-FFF2-40B4-BE49-F238E27FC236}">
                <a16:creationId xmlns:a16="http://schemas.microsoft.com/office/drawing/2014/main" id="{05199160-201F-423C-BF3B-3ABAB7A15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446588"/>
            <a:ext cx="6905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ea typeface="楷体_GB2312"/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19496" name="Rectangle 45">
            <a:extLst>
              <a:ext uri="{FF2B5EF4-FFF2-40B4-BE49-F238E27FC236}">
                <a16:creationId xmlns:a16="http://schemas.microsoft.com/office/drawing/2014/main" id="{D345D452-15E7-4C95-8568-95B18AA3F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4446588"/>
            <a:ext cx="5889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497" name="Rectangle 46">
            <a:extLst>
              <a:ext uri="{FF2B5EF4-FFF2-40B4-BE49-F238E27FC236}">
                <a16:creationId xmlns:a16="http://schemas.microsoft.com/office/drawing/2014/main" id="{BED1A65A-A0DC-481E-A3DE-A5567A3C5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4446588"/>
            <a:ext cx="588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98" name="Rectangle 47">
            <a:extLst>
              <a:ext uri="{FF2B5EF4-FFF2-40B4-BE49-F238E27FC236}">
                <a16:creationId xmlns:a16="http://schemas.microsoft.com/office/drawing/2014/main" id="{32EF646C-18B9-4B1B-BA2F-1A478C1D5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4446588"/>
            <a:ext cx="5572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99" name="Rectangle 48">
            <a:extLst>
              <a:ext uri="{FF2B5EF4-FFF2-40B4-BE49-F238E27FC236}">
                <a16:creationId xmlns:a16="http://schemas.microsoft.com/office/drawing/2014/main" id="{F96A69C9-2763-4243-9BBB-0CCE65F6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446588"/>
            <a:ext cx="561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00" name="Rectangle 49">
            <a:extLst>
              <a:ext uri="{FF2B5EF4-FFF2-40B4-BE49-F238E27FC236}">
                <a16:creationId xmlns:a16="http://schemas.microsoft.com/office/drawing/2014/main" id="{F733C542-DE21-4C21-8AE8-1656372F9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446588"/>
            <a:ext cx="6286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501" name="Rectangle 50">
            <a:extLst>
              <a:ext uri="{FF2B5EF4-FFF2-40B4-BE49-F238E27FC236}">
                <a16:creationId xmlns:a16="http://schemas.microsoft.com/office/drawing/2014/main" id="{20EA804A-6590-4517-9B58-EEE479095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4051300"/>
            <a:ext cx="6588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02" name="Rectangle 51">
            <a:extLst>
              <a:ext uri="{FF2B5EF4-FFF2-40B4-BE49-F238E27FC236}">
                <a16:creationId xmlns:a16="http://schemas.microsoft.com/office/drawing/2014/main" id="{F2F33B02-C6F8-4E07-9433-74477DF55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4051300"/>
            <a:ext cx="5873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03" name="Rectangle 52">
            <a:extLst>
              <a:ext uri="{FF2B5EF4-FFF2-40B4-BE49-F238E27FC236}">
                <a16:creationId xmlns:a16="http://schemas.microsoft.com/office/drawing/2014/main" id="{E3FF6FAD-0CE7-4353-9E84-EA7406ABA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4051300"/>
            <a:ext cx="5857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04" name="Rectangle 53">
            <a:extLst>
              <a:ext uri="{FF2B5EF4-FFF2-40B4-BE49-F238E27FC236}">
                <a16:creationId xmlns:a16="http://schemas.microsoft.com/office/drawing/2014/main" id="{C2C6CB02-079B-4AEC-90BC-EF64504B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4051300"/>
            <a:ext cx="588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05" name="Rectangle 54">
            <a:extLst>
              <a:ext uri="{FF2B5EF4-FFF2-40B4-BE49-F238E27FC236}">
                <a16:creationId xmlns:a16="http://schemas.microsoft.com/office/drawing/2014/main" id="{41FE6C8C-B314-4C8B-8988-4039E9A9A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4051300"/>
            <a:ext cx="5873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06" name="Rectangle 55">
            <a:extLst>
              <a:ext uri="{FF2B5EF4-FFF2-40B4-BE49-F238E27FC236}">
                <a16:creationId xmlns:a16="http://schemas.microsoft.com/office/drawing/2014/main" id="{48F3DE15-709F-4882-A30D-EB8F213A7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051300"/>
            <a:ext cx="690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ea typeface="楷体_GB2312"/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19507" name="Rectangle 56">
            <a:extLst>
              <a:ext uri="{FF2B5EF4-FFF2-40B4-BE49-F238E27FC236}">
                <a16:creationId xmlns:a16="http://schemas.microsoft.com/office/drawing/2014/main" id="{8FF3220A-A689-4FD4-895D-85A15C293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4051300"/>
            <a:ext cx="588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08" name="Rectangle 57">
            <a:extLst>
              <a:ext uri="{FF2B5EF4-FFF2-40B4-BE49-F238E27FC236}">
                <a16:creationId xmlns:a16="http://schemas.microsoft.com/office/drawing/2014/main" id="{1081ACCB-74C8-4691-9732-5CC652213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4051300"/>
            <a:ext cx="5889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09" name="Rectangle 58">
            <a:extLst>
              <a:ext uri="{FF2B5EF4-FFF2-40B4-BE49-F238E27FC236}">
                <a16:creationId xmlns:a16="http://schemas.microsoft.com/office/drawing/2014/main" id="{9D842E93-27E8-455F-A885-449719EC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4051300"/>
            <a:ext cx="5572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510" name="Rectangle 59">
            <a:extLst>
              <a:ext uri="{FF2B5EF4-FFF2-40B4-BE49-F238E27FC236}">
                <a16:creationId xmlns:a16="http://schemas.microsoft.com/office/drawing/2014/main" id="{A8FC6AAD-5AC8-4149-BF86-7B86A03E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051300"/>
            <a:ext cx="561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11" name="Rectangle 60">
            <a:extLst>
              <a:ext uri="{FF2B5EF4-FFF2-40B4-BE49-F238E27FC236}">
                <a16:creationId xmlns:a16="http://schemas.microsoft.com/office/drawing/2014/main" id="{DA3CC6B9-C49C-4DCA-B82E-811AD2542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051300"/>
            <a:ext cx="6286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512" name="Rectangle 61">
            <a:extLst>
              <a:ext uri="{FF2B5EF4-FFF2-40B4-BE49-F238E27FC236}">
                <a16:creationId xmlns:a16="http://schemas.microsoft.com/office/drawing/2014/main" id="{11189AA6-F408-4CC7-9649-8EBBA3CF7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3656013"/>
            <a:ext cx="587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13" name="Rectangle 62">
            <a:extLst>
              <a:ext uri="{FF2B5EF4-FFF2-40B4-BE49-F238E27FC236}">
                <a16:creationId xmlns:a16="http://schemas.microsoft.com/office/drawing/2014/main" id="{54B63200-DB79-4F5A-A56A-0A3C14A41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3656013"/>
            <a:ext cx="5857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14" name="Rectangle 63">
            <a:extLst>
              <a:ext uri="{FF2B5EF4-FFF2-40B4-BE49-F238E27FC236}">
                <a16:creationId xmlns:a16="http://schemas.microsoft.com/office/drawing/2014/main" id="{D7791FA9-84B1-4CC5-9A94-B1F33361C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3656013"/>
            <a:ext cx="5889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15" name="Rectangle 64">
            <a:extLst>
              <a:ext uri="{FF2B5EF4-FFF2-40B4-BE49-F238E27FC236}">
                <a16:creationId xmlns:a16="http://schemas.microsoft.com/office/drawing/2014/main" id="{10638A25-6BC1-4ECE-8D37-2322E9A4C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3656013"/>
            <a:ext cx="587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16" name="Rectangle 65">
            <a:extLst>
              <a:ext uri="{FF2B5EF4-FFF2-40B4-BE49-F238E27FC236}">
                <a16:creationId xmlns:a16="http://schemas.microsoft.com/office/drawing/2014/main" id="{C07AFD0D-FB23-4485-9EEE-ADCC9998A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656013"/>
            <a:ext cx="6905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17" name="Rectangle 66">
            <a:extLst>
              <a:ext uri="{FF2B5EF4-FFF2-40B4-BE49-F238E27FC236}">
                <a16:creationId xmlns:a16="http://schemas.microsoft.com/office/drawing/2014/main" id="{B4024C7A-164C-4A8A-AB4F-916BC2A7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3656013"/>
            <a:ext cx="5889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18" name="Rectangle 67">
            <a:extLst>
              <a:ext uri="{FF2B5EF4-FFF2-40B4-BE49-F238E27FC236}">
                <a16:creationId xmlns:a16="http://schemas.microsoft.com/office/drawing/2014/main" id="{D975E221-B8A5-406A-B638-3A5659F5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3656013"/>
            <a:ext cx="588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19" name="Rectangle 68">
            <a:extLst>
              <a:ext uri="{FF2B5EF4-FFF2-40B4-BE49-F238E27FC236}">
                <a16:creationId xmlns:a16="http://schemas.microsoft.com/office/drawing/2014/main" id="{4B9D18A4-486E-4350-AC32-199D2F953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3656013"/>
            <a:ext cx="5572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20" name="Rectangle 69">
            <a:extLst>
              <a:ext uri="{FF2B5EF4-FFF2-40B4-BE49-F238E27FC236}">
                <a16:creationId xmlns:a16="http://schemas.microsoft.com/office/drawing/2014/main" id="{67A43EA0-0CCB-4B3C-9FE3-3DE246C3B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656013"/>
            <a:ext cx="561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21" name="Rectangle 70">
            <a:extLst>
              <a:ext uri="{FF2B5EF4-FFF2-40B4-BE49-F238E27FC236}">
                <a16:creationId xmlns:a16="http://schemas.microsoft.com/office/drawing/2014/main" id="{1FDFA4E8-718E-45FD-98A0-679E2C8FD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3656013"/>
            <a:ext cx="6286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522" name="Rectangle 71">
            <a:extLst>
              <a:ext uri="{FF2B5EF4-FFF2-40B4-BE49-F238E27FC236}">
                <a16:creationId xmlns:a16="http://schemas.microsoft.com/office/drawing/2014/main" id="{A114F029-E3D5-4845-8B16-C3CF52722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3260725"/>
            <a:ext cx="6731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23" name="Rectangle 72">
            <a:extLst>
              <a:ext uri="{FF2B5EF4-FFF2-40B4-BE49-F238E27FC236}">
                <a16:creationId xmlns:a16="http://schemas.microsoft.com/office/drawing/2014/main" id="{22A5DAE9-5C34-4AFD-852E-B91A4688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0" y="3260725"/>
            <a:ext cx="6699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24" name="Rectangle 73">
            <a:extLst>
              <a:ext uri="{FF2B5EF4-FFF2-40B4-BE49-F238E27FC236}">
                <a16:creationId xmlns:a16="http://schemas.microsoft.com/office/drawing/2014/main" id="{C478F93D-CCBA-480C-BC38-7B1C0AE9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3260725"/>
            <a:ext cx="688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25" name="Rectangle 74">
            <a:extLst>
              <a:ext uri="{FF2B5EF4-FFF2-40B4-BE49-F238E27FC236}">
                <a16:creationId xmlns:a16="http://schemas.microsoft.com/office/drawing/2014/main" id="{84D79BB1-87F9-452D-AF41-CDB7B0B5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3260725"/>
            <a:ext cx="6588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26" name="Rectangle 75">
            <a:extLst>
              <a:ext uri="{FF2B5EF4-FFF2-40B4-BE49-F238E27FC236}">
                <a16:creationId xmlns:a16="http://schemas.microsoft.com/office/drawing/2014/main" id="{2FFD356F-5EE6-4E12-A901-2EA54AE5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3260725"/>
            <a:ext cx="5873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27" name="Rectangle 76">
            <a:extLst>
              <a:ext uri="{FF2B5EF4-FFF2-40B4-BE49-F238E27FC236}">
                <a16:creationId xmlns:a16="http://schemas.microsoft.com/office/drawing/2014/main" id="{9DDCC930-FD77-499A-9ABE-4020E9DD0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3260725"/>
            <a:ext cx="5857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28" name="Rectangle 77">
            <a:extLst>
              <a:ext uri="{FF2B5EF4-FFF2-40B4-BE49-F238E27FC236}">
                <a16:creationId xmlns:a16="http://schemas.microsoft.com/office/drawing/2014/main" id="{82268926-394D-4462-9D92-022342FC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3260725"/>
            <a:ext cx="588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29" name="Rectangle 78">
            <a:extLst>
              <a:ext uri="{FF2B5EF4-FFF2-40B4-BE49-F238E27FC236}">
                <a16:creationId xmlns:a16="http://schemas.microsoft.com/office/drawing/2014/main" id="{BD8915B1-2518-42E8-A1C4-CB6FFBAB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3260725"/>
            <a:ext cx="5873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30" name="Rectangle 79">
            <a:extLst>
              <a:ext uri="{FF2B5EF4-FFF2-40B4-BE49-F238E27FC236}">
                <a16:creationId xmlns:a16="http://schemas.microsoft.com/office/drawing/2014/main" id="{4CFB2466-80B9-425F-BF4B-E92568996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260725"/>
            <a:ext cx="690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31" name="Rectangle 80">
            <a:extLst>
              <a:ext uri="{FF2B5EF4-FFF2-40B4-BE49-F238E27FC236}">
                <a16:creationId xmlns:a16="http://schemas.microsoft.com/office/drawing/2014/main" id="{A285B6D7-ED47-43A4-AEE8-8E675ABA9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3260725"/>
            <a:ext cx="5889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32" name="Rectangle 81">
            <a:extLst>
              <a:ext uri="{FF2B5EF4-FFF2-40B4-BE49-F238E27FC236}">
                <a16:creationId xmlns:a16="http://schemas.microsoft.com/office/drawing/2014/main" id="{AC7533D0-2955-4B68-B451-000547A4F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3260725"/>
            <a:ext cx="5889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33" name="Rectangle 82">
            <a:extLst>
              <a:ext uri="{FF2B5EF4-FFF2-40B4-BE49-F238E27FC236}">
                <a16:creationId xmlns:a16="http://schemas.microsoft.com/office/drawing/2014/main" id="{CF5208CD-B439-4E11-BB2D-12E144BE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3260725"/>
            <a:ext cx="5572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34" name="Rectangle 83">
            <a:extLst>
              <a:ext uri="{FF2B5EF4-FFF2-40B4-BE49-F238E27FC236}">
                <a16:creationId xmlns:a16="http://schemas.microsoft.com/office/drawing/2014/main" id="{82C4C92E-4A36-4412-A7F8-6DD3D5A3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260725"/>
            <a:ext cx="561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9535" name="Rectangle 84">
            <a:extLst>
              <a:ext uri="{FF2B5EF4-FFF2-40B4-BE49-F238E27FC236}">
                <a16:creationId xmlns:a16="http://schemas.microsoft.com/office/drawing/2014/main" id="{15902871-52AA-40C9-AB3D-6A8BC3917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3260725"/>
            <a:ext cx="6286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36" name="Rectangle 85">
            <a:extLst>
              <a:ext uri="{FF2B5EF4-FFF2-40B4-BE49-F238E27FC236}">
                <a16:creationId xmlns:a16="http://schemas.microsoft.com/office/drawing/2014/main" id="{7A34EB0C-99B1-4D48-B016-A6E1B8BD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2757488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537" name="Rectangle 86">
            <a:extLst>
              <a:ext uri="{FF2B5EF4-FFF2-40B4-BE49-F238E27FC236}">
                <a16:creationId xmlns:a16="http://schemas.microsoft.com/office/drawing/2014/main" id="{57AF4CC6-096C-4935-B416-801716C0D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2757488"/>
            <a:ext cx="585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538" name="Rectangle 87">
            <a:extLst>
              <a:ext uri="{FF2B5EF4-FFF2-40B4-BE49-F238E27FC236}">
                <a16:creationId xmlns:a16="http://schemas.microsoft.com/office/drawing/2014/main" id="{FCD08B2A-CA8D-4675-ABEE-9D2301E48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2757488"/>
            <a:ext cx="588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539" name="Rectangle 88">
            <a:extLst>
              <a:ext uri="{FF2B5EF4-FFF2-40B4-BE49-F238E27FC236}">
                <a16:creationId xmlns:a16="http://schemas.microsoft.com/office/drawing/2014/main" id="{BE7CBE2D-FBE1-4D35-AE98-E38B2EC95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2757488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40" name="Rectangle 89">
            <a:extLst>
              <a:ext uri="{FF2B5EF4-FFF2-40B4-BE49-F238E27FC236}">
                <a16:creationId xmlns:a16="http://schemas.microsoft.com/office/drawing/2014/main" id="{27D69BA1-7A75-44F0-B958-14BE3A25C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2727325"/>
            <a:ext cx="58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D</a:t>
            </a:r>
            <a:r>
              <a:rPr lang="en-US" altLang="zh-CN" sz="2000" baseline="-30000">
                <a:ea typeface="楷体_GB2312"/>
                <a:cs typeface="Times New Roman" panose="02020603050405020304" pitchFamily="18" charset="0"/>
              </a:rPr>
              <a:t>SL</a:t>
            </a:r>
          </a:p>
        </p:txBody>
      </p:sp>
      <p:sp>
        <p:nvSpPr>
          <p:cNvPr id="19541" name="Rectangle 90">
            <a:extLst>
              <a:ext uri="{FF2B5EF4-FFF2-40B4-BE49-F238E27FC236}">
                <a16:creationId xmlns:a16="http://schemas.microsoft.com/office/drawing/2014/main" id="{0D6F9C41-D4F2-4743-9F99-C56561594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2727325"/>
            <a:ext cx="58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D</a:t>
            </a:r>
            <a:r>
              <a:rPr lang="en-US" altLang="zh-CN" sz="2000" baseline="-30000">
                <a:ea typeface="楷体_GB2312"/>
                <a:cs typeface="Times New Roman" panose="02020603050405020304" pitchFamily="18" charset="0"/>
              </a:rPr>
              <a:t>SR</a:t>
            </a:r>
          </a:p>
        </p:txBody>
      </p:sp>
      <p:sp>
        <p:nvSpPr>
          <p:cNvPr id="19542" name="Rectangle 91">
            <a:extLst>
              <a:ext uri="{FF2B5EF4-FFF2-40B4-BE49-F238E27FC236}">
                <a16:creationId xmlns:a16="http://schemas.microsoft.com/office/drawing/2014/main" id="{30DFA0D7-1590-4EE0-8631-AFAB39491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2757488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aseline="-30000">
                <a:ea typeface="楷体_GB2312"/>
                <a:cs typeface="Times New Roman" panose="02020603050405020304" pitchFamily="18" charset="0"/>
              </a:rPr>
              <a:t>0</a:t>
            </a:r>
            <a:endParaRPr lang="en-US" altLang="zh-CN" sz="20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9543" name="Rectangle 92">
            <a:extLst>
              <a:ext uri="{FF2B5EF4-FFF2-40B4-BE49-F238E27FC236}">
                <a16:creationId xmlns:a16="http://schemas.microsoft.com/office/drawing/2014/main" id="{AFD2431C-564B-4302-92E4-E5C15220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2757488"/>
            <a:ext cx="56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aseline="-30000">
                <a:ea typeface="楷体_GB2312"/>
                <a:cs typeface="Times New Roman" panose="02020603050405020304" pitchFamily="18" charset="0"/>
              </a:rPr>
              <a:t>1</a:t>
            </a:r>
            <a:endParaRPr lang="en-US" altLang="zh-CN" sz="20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9544" name="Rectangle 93">
            <a:extLst>
              <a:ext uri="{FF2B5EF4-FFF2-40B4-BE49-F238E27FC236}">
                <a16:creationId xmlns:a16="http://schemas.microsoft.com/office/drawing/2014/main" id="{4D23D593-6C58-45B7-9D66-65154F05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1943100"/>
            <a:ext cx="23495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并行输入</a:t>
            </a:r>
          </a:p>
        </p:txBody>
      </p:sp>
      <p:sp>
        <p:nvSpPr>
          <p:cNvPr id="19545" name="Rectangle 94">
            <a:extLst>
              <a:ext uri="{FF2B5EF4-FFF2-40B4-BE49-F238E27FC236}">
                <a16:creationId xmlns:a16="http://schemas.microsoft.com/office/drawing/2014/main" id="{D6967A81-AC56-4C40-A9B4-7E0A60A1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1695450"/>
            <a:ext cx="7810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时钟</a:t>
            </a:r>
          </a:p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CP</a:t>
            </a:r>
          </a:p>
        </p:txBody>
      </p:sp>
      <p:sp>
        <p:nvSpPr>
          <p:cNvPr id="19546" name="Rectangle 95">
            <a:extLst>
              <a:ext uri="{FF2B5EF4-FFF2-40B4-BE49-F238E27FC236}">
                <a16:creationId xmlns:a16="http://schemas.microsoft.com/office/drawing/2014/main" id="{2FCBB9B3-FF68-4F5F-B393-38245668B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1943100"/>
            <a:ext cx="117792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串行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19547" name="Rectangle 96">
            <a:extLst>
              <a:ext uri="{FF2B5EF4-FFF2-40B4-BE49-F238E27FC236}">
                <a16:creationId xmlns:a16="http://schemas.microsoft.com/office/drawing/2014/main" id="{14B60093-8AFE-4AD6-80E5-728FEC73D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43100"/>
            <a:ext cx="11191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Arial" panose="020B0604020202020204" pitchFamily="34" charset="0"/>
              </a:rPr>
              <a:t>模式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Arial" panose="020B0604020202020204" pitchFamily="34" charset="0"/>
              </a:rPr>
              <a:t>选择</a:t>
            </a:r>
          </a:p>
        </p:txBody>
      </p:sp>
      <p:sp>
        <p:nvSpPr>
          <p:cNvPr id="19548" name="Rectangle 97">
            <a:extLst>
              <a:ext uri="{FF2B5EF4-FFF2-40B4-BE49-F238E27FC236}">
                <a16:creationId xmlns:a16="http://schemas.microsoft.com/office/drawing/2014/main" id="{13622A39-D122-42BD-BAC0-B327362CE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943100"/>
            <a:ext cx="62865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清零</a:t>
            </a:r>
          </a:p>
        </p:txBody>
      </p:sp>
      <p:sp>
        <p:nvSpPr>
          <p:cNvPr id="19549" name="Rectangle 98">
            <a:extLst>
              <a:ext uri="{FF2B5EF4-FFF2-40B4-BE49-F238E27FC236}">
                <a16:creationId xmlns:a16="http://schemas.microsoft.com/office/drawing/2014/main" id="{1E446BB5-E183-43B0-B29F-219FC274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1498600"/>
            <a:ext cx="26908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输    出</a:t>
            </a:r>
          </a:p>
        </p:txBody>
      </p:sp>
      <p:sp>
        <p:nvSpPr>
          <p:cNvPr id="19550" name="Rectangle 99">
            <a:extLst>
              <a:ext uri="{FF2B5EF4-FFF2-40B4-BE49-F238E27FC236}">
                <a16:creationId xmlns:a16="http://schemas.microsoft.com/office/drawing/2014/main" id="{F96E818E-B4D6-4EF5-9C06-731A0B39B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498600"/>
            <a:ext cx="59658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输    入</a:t>
            </a:r>
          </a:p>
        </p:txBody>
      </p:sp>
      <p:sp>
        <p:nvSpPr>
          <p:cNvPr id="19551" name="Line 100">
            <a:extLst>
              <a:ext uri="{FF2B5EF4-FFF2-40B4-BE49-F238E27FC236}">
                <a16:creationId xmlns:a16="http://schemas.microsoft.com/office/drawing/2014/main" id="{7D8E4A4F-C974-4CC5-9E11-83E870DC7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1455738"/>
            <a:ext cx="8710612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2" name="Line 101">
            <a:extLst>
              <a:ext uri="{FF2B5EF4-FFF2-40B4-BE49-F238E27FC236}">
                <a16:creationId xmlns:a16="http://schemas.microsoft.com/office/drawing/2014/main" id="{3C8BE227-C401-4D53-B461-5944E8314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6027738"/>
            <a:ext cx="8710612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3" name="Line 102">
            <a:extLst>
              <a:ext uri="{FF2B5EF4-FFF2-40B4-BE49-F238E27FC236}">
                <a16:creationId xmlns:a16="http://schemas.microsoft.com/office/drawing/2014/main" id="{BBB58C9F-BED0-4800-BEF4-7AFDD12F4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1160463"/>
            <a:ext cx="0" cy="48672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4" name="Line 103">
            <a:extLst>
              <a:ext uri="{FF2B5EF4-FFF2-40B4-BE49-F238E27FC236}">
                <a16:creationId xmlns:a16="http://schemas.microsoft.com/office/drawing/2014/main" id="{5D50ED00-0F94-4AE7-B48E-04A72EA1C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1924050"/>
            <a:ext cx="8710612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5" name="Line 104">
            <a:extLst>
              <a:ext uri="{FF2B5EF4-FFF2-40B4-BE49-F238E27FC236}">
                <a16:creationId xmlns:a16="http://schemas.microsoft.com/office/drawing/2014/main" id="{EA08F178-A171-491F-A98E-A228064B2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3313" y="1455738"/>
            <a:ext cx="0" cy="45720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6" name="Line 105">
            <a:extLst>
              <a:ext uri="{FF2B5EF4-FFF2-40B4-BE49-F238E27FC236}">
                <a16:creationId xmlns:a16="http://schemas.microsoft.com/office/drawing/2014/main" id="{1C64A77A-9374-43AE-9850-D2C877FC9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2716213"/>
            <a:ext cx="2925762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557" name="Group 148">
            <a:extLst>
              <a:ext uri="{FF2B5EF4-FFF2-40B4-BE49-F238E27FC236}">
                <a16:creationId xmlns:a16="http://schemas.microsoft.com/office/drawing/2014/main" id="{780AD975-ADF0-44D0-9404-6910947F848D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1924050"/>
            <a:ext cx="2987675" cy="4103688"/>
            <a:chOff x="533" y="1089"/>
            <a:chExt cx="1882" cy="2817"/>
          </a:xfrm>
        </p:grpSpPr>
        <p:sp>
          <p:nvSpPr>
            <p:cNvPr id="19595" name="Line 106">
              <a:extLst>
                <a:ext uri="{FF2B5EF4-FFF2-40B4-BE49-F238E27FC236}">
                  <a16:creationId xmlns:a16="http://schemas.microsoft.com/office/drawing/2014/main" id="{B01DFFD6-C452-4820-8A93-29C436E7D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1089"/>
              <a:ext cx="0" cy="2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6" name="Line 107">
              <a:extLst>
                <a:ext uri="{FF2B5EF4-FFF2-40B4-BE49-F238E27FC236}">
                  <a16:creationId xmlns:a16="http://schemas.microsoft.com/office/drawing/2014/main" id="{A32FF0A1-57DF-4783-9333-CC1627EBF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1089"/>
              <a:ext cx="0" cy="2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7" name="Line 108">
              <a:extLst>
                <a:ext uri="{FF2B5EF4-FFF2-40B4-BE49-F238E27FC236}">
                  <a16:creationId xmlns:a16="http://schemas.microsoft.com/office/drawing/2014/main" id="{B5FF130C-4899-4A29-9297-8EDADBFF4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1089"/>
              <a:ext cx="0" cy="2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8" name="Line 109">
              <a:extLst>
                <a:ext uri="{FF2B5EF4-FFF2-40B4-BE49-F238E27FC236}">
                  <a16:creationId xmlns:a16="http://schemas.microsoft.com/office/drawing/2014/main" id="{1D243F8F-2C6D-4C87-B1A3-19D3CB9E9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1089"/>
              <a:ext cx="0" cy="2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Line 110">
            <a:extLst>
              <a:ext uri="{FF2B5EF4-FFF2-40B4-BE49-F238E27FC236}">
                <a16:creationId xmlns:a16="http://schemas.microsoft.com/office/drawing/2014/main" id="{25174E98-E36D-4C99-8A30-30D3FD0CB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2716213"/>
            <a:ext cx="0" cy="331152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" name="Line 111">
            <a:extLst>
              <a:ext uri="{FF2B5EF4-FFF2-40B4-BE49-F238E27FC236}">
                <a16:creationId xmlns:a16="http://schemas.microsoft.com/office/drawing/2014/main" id="{6624A4D5-9664-477F-965B-D4D492E66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813" y="2716213"/>
            <a:ext cx="23495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0" name="Line 112">
            <a:extLst>
              <a:ext uri="{FF2B5EF4-FFF2-40B4-BE49-F238E27FC236}">
                <a16:creationId xmlns:a16="http://schemas.microsoft.com/office/drawing/2014/main" id="{31159770-7B1F-4CC6-90B7-308BBE7F5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8" y="3260725"/>
            <a:ext cx="871061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1" name="Text Box 113">
            <a:extLst>
              <a:ext uri="{FF2B5EF4-FFF2-40B4-BE49-F238E27FC236}">
                <a16:creationId xmlns:a16="http://schemas.microsoft.com/office/drawing/2014/main" id="{8E855A42-F9DD-41E6-BBFA-56940C60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2441575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0</a:t>
            </a:r>
            <a:r>
              <a:rPr lang="en-US" altLang="zh-CN" sz="1800" baseline="40000">
                <a:latin typeface="Arial" panose="020B0604020202020204" pitchFamily="34" charset="0"/>
              </a:rPr>
              <a:t>n+1</a:t>
            </a:r>
          </a:p>
        </p:txBody>
      </p:sp>
      <p:sp>
        <p:nvSpPr>
          <p:cNvPr id="19562" name="Text Box 114">
            <a:extLst>
              <a:ext uri="{FF2B5EF4-FFF2-40B4-BE49-F238E27FC236}">
                <a16:creationId xmlns:a16="http://schemas.microsoft.com/office/drawing/2014/main" id="{CB01AC10-1665-43E0-991B-063ECE708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463" y="2451100"/>
            <a:ext cx="665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1</a:t>
            </a:r>
            <a:r>
              <a:rPr lang="en-US" altLang="zh-CN" sz="1800" baseline="40000">
                <a:latin typeface="Arial" panose="020B0604020202020204" pitchFamily="34" charset="0"/>
              </a:rPr>
              <a:t>n+1</a:t>
            </a:r>
          </a:p>
        </p:txBody>
      </p:sp>
      <p:sp>
        <p:nvSpPr>
          <p:cNvPr id="19563" name="Text Box 115">
            <a:extLst>
              <a:ext uri="{FF2B5EF4-FFF2-40B4-BE49-F238E27FC236}">
                <a16:creationId xmlns:a16="http://schemas.microsoft.com/office/drawing/2014/main" id="{CE35C304-DFF2-4028-812E-0015D82A2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2451100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2</a:t>
            </a:r>
            <a:r>
              <a:rPr lang="en-US" altLang="zh-CN" sz="1800" baseline="40000">
                <a:latin typeface="Arial" panose="020B0604020202020204" pitchFamily="34" charset="0"/>
              </a:rPr>
              <a:t>n+1</a:t>
            </a:r>
          </a:p>
        </p:txBody>
      </p:sp>
      <p:sp>
        <p:nvSpPr>
          <p:cNvPr id="19564" name="Text Box 116">
            <a:extLst>
              <a:ext uri="{FF2B5EF4-FFF2-40B4-BE49-F238E27FC236}">
                <a16:creationId xmlns:a16="http://schemas.microsoft.com/office/drawing/2014/main" id="{8125C721-175B-44FE-BAC9-6D4698660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938" y="2451100"/>
            <a:ext cx="665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3</a:t>
            </a:r>
            <a:r>
              <a:rPr lang="en-US" altLang="zh-CN" sz="1800" baseline="40000">
                <a:latin typeface="Arial" panose="020B0604020202020204" pitchFamily="34" charset="0"/>
              </a:rPr>
              <a:t>n+1</a:t>
            </a:r>
          </a:p>
        </p:txBody>
      </p:sp>
      <p:sp>
        <p:nvSpPr>
          <p:cNvPr id="19565" name="Text Box 117">
            <a:extLst>
              <a:ext uri="{FF2B5EF4-FFF2-40B4-BE49-F238E27FC236}">
                <a16:creationId xmlns:a16="http://schemas.microsoft.com/office/drawing/2014/main" id="{1DD0F698-0AB8-4E73-882A-1FE45959F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3687763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0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66" name="Text Box 118">
            <a:extLst>
              <a:ext uri="{FF2B5EF4-FFF2-40B4-BE49-F238E27FC236}">
                <a16:creationId xmlns:a16="http://schemas.microsoft.com/office/drawing/2014/main" id="{B946BA74-D0F8-45FB-B1E9-5FB89668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3697288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1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67" name="Text Box 119">
            <a:extLst>
              <a:ext uri="{FF2B5EF4-FFF2-40B4-BE49-F238E27FC236}">
                <a16:creationId xmlns:a16="http://schemas.microsoft.com/office/drawing/2014/main" id="{F0F865D2-93DE-48C8-800A-FAE8B5C3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3697288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2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68" name="Text Box 120">
            <a:extLst>
              <a:ext uri="{FF2B5EF4-FFF2-40B4-BE49-F238E27FC236}">
                <a16:creationId xmlns:a16="http://schemas.microsoft.com/office/drawing/2014/main" id="{7CFF5CCB-A3D4-4E1E-83DF-63C325628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913" y="3697288"/>
            <a:ext cx="665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3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69" name="Text Box 121">
            <a:extLst>
              <a:ext uri="{FF2B5EF4-FFF2-40B4-BE49-F238E27FC236}">
                <a16:creationId xmlns:a16="http://schemas.microsoft.com/office/drawing/2014/main" id="{64BBC638-DBB1-447C-A5CA-F0D83951A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084638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0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0" name="Text Box 122">
            <a:extLst>
              <a:ext uri="{FF2B5EF4-FFF2-40B4-BE49-F238E27FC236}">
                <a16:creationId xmlns:a16="http://schemas.microsoft.com/office/drawing/2014/main" id="{101819B4-04B7-48DD-AF88-DB401DC6F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4094163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1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1" name="Text Box 123">
            <a:extLst>
              <a:ext uri="{FF2B5EF4-FFF2-40B4-BE49-F238E27FC236}">
                <a16:creationId xmlns:a16="http://schemas.microsoft.com/office/drawing/2014/main" id="{41091252-16C8-4905-98C7-86DB046E8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0" y="4094163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2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2" name="Text Box 124">
            <a:extLst>
              <a:ext uri="{FF2B5EF4-FFF2-40B4-BE49-F238E27FC236}">
                <a16:creationId xmlns:a16="http://schemas.microsoft.com/office/drawing/2014/main" id="{6CD70753-CC72-442D-B7C5-20ED39623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4479925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0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3" name="Text Box 125">
            <a:extLst>
              <a:ext uri="{FF2B5EF4-FFF2-40B4-BE49-F238E27FC236}">
                <a16:creationId xmlns:a16="http://schemas.microsoft.com/office/drawing/2014/main" id="{51F08CE4-2571-43B2-A205-904618E79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550" y="4489450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1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4" name="Text Box 126">
            <a:extLst>
              <a:ext uri="{FF2B5EF4-FFF2-40B4-BE49-F238E27FC236}">
                <a16:creationId xmlns:a16="http://schemas.microsoft.com/office/drawing/2014/main" id="{8A16FF32-BD69-414C-91C6-49728BEC7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75" y="4489450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2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5" name="Text Box 127">
            <a:extLst>
              <a:ext uri="{FF2B5EF4-FFF2-40B4-BE49-F238E27FC236}">
                <a16:creationId xmlns:a16="http://schemas.microsoft.com/office/drawing/2014/main" id="{0C641174-B296-4D9D-9248-1ED5B0FC4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4876800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1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6" name="Text Box 128">
            <a:extLst>
              <a:ext uri="{FF2B5EF4-FFF2-40B4-BE49-F238E27FC236}">
                <a16:creationId xmlns:a16="http://schemas.microsoft.com/office/drawing/2014/main" id="{F5E4ADE8-5718-4E2B-B198-E0D48EFAA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4876800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2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7" name="Text Box 129">
            <a:extLst>
              <a:ext uri="{FF2B5EF4-FFF2-40B4-BE49-F238E27FC236}">
                <a16:creationId xmlns:a16="http://schemas.microsoft.com/office/drawing/2014/main" id="{D080D40B-8E22-4041-A049-3C16BBCC4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88" y="4876800"/>
            <a:ext cx="665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3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8" name="Text Box 130">
            <a:extLst>
              <a:ext uri="{FF2B5EF4-FFF2-40B4-BE49-F238E27FC236}">
                <a16:creationId xmlns:a16="http://schemas.microsoft.com/office/drawing/2014/main" id="{8AC9C995-D05D-4689-B784-0ABCA4442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5264150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1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79" name="Text Box 131">
            <a:extLst>
              <a:ext uri="{FF2B5EF4-FFF2-40B4-BE49-F238E27FC236}">
                <a16:creationId xmlns:a16="http://schemas.microsoft.com/office/drawing/2014/main" id="{7DE32BBF-59F9-4327-AB47-DB8632675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5273675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2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80" name="Text Box 132">
            <a:extLst>
              <a:ext uri="{FF2B5EF4-FFF2-40B4-BE49-F238E27FC236}">
                <a16:creationId xmlns:a16="http://schemas.microsoft.com/office/drawing/2014/main" id="{BBEB6760-5786-4C0E-A56A-C5461AB1D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5273675"/>
            <a:ext cx="665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Q</a:t>
            </a:r>
            <a:r>
              <a:rPr lang="en-US" altLang="zh-CN" sz="2000" baseline="-20000">
                <a:latin typeface="Arial" panose="020B0604020202020204" pitchFamily="34" charset="0"/>
              </a:rPr>
              <a:t>3</a:t>
            </a:r>
            <a:r>
              <a:rPr lang="en-US" altLang="zh-CN" sz="1800" baseline="40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9581" name="Text Box 133">
            <a:extLst>
              <a:ext uri="{FF2B5EF4-FFF2-40B4-BE49-F238E27FC236}">
                <a16:creationId xmlns:a16="http://schemas.microsoft.com/office/drawing/2014/main" id="{58EBADF6-58CE-40BB-92E7-BE05B67FB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27338"/>
            <a:ext cx="665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/>
              <a:t>CR</a:t>
            </a:r>
            <a:endParaRPr lang="en-US" altLang="zh-CN" sz="1600" baseline="40000"/>
          </a:p>
        </p:txBody>
      </p:sp>
      <p:sp>
        <p:nvSpPr>
          <p:cNvPr id="19582" name="Line 134">
            <a:extLst>
              <a:ext uri="{FF2B5EF4-FFF2-40B4-BE49-F238E27FC236}">
                <a16:creationId xmlns:a16="http://schemas.microsoft.com/office/drawing/2014/main" id="{87716CB3-D23A-41B1-899C-CB3C60CEC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" y="2841625"/>
            <a:ext cx="325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83" name="Line 135">
            <a:extLst>
              <a:ext uri="{FF2B5EF4-FFF2-40B4-BE49-F238E27FC236}">
                <a16:creationId xmlns:a16="http://schemas.microsoft.com/office/drawing/2014/main" id="{48E36779-0C09-4169-AA15-3D6643AF0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" y="3651250"/>
            <a:ext cx="87122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84" name="Line 136">
            <a:extLst>
              <a:ext uri="{FF2B5EF4-FFF2-40B4-BE49-F238E27FC236}">
                <a16:creationId xmlns:a16="http://schemas.microsoft.com/office/drawing/2014/main" id="{FA44FD21-959E-4680-8E98-4CAC646EE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" y="4048125"/>
            <a:ext cx="87122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85" name="Line 137">
            <a:extLst>
              <a:ext uri="{FF2B5EF4-FFF2-40B4-BE49-F238E27FC236}">
                <a16:creationId xmlns:a16="http://schemas.microsoft.com/office/drawing/2014/main" id="{809258C6-EA38-46E2-8034-973458D69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" y="4840288"/>
            <a:ext cx="87122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86" name="Line 138">
            <a:extLst>
              <a:ext uri="{FF2B5EF4-FFF2-40B4-BE49-F238E27FC236}">
                <a16:creationId xmlns:a16="http://schemas.microsoft.com/office/drawing/2014/main" id="{34D1BC6F-E2CD-4233-B3C2-23069F280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" y="5632450"/>
            <a:ext cx="87122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87" name="Rectangle 140">
            <a:extLst>
              <a:ext uri="{FF2B5EF4-FFF2-40B4-BE49-F238E27FC236}">
                <a16:creationId xmlns:a16="http://schemas.microsoft.com/office/drawing/2014/main" id="{A8346C5C-7B23-41B1-B1B7-65C98D8E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5630863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588" name="Rectangle 141">
            <a:extLst>
              <a:ext uri="{FF2B5EF4-FFF2-40B4-BE49-F238E27FC236}">
                <a16:creationId xmlns:a16="http://schemas.microsoft.com/office/drawing/2014/main" id="{191C237E-1B82-47E4-BD10-3569434FD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5630863"/>
            <a:ext cx="585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589" name="Rectangle 142">
            <a:extLst>
              <a:ext uri="{FF2B5EF4-FFF2-40B4-BE49-F238E27FC236}">
                <a16:creationId xmlns:a16="http://schemas.microsoft.com/office/drawing/2014/main" id="{C46D7704-6263-4DBB-A50F-219A14ACC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5630863"/>
            <a:ext cx="588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590" name="Rectangle 143">
            <a:extLst>
              <a:ext uri="{FF2B5EF4-FFF2-40B4-BE49-F238E27FC236}">
                <a16:creationId xmlns:a16="http://schemas.microsoft.com/office/drawing/2014/main" id="{BCE2CC6A-75D1-4913-8A2E-21E5CE43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5630863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591" name="Rectangle 144">
            <a:extLst>
              <a:ext uri="{FF2B5EF4-FFF2-40B4-BE49-F238E27FC236}">
                <a16:creationId xmlns:a16="http://schemas.microsoft.com/office/drawing/2014/main" id="{56C19700-DD38-4F7F-992A-C6798F7D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5630863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592" name="Rectangle 145">
            <a:extLst>
              <a:ext uri="{FF2B5EF4-FFF2-40B4-BE49-F238E27FC236}">
                <a16:creationId xmlns:a16="http://schemas.microsoft.com/office/drawing/2014/main" id="{97DC4F28-D22A-4CDB-B286-2656CDA3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5630863"/>
            <a:ext cx="585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593" name="Rectangle 146">
            <a:extLst>
              <a:ext uri="{FF2B5EF4-FFF2-40B4-BE49-F238E27FC236}">
                <a16:creationId xmlns:a16="http://schemas.microsoft.com/office/drawing/2014/main" id="{CC737299-1F23-4F2D-A742-6B9E7ADA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630863"/>
            <a:ext cx="588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594" name="Rectangle 147">
            <a:extLst>
              <a:ext uri="{FF2B5EF4-FFF2-40B4-BE49-F238E27FC236}">
                <a16:creationId xmlns:a16="http://schemas.microsoft.com/office/drawing/2014/main" id="{48566CE9-F6B9-4A6D-9BAE-D91C7C182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630863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68D3189C-2AEA-42BD-A5F5-3D96F75D05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76457A8-1434-4B2A-B644-A0CC3E97AF4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1F85ED71-83A8-4664-98D9-10543CD848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9E5EE748-C156-4D7B-A224-F84BF88D7F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AAC1E0C-C35F-4C13-A90D-124576A42EB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CC02F9E3-AF65-40FA-874E-B02C38146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en-US"/>
              <a:t>—</a:t>
            </a:r>
            <a:r>
              <a:rPr lang="zh-CN" altLang="en-US"/>
              <a:t>移位寄存器扩展</a:t>
            </a:r>
            <a:endParaRPr kumimoji="1" lang="zh-CN" altLang="en-US"/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978B8BF8-2390-4117-A464-C10E2909D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8229600" cy="792163"/>
          </a:xfrm>
        </p:spPr>
        <p:txBody>
          <a:bodyPr/>
          <a:lstStyle/>
          <a:p>
            <a:r>
              <a:rPr kumimoji="1" lang="zh-CN" altLang="en-US"/>
              <a:t>用两片</a:t>
            </a:r>
            <a:r>
              <a:rPr kumimoji="1" lang="en-US" altLang="zh-CN"/>
              <a:t>74x194</a:t>
            </a:r>
            <a:r>
              <a:rPr kumimoji="1" lang="zh-CN" altLang="en-US"/>
              <a:t>接成八位双向移位寄存器</a:t>
            </a:r>
            <a:endParaRPr lang="zh-CN" altLang="en-US"/>
          </a:p>
        </p:txBody>
      </p:sp>
      <p:pic>
        <p:nvPicPr>
          <p:cNvPr id="20487" name="Picture 5">
            <a:extLst>
              <a:ext uri="{FF2B5EF4-FFF2-40B4-BE49-F238E27FC236}">
                <a16:creationId xmlns:a16="http://schemas.microsoft.com/office/drawing/2014/main" id="{35F26614-E630-46DC-961A-24AE8DE63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420938"/>
            <a:ext cx="7885113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C4BC8C9C-533B-4AF8-AA84-6F558797F75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EA7931D-A1CD-4991-ACF8-968A903FC5A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73643022-D148-4502-BB22-ED624386CC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989B474D-6D47-46FC-BB90-15C18A471D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00D8C31-A23B-417C-A26A-33305B7CC01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3B40176C-34F9-4A3C-A96F-925D5131C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lang="en-US" altLang="zh-CN">
                <a:latin typeface="宋体" panose="02010600030101010101" pitchFamily="2" charset="-122"/>
              </a:rPr>
              <a:t>实现</a:t>
            </a:r>
            <a:r>
              <a:rPr kumimoji="1" lang="zh-CN" altLang="en-US">
                <a:latin typeface="宋体" panose="02010600030101010101" pitchFamily="2" charset="-122"/>
              </a:rPr>
              <a:t>序列检测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B276A9A7-F1FE-4CD5-96E2-286948D12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1116012"/>
          </a:xfrm>
        </p:spPr>
        <p:txBody>
          <a:bodyPr/>
          <a:lstStyle/>
          <a:p>
            <a:r>
              <a:rPr kumimoji="1" lang="zh-CN" altLang="en-US"/>
              <a:t>检测“</a:t>
            </a:r>
            <a:r>
              <a:rPr kumimoji="1" lang="en-US" altLang="zh-CN"/>
              <a:t>111”</a:t>
            </a:r>
            <a:r>
              <a:rPr kumimoji="1" lang="zh-CN" altLang="en-US"/>
              <a:t>序列，当连续输入三个或三个以上</a:t>
            </a:r>
            <a:r>
              <a:rPr kumimoji="1" lang="en-US" altLang="zh-CN"/>
              <a:t>“1”</a:t>
            </a:r>
            <a:r>
              <a:rPr kumimoji="1" lang="zh-CN" altLang="en-US"/>
              <a:t>时，输出为“</a:t>
            </a:r>
            <a:r>
              <a:rPr kumimoji="1" lang="en-US" altLang="zh-CN"/>
              <a:t>1”</a:t>
            </a:r>
            <a:r>
              <a:rPr kumimoji="1" lang="zh-CN" altLang="en-US"/>
              <a:t>，否则输出为“</a:t>
            </a:r>
            <a:r>
              <a:rPr kumimoji="1" lang="en-US" altLang="zh-CN"/>
              <a:t>0”</a:t>
            </a:r>
            <a:endParaRPr kumimoji="1" lang="zh-CN" altLang="en-US"/>
          </a:p>
        </p:txBody>
      </p:sp>
      <p:sp>
        <p:nvSpPr>
          <p:cNvPr id="21511" name="Text Box 4">
            <a:extLst>
              <a:ext uri="{FF2B5EF4-FFF2-40B4-BE49-F238E27FC236}">
                <a16:creationId xmlns:a16="http://schemas.microsoft.com/office/drawing/2014/main" id="{259C0041-08FD-431B-A229-A56518521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2492375"/>
            <a:ext cx="781367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Courier New" panose="02070309020205020404" pitchFamily="49" charset="0"/>
              </a:rPr>
              <a:t>输入</a:t>
            </a:r>
            <a:r>
              <a:rPr kumimoji="1" lang="en-US" altLang="zh-CN">
                <a:latin typeface="Courier New" panose="02070309020205020404" pitchFamily="49" charset="0"/>
              </a:rPr>
              <a:t>X</a:t>
            </a:r>
            <a:r>
              <a:rPr kumimoji="1" lang="en-US" altLang="zh-CN">
                <a:latin typeface="Courier New" panose="02070309020205020404" pitchFamily="49" charset="0"/>
                <a:ea typeface="楷体_GB2312"/>
                <a:cs typeface="楷体_GB2312"/>
              </a:rPr>
              <a:t>: 0 1 1 1 0 1 1 0 1 1 1 1 0 ……</a:t>
            </a:r>
            <a:endParaRPr kumimoji="1" lang="zh-CN" altLang="en-US">
              <a:latin typeface="Courier New" panose="02070309020205020404" pitchFamily="49" charset="0"/>
              <a:ea typeface="楷体_GB2312"/>
              <a:cs typeface="楷体_GB231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Courier New" panose="02070309020205020404" pitchFamily="49" charset="0"/>
              </a:rPr>
              <a:t>输出</a:t>
            </a:r>
            <a:r>
              <a:rPr kumimoji="1" lang="en-US" altLang="zh-CN">
                <a:latin typeface="Courier New" panose="02070309020205020404" pitchFamily="49" charset="0"/>
              </a:rPr>
              <a:t>Z</a:t>
            </a:r>
            <a:r>
              <a:rPr kumimoji="1" lang="en-US" altLang="zh-CN">
                <a:latin typeface="Courier New" panose="02070309020205020404" pitchFamily="49" charset="0"/>
                <a:ea typeface="楷体_GB2312"/>
                <a:cs typeface="楷体_GB2312"/>
              </a:rPr>
              <a:t>: 0 0 0 1 0 0 0 0 0 0 1 1 0 ……</a:t>
            </a:r>
          </a:p>
        </p:txBody>
      </p:sp>
      <p:sp>
        <p:nvSpPr>
          <p:cNvPr id="21512" name="Line 5">
            <a:extLst>
              <a:ext uri="{FF2B5EF4-FFF2-40B4-BE49-F238E27FC236}">
                <a16:creationId xmlns:a16="http://schemas.microsoft.com/office/drawing/2014/main" id="{D0EEF628-1A74-40E4-A247-649A96A21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21013"/>
            <a:ext cx="1044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6">
            <a:extLst>
              <a:ext uri="{FF2B5EF4-FFF2-40B4-BE49-F238E27FC236}">
                <a16:creationId xmlns:a16="http://schemas.microsoft.com/office/drawing/2014/main" id="{C571BA94-3D27-4705-A99D-C88E6BE7C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088" y="3021013"/>
            <a:ext cx="1044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7">
            <a:extLst>
              <a:ext uri="{FF2B5EF4-FFF2-40B4-BE49-F238E27FC236}">
                <a16:creationId xmlns:a16="http://schemas.microsoft.com/office/drawing/2014/main" id="{4C5BE2FE-7255-404E-8A58-4A625DA95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8375" y="3128963"/>
            <a:ext cx="1044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6293" name="Rectangle 69">
            <a:extLst>
              <a:ext uri="{FF2B5EF4-FFF2-40B4-BE49-F238E27FC236}">
                <a16:creationId xmlns:a16="http://schemas.microsoft.com/office/drawing/2014/main" id="{74FDD44E-7608-4644-8B65-3354395D9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661025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Moore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电路实现，如何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716296" name="Rectangle 72">
            <a:extLst>
              <a:ext uri="{FF2B5EF4-FFF2-40B4-BE49-F238E27FC236}">
                <a16:creationId xmlns:a16="http://schemas.microsoft.com/office/drawing/2014/main" id="{C50D81A1-EA45-449A-870F-548F235A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49838"/>
            <a:ext cx="271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检测“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011”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，如何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?</a:t>
            </a:r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76">
            <a:extLst>
              <a:ext uri="{FF2B5EF4-FFF2-40B4-BE49-F238E27FC236}">
                <a16:creationId xmlns:a16="http://schemas.microsoft.com/office/drawing/2014/main" id="{7AAD9F6E-F439-42D7-9388-A96D0A9E04C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006850"/>
            <a:ext cx="5508625" cy="1727200"/>
            <a:chOff x="521" y="2524"/>
            <a:chExt cx="3470" cy="1088"/>
          </a:xfrm>
        </p:grpSpPr>
        <p:sp>
          <p:nvSpPr>
            <p:cNvPr id="21529" name="Text Box 31">
              <a:extLst>
                <a:ext uri="{FF2B5EF4-FFF2-40B4-BE49-F238E27FC236}">
                  <a16:creationId xmlns:a16="http://schemas.microsoft.com/office/drawing/2014/main" id="{3ED084E6-7D15-410E-9E01-8C1A11ED1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3" y="2659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Q</a:t>
              </a:r>
              <a:r>
                <a:rPr kumimoji="1" lang="en-US" altLang="zh-CN" sz="2400" baseline="-25000"/>
                <a:t>1</a:t>
              </a:r>
              <a:endParaRPr kumimoji="1" lang="en-US" altLang="zh-CN" sz="2400"/>
            </a:p>
          </p:txBody>
        </p:sp>
        <p:sp>
          <p:nvSpPr>
            <p:cNvPr id="21530" name="Rectangle 8">
              <a:extLst>
                <a:ext uri="{FF2B5EF4-FFF2-40B4-BE49-F238E27FC236}">
                  <a16:creationId xmlns:a16="http://schemas.microsoft.com/office/drawing/2014/main" id="{A749BBB2-1219-48FE-A717-0B32AE74E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833"/>
              <a:ext cx="427" cy="5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31" name="Line 9">
              <a:extLst>
                <a:ext uri="{FF2B5EF4-FFF2-40B4-BE49-F238E27FC236}">
                  <a16:creationId xmlns:a16="http://schemas.microsoft.com/office/drawing/2014/main" id="{6C0D287F-1D3B-4A60-9ABB-A7C1EE505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" y="2977"/>
              <a:ext cx="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32" name="Group 10">
              <a:extLst>
                <a:ext uri="{FF2B5EF4-FFF2-40B4-BE49-F238E27FC236}">
                  <a16:creationId xmlns:a16="http://schemas.microsoft.com/office/drawing/2014/main" id="{CBDDA648-BAEC-4346-9D00-F0674F3F7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3" y="3181"/>
              <a:ext cx="83" cy="146"/>
              <a:chOff x="1096" y="2853"/>
              <a:chExt cx="43" cy="96"/>
            </a:xfrm>
          </p:grpSpPr>
          <p:sp>
            <p:nvSpPr>
              <p:cNvPr id="21561" name="Line 11">
                <a:extLst>
                  <a:ext uri="{FF2B5EF4-FFF2-40B4-BE49-F238E27FC236}">
                    <a16:creationId xmlns:a16="http://schemas.microsoft.com/office/drawing/2014/main" id="{AD35821A-86F7-4AFF-BE71-226621A10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" y="2853"/>
                <a:ext cx="43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2" name="Line 12">
                <a:extLst>
                  <a:ext uri="{FF2B5EF4-FFF2-40B4-BE49-F238E27FC236}">
                    <a16:creationId xmlns:a16="http://schemas.microsoft.com/office/drawing/2014/main" id="{5CE84106-BBE6-4275-B61C-EE002F914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96" y="2901"/>
                <a:ext cx="43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33" name="Line 13">
              <a:extLst>
                <a:ext uri="{FF2B5EF4-FFF2-40B4-BE49-F238E27FC236}">
                  <a16:creationId xmlns:a16="http://schemas.microsoft.com/office/drawing/2014/main" id="{572F4100-1D7B-4964-8772-2280F51E0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3252"/>
              <a:ext cx="2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14">
              <a:extLst>
                <a:ext uri="{FF2B5EF4-FFF2-40B4-BE49-F238E27FC236}">
                  <a16:creationId xmlns:a16="http://schemas.microsoft.com/office/drawing/2014/main" id="{9F1BB57A-9B3C-4B34-9AFF-ABDF74D6B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977"/>
              <a:ext cx="2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Text Box 15">
              <a:extLst>
                <a:ext uri="{FF2B5EF4-FFF2-40B4-BE49-F238E27FC236}">
                  <a16:creationId xmlns:a16="http://schemas.microsoft.com/office/drawing/2014/main" id="{4CF1B56F-0D59-4056-B718-A60B230C5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" y="284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D</a:t>
              </a:r>
            </a:p>
          </p:txBody>
        </p:sp>
        <p:sp>
          <p:nvSpPr>
            <p:cNvPr id="21536" name="Rectangle 17">
              <a:extLst>
                <a:ext uri="{FF2B5EF4-FFF2-40B4-BE49-F238E27FC236}">
                  <a16:creationId xmlns:a16="http://schemas.microsoft.com/office/drawing/2014/main" id="{628393F3-1DC8-4B2E-B0E5-DA80ED4F4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2833"/>
              <a:ext cx="407" cy="5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37" name="Line 18">
              <a:extLst>
                <a:ext uri="{FF2B5EF4-FFF2-40B4-BE49-F238E27FC236}">
                  <a16:creationId xmlns:a16="http://schemas.microsoft.com/office/drawing/2014/main" id="{46BF62A9-27D2-4F3B-9735-A1EB448DC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2977"/>
              <a:ext cx="3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Line 19">
              <a:extLst>
                <a:ext uri="{FF2B5EF4-FFF2-40B4-BE49-F238E27FC236}">
                  <a16:creationId xmlns:a16="http://schemas.microsoft.com/office/drawing/2014/main" id="{90084905-4304-40C2-B5BF-4C6DEAD35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0" y="3252"/>
              <a:ext cx="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Line 20">
              <a:extLst>
                <a:ext uri="{FF2B5EF4-FFF2-40B4-BE49-F238E27FC236}">
                  <a16:creationId xmlns:a16="http://schemas.microsoft.com/office/drawing/2014/main" id="{0C59C744-2788-4687-9C90-822494B50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2977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Text Box 21">
              <a:extLst>
                <a:ext uri="{FF2B5EF4-FFF2-40B4-BE49-F238E27FC236}">
                  <a16:creationId xmlns:a16="http://schemas.microsoft.com/office/drawing/2014/main" id="{DA1EF98C-A134-4595-B55D-D9F7552B1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4" y="284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D</a:t>
              </a:r>
            </a:p>
          </p:txBody>
        </p:sp>
        <p:sp>
          <p:nvSpPr>
            <p:cNvPr id="21541" name="Line 24">
              <a:extLst>
                <a:ext uri="{FF2B5EF4-FFF2-40B4-BE49-F238E27FC236}">
                  <a16:creationId xmlns:a16="http://schemas.microsoft.com/office/drawing/2014/main" id="{1A13DD73-D2E5-474F-924B-D901B6CCF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6" y="2841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25">
              <a:extLst>
                <a:ext uri="{FF2B5EF4-FFF2-40B4-BE49-F238E27FC236}">
                  <a16:creationId xmlns:a16="http://schemas.microsoft.com/office/drawing/2014/main" id="{01C5653F-4C38-40D0-9084-C25AFD7B0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3252"/>
              <a:ext cx="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Line 26">
              <a:extLst>
                <a:ext uri="{FF2B5EF4-FFF2-40B4-BE49-F238E27FC236}">
                  <a16:creationId xmlns:a16="http://schemas.microsoft.com/office/drawing/2014/main" id="{6721C7EF-BF18-4DD6-901F-E878389A5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3252"/>
              <a:ext cx="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Text Box 28">
              <a:extLst>
                <a:ext uri="{FF2B5EF4-FFF2-40B4-BE49-F238E27FC236}">
                  <a16:creationId xmlns:a16="http://schemas.microsoft.com/office/drawing/2014/main" id="{6A6737B8-CDB7-46A8-BF08-AED365B1F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84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X</a:t>
              </a:r>
            </a:p>
          </p:txBody>
        </p:sp>
        <p:sp>
          <p:nvSpPr>
            <p:cNvPr id="21545" name="Text Box 29">
              <a:extLst>
                <a:ext uri="{FF2B5EF4-FFF2-40B4-BE49-F238E27FC236}">
                  <a16:creationId xmlns:a16="http://schemas.microsoft.com/office/drawing/2014/main" id="{2DF361AF-BC9D-46E4-8924-3936E35F4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136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CP</a:t>
              </a:r>
            </a:p>
          </p:txBody>
        </p:sp>
        <p:sp>
          <p:nvSpPr>
            <p:cNvPr id="21546" name="Text Box 30">
              <a:extLst>
                <a:ext uri="{FF2B5EF4-FFF2-40B4-BE49-F238E27FC236}">
                  <a16:creationId xmlns:a16="http://schemas.microsoft.com/office/drawing/2014/main" id="{8E414FE2-4563-44EA-BFC1-88081CC56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659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Q</a:t>
              </a:r>
              <a:r>
                <a:rPr kumimoji="1" lang="en-US" altLang="zh-CN" sz="2400" baseline="-25000"/>
                <a:t>0</a:t>
              </a:r>
              <a:endParaRPr kumimoji="1" lang="en-US" altLang="zh-CN" sz="2400"/>
            </a:p>
          </p:txBody>
        </p:sp>
        <p:grpSp>
          <p:nvGrpSpPr>
            <p:cNvPr id="21547" name="Group 33">
              <a:extLst>
                <a:ext uri="{FF2B5EF4-FFF2-40B4-BE49-F238E27FC236}">
                  <a16:creationId xmlns:a16="http://schemas.microsoft.com/office/drawing/2014/main" id="{9B7A9B50-EF06-4055-8820-ABA88B63D9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3191"/>
              <a:ext cx="83" cy="146"/>
              <a:chOff x="1096" y="2853"/>
              <a:chExt cx="43" cy="96"/>
            </a:xfrm>
          </p:grpSpPr>
          <p:sp>
            <p:nvSpPr>
              <p:cNvPr id="21559" name="Line 34">
                <a:extLst>
                  <a:ext uri="{FF2B5EF4-FFF2-40B4-BE49-F238E27FC236}">
                    <a16:creationId xmlns:a16="http://schemas.microsoft.com/office/drawing/2014/main" id="{F93BB413-2B92-47DC-9C74-9DB1099A7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" y="2853"/>
                <a:ext cx="43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0" name="Line 35">
                <a:extLst>
                  <a:ext uri="{FF2B5EF4-FFF2-40B4-BE49-F238E27FC236}">
                    <a16:creationId xmlns:a16="http://schemas.microsoft.com/office/drawing/2014/main" id="{F01B7BA9-2467-4D0D-95CC-5508850FD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96" y="2901"/>
                <a:ext cx="43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48" name="Line 39">
              <a:extLst>
                <a:ext uri="{FF2B5EF4-FFF2-40B4-BE49-F238E27FC236}">
                  <a16:creationId xmlns:a16="http://schemas.microsoft.com/office/drawing/2014/main" id="{9FA2EC45-50E2-4E42-83BB-0F5AB2FB6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3612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Oval 46">
              <a:extLst>
                <a:ext uri="{FF2B5EF4-FFF2-40B4-BE49-F238E27FC236}">
                  <a16:creationId xmlns:a16="http://schemas.microsoft.com/office/drawing/2014/main" id="{F5630C7F-B0AF-4227-913B-30E956231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226"/>
              <a:ext cx="77" cy="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50" name="Line 55">
              <a:extLst>
                <a:ext uri="{FF2B5EF4-FFF2-40B4-BE49-F238E27FC236}">
                  <a16:creationId xmlns:a16="http://schemas.microsoft.com/office/drawing/2014/main" id="{7BA1162A-F976-405F-AB19-1DC7904DC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2617"/>
              <a:ext cx="0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1" name="Line 56">
              <a:extLst>
                <a:ext uri="{FF2B5EF4-FFF2-40B4-BE49-F238E27FC236}">
                  <a16:creationId xmlns:a16="http://schemas.microsoft.com/office/drawing/2014/main" id="{E2BDBB9E-18D1-4C8D-8B3E-54C6844D5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2728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2" name="Line 57">
              <a:extLst>
                <a:ext uri="{FF2B5EF4-FFF2-40B4-BE49-F238E27FC236}">
                  <a16:creationId xmlns:a16="http://schemas.microsoft.com/office/drawing/2014/main" id="{235D0932-EAD6-4199-B165-3221EF57E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2614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Line 58">
              <a:extLst>
                <a:ext uri="{FF2B5EF4-FFF2-40B4-BE49-F238E27FC236}">
                  <a16:creationId xmlns:a16="http://schemas.microsoft.com/office/drawing/2014/main" id="{C58EBAD8-597F-40B2-A9E5-B3088921F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2728"/>
              <a:ext cx="11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4" name="Line 59">
              <a:extLst>
                <a:ext uri="{FF2B5EF4-FFF2-40B4-BE49-F238E27FC236}">
                  <a16:creationId xmlns:a16="http://schemas.microsoft.com/office/drawing/2014/main" id="{58D1267E-B764-45E7-8EBD-9E1F1185C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" y="2841"/>
              <a:ext cx="0" cy="1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Line 65">
              <a:extLst>
                <a:ext uri="{FF2B5EF4-FFF2-40B4-BE49-F238E27FC236}">
                  <a16:creationId xmlns:a16="http://schemas.microsoft.com/office/drawing/2014/main" id="{3A11CD31-F3A6-4873-8E8E-DA37C46D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728"/>
              <a:ext cx="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6" name="Text Box 66">
              <a:extLst>
                <a:ext uri="{FF2B5EF4-FFF2-40B4-BE49-F238E27FC236}">
                  <a16:creationId xmlns:a16="http://schemas.microsoft.com/office/drawing/2014/main" id="{C5C5F840-DE4B-40C8-9648-F91646EA0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635"/>
              <a:ext cx="20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/>
                  <a:cs typeface="楷体_GB2312"/>
                </a:rPr>
                <a:t>Z</a:t>
              </a:r>
              <a:endParaRPr kumimoji="1" lang="en-US" altLang="zh-CN" sz="2400" b="0" baseline="-25000">
                <a:ea typeface="楷体_GB2312"/>
                <a:cs typeface="楷体_GB2312"/>
              </a:endParaRPr>
            </a:p>
          </p:txBody>
        </p:sp>
        <p:sp>
          <p:nvSpPr>
            <p:cNvPr id="21557" name="AutoShape 67">
              <a:extLst>
                <a:ext uri="{FF2B5EF4-FFF2-40B4-BE49-F238E27FC236}">
                  <a16:creationId xmlns:a16="http://schemas.microsoft.com/office/drawing/2014/main" id="{08920ABF-48DD-4708-9B92-EDD7C5C96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524"/>
              <a:ext cx="354" cy="389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58" name="Oval 73">
              <a:extLst>
                <a:ext uri="{FF2B5EF4-FFF2-40B4-BE49-F238E27FC236}">
                  <a16:creationId xmlns:a16="http://schemas.microsoft.com/office/drawing/2014/main" id="{2A1B9044-A8D4-447A-B245-4B66E91C4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226"/>
              <a:ext cx="77" cy="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75">
            <a:extLst>
              <a:ext uri="{FF2B5EF4-FFF2-40B4-BE49-F238E27FC236}">
                <a16:creationId xmlns:a16="http://schemas.microsoft.com/office/drawing/2014/main" id="{952433BE-8238-4245-A5C6-418132A0CC8A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5014913"/>
            <a:ext cx="3116263" cy="1117600"/>
            <a:chOff x="566" y="3159"/>
            <a:chExt cx="1963" cy="704"/>
          </a:xfrm>
        </p:grpSpPr>
        <p:sp>
          <p:nvSpPr>
            <p:cNvPr id="21519" name="Line 40">
              <a:extLst>
                <a:ext uri="{FF2B5EF4-FFF2-40B4-BE49-F238E27FC236}">
                  <a16:creationId xmlns:a16="http://schemas.microsoft.com/office/drawing/2014/main" id="{30216077-E16D-488F-B7AA-B0342058C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3748"/>
              <a:ext cx="14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20" name="Group 48">
              <a:extLst>
                <a:ext uri="{FF2B5EF4-FFF2-40B4-BE49-F238E27FC236}">
                  <a16:creationId xmlns:a16="http://schemas.microsoft.com/office/drawing/2014/main" id="{4DDAEF7E-8FA6-4787-B11A-7255746F35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3612"/>
              <a:ext cx="307" cy="251"/>
              <a:chOff x="657" y="3861"/>
              <a:chExt cx="307" cy="251"/>
            </a:xfrm>
          </p:grpSpPr>
          <p:sp>
            <p:nvSpPr>
              <p:cNvPr id="21527" name="Text Box 41">
                <a:extLst>
                  <a:ext uri="{FF2B5EF4-FFF2-40B4-BE49-F238E27FC236}">
                    <a16:creationId xmlns:a16="http://schemas.microsoft.com/office/drawing/2014/main" id="{F49C5A74-887A-4ED6-8116-CA35A5923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3861"/>
                <a:ext cx="30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ea typeface="楷体_GB2312"/>
                    <a:cs typeface="楷体_GB2312"/>
                  </a:rPr>
                  <a:t>R</a:t>
                </a:r>
                <a:r>
                  <a:rPr kumimoji="1" lang="en-US" altLang="zh-CN" sz="2000" baseline="-25000">
                    <a:ea typeface="楷体_GB2312"/>
                    <a:cs typeface="楷体_GB2312"/>
                  </a:rPr>
                  <a:t>D</a:t>
                </a:r>
                <a:endParaRPr kumimoji="1" lang="en-US" altLang="zh-CN" sz="2000">
                  <a:ea typeface="楷体_GB2312"/>
                  <a:cs typeface="楷体_GB2312"/>
                </a:endParaRPr>
              </a:p>
            </p:txBody>
          </p:sp>
          <p:sp>
            <p:nvSpPr>
              <p:cNvPr id="21528" name="Line 42">
                <a:extLst>
                  <a:ext uri="{FF2B5EF4-FFF2-40B4-BE49-F238E27FC236}">
                    <a16:creationId xmlns:a16="http://schemas.microsoft.com/office/drawing/2014/main" id="{93D9121C-8EE7-4082-B8F2-1052D3DB5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7" y="3908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21" name="Oval 43">
              <a:extLst>
                <a:ext uri="{FF2B5EF4-FFF2-40B4-BE49-F238E27FC236}">
                  <a16:creationId xmlns:a16="http://schemas.microsoft.com/office/drawing/2014/main" id="{B9EB051E-B63E-48D8-B45E-B29DE72DA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3431"/>
              <a:ext cx="77" cy="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22" name="Line 45">
              <a:extLst>
                <a:ext uri="{FF2B5EF4-FFF2-40B4-BE49-F238E27FC236}">
                  <a16:creationId xmlns:a16="http://schemas.microsoft.com/office/drawing/2014/main" id="{7B4B0A1E-19D2-48F1-A7BD-484772352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499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47">
              <a:extLst>
                <a:ext uri="{FF2B5EF4-FFF2-40B4-BE49-F238E27FC236}">
                  <a16:creationId xmlns:a16="http://schemas.microsoft.com/office/drawing/2014/main" id="{3B5012FE-0647-429E-B30B-FA6D88DF1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499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Text Box 50">
              <a:extLst>
                <a:ext uri="{FF2B5EF4-FFF2-40B4-BE49-F238E27FC236}">
                  <a16:creationId xmlns:a16="http://schemas.microsoft.com/office/drawing/2014/main" id="{7FB2F103-31AC-4154-B6A9-54BC3F750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159"/>
              <a:ext cx="30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R</a:t>
              </a:r>
              <a:r>
                <a:rPr kumimoji="1" lang="en-US" altLang="zh-CN" sz="2000" baseline="-25000">
                  <a:ea typeface="楷体_GB2312"/>
                  <a:cs typeface="楷体_GB2312"/>
                </a:rPr>
                <a:t>D</a:t>
              </a:r>
              <a:endParaRPr kumimoji="1" lang="en-US" altLang="zh-CN" sz="2000">
                <a:ea typeface="楷体_GB2312"/>
                <a:cs typeface="楷体_GB2312"/>
              </a:endParaRPr>
            </a:p>
          </p:txBody>
        </p:sp>
        <p:sp>
          <p:nvSpPr>
            <p:cNvPr id="21525" name="Text Box 53">
              <a:extLst>
                <a:ext uri="{FF2B5EF4-FFF2-40B4-BE49-F238E27FC236}">
                  <a16:creationId xmlns:a16="http://schemas.microsoft.com/office/drawing/2014/main" id="{42B78B2A-4A54-43E9-928E-2BE8FA845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159"/>
              <a:ext cx="30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R</a:t>
              </a:r>
              <a:r>
                <a:rPr kumimoji="1" lang="en-US" altLang="zh-CN" sz="2000" baseline="-25000">
                  <a:ea typeface="楷体_GB2312"/>
                  <a:cs typeface="楷体_GB2312"/>
                </a:rPr>
                <a:t>D</a:t>
              </a:r>
              <a:endParaRPr kumimoji="1" lang="en-US" altLang="zh-CN" sz="2000">
                <a:ea typeface="楷体_GB2312"/>
                <a:cs typeface="楷体_GB2312"/>
              </a:endParaRPr>
            </a:p>
          </p:txBody>
        </p:sp>
        <p:sp>
          <p:nvSpPr>
            <p:cNvPr id="21526" name="Oval 74">
              <a:extLst>
                <a:ext uri="{FF2B5EF4-FFF2-40B4-BE49-F238E27FC236}">
                  <a16:creationId xmlns:a16="http://schemas.microsoft.com/office/drawing/2014/main" id="{7620C2DA-6348-40DB-A793-D7948B9D1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430"/>
              <a:ext cx="77" cy="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6293" grpId="0"/>
      <p:bldP spid="17162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EE86ED9A-AEC8-4BA7-A59B-F561840A34F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E24A36-5735-4841-AE82-E498CC1930B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2D519CD7-43B3-4A8F-863F-2D6B5B96AB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00466267-87DA-4540-BD79-97EB513CF0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68B8833-E7DD-48C4-8CAC-2C6FBF9E562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18283D22-D9B2-4177-A122-49C2BBA1F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D480BF3F-FF89-4BF0-92E1-85A99A12B5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9B6EFBA-BD32-4704-8FE0-5EE2B1E48A1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8E3FF438-925D-4CDC-A54C-C85D732C2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0A9821B5-2C4D-46FB-8CFD-49DFE712B2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64B568A-BB1A-433F-80AA-CBD11120E33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B3CEED1-E1EB-48BB-91B1-AA62CDFC28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2BFB072F-89C3-46AA-A05E-B1341FF9A7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7188"/>
            <a:ext cx="8135937" cy="4789487"/>
          </a:xfrm>
        </p:spPr>
        <p:txBody>
          <a:bodyPr/>
          <a:lstStyle/>
          <a:p>
            <a:r>
              <a:rPr lang="zh-CN" altLang="en-US" sz="3200"/>
              <a:t>寄存器</a:t>
            </a:r>
          </a:p>
          <a:p>
            <a:r>
              <a:rPr lang="zh-CN" altLang="en-US" sz="3200"/>
              <a:t>移位寄存器</a:t>
            </a:r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D16E8DB4-2AB9-4422-B34B-611EF22AD2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B32419E-5E4A-4B8D-A078-ACDE05EBCDE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AACB086E-DA62-471B-B6B1-E389BF6643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5F7672B1-CFDD-4DCB-A194-4B7B055AD1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CA5697E-94D5-4A41-9A5C-2DC5F0AA3FB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C8FBD30-382C-4FA4-96B2-5FE09EFFB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寄存器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42EADBED-02A7-493D-94A7-9C4758513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若干触发器的集合</a:t>
            </a:r>
          </a:p>
          <a:p>
            <a:pPr lvl="1"/>
            <a:r>
              <a:rPr lang="zh-CN" altLang="en-US"/>
              <a:t>每个触发器具有相同的外围电路结构</a:t>
            </a:r>
          </a:p>
          <a:p>
            <a:pPr lvl="1"/>
            <a:r>
              <a:rPr lang="zh-CN" altLang="en-US"/>
              <a:t>所有触发器共享时钟和控制信号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控制信号选项</a:t>
            </a:r>
          </a:p>
          <a:p>
            <a:pPr lvl="1"/>
            <a:r>
              <a:rPr lang="zh-CN" altLang="en-US"/>
              <a:t>异步复位</a:t>
            </a:r>
          </a:p>
          <a:p>
            <a:pPr lvl="1"/>
            <a:r>
              <a:rPr lang="zh-CN" altLang="en-US"/>
              <a:t>输入使能</a:t>
            </a:r>
          </a:p>
          <a:p>
            <a:pPr lvl="1"/>
            <a:r>
              <a:rPr lang="zh-CN" altLang="en-US"/>
              <a:t>输出使能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249E7659-7BB6-4014-9B2F-5A6703F30E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CBF8945-8F47-41DF-A018-A51BC57C380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C0B13A40-0809-4F4E-8768-00E298EEC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E361DB59-2B68-4B73-9F8D-9D60160FE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0D5C5A-DB44-4C2E-A380-ACFF5191AAD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70C7460A-C60C-43A2-983D-4F36345BD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74x273</a:t>
            </a:r>
          </a:p>
        </p:txBody>
      </p:sp>
      <p:sp>
        <p:nvSpPr>
          <p:cNvPr id="1747971" name="Rectangle 3">
            <a:extLst>
              <a:ext uri="{FF2B5EF4-FFF2-40B4-BE49-F238E27FC236}">
                <a16:creationId xmlns:a16="http://schemas.microsoft.com/office/drawing/2014/main" id="{72DF5A0F-65F0-45DC-BC77-0AF1FEC49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2386013" cy="1187450"/>
          </a:xfrm>
        </p:spPr>
        <p:txBody>
          <a:bodyPr/>
          <a:lstStyle/>
          <a:p>
            <a:r>
              <a:rPr lang="zh-CN" altLang="en-US"/>
              <a:t>带异步清零八位寄存器</a:t>
            </a:r>
          </a:p>
        </p:txBody>
      </p:sp>
      <p:pic>
        <p:nvPicPr>
          <p:cNvPr id="1747974" name="Picture 6">
            <a:extLst>
              <a:ext uri="{FF2B5EF4-FFF2-40B4-BE49-F238E27FC236}">
                <a16:creationId xmlns:a16="http://schemas.microsoft.com/office/drawing/2014/main" id="{56963735-27FA-49FC-A3D1-B809DF7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3" y="908050"/>
            <a:ext cx="1905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975" name="Picture 7">
            <a:extLst>
              <a:ext uri="{FF2B5EF4-FFF2-40B4-BE49-F238E27FC236}">
                <a16:creationId xmlns:a16="http://schemas.microsoft.com/office/drawing/2014/main" id="{3CFFAEF7-2581-483C-A930-3C88754D3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449388"/>
            <a:ext cx="28860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8">
            <a:extLst>
              <a:ext uri="{FF2B5EF4-FFF2-40B4-BE49-F238E27FC236}">
                <a16:creationId xmlns:a16="http://schemas.microsoft.com/office/drawing/2014/main" id="{27AA0666-0FEE-4429-890C-CA6E5504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4005263"/>
            <a:ext cx="8232775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9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E08F1BA8-CA16-4A20-AA0B-9CE2BE67B4C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9B4274C-ADB0-4E51-9EC2-6683EC0AB77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8861E80A-C9B3-48C9-BB4A-C368647631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635DA2B4-BF49-4BED-A8E7-257A7F449E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8DA0EF5-3111-4186-A70B-74F1E5491BF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1E2DAFBE-2C59-4528-A2BA-FBD70E449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74x374</a:t>
            </a:r>
            <a:endParaRPr lang="zh-CN" altLang="en-US"/>
          </a:p>
        </p:txBody>
      </p:sp>
      <p:sp>
        <p:nvSpPr>
          <p:cNvPr id="1664003" name="Rectangle 3">
            <a:extLst>
              <a:ext uri="{FF2B5EF4-FFF2-40B4-BE49-F238E27FC236}">
                <a16:creationId xmlns:a16="http://schemas.microsoft.com/office/drawing/2014/main" id="{2051DB78-2B43-48F9-8140-D320A71D7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2525713" cy="2001837"/>
          </a:xfrm>
        </p:spPr>
        <p:txBody>
          <a:bodyPr/>
          <a:lstStyle/>
          <a:p>
            <a:r>
              <a:rPr lang="zh-CN" altLang="en-US"/>
              <a:t>带三态输出八位寄存器</a:t>
            </a:r>
          </a:p>
        </p:txBody>
      </p:sp>
      <p:pic>
        <p:nvPicPr>
          <p:cNvPr id="10247" name="Picture 4">
            <a:extLst>
              <a:ext uri="{FF2B5EF4-FFF2-40B4-BE49-F238E27FC236}">
                <a16:creationId xmlns:a16="http://schemas.microsoft.com/office/drawing/2014/main" id="{DD785816-F33D-4691-A0A2-ABA62C174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304925"/>
            <a:ext cx="52101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1FF8CD14-9C2B-497C-B0AA-68E5817A2E19}"/>
              </a:ext>
            </a:extLst>
          </p:cNvPr>
          <p:cNvGrpSpPr>
            <a:grpSpLocks/>
          </p:cNvGrpSpPr>
          <p:nvPr/>
        </p:nvGrpSpPr>
        <p:grpSpPr bwMode="auto">
          <a:xfrm>
            <a:off x="744538" y="3500438"/>
            <a:ext cx="7212012" cy="2782887"/>
            <a:chOff x="560" y="2205"/>
            <a:chExt cx="4543" cy="1753"/>
          </a:xfrm>
        </p:grpSpPr>
        <p:sp>
          <p:nvSpPr>
            <p:cNvPr id="10249" name="Rectangle 6">
              <a:extLst>
                <a:ext uri="{FF2B5EF4-FFF2-40B4-BE49-F238E27FC236}">
                  <a16:creationId xmlns:a16="http://schemas.microsoft.com/office/drawing/2014/main" id="{E161AE12-D198-4D6D-90A4-66FC1E60A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740"/>
              <a:ext cx="124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高阻</a:t>
              </a:r>
            </a:p>
          </p:txBody>
        </p:sp>
        <p:sp>
          <p:nvSpPr>
            <p:cNvPr id="10250" name="Rectangle 7">
              <a:extLst>
                <a:ext uri="{FF2B5EF4-FFF2-40B4-BE49-F238E27FC236}">
                  <a16:creationId xmlns:a16="http://schemas.microsoft.com/office/drawing/2014/main" id="{56075224-0B9D-45B7-85F3-11B4F2A2A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3740"/>
              <a:ext cx="978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51" name="Rectangle 8">
              <a:extLst>
                <a:ext uri="{FF2B5EF4-FFF2-40B4-BE49-F238E27FC236}">
                  <a16:creationId xmlns:a16="http://schemas.microsoft.com/office/drawing/2014/main" id="{1AF73715-D166-4C8E-B6AA-E04418133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3740"/>
              <a:ext cx="43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52" name="Rectangle 9">
              <a:extLst>
                <a:ext uri="{FF2B5EF4-FFF2-40B4-BE49-F238E27FC236}">
                  <a16:creationId xmlns:a16="http://schemas.microsoft.com/office/drawing/2014/main" id="{E1A7706A-2202-46FA-A4BF-0AAC2D630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740"/>
              <a:ext cx="444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10253" name="Rectangle 10">
              <a:extLst>
                <a:ext uri="{FF2B5EF4-FFF2-40B4-BE49-F238E27FC236}">
                  <a16:creationId xmlns:a16="http://schemas.microsoft.com/office/drawing/2014/main" id="{28075372-A941-4C19-8C54-3E92A2B9C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3740"/>
              <a:ext cx="46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54" name="Rectangle 11">
              <a:extLst>
                <a:ext uri="{FF2B5EF4-FFF2-40B4-BE49-F238E27FC236}">
                  <a16:creationId xmlns:a16="http://schemas.microsoft.com/office/drawing/2014/main" id="{5AA7FFC3-EE61-4383-8B5A-C000BC4F5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538"/>
              <a:ext cx="124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高阻</a:t>
              </a:r>
            </a:p>
          </p:txBody>
        </p:sp>
        <p:sp>
          <p:nvSpPr>
            <p:cNvPr id="10255" name="Rectangle 12">
              <a:extLst>
                <a:ext uri="{FF2B5EF4-FFF2-40B4-BE49-F238E27FC236}">
                  <a16:creationId xmlns:a16="http://schemas.microsoft.com/office/drawing/2014/main" id="{BA142F94-F064-41F5-9A8D-C8F2ADB00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3538"/>
              <a:ext cx="9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56" name="Rectangle 13">
              <a:extLst>
                <a:ext uri="{FF2B5EF4-FFF2-40B4-BE49-F238E27FC236}">
                  <a16:creationId xmlns:a16="http://schemas.microsoft.com/office/drawing/2014/main" id="{373E274B-FDF9-4228-B109-96B65DC6A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3538"/>
              <a:ext cx="43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57" name="Rectangle 14">
              <a:extLst>
                <a:ext uri="{FF2B5EF4-FFF2-40B4-BE49-F238E27FC236}">
                  <a16:creationId xmlns:a16="http://schemas.microsoft.com/office/drawing/2014/main" id="{61E05EBB-828B-4C81-BE01-185CA90AF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538"/>
              <a:ext cx="4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10258" name="Rectangle 15">
              <a:extLst>
                <a:ext uri="{FF2B5EF4-FFF2-40B4-BE49-F238E27FC236}">
                  <a16:creationId xmlns:a16="http://schemas.microsoft.com/office/drawing/2014/main" id="{19FD064D-8197-41E1-8126-D12519E7E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3538"/>
              <a:ext cx="46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59" name="Rectangle 16">
              <a:extLst>
                <a:ext uri="{FF2B5EF4-FFF2-40B4-BE49-F238E27FC236}">
                  <a16:creationId xmlns:a16="http://schemas.microsoft.com/office/drawing/2014/main" id="{0C3A2F67-3438-4E94-92B7-0016B13BE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538"/>
              <a:ext cx="107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存入数据</a:t>
              </a:r>
            </a:p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禁止输出</a:t>
              </a:r>
            </a:p>
          </p:txBody>
        </p:sp>
        <p:sp>
          <p:nvSpPr>
            <p:cNvPr id="10260" name="Rectangle 17">
              <a:extLst>
                <a:ext uri="{FF2B5EF4-FFF2-40B4-BE49-F238E27FC236}">
                  <a16:creationId xmlns:a16="http://schemas.microsoft.com/office/drawing/2014/main" id="{A2B4A822-4485-467C-BBB7-AFFF61CD6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3336"/>
              <a:ext cx="9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61" name="Rectangle 18">
              <a:extLst>
                <a:ext uri="{FF2B5EF4-FFF2-40B4-BE49-F238E27FC236}">
                  <a16:creationId xmlns:a16="http://schemas.microsoft.com/office/drawing/2014/main" id="{C021102B-2531-451A-A6D6-A53456680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3336"/>
              <a:ext cx="43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62" name="Rectangle 19">
              <a:extLst>
                <a:ext uri="{FF2B5EF4-FFF2-40B4-BE49-F238E27FC236}">
                  <a16:creationId xmlns:a16="http://schemas.microsoft.com/office/drawing/2014/main" id="{A6AE6625-EC44-4FCA-8993-28202D84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336"/>
              <a:ext cx="4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10263" name="Rectangle 20">
              <a:extLst>
                <a:ext uri="{FF2B5EF4-FFF2-40B4-BE49-F238E27FC236}">
                  <a16:creationId xmlns:a16="http://schemas.microsoft.com/office/drawing/2014/main" id="{49146BFC-D990-4C80-A77D-AD46C64A0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3336"/>
              <a:ext cx="46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64" name="Rectangle 21">
              <a:extLst>
                <a:ext uri="{FF2B5EF4-FFF2-40B4-BE49-F238E27FC236}">
                  <a16:creationId xmlns:a16="http://schemas.microsoft.com/office/drawing/2014/main" id="{8ACAEE17-3135-4509-9C98-E46B1F5D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113"/>
              <a:ext cx="111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内部对应触发器的状态</a:t>
              </a:r>
            </a:p>
          </p:txBody>
        </p:sp>
        <p:sp>
          <p:nvSpPr>
            <p:cNvPr id="10265" name="Rectangle 22">
              <a:extLst>
                <a:ext uri="{FF2B5EF4-FFF2-40B4-BE49-F238E27FC236}">
                  <a16:creationId xmlns:a16="http://schemas.microsoft.com/office/drawing/2014/main" id="{9F558697-0114-4061-8592-ECE498E3E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3135"/>
              <a:ext cx="97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66" name="Rectangle 23">
              <a:extLst>
                <a:ext uri="{FF2B5EF4-FFF2-40B4-BE49-F238E27FC236}">
                  <a16:creationId xmlns:a16="http://schemas.microsoft.com/office/drawing/2014/main" id="{D385C4CD-FD06-4235-AC7B-F0A0EB703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3135"/>
              <a:ext cx="43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67" name="Rectangle 24">
              <a:extLst>
                <a:ext uri="{FF2B5EF4-FFF2-40B4-BE49-F238E27FC236}">
                  <a16:creationId xmlns:a16="http://schemas.microsoft.com/office/drawing/2014/main" id="{4BE31C07-45CD-4E9D-9DC4-307D86B70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135"/>
              <a:ext cx="44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10268" name="Rectangle 25">
              <a:extLst>
                <a:ext uri="{FF2B5EF4-FFF2-40B4-BE49-F238E27FC236}">
                  <a16:creationId xmlns:a16="http://schemas.microsoft.com/office/drawing/2014/main" id="{8AA1ED6B-C990-4141-ADF3-2B2ADDBB2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3135"/>
              <a:ext cx="46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69" name="Rectangle 26">
              <a:extLst>
                <a:ext uri="{FF2B5EF4-FFF2-40B4-BE49-F238E27FC236}">
                  <a16:creationId xmlns:a16="http://schemas.microsoft.com/office/drawing/2014/main" id="{585BC881-DE4B-4141-8E76-B4B69D73F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3113"/>
              <a:ext cx="916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存入数据</a:t>
              </a:r>
            </a:p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读出数据</a:t>
              </a:r>
            </a:p>
          </p:txBody>
        </p:sp>
        <p:sp>
          <p:nvSpPr>
            <p:cNvPr id="10270" name="Line 27">
              <a:extLst>
                <a:ext uri="{FF2B5EF4-FFF2-40B4-BE49-F238E27FC236}">
                  <a16:creationId xmlns:a16="http://schemas.microsoft.com/office/drawing/2014/main" id="{02E2373F-E666-4E13-A596-47BCEA079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3135"/>
              <a:ext cx="0" cy="20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28">
              <a:extLst>
                <a:ext uri="{FF2B5EF4-FFF2-40B4-BE49-F238E27FC236}">
                  <a16:creationId xmlns:a16="http://schemas.microsoft.com/office/drawing/2014/main" id="{D1468197-3DDC-46F3-A8EF-77454586C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9" y="3336"/>
              <a:ext cx="0" cy="2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29">
              <a:extLst>
                <a:ext uri="{FF2B5EF4-FFF2-40B4-BE49-F238E27FC236}">
                  <a16:creationId xmlns:a16="http://schemas.microsoft.com/office/drawing/2014/main" id="{804F11B6-8BA4-4993-AF79-499914021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3538"/>
              <a:ext cx="0" cy="4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30">
              <a:extLst>
                <a:ext uri="{FF2B5EF4-FFF2-40B4-BE49-F238E27FC236}">
                  <a16:creationId xmlns:a16="http://schemas.microsoft.com/office/drawing/2014/main" id="{C00F90D2-31E8-455F-A598-34BD3E6F3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3538"/>
              <a:ext cx="0" cy="2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31">
              <a:extLst>
                <a:ext uri="{FF2B5EF4-FFF2-40B4-BE49-F238E27FC236}">
                  <a16:creationId xmlns:a16="http://schemas.microsoft.com/office/drawing/2014/main" id="{8D1E2481-4511-449C-A5FF-B53FCD528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9" y="3740"/>
              <a:ext cx="0" cy="2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Rectangle 32">
              <a:extLst>
                <a:ext uri="{FF2B5EF4-FFF2-40B4-BE49-F238E27FC236}">
                  <a16:creationId xmlns:a16="http://schemas.microsoft.com/office/drawing/2014/main" id="{43EFF415-B43C-4FB3-80AE-9675D0522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734"/>
              <a:ext cx="124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cs typeface="Times New Roman" panose="02020603050405020304" pitchFamily="18" charset="0"/>
                </a:rPr>
                <a:t>Q</a:t>
              </a:r>
              <a:r>
                <a:rPr lang="en-US" altLang="zh-CN" sz="1800" baseline="-30000">
                  <a:cs typeface="Times New Roman" panose="02020603050405020304" pitchFamily="18" charset="0"/>
                </a:rPr>
                <a:t>0</a:t>
              </a:r>
              <a:r>
                <a:rPr lang="en-US" altLang="zh-CN" sz="1800">
                  <a:cs typeface="Times New Roman" panose="02020603050405020304" pitchFamily="18" charset="0"/>
                </a:rPr>
                <a:t>~Q</a:t>
              </a:r>
              <a:r>
                <a:rPr lang="en-US" altLang="zh-CN" sz="1800" baseline="-30000">
                  <a:cs typeface="Times New Roman" panose="02020603050405020304" pitchFamily="18" charset="0"/>
                </a:rPr>
                <a:t>7</a:t>
              </a:r>
              <a:endParaRPr lang="en-US" altLang="zh-CN" sz="1800">
                <a:cs typeface="Times New Roman" panose="02020603050405020304" pitchFamily="18" charset="0"/>
              </a:endParaRPr>
            </a:p>
          </p:txBody>
        </p:sp>
        <p:sp>
          <p:nvSpPr>
            <p:cNvPr id="10276" name="Rectangle 33">
              <a:extLst>
                <a:ext uri="{FF2B5EF4-FFF2-40B4-BE49-F238E27FC236}">
                  <a16:creationId xmlns:a16="http://schemas.microsoft.com/office/drawing/2014/main" id="{2C613375-71AE-4655-AD94-89F40A0F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2770"/>
              <a:ext cx="43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cs typeface="Times New Roman" panose="02020603050405020304" pitchFamily="18" charset="0"/>
                </a:rPr>
                <a:t>D</a:t>
              </a:r>
              <a:r>
                <a:rPr lang="en-US" altLang="zh-CN" sz="1800" baseline="-20000"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277" name="Rectangle 34">
              <a:extLst>
                <a:ext uri="{FF2B5EF4-FFF2-40B4-BE49-F238E27FC236}">
                  <a16:creationId xmlns:a16="http://schemas.microsoft.com/office/drawing/2014/main" id="{EF64A9A9-6942-4BE5-B2ED-D7D89A0E1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2770"/>
              <a:ext cx="4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>
                  <a:cs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10278" name="Rectangle 35">
              <a:extLst>
                <a:ext uri="{FF2B5EF4-FFF2-40B4-BE49-F238E27FC236}">
                  <a16:creationId xmlns:a16="http://schemas.microsoft.com/office/drawing/2014/main" id="{53BCB05E-E07E-4872-AC91-4A65CB6BC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614"/>
              <a:ext cx="1243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输出</a:t>
              </a:r>
            </a:p>
          </p:txBody>
        </p:sp>
        <p:sp>
          <p:nvSpPr>
            <p:cNvPr id="10279" name="Rectangle 36">
              <a:extLst>
                <a:ext uri="{FF2B5EF4-FFF2-40B4-BE49-F238E27FC236}">
                  <a16:creationId xmlns:a16="http://schemas.microsoft.com/office/drawing/2014/main" id="{449CB080-03BE-4386-B1F1-AD6759DD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2589"/>
              <a:ext cx="94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1600"/>
                <a:t>内部触发器</a:t>
              </a:r>
            </a:p>
          </p:txBody>
        </p:sp>
        <p:sp>
          <p:nvSpPr>
            <p:cNvPr id="10280" name="Rectangle 37">
              <a:extLst>
                <a:ext uri="{FF2B5EF4-FFF2-40B4-BE49-F238E27FC236}">
                  <a16:creationId xmlns:a16="http://schemas.microsoft.com/office/drawing/2014/main" id="{4D14B607-1B05-4E9B-A776-973CDA78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568"/>
              <a:ext cx="134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输  入</a:t>
              </a:r>
            </a:p>
          </p:txBody>
        </p:sp>
        <p:sp>
          <p:nvSpPr>
            <p:cNvPr id="10281" name="Rectangle 38">
              <a:extLst>
                <a:ext uri="{FF2B5EF4-FFF2-40B4-BE49-F238E27FC236}">
                  <a16:creationId xmlns:a16="http://schemas.microsoft.com/office/drawing/2014/main" id="{B89DB675-A83B-4D4C-9900-F0CFC6A9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568"/>
              <a:ext cx="783" cy="5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600">
                  <a:cs typeface="Times New Roman" panose="02020603050405020304" pitchFamily="18" charset="0"/>
                </a:rPr>
                <a:t>工作模式</a:t>
              </a:r>
            </a:p>
          </p:txBody>
        </p:sp>
        <p:sp>
          <p:nvSpPr>
            <p:cNvPr id="10282" name="Line 39">
              <a:extLst>
                <a:ext uri="{FF2B5EF4-FFF2-40B4-BE49-F238E27FC236}">
                  <a16:creationId xmlns:a16="http://schemas.microsoft.com/office/drawing/2014/main" id="{B2C00486-6507-4AF1-87E5-607F512F5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2568"/>
              <a:ext cx="0" cy="20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Line 40">
              <a:extLst>
                <a:ext uri="{FF2B5EF4-FFF2-40B4-BE49-F238E27FC236}">
                  <a16:creationId xmlns:a16="http://schemas.microsoft.com/office/drawing/2014/main" id="{7B0D082C-46A0-4667-A790-A39C4D1E9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568"/>
              <a:ext cx="0" cy="138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Line 41">
              <a:extLst>
                <a:ext uri="{FF2B5EF4-FFF2-40B4-BE49-F238E27FC236}">
                  <a16:creationId xmlns:a16="http://schemas.microsoft.com/office/drawing/2014/main" id="{FCED0A7A-9824-4F4A-8324-5EF97E637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9" y="2817"/>
              <a:ext cx="0" cy="109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Line 42">
              <a:extLst>
                <a:ext uri="{FF2B5EF4-FFF2-40B4-BE49-F238E27FC236}">
                  <a16:creationId xmlns:a16="http://schemas.microsoft.com/office/drawing/2014/main" id="{F14FE53C-B2BA-46D3-863F-94A96EB04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817"/>
              <a:ext cx="134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Line 43">
              <a:extLst>
                <a:ext uri="{FF2B5EF4-FFF2-40B4-BE49-F238E27FC236}">
                  <a16:creationId xmlns:a16="http://schemas.microsoft.com/office/drawing/2014/main" id="{DAABC116-3576-44F7-829D-8BD6C17F1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2568"/>
              <a:ext cx="0" cy="138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44">
              <a:extLst>
                <a:ext uri="{FF2B5EF4-FFF2-40B4-BE49-F238E27FC236}">
                  <a16:creationId xmlns:a16="http://schemas.microsoft.com/office/drawing/2014/main" id="{59FCADA8-50F7-46CE-B0C9-A44B99754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2569"/>
              <a:ext cx="0" cy="138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Line 45">
              <a:extLst>
                <a:ext uri="{FF2B5EF4-FFF2-40B4-BE49-F238E27FC236}">
                  <a16:creationId xmlns:a16="http://schemas.microsoft.com/office/drawing/2014/main" id="{F15DCA5E-4A72-4216-B594-3619ADE25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2776"/>
              <a:ext cx="0" cy="76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46">
              <a:extLst>
                <a:ext uri="{FF2B5EF4-FFF2-40B4-BE49-F238E27FC236}">
                  <a16:creationId xmlns:a16="http://schemas.microsoft.com/office/drawing/2014/main" id="{19DE7364-975F-4D78-874A-EF5A73F21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3" y="2817"/>
              <a:ext cx="0" cy="113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Line 47">
              <a:extLst>
                <a:ext uri="{FF2B5EF4-FFF2-40B4-BE49-F238E27FC236}">
                  <a16:creationId xmlns:a16="http://schemas.microsoft.com/office/drawing/2014/main" id="{0FE6D096-68A2-4804-8D11-4C2CDF2FF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2568"/>
              <a:ext cx="437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Line 48">
              <a:extLst>
                <a:ext uri="{FF2B5EF4-FFF2-40B4-BE49-F238E27FC236}">
                  <a16:creationId xmlns:a16="http://schemas.microsoft.com/office/drawing/2014/main" id="{74075C28-E4B7-44EB-93A2-F45E27FE1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3957"/>
              <a:ext cx="437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Line 49">
              <a:extLst>
                <a:ext uri="{FF2B5EF4-FFF2-40B4-BE49-F238E27FC236}">
                  <a16:creationId xmlns:a16="http://schemas.microsoft.com/office/drawing/2014/main" id="{C7084533-9BAF-4EA6-A5DB-3C6B7E32E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3105"/>
              <a:ext cx="4378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Line 50">
              <a:extLst>
                <a:ext uri="{FF2B5EF4-FFF2-40B4-BE49-F238E27FC236}">
                  <a16:creationId xmlns:a16="http://schemas.microsoft.com/office/drawing/2014/main" id="{C03976E9-20E2-4FCA-9EA9-F7E15DBBA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3538"/>
              <a:ext cx="437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94" name="Object 51">
              <a:extLst>
                <a:ext uri="{FF2B5EF4-FFF2-40B4-BE49-F238E27FC236}">
                  <a16:creationId xmlns:a16="http://schemas.microsoft.com/office/drawing/2014/main" id="{C160D7C8-D438-4766-8DFF-FB1181580B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3" y="2839"/>
            <a:ext cx="29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8" name="公式" r:id="rId5" imgW="253780" imgH="215713" progId="Equation.3">
                    <p:embed/>
                  </p:oleObj>
                </mc:Choice>
                <mc:Fallback>
                  <p:oleObj name="公式" r:id="rId5" imgW="253780" imgH="215713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2839"/>
                          <a:ext cx="290" cy="224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5" name="Rectangle 52">
              <a:extLst>
                <a:ext uri="{FF2B5EF4-FFF2-40B4-BE49-F238E27FC236}">
                  <a16:creationId xmlns:a16="http://schemas.microsoft.com/office/drawing/2014/main" id="{4B3EDC66-F6B4-45F4-97EC-8F6DAE29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795"/>
              <a:ext cx="4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</a:pPr>
              <a:r>
                <a:rPr lang="en-US" altLang="zh-CN" sz="1800">
                  <a:cs typeface="Times New Roman" panose="02020603050405020304" pitchFamily="18" charset="0"/>
                </a:rPr>
                <a:t>Q</a:t>
              </a:r>
              <a:r>
                <a:rPr lang="en-US" altLang="zh-CN" sz="1800" baseline="-30000">
                  <a:cs typeface="Times New Roman" panose="02020603050405020304" pitchFamily="18" charset="0"/>
                </a:rPr>
                <a:t>i</a:t>
              </a:r>
              <a:r>
                <a:rPr lang="en-US" altLang="zh-CN" sz="1800" baseline="30000">
                  <a:cs typeface="Times New Roman" panose="02020603050405020304" pitchFamily="18" charset="0"/>
                </a:rPr>
                <a:t>n+1</a:t>
              </a:r>
              <a:endParaRPr lang="en-US" altLang="zh-CN" sz="1800" baseline="-20000">
                <a:cs typeface="Times New Roman" panose="02020603050405020304" pitchFamily="18" charset="0"/>
              </a:endParaRPr>
            </a:p>
          </p:txBody>
        </p:sp>
        <p:sp>
          <p:nvSpPr>
            <p:cNvPr id="10296" name="Text Box 53">
              <a:extLst>
                <a:ext uri="{FF2B5EF4-FFF2-40B4-BE49-F238E27FC236}">
                  <a16:creationId xmlns:a16="http://schemas.microsoft.com/office/drawing/2014/main" id="{458B2C4A-603C-425E-93C8-83C1F9944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205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宋体" panose="02010600030101010101" pitchFamily="2" charset="-122"/>
                </a:rPr>
                <a:t>功能表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40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1F5526EA-BD0D-49F2-8C71-2CEAE8F3DEC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6229F95-611D-418C-9261-BB55DBBEA26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BE7CB1F7-B565-4C52-A43A-94CD45F57D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95272C1D-843B-4DAD-9FE5-FAC195CBF5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4D1D2E9-E338-4B56-A0B8-DF600295E44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12293" name="Picture 9">
            <a:extLst>
              <a:ext uri="{FF2B5EF4-FFF2-40B4-BE49-F238E27FC236}">
                <a16:creationId xmlns:a16="http://schemas.microsoft.com/office/drawing/2014/main" id="{5CA3842A-4BDE-427A-A114-E95516669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1592263"/>
            <a:ext cx="38322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2">
            <a:extLst>
              <a:ext uri="{FF2B5EF4-FFF2-40B4-BE49-F238E27FC236}">
                <a16:creationId xmlns:a16="http://schemas.microsoft.com/office/drawing/2014/main" id="{5B49D19B-9455-4638-A13F-E0555AE03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74x377</a:t>
            </a:r>
            <a:endParaRPr lang="zh-CN" altLang="en-US"/>
          </a:p>
        </p:txBody>
      </p:sp>
      <p:sp>
        <p:nvSpPr>
          <p:cNvPr id="1741827" name="Rectangle 3">
            <a:extLst>
              <a:ext uri="{FF2B5EF4-FFF2-40B4-BE49-F238E27FC236}">
                <a16:creationId xmlns:a16="http://schemas.microsoft.com/office/drawing/2014/main" id="{0446917A-060C-4060-AEA1-4439DE241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510088" cy="647700"/>
          </a:xfrm>
        </p:spPr>
        <p:txBody>
          <a:bodyPr/>
          <a:lstStyle/>
          <a:p>
            <a:r>
              <a:rPr lang="zh-CN" altLang="en-US"/>
              <a:t>带输入使能八位寄存器</a:t>
            </a:r>
          </a:p>
        </p:txBody>
      </p:sp>
      <p:sp>
        <p:nvSpPr>
          <p:cNvPr id="12296" name="Text Box 6">
            <a:extLst>
              <a:ext uri="{FF2B5EF4-FFF2-40B4-BE49-F238E27FC236}">
                <a16:creationId xmlns:a16="http://schemas.microsoft.com/office/drawing/2014/main" id="{F7F8E2BD-5771-4D31-8582-AC0266CF6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4560888"/>
            <a:ext cx="639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b="0">
                <a:latin typeface="Arial" panose="020B0604020202020204" pitchFamily="34" charset="0"/>
              </a:rPr>
              <a:t>... 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79220A0A-805A-4F61-A93D-0D36ACF7E11B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2595563"/>
            <a:ext cx="3384550" cy="2741612"/>
            <a:chOff x="499" y="1635"/>
            <a:chExt cx="2132" cy="1816"/>
          </a:xfrm>
        </p:grpSpPr>
        <p:pic>
          <p:nvPicPr>
            <p:cNvPr id="12298" name="Picture 10">
              <a:extLst>
                <a:ext uri="{FF2B5EF4-FFF2-40B4-BE49-F238E27FC236}">
                  <a16:creationId xmlns:a16="http://schemas.microsoft.com/office/drawing/2014/main" id="{F87B3034-8D82-40A2-AE86-08C0FA68B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001"/>
              <a:ext cx="2132" cy="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" name="Rectangle 11">
              <a:extLst>
                <a:ext uri="{FF2B5EF4-FFF2-40B4-BE49-F238E27FC236}">
                  <a16:creationId xmlns:a16="http://schemas.microsoft.com/office/drawing/2014/main" id="{29EB9B6E-FCD0-4E28-89E9-F2D3EBBF0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635"/>
              <a:ext cx="69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功能表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EFDBA015-BE98-417A-9509-09754A54E69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A0EA337-554C-4012-B2AF-E213D71F7CD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713AC41A-1E19-4329-8089-D16C4E6BBB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9CF2DD5C-47BD-4257-BB24-ED05DC67C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6FACC3E-F7AB-4680-B5B3-BE8FF699FFE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242DEBE8-FD54-41DE-93D2-CA485644A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移位寄存器</a:t>
            </a:r>
          </a:p>
        </p:txBody>
      </p:sp>
      <p:sp>
        <p:nvSpPr>
          <p:cNvPr id="1668099" name="Rectangle 3">
            <a:extLst>
              <a:ext uri="{FF2B5EF4-FFF2-40B4-BE49-F238E27FC236}">
                <a16:creationId xmlns:a16="http://schemas.microsoft.com/office/drawing/2014/main" id="{F4B7CAF2-0234-4F2F-AE68-DB64B6C46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3970338" cy="4824413"/>
          </a:xfrm>
        </p:spPr>
        <p:txBody>
          <a:bodyPr/>
          <a:lstStyle/>
          <a:p>
            <a:r>
              <a:rPr kumimoji="1" lang="zh-CN" altLang="en-US"/>
              <a:t>按移位方向分类</a:t>
            </a:r>
          </a:p>
          <a:p>
            <a:pPr lvl="1"/>
            <a:r>
              <a:rPr lang="zh-CN" altLang="en-US" b="1"/>
              <a:t>单向移位寄存器</a:t>
            </a:r>
          </a:p>
          <a:p>
            <a:pPr lvl="1"/>
            <a:r>
              <a:rPr lang="zh-CN" altLang="en-US" b="1"/>
              <a:t>双向移位寄存器</a:t>
            </a:r>
          </a:p>
          <a:p>
            <a:r>
              <a:rPr kumimoji="1" lang="zh-CN" altLang="en-US"/>
              <a:t>按输入输出方式分类</a:t>
            </a:r>
          </a:p>
          <a:p>
            <a:pPr lvl="1"/>
            <a:r>
              <a:rPr kumimoji="1" lang="zh-CN" altLang="en-US" b="1"/>
              <a:t>串入</a:t>
            </a:r>
            <a:r>
              <a:rPr kumimoji="1" lang="en-US" altLang="zh-CN" b="1"/>
              <a:t>—</a:t>
            </a:r>
            <a:r>
              <a:rPr kumimoji="1" lang="zh-CN" altLang="en-US" b="1"/>
              <a:t>串出</a:t>
            </a:r>
          </a:p>
          <a:p>
            <a:pPr lvl="1"/>
            <a:r>
              <a:rPr kumimoji="1" lang="zh-CN" altLang="en-US" b="1"/>
              <a:t>串入</a:t>
            </a:r>
            <a:r>
              <a:rPr kumimoji="1" lang="en-US" altLang="zh-CN" b="1"/>
              <a:t>—</a:t>
            </a:r>
            <a:r>
              <a:rPr kumimoji="1" lang="zh-CN" altLang="en-US" b="1"/>
              <a:t>并出</a:t>
            </a:r>
          </a:p>
          <a:p>
            <a:pPr lvl="1"/>
            <a:r>
              <a:rPr kumimoji="1" lang="zh-CN" altLang="en-US" b="1"/>
              <a:t>并入</a:t>
            </a:r>
            <a:r>
              <a:rPr kumimoji="1" lang="en-US" altLang="zh-CN" b="1"/>
              <a:t>—</a:t>
            </a:r>
            <a:r>
              <a:rPr kumimoji="1" lang="zh-CN" altLang="en-US" b="1"/>
              <a:t>串出</a:t>
            </a:r>
          </a:p>
          <a:p>
            <a:pPr lvl="1"/>
            <a:r>
              <a:rPr kumimoji="1" lang="zh-CN" altLang="en-US" b="1"/>
              <a:t>并入</a:t>
            </a:r>
            <a:r>
              <a:rPr kumimoji="1" lang="en-US" altLang="zh-CN" b="1"/>
              <a:t>—</a:t>
            </a:r>
            <a:r>
              <a:rPr kumimoji="1" lang="zh-CN" altLang="en-US" b="1"/>
              <a:t>并出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9C317BF-1256-453C-819E-7C600F67E0A0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1773238"/>
            <a:ext cx="3902075" cy="4584700"/>
            <a:chOff x="2880" y="867"/>
            <a:chExt cx="2458" cy="3178"/>
          </a:xfrm>
        </p:grpSpPr>
        <p:sp>
          <p:nvSpPr>
            <p:cNvPr id="13320" name="Rectangle 5">
              <a:extLst>
                <a:ext uri="{FF2B5EF4-FFF2-40B4-BE49-F238E27FC236}">
                  <a16:creationId xmlns:a16="http://schemas.microsoft.com/office/drawing/2014/main" id="{AD770FBB-C2BC-40E1-AB03-208322C88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872"/>
              <a:ext cx="30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21" name="Rectangle 6">
              <a:extLst>
                <a:ext uri="{FF2B5EF4-FFF2-40B4-BE49-F238E27FC236}">
                  <a16:creationId xmlns:a16="http://schemas.microsoft.com/office/drawing/2014/main" id="{69F3E318-AD15-42F6-8AA9-84F3A87E0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" y="877"/>
              <a:ext cx="30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22" name="Rectangle 7">
              <a:extLst>
                <a:ext uri="{FF2B5EF4-FFF2-40B4-BE49-F238E27FC236}">
                  <a16:creationId xmlns:a16="http://schemas.microsoft.com/office/drawing/2014/main" id="{7E5B0735-A09A-421C-9E21-4674EA268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867"/>
              <a:ext cx="30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23" name="Rectangle 8">
              <a:extLst>
                <a:ext uri="{FF2B5EF4-FFF2-40B4-BE49-F238E27FC236}">
                  <a16:creationId xmlns:a16="http://schemas.microsoft.com/office/drawing/2014/main" id="{91233C62-2B40-4BE4-9F04-8CBA2AC2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" y="872"/>
              <a:ext cx="30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24" name="Line 9">
              <a:extLst>
                <a:ext uri="{FF2B5EF4-FFF2-40B4-BE49-F238E27FC236}">
                  <a16:creationId xmlns:a16="http://schemas.microsoft.com/office/drawing/2014/main" id="{6C8B766A-BA42-4609-9666-055300BB0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1074"/>
              <a:ext cx="1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Line 10">
              <a:extLst>
                <a:ext uri="{FF2B5EF4-FFF2-40B4-BE49-F238E27FC236}">
                  <a16:creationId xmlns:a16="http://schemas.microsoft.com/office/drawing/2014/main" id="{52EED8C5-C3AA-41F1-BEC5-971B07880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8" y="1086"/>
              <a:ext cx="1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11">
              <a:extLst>
                <a:ext uri="{FF2B5EF4-FFF2-40B4-BE49-F238E27FC236}">
                  <a16:creationId xmlns:a16="http://schemas.microsoft.com/office/drawing/2014/main" id="{B602A404-6F8E-40DC-8C0A-BC9CABA88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1074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12">
              <a:extLst>
                <a:ext uri="{FF2B5EF4-FFF2-40B4-BE49-F238E27FC236}">
                  <a16:creationId xmlns:a16="http://schemas.microsoft.com/office/drawing/2014/main" id="{6FBE7A9F-26BC-4589-AE6F-65FCAAB76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1085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13">
              <a:extLst>
                <a:ext uri="{FF2B5EF4-FFF2-40B4-BE49-F238E27FC236}">
                  <a16:creationId xmlns:a16="http://schemas.microsoft.com/office/drawing/2014/main" id="{99C1A4A8-712A-4E06-9A9E-12141E9D5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4" y="1074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Text Box 14">
              <a:extLst>
                <a:ext uri="{FF2B5EF4-FFF2-40B4-BE49-F238E27FC236}">
                  <a16:creationId xmlns:a16="http://schemas.microsoft.com/office/drawing/2014/main" id="{7808BD73-50E8-4D37-908F-F880C8FFC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954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30" name="Text Box 15">
              <a:extLst>
                <a:ext uri="{FF2B5EF4-FFF2-40B4-BE49-F238E27FC236}">
                  <a16:creationId xmlns:a16="http://schemas.microsoft.com/office/drawing/2014/main" id="{3B6082A8-6EAF-43DA-BA0C-7C2F68167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" y="951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31" name="Text Box 16">
              <a:extLst>
                <a:ext uri="{FF2B5EF4-FFF2-40B4-BE49-F238E27FC236}">
                  <a16:creationId xmlns:a16="http://schemas.microsoft.com/office/drawing/2014/main" id="{391FE599-A3BD-453A-8837-6A6E36FE7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947"/>
              <a:ext cx="33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32" name="Text Box 17">
              <a:extLst>
                <a:ext uri="{FF2B5EF4-FFF2-40B4-BE49-F238E27FC236}">
                  <a16:creationId xmlns:a16="http://schemas.microsoft.com/office/drawing/2014/main" id="{B75BB6C3-52C0-45B2-8063-03A916CFF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0" y="951"/>
              <a:ext cx="33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33" name="Rectangle 18">
              <a:extLst>
                <a:ext uri="{FF2B5EF4-FFF2-40B4-BE49-F238E27FC236}">
                  <a16:creationId xmlns:a16="http://schemas.microsoft.com/office/drawing/2014/main" id="{62EC6161-20CC-4B57-B0DD-5870107BD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1601"/>
              <a:ext cx="30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34" name="Rectangle 19">
              <a:extLst>
                <a:ext uri="{FF2B5EF4-FFF2-40B4-BE49-F238E27FC236}">
                  <a16:creationId xmlns:a16="http://schemas.microsoft.com/office/drawing/2014/main" id="{F7BCC287-9F00-4907-BC18-C34C2A29E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606"/>
              <a:ext cx="30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35" name="Rectangle 20">
              <a:extLst>
                <a:ext uri="{FF2B5EF4-FFF2-40B4-BE49-F238E27FC236}">
                  <a16:creationId xmlns:a16="http://schemas.microsoft.com/office/drawing/2014/main" id="{C78877CB-E797-4557-9BFA-D088A0388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596"/>
              <a:ext cx="303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36" name="Rectangle 21">
              <a:extLst>
                <a:ext uri="{FF2B5EF4-FFF2-40B4-BE49-F238E27FC236}">
                  <a16:creationId xmlns:a16="http://schemas.microsoft.com/office/drawing/2014/main" id="{6156AE45-41DE-46FE-876C-327FB8D9D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" y="1601"/>
              <a:ext cx="30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37" name="Line 22">
              <a:extLst>
                <a:ext uri="{FF2B5EF4-FFF2-40B4-BE49-F238E27FC236}">
                  <a16:creationId xmlns:a16="http://schemas.microsoft.com/office/drawing/2014/main" id="{47191EDE-6392-4655-91E5-BBA6A97AA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03"/>
              <a:ext cx="1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Line 23">
              <a:extLst>
                <a:ext uri="{FF2B5EF4-FFF2-40B4-BE49-F238E27FC236}">
                  <a16:creationId xmlns:a16="http://schemas.microsoft.com/office/drawing/2014/main" id="{02F04272-F3B8-4139-803C-2E6B92D90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803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Line 24">
              <a:extLst>
                <a:ext uri="{FF2B5EF4-FFF2-40B4-BE49-F238E27FC236}">
                  <a16:creationId xmlns:a16="http://schemas.microsoft.com/office/drawing/2014/main" id="{423594E1-6BC9-4850-85A4-735B3AE72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1" y="1800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Line 25">
              <a:extLst>
                <a:ext uri="{FF2B5EF4-FFF2-40B4-BE49-F238E27FC236}">
                  <a16:creationId xmlns:a16="http://schemas.microsoft.com/office/drawing/2014/main" id="{7FC5B352-27CA-449F-8A18-8DF541762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804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Text Box 26">
              <a:extLst>
                <a:ext uri="{FF2B5EF4-FFF2-40B4-BE49-F238E27FC236}">
                  <a16:creationId xmlns:a16="http://schemas.microsoft.com/office/drawing/2014/main" id="{2A201832-1DD9-4F98-BA3A-7ACE6A017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1684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42" name="Text Box 27">
              <a:extLst>
                <a:ext uri="{FF2B5EF4-FFF2-40B4-BE49-F238E27FC236}">
                  <a16:creationId xmlns:a16="http://schemas.microsoft.com/office/drawing/2014/main" id="{844B9784-CC09-4E0F-A8FE-7D0C845C4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9" y="1681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43" name="Text Box 28">
              <a:extLst>
                <a:ext uri="{FF2B5EF4-FFF2-40B4-BE49-F238E27FC236}">
                  <a16:creationId xmlns:a16="http://schemas.microsoft.com/office/drawing/2014/main" id="{BD3D31D7-DE1F-4336-B5C1-7B7102F63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677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44" name="Text Box 29">
              <a:extLst>
                <a:ext uri="{FF2B5EF4-FFF2-40B4-BE49-F238E27FC236}">
                  <a16:creationId xmlns:a16="http://schemas.microsoft.com/office/drawing/2014/main" id="{933E1637-C5B6-4938-ABF6-CD9B22CD2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" y="1681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45" name="Line 30">
              <a:extLst>
                <a:ext uri="{FF2B5EF4-FFF2-40B4-BE49-F238E27FC236}">
                  <a16:creationId xmlns:a16="http://schemas.microsoft.com/office/drawing/2014/main" id="{4CDE2CAA-7ED9-4B0C-84B9-247B896C0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0" y="1570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31">
              <a:extLst>
                <a:ext uri="{FF2B5EF4-FFF2-40B4-BE49-F238E27FC236}">
                  <a16:creationId xmlns:a16="http://schemas.microsoft.com/office/drawing/2014/main" id="{46AA552F-B159-4949-AB4A-7A67348BA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5" y="1570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32">
              <a:extLst>
                <a:ext uri="{FF2B5EF4-FFF2-40B4-BE49-F238E27FC236}">
                  <a16:creationId xmlns:a16="http://schemas.microsoft.com/office/drawing/2014/main" id="{79A765BA-714B-4673-83B1-C136CCD86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9" y="1797"/>
              <a:ext cx="1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Line 33">
              <a:extLst>
                <a:ext uri="{FF2B5EF4-FFF2-40B4-BE49-F238E27FC236}">
                  <a16:creationId xmlns:a16="http://schemas.microsoft.com/office/drawing/2014/main" id="{005D22D4-B6B6-4AFD-988E-4A0113ECF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3" y="1570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Rectangle 34">
              <a:extLst>
                <a:ext uri="{FF2B5EF4-FFF2-40B4-BE49-F238E27FC236}">
                  <a16:creationId xmlns:a16="http://schemas.microsoft.com/office/drawing/2014/main" id="{D264DEEC-153D-4EFE-9086-3D11DEA91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2331"/>
              <a:ext cx="30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50" name="Rectangle 35">
              <a:extLst>
                <a:ext uri="{FF2B5EF4-FFF2-40B4-BE49-F238E27FC236}">
                  <a16:creationId xmlns:a16="http://schemas.microsoft.com/office/drawing/2014/main" id="{678CA200-0970-4827-8F30-F6CB755CC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2336"/>
              <a:ext cx="303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51" name="Rectangle 36">
              <a:extLst>
                <a:ext uri="{FF2B5EF4-FFF2-40B4-BE49-F238E27FC236}">
                  <a16:creationId xmlns:a16="http://schemas.microsoft.com/office/drawing/2014/main" id="{9D6855B5-3564-4545-933D-B29434DA4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341"/>
              <a:ext cx="303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52" name="Rectangle 37">
              <a:extLst>
                <a:ext uri="{FF2B5EF4-FFF2-40B4-BE49-F238E27FC236}">
                  <a16:creationId xmlns:a16="http://schemas.microsoft.com/office/drawing/2014/main" id="{75C69247-37ED-4610-9169-777EB00C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2331"/>
              <a:ext cx="30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53" name="Line 38">
              <a:extLst>
                <a:ext uri="{FF2B5EF4-FFF2-40B4-BE49-F238E27FC236}">
                  <a16:creationId xmlns:a16="http://schemas.microsoft.com/office/drawing/2014/main" id="{942F190E-EFFF-40DC-8742-4FA6FDB5FC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125" y="2843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4" name="Line 39">
              <a:extLst>
                <a:ext uri="{FF2B5EF4-FFF2-40B4-BE49-F238E27FC236}">
                  <a16:creationId xmlns:a16="http://schemas.microsoft.com/office/drawing/2014/main" id="{8A06D879-0E21-4B09-A8FC-D956446F4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2533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40">
              <a:extLst>
                <a:ext uri="{FF2B5EF4-FFF2-40B4-BE49-F238E27FC236}">
                  <a16:creationId xmlns:a16="http://schemas.microsoft.com/office/drawing/2014/main" id="{3BE8B351-C60F-416B-B4D6-FDD2C5B44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2530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Line 41">
              <a:extLst>
                <a:ext uri="{FF2B5EF4-FFF2-40B4-BE49-F238E27FC236}">
                  <a16:creationId xmlns:a16="http://schemas.microsoft.com/office/drawing/2014/main" id="{B48EAD49-19A9-47FD-8574-FA8CE9FF9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6" y="2534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Text Box 42">
              <a:extLst>
                <a:ext uri="{FF2B5EF4-FFF2-40B4-BE49-F238E27FC236}">
                  <a16:creationId xmlns:a16="http://schemas.microsoft.com/office/drawing/2014/main" id="{5155FFD0-CF81-4A71-96D7-0CFDF067C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2414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58" name="Text Box 43">
              <a:extLst>
                <a:ext uri="{FF2B5EF4-FFF2-40B4-BE49-F238E27FC236}">
                  <a16:creationId xmlns:a16="http://schemas.microsoft.com/office/drawing/2014/main" id="{9A3BF9BD-1C77-4E04-B331-AC3EEA347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2410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59" name="Text Box 44">
              <a:extLst>
                <a:ext uri="{FF2B5EF4-FFF2-40B4-BE49-F238E27FC236}">
                  <a16:creationId xmlns:a16="http://schemas.microsoft.com/office/drawing/2014/main" id="{B68FD058-27D3-4241-A395-11442D14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2406"/>
              <a:ext cx="33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60" name="Text Box 45">
              <a:extLst>
                <a:ext uri="{FF2B5EF4-FFF2-40B4-BE49-F238E27FC236}">
                  <a16:creationId xmlns:a16="http://schemas.microsoft.com/office/drawing/2014/main" id="{3D2EF4E1-4ACC-4E28-AC1D-9A2C242F0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0" y="2410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61" name="Line 46">
              <a:extLst>
                <a:ext uri="{FF2B5EF4-FFF2-40B4-BE49-F238E27FC236}">
                  <a16:creationId xmlns:a16="http://schemas.microsoft.com/office/drawing/2014/main" id="{DF9790D7-979D-4F16-87C5-22600665B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2" y="2523"/>
              <a:ext cx="1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47">
              <a:extLst>
                <a:ext uri="{FF2B5EF4-FFF2-40B4-BE49-F238E27FC236}">
                  <a16:creationId xmlns:a16="http://schemas.microsoft.com/office/drawing/2014/main" id="{300FC185-A739-4418-9DB5-E99BF236B2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31" y="2833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3" name="Line 48">
              <a:extLst>
                <a:ext uri="{FF2B5EF4-FFF2-40B4-BE49-F238E27FC236}">
                  <a16:creationId xmlns:a16="http://schemas.microsoft.com/office/drawing/2014/main" id="{4AE221F1-6F02-44C4-B54F-BF3DD3AEB3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37" y="2838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4" name="Line 49">
              <a:extLst>
                <a:ext uri="{FF2B5EF4-FFF2-40B4-BE49-F238E27FC236}">
                  <a16:creationId xmlns:a16="http://schemas.microsoft.com/office/drawing/2014/main" id="{E6ED8780-810E-4AC7-85C0-D785F5209F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43" y="2843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5" name="Rectangle 50">
              <a:extLst>
                <a:ext uri="{FF2B5EF4-FFF2-40B4-BE49-F238E27FC236}">
                  <a16:creationId xmlns:a16="http://schemas.microsoft.com/office/drawing/2014/main" id="{018EA77F-B216-488D-B2AE-F5C4C9970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3193"/>
              <a:ext cx="30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66" name="Rectangle 51">
              <a:extLst>
                <a:ext uri="{FF2B5EF4-FFF2-40B4-BE49-F238E27FC236}">
                  <a16:creationId xmlns:a16="http://schemas.microsoft.com/office/drawing/2014/main" id="{AE25E0F1-C5E3-49F7-A058-FF84CFA3C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3198"/>
              <a:ext cx="303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67" name="Rectangle 52">
              <a:extLst>
                <a:ext uri="{FF2B5EF4-FFF2-40B4-BE49-F238E27FC236}">
                  <a16:creationId xmlns:a16="http://schemas.microsoft.com/office/drawing/2014/main" id="{CDE76453-3EF5-4235-9454-6E8AF4BB7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3203"/>
              <a:ext cx="303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68" name="Rectangle 53">
              <a:extLst>
                <a:ext uri="{FF2B5EF4-FFF2-40B4-BE49-F238E27FC236}">
                  <a16:creationId xmlns:a16="http://schemas.microsoft.com/office/drawing/2014/main" id="{E44339C1-BA26-47CD-A27F-E9C33C0AA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3193"/>
              <a:ext cx="30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69" name="Line 54">
              <a:extLst>
                <a:ext uri="{FF2B5EF4-FFF2-40B4-BE49-F238E27FC236}">
                  <a16:creationId xmlns:a16="http://schemas.microsoft.com/office/drawing/2014/main" id="{3A478111-D33B-4D66-93C8-2B1138E87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" y="3395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0" name="Line 55">
              <a:extLst>
                <a:ext uri="{FF2B5EF4-FFF2-40B4-BE49-F238E27FC236}">
                  <a16:creationId xmlns:a16="http://schemas.microsoft.com/office/drawing/2014/main" id="{0129C5E0-B661-4434-9C2B-810B18B7F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3392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1" name="Line 56">
              <a:extLst>
                <a:ext uri="{FF2B5EF4-FFF2-40B4-BE49-F238E27FC236}">
                  <a16:creationId xmlns:a16="http://schemas.microsoft.com/office/drawing/2014/main" id="{16F05FC8-FF3E-43F4-A8A7-7140F495F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3396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2" name="Text Box 57">
              <a:extLst>
                <a:ext uri="{FF2B5EF4-FFF2-40B4-BE49-F238E27FC236}">
                  <a16:creationId xmlns:a16="http://schemas.microsoft.com/office/drawing/2014/main" id="{CFA17C0D-7C86-48A1-8980-E05332C42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3275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73" name="Text Box 58">
              <a:extLst>
                <a:ext uri="{FF2B5EF4-FFF2-40B4-BE49-F238E27FC236}">
                  <a16:creationId xmlns:a16="http://schemas.microsoft.com/office/drawing/2014/main" id="{D21F8ABC-F47C-49DB-A088-A2872B038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3273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74" name="Text Box 59">
              <a:extLst>
                <a:ext uri="{FF2B5EF4-FFF2-40B4-BE49-F238E27FC236}">
                  <a16:creationId xmlns:a16="http://schemas.microsoft.com/office/drawing/2014/main" id="{00C04779-2E34-47EC-A6DB-E1E7BC4F6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3284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75" name="Text Box 60">
              <a:extLst>
                <a:ext uri="{FF2B5EF4-FFF2-40B4-BE49-F238E27FC236}">
                  <a16:creationId xmlns:a16="http://schemas.microsoft.com/office/drawing/2014/main" id="{D2A577B1-9273-47B3-A85D-D53F36C04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0" y="3273"/>
              <a:ext cx="33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FF</a:t>
              </a:r>
            </a:p>
          </p:txBody>
        </p:sp>
        <p:sp>
          <p:nvSpPr>
            <p:cNvPr id="13376" name="Line 61">
              <a:extLst>
                <a:ext uri="{FF2B5EF4-FFF2-40B4-BE49-F238E27FC236}">
                  <a16:creationId xmlns:a16="http://schemas.microsoft.com/office/drawing/2014/main" id="{EDD8F02B-F9F3-4B3B-9846-95750BA7E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3158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7" name="Line 62">
              <a:extLst>
                <a:ext uri="{FF2B5EF4-FFF2-40B4-BE49-F238E27FC236}">
                  <a16:creationId xmlns:a16="http://schemas.microsoft.com/office/drawing/2014/main" id="{8C1F9668-DB81-47F0-BA19-23FC49F91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0" y="3155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8" name="Line 63">
              <a:extLst>
                <a:ext uri="{FF2B5EF4-FFF2-40B4-BE49-F238E27FC236}">
                  <a16:creationId xmlns:a16="http://schemas.microsoft.com/office/drawing/2014/main" id="{6395B3BD-7634-4358-A4B2-430E6618E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5" y="3153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9" name="Line 64">
              <a:extLst>
                <a:ext uri="{FF2B5EF4-FFF2-40B4-BE49-F238E27FC236}">
                  <a16:creationId xmlns:a16="http://schemas.microsoft.com/office/drawing/2014/main" id="{60C61413-FF5B-41F6-9146-34630B32E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7" y="3158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0" name="Line 65">
              <a:extLst>
                <a:ext uri="{FF2B5EF4-FFF2-40B4-BE49-F238E27FC236}">
                  <a16:creationId xmlns:a16="http://schemas.microsoft.com/office/drawing/2014/main" id="{9C765DEF-F0E3-4A78-81E3-161A5D21F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3389"/>
              <a:ext cx="1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1" name="Line 66">
              <a:extLst>
                <a:ext uri="{FF2B5EF4-FFF2-40B4-BE49-F238E27FC236}">
                  <a16:creationId xmlns:a16="http://schemas.microsoft.com/office/drawing/2014/main" id="{9B2770E0-F6D5-4AED-A49F-398144F6AD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116" y="3705"/>
              <a:ext cx="1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2" name="Line 67">
              <a:extLst>
                <a:ext uri="{FF2B5EF4-FFF2-40B4-BE49-F238E27FC236}">
                  <a16:creationId xmlns:a16="http://schemas.microsoft.com/office/drawing/2014/main" id="{C3F2541B-E71C-460A-B988-AC9DF594F9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22" y="3695"/>
              <a:ext cx="1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3" name="Line 68">
              <a:extLst>
                <a:ext uri="{FF2B5EF4-FFF2-40B4-BE49-F238E27FC236}">
                  <a16:creationId xmlns:a16="http://schemas.microsoft.com/office/drawing/2014/main" id="{9F8A729E-C6EE-4AB0-8EA5-64C8F53B05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28" y="3700"/>
              <a:ext cx="1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4" name="Line 69">
              <a:extLst>
                <a:ext uri="{FF2B5EF4-FFF2-40B4-BE49-F238E27FC236}">
                  <a16:creationId xmlns:a16="http://schemas.microsoft.com/office/drawing/2014/main" id="{8B256108-48D3-4901-BA02-0458442198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33" y="3705"/>
              <a:ext cx="1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5" name="Text Box 70">
              <a:extLst>
                <a:ext uri="{FF2B5EF4-FFF2-40B4-BE49-F238E27FC236}">
                  <a16:creationId xmlns:a16="http://schemas.microsoft.com/office/drawing/2014/main" id="{5A45DFA6-0EDC-4242-96F6-178154685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1276"/>
              <a:ext cx="93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/>
                <a:t>串入－串出</a:t>
              </a:r>
            </a:p>
          </p:txBody>
        </p:sp>
        <p:sp>
          <p:nvSpPr>
            <p:cNvPr id="13386" name="Text Box 71">
              <a:extLst>
                <a:ext uri="{FF2B5EF4-FFF2-40B4-BE49-F238E27FC236}">
                  <a16:creationId xmlns:a16="http://schemas.microsoft.com/office/drawing/2014/main" id="{EAE36E60-4F0C-4F9A-B4B1-8929D53BC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2020"/>
              <a:ext cx="93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/>
                <a:t>串入－并出</a:t>
              </a:r>
            </a:p>
          </p:txBody>
        </p:sp>
        <p:sp>
          <p:nvSpPr>
            <p:cNvPr id="13387" name="Text Box 72">
              <a:extLst>
                <a:ext uri="{FF2B5EF4-FFF2-40B4-BE49-F238E27FC236}">
                  <a16:creationId xmlns:a16="http://schemas.microsoft.com/office/drawing/2014/main" id="{289D891C-616D-49D4-A854-E7AFA6AD9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2908"/>
              <a:ext cx="109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/>
                <a:t>并入－串出</a:t>
              </a:r>
            </a:p>
          </p:txBody>
        </p:sp>
        <p:sp>
          <p:nvSpPr>
            <p:cNvPr id="13388" name="Text Box 73">
              <a:extLst>
                <a:ext uri="{FF2B5EF4-FFF2-40B4-BE49-F238E27FC236}">
                  <a16:creationId xmlns:a16="http://schemas.microsoft.com/office/drawing/2014/main" id="{9872B8A7-766B-4539-84DB-330A318AE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" y="3770"/>
              <a:ext cx="105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/>
                <a:t>并入－并出</a:t>
              </a:r>
            </a:p>
          </p:txBody>
        </p:sp>
        <p:sp>
          <p:nvSpPr>
            <p:cNvPr id="13389" name="Line 74">
              <a:extLst>
                <a:ext uri="{FF2B5EF4-FFF2-40B4-BE49-F238E27FC236}">
                  <a16:creationId xmlns:a16="http://schemas.microsoft.com/office/drawing/2014/main" id="{775B8B66-405E-46D1-8DAB-C02C950B4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9" y="1570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80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63E3D0D3-6B5D-4D55-A979-F9D1475BBEA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BF366E-F6EF-4FB7-AEC5-B61C416FFEC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2F2FB00B-189B-4392-BA08-AB2D6FFB4A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4061A3EE-2674-4968-97CF-A02A4DC98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1FF0A4-07AB-4DE5-86A2-C66B984409D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9056AB5E-4E16-423F-95E1-A4EF17072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单向移位寄存器</a:t>
            </a:r>
          </a:p>
        </p:txBody>
      </p:sp>
      <p:sp>
        <p:nvSpPr>
          <p:cNvPr id="1669123" name="Rectangle 3">
            <a:extLst>
              <a:ext uri="{FF2B5EF4-FFF2-40B4-BE49-F238E27FC236}">
                <a16:creationId xmlns:a16="http://schemas.microsoft.com/office/drawing/2014/main" id="{C7D4077D-7909-4A50-BE1D-B53BFFD78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1036637"/>
          </a:xfrm>
        </p:spPr>
        <p:txBody>
          <a:bodyPr/>
          <a:lstStyle/>
          <a:p>
            <a:r>
              <a:rPr kumimoji="1" lang="zh-CN" altLang="en-US"/>
              <a:t>串入</a:t>
            </a:r>
            <a:r>
              <a:rPr kumimoji="1" lang="en-US" altLang="zh-CN"/>
              <a:t>—</a:t>
            </a:r>
            <a:r>
              <a:rPr kumimoji="1" lang="zh-CN" altLang="en-US"/>
              <a:t>串出</a:t>
            </a:r>
            <a:r>
              <a:rPr kumimoji="1" lang="en-US" altLang="zh-CN"/>
              <a:t>/</a:t>
            </a:r>
            <a:r>
              <a:rPr kumimoji="1" lang="zh-CN" altLang="en-US"/>
              <a:t>并出四位移位寄存器</a:t>
            </a:r>
          </a:p>
        </p:txBody>
      </p:sp>
      <p:sp>
        <p:nvSpPr>
          <p:cNvPr id="14343" name="Rectangle 4">
            <a:extLst>
              <a:ext uri="{FF2B5EF4-FFF2-40B4-BE49-F238E27FC236}">
                <a16:creationId xmlns:a16="http://schemas.microsoft.com/office/drawing/2014/main" id="{A90CF376-1CD7-4F07-BBD9-568ADE681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3843338"/>
            <a:ext cx="8255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4" name="Line 5">
            <a:extLst>
              <a:ext uri="{FF2B5EF4-FFF2-40B4-BE49-F238E27FC236}">
                <a16:creationId xmlns:a16="http://schemas.microsoft.com/office/drawing/2014/main" id="{4EAD2462-5844-4824-9CC5-687F5CD28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4071938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45" name="Group 6">
            <a:extLst>
              <a:ext uri="{FF2B5EF4-FFF2-40B4-BE49-F238E27FC236}">
                <a16:creationId xmlns:a16="http://schemas.microsoft.com/office/drawing/2014/main" id="{366430C1-78BD-4CEA-8B27-6DFDA371A367}"/>
              </a:ext>
            </a:extLst>
          </p:cNvPr>
          <p:cNvGrpSpPr>
            <a:grpSpLocks/>
          </p:cNvGrpSpPr>
          <p:nvPr/>
        </p:nvGrpSpPr>
        <p:grpSpPr bwMode="auto">
          <a:xfrm>
            <a:off x="1739900" y="4492625"/>
            <a:ext cx="131763" cy="231775"/>
            <a:chOff x="1096" y="2853"/>
            <a:chExt cx="43" cy="96"/>
          </a:xfrm>
        </p:grpSpPr>
        <p:sp>
          <p:nvSpPr>
            <p:cNvPr id="14398" name="Line 7">
              <a:extLst>
                <a:ext uri="{FF2B5EF4-FFF2-40B4-BE49-F238E27FC236}">
                  <a16:creationId xmlns:a16="http://schemas.microsoft.com/office/drawing/2014/main" id="{99BF299A-7F0C-4127-933A-4B6C88B06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853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8">
              <a:extLst>
                <a:ext uri="{FF2B5EF4-FFF2-40B4-BE49-F238E27FC236}">
                  <a16:creationId xmlns:a16="http://schemas.microsoft.com/office/drawing/2014/main" id="{2BBA9588-DC5C-4C5C-82B7-08533DD2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2901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6" name="Line 9">
            <a:extLst>
              <a:ext uri="{FF2B5EF4-FFF2-40B4-BE49-F238E27FC236}">
                <a16:creationId xmlns:a16="http://schemas.microsoft.com/office/drawing/2014/main" id="{89181C37-BBD9-43C3-89BC-3BE23DDF9E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3525" y="4605338"/>
            <a:ext cx="206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10">
            <a:extLst>
              <a:ext uri="{FF2B5EF4-FFF2-40B4-BE49-F238E27FC236}">
                <a16:creationId xmlns:a16="http://schemas.microsoft.com/office/drawing/2014/main" id="{B71E4B4C-E6C1-4D0B-8ED2-BEB26F1D8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5400" y="4071938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Text Box 11">
            <a:extLst>
              <a:ext uri="{FF2B5EF4-FFF2-40B4-BE49-F238E27FC236}">
                <a16:creationId xmlns:a16="http://schemas.microsoft.com/office/drawing/2014/main" id="{1BC68633-99BA-4853-9E85-6ED4E1BF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38671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D</a:t>
            </a:r>
          </a:p>
        </p:txBody>
      </p:sp>
      <p:sp>
        <p:nvSpPr>
          <p:cNvPr id="14349" name="Text Box 12">
            <a:extLst>
              <a:ext uri="{FF2B5EF4-FFF2-40B4-BE49-F238E27FC236}">
                <a16:creationId xmlns:a16="http://schemas.microsoft.com/office/drawing/2014/main" id="{D3A57674-512F-43D2-B9FF-A619945D2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440055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FF</a:t>
            </a:r>
            <a:r>
              <a:rPr kumimoji="1" lang="en-US" altLang="zh-CN" sz="2000" baseline="-25000"/>
              <a:t>0</a:t>
            </a:r>
            <a:endParaRPr kumimoji="1" lang="en-US" altLang="zh-CN" sz="2000"/>
          </a:p>
        </p:txBody>
      </p:sp>
      <p:sp>
        <p:nvSpPr>
          <p:cNvPr id="14350" name="Rectangle 13">
            <a:extLst>
              <a:ext uri="{FF2B5EF4-FFF2-40B4-BE49-F238E27FC236}">
                <a16:creationId xmlns:a16="http://schemas.microsoft.com/office/drawing/2014/main" id="{0A888E8C-90FF-4DDF-B1D6-2435524E9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843338"/>
            <a:ext cx="827088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1" name="Line 14">
            <a:extLst>
              <a:ext uri="{FF2B5EF4-FFF2-40B4-BE49-F238E27FC236}">
                <a16:creationId xmlns:a16="http://schemas.microsoft.com/office/drawing/2014/main" id="{804ABA0E-650B-48C1-811F-AED3200D4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4071938"/>
            <a:ext cx="481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Line 15">
            <a:extLst>
              <a:ext uri="{FF2B5EF4-FFF2-40B4-BE49-F238E27FC236}">
                <a16:creationId xmlns:a16="http://schemas.microsoft.com/office/drawing/2014/main" id="{7B672DA0-F44C-4CE5-8820-19BF11F2F3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4525" y="4605338"/>
            <a:ext cx="206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16">
            <a:extLst>
              <a:ext uri="{FF2B5EF4-FFF2-40B4-BE49-F238E27FC236}">
                <a16:creationId xmlns:a16="http://schemas.microsoft.com/office/drawing/2014/main" id="{FB08B8C1-1FCA-47CA-8443-192D7FAA4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988" y="4071938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Text Box 17">
            <a:extLst>
              <a:ext uri="{FF2B5EF4-FFF2-40B4-BE49-F238E27FC236}">
                <a16:creationId xmlns:a16="http://schemas.microsoft.com/office/drawing/2014/main" id="{2E0D9F14-6B7D-4C46-B178-978E7E541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38671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D</a:t>
            </a:r>
          </a:p>
        </p:txBody>
      </p:sp>
      <p:sp>
        <p:nvSpPr>
          <p:cNvPr id="14355" name="Text Box 18">
            <a:extLst>
              <a:ext uri="{FF2B5EF4-FFF2-40B4-BE49-F238E27FC236}">
                <a16:creationId xmlns:a16="http://schemas.microsoft.com/office/drawing/2014/main" id="{9299C9F7-87E1-4CB9-A928-1CCE860D1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440055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FF</a:t>
            </a:r>
            <a:r>
              <a:rPr kumimoji="1" lang="en-US" altLang="zh-CN" sz="2000" baseline="-25000"/>
              <a:t>1</a:t>
            </a:r>
            <a:endParaRPr kumimoji="1" lang="en-US" altLang="zh-CN" sz="2000"/>
          </a:p>
        </p:txBody>
      </p:sp>
      <p:sp>
        <p:nvSpPr>
          <p:cNvPr id="14356" name="Rectangle 19">
            <a:extLst>
              <a:ext uri="{FF2B5EF4-FFF2-40B4-BE49-F238E27FC236}">
                <a16:creationId xmlns:a16="http://schemas.microsoft.com/office/drawing/2014/main" id="{A69BE2A1-2FEB-4C64-B9CB-2EF175B60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843338"/>
            <a:ext cx="8255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7" name="Line 20">
            <a:extLst>
              <a:ext uri="{FF2B5EF4-FFF2-40B4-BE49-F238E27FC236}">
                <a16:creationId xmlns:a16="http://schemas.microsoft.com/office/drawing/2014/main" id="{7C67EB25-0151-44A5-8F5D-A30266A3C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5" y="4071938"/>
            <a:ext cx="481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Line 21">
            <a:extLst>
              <a:ext uri="{FF2B5EF4-FFF2-40B4-BE49-F238E27FC236}">
                <a16:creationId xmlns:a16="http://schemas.microsoft.com/office/drawing/2014/main" id="{66483743-6DF0-442D-877D-1C95869FE2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7113" y="4605338"/>
            <a:ext cx="206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Line 22">
            <a:extLst>
              <a:ext uri="{FF2B5EF4-FFF2-40B4-BE49-F238E27FC236}">
                <a16:creationId xmlns:a16="http://schemas.microsoft.com/office/drawing/2014/main" id="{75AD4E8E-38EC-4843-947E-01E347AFE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988" y="4071938"/>
            <a:ext cx="414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0" name="Text Box 23">
            <a:extLst>
              <a:ext uri="{FF2B5EF4-FFF2-40B4-BE49-F238E27FC236}">
                <a16:creationId xmlns:a16="http://schemas.microsoft.com/office/drawing/2014/main" id="{9812EE89-8D9A-4E5A-95DF-34F835AC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8671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D</a:t>
            </a:r>
          </a:p>
        </p:txBody>
      </p:sp>
      <p:sp>
        <p:nvSpPr>
          <p:cNvPr id="14361" name="Text Box 24">
            <a:extLst>
              <a:ext uri="{FF2B5EF4-FFF2-40B4-BE49-F238E27FC236}">
                <a16:creationId xmlns:a16="http://schemas.microsoft.com/office/drawing/2014/main" id="{2C620A8D-D53E-4374-93B6-6F4D46259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440055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FF</a:t>
            </a:r>
            <a:r>
              <a:rPr kumimoji="1" lang="en-US" altLang="zh-CN" sz="2000" baseline="-25000"/>
              <a:t>2</a:t>
            </a:r>
            <a:endParaRPr kumimoji="1" lang="en-US" altLang="zh-CN" sz="2000"/>
          </a:p>
        </p:txBody>
      </p:sp>
      <p:sp>
        <p:nvSpPr>
          <p:cNvPr id="14362" name="Rectangle 25">
            <a:extLst>
              <a:ext uri="{FF2B5EF4-FFF2-40B4-BE49-F238E27FC236}">
                <a16:creationId xmlns:a16="http://schemas.microsoft.com/office/drawing/2014/main" id="{337EA742-8196-43AF-A04E-9FA147B5B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3843338"/>
            <a:ext cx="8255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63" name="Line 26">
            <a:extLst>
              <a:ext uri="{FF2B5EF4-FFF2-40B4-BE49-F238E27FC236}">
                <a16:creationId xmlns:a16="http://schemas.microsoft.com/office/drawing/2014/main" id="{24E75EAE-2848-4C03-9BFE-0B1E517D1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4071938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4" name="Line 27">
            <a:extLst>
              <a:ext uri="{FF2B5EF4-FFF2-40B4-BE49-F238E27FC236}">
                <a16:creationId xmlns:a16="http://schemas.microsoft.com/office/drawing/2014/main" id="{2EB7BD27-63BA-4933-90FE-A1B3A4489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9700" y="4605338"/>
            <a:ext cx="206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5" name="Line 28">
            <a:extLst>
              <a:ext uri="{FF2B5EF4-FFF2-40B4-BE49-F238E27FC236}">
                <a16:creationId xmlns:a16="http://schemas.microsoft.com/office/drawing/2014/main" id="{58FC9E5B-1C0C-4FE5-9992-081F8304D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3525" y="4605338"/>
            <a:ext cx="0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6" name="Line 29">
            <a:extLst>
              <a:ext uri="{FF2B5EF4-FFF2-40B4-BE49-F238E27FC236}">
                <a16:creationId xmlns:a16="http://schemas.microsoft.com/office/drawing/2014/main" id="{2D77D010-4B5A-4DEC-8DCC-E98E67AB9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4605338"/>
            <a:ext cx="0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7" name="Line 30">
            <a:extLst>
              <a:ext uri="{FF2B5EF4-FFF2-40B4-BE49-F238E27FC236}">
                <a16:creationId xmlns:a16="http://schemas.microsoft.com/office/drawing/2014/main" id="{04FAF10B-E01A-4868-B87A-EC2455B73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7113" y="4605338"/>
            <a:ext cx="0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8" name="Line 31">
            <a:extLst>
              <a:ext uri="{FF2B5EF4-FFF2-40B4-BE49-F238E27FC236}">
                <a16:creationId xmlns:a16="http://schemas.microsoft.com/office/drawing/2014/main" id="{C147D614-0A2D-4A27-82B8-2867D5B18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4605338"/>
            <a:ext cx="0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9" name="Line 32">
            <a:extLst>
              <a:ext uri="{FF2B5EF4-FFF2-40B4-BE49-F238E27FC236}">
                <a16:creationId xmlns:a16="http://schemas.microsoft.com/office/drawing/2014/main" id="{CE66E556-A379-4EF8-B6BC-B7C77BC48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1575" y="4071938"/>
            <a:ext cx="542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0" name="Text Box 33">
            <a:extLst>
              <a:ext uri="{FF2B5EF4-FFF2-40B4-BE49-F238E27FC236}">
                <a16:creationId xmlns:a16="http://schemas.microsoft.com/office/drawing/2014/main" id="{A8EF8F7F-AFD0-4316-BD59-B06AA02E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38671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D</a:t>
            </a:r>
          </a:p>
        </p:txBody>
      </p:sp>
      <p:sp>
        <p:nvSpPr>
          <p:cNvPr id="14371" name="Text Box 34">
            <a:extLst>
              <a:ext uri="{FF2B5EF4-FFF2-40B4-BE49-F238E27FC236}">
                <a16:creationId xmlns:a16="http://schemas.microsoft.com/office/drawing/2014/main" id="{A1F65D56-245D-4380-A3CF-9A0A7AB51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440055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FF</a:t>
            </a:r>
            <a:r>
              <a:rPr kumimoji="1" lang="en-US" altLang="zh-CN" sz="2000" baseline="-25000"/>
              <a:t>3</a:t>
            </a:r>
            <a:endParaRPr kumimoji="1" lang="en-US" altLang="zh-CN" sz="2000"/>
          </a:p>
        </p:txBody>
      </p:sp>
      <p:sp>
        <p:nvSpPr>
          <p:cNvPr id="14372" name="Text Box 35">
            <a:extLst>
              <a:ext uri="{FF2B5EF4-FFF2-40B4-BE49-F238E27FC236}">
                <a16:creationId xmlns:a16="http://schemas.microsoft.com/office/drawing/2014/main" id="{7C01D845-40C0-49A9-A5F8-C33E7ADF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11588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D</a:t>
            </a:r>
            <a:r>
              <a:rPr kumimoji="1" lang="en-US" altLang="zh-CN" sz="2400" baseline="-25000"/>
              <a:t>SI</a:t>
            </a:r>
            <a:endParaRPr kumimoji="1" lang="en-US" altLang="zh-CN" sz="2400"/>
          </a:p>
        </p:txBody>
      </p:sp>
      <p:sp>
        <p:nvSpPr>
          <p:cNvPr id="14373" name="Line 36">
            <a:extLst>
              <a:ext uri="{FF2B5EF4-FFF2-40B4-BE49-F238E27FC236}">
                <a16:creationId xmlns:a16="http://schemas.microsoft.com/office/drawing/2014/main" id="{AC4A3651-1A2E-4238-8054-4DF71AE43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775" y="5194300"/>
            <a:ext cx="536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4" name="Text Box 37">
            <a:extLst>
              <a:ext uri="{FF2B5EF4-FFF2-40B4-BE49-F238E27FC236}">
                <a16:creationId xmlns:a16="http://schemas.microsoft.com/office/drawing/2014/main" id="{ACE677C2-09EB-43C4-B7D8-45C24E9EA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7609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/>
              <a:t>CP</a:t>
            </a:r>
          </a:p>
        </p:txBody>
      </p:sp>
      <p:grpSp>
        <p:nvGrpSpPr>
          <p:cNvPr id="14375" name="Group 38">
            <a:extLst>
              <a:ext uri="{FF2B5EF4-FFF2-40B4-BE49-F238E27FC236}">
                <a16:creationId xmlns:a16="http://schemas.microsoft.com/office/drawing/2014/main" id="{AED24A1F-5EDE-403D-AC52-E76D3B654355}"/>
              </a:ext>
            </a:extLst>
          </p:cNvPr>
          <p:cNvGrpSpPr>
            <a:grpSpLocks/>
          </p:cNvGrpSpPr>
          <p:nvPr/>
        </p:nvGrpSpPr>
        <p:grpSpPr bwMode="auto">
          <a:xfrm>
            <a:off x="2909888" y="3621088"/>
            <a:ext cx="4818062" cy="457200"/>
            <a:chOff x="1833" y="2281"/>
            <a:chExt cx="3035" cy="288"/>
          </a:xfrm>
        </p:grpSpPr>
        <p:sp>
          <p:nvSpPr>
            <p:cNvPr id="14394" name="Line 39">
              <a:extLst>
                <a:ext uri="{FF2B5EF4-FFF2-40B4-BE49-F238E27FC236}">
                  <a16:creationId xmlns:a16="http://schemas.microsoft.com/office/drawing/2014/main" id="{6EDBC31F-AABA-4C99-9328-A91B8543B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3" y="228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Line 40">
              <a:extLst>
                <a:ext uri="{FF2B5EF4-FFF2-40B4-BE49-F238E27FC236}">
                  <a16:creationId xmlns:a16="http://schemas.microsoft.com/office/drawing/2014/main" id="{86FDC57C-F25B-455F-ABE3-0A4103590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4" y="228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Line 41">
              <a:extLst>
                <a:ext uri="{FF2B5EF4-FFF2-40B4-BE49-F238E27FC236}">
                  <a16:creationId xmlns:a16="http://schemas.microsoft.com/office/drawing/2014/main" id="{C9546272-1286-4459-A4B5-1AC5A267F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4" y="228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Line 42">
              <a:extLst>
                <a:ext uri="{FF2B5EF4-FFF2-40B4-BE49-F238E27FC236}">
                  <a16:creationId xmlns:a16="http://schemas.microsoft.com/office/drawing/2014/main" id="{02B53E08-4C1F-44BA-A581-4F7B41EE8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8" y="228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76" name="Text Box 43">
            <a:extLst>
              <a:ext uri="{FF2B5EF4-FFF2-40B4-BE49-F238E27FC236}">
                <a16:creationId xmlns:a16="http://schemas.microsoft.com/office/drawing/2014/main" id="{ED776605-0952-4931-9AE5-F8CEB64F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13" y="3178175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Q</a:t>
            </a:r>
            <a:r>
              <a:rPr kumimoji="1" lang="en-US" altLang="zh-CN" sz="2400" baseline="-25000"/>
              <a:t>0</a:t>
            </a:r>
            <a:endParaRPr kumimoji="1" lang="en-US" altLang="zh-CN" sz="2400"/>
          </a:p>
        </p:txBody>
      </p:sp>
      <p:sp>
        <p:nvSpPr>
          <p:cNvPr id="14377" name="Text Box 44">
            <a:extLst>
              <a:ext uri="{FF2B5EF4-FFF2-40B4-BE49-F238E27FC236}">
                <a16:creationId xmlns:a16="http://schemas.microsoft.com/office/drawing/2014/main" id="{91A0D3F2-0D6F-4D74-87E7-C9B92C933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178175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Q</a:t>
            </a:r>
            <a:r>
              <a:rPr kumimoji="1" lang="en-US" altLang="zh-CN" sz="2400" baseline="-25000"/>
              <a:t>1</a:t>
            </a:r>
            <a:endParaRPr kumimoji="1" lang="en-US" altLang="zh-CN" sz="2400"/>
          </a:p>
        </p:txBody>
      </p:sp>
      <p:sp>
        <p:nvSpPr>
          <p:cNvPr id="14378" name="Text Box 45">
            <a:extLst>
              <a:ext uri="{FF2B5EF4-FFF2-40B4-BE49-F238E27FC236}">
                <a16:creationId xmlns:a16="http://schemas.microsoft.com/office/drawing/2014/main" id="{B4D9E796-7705-415C-950F-69AE437A9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178175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Q</a:t>
            </a:r>
            <a:r>
              <a:rPr kumimoji="1" lang="en-US" altLang="zh-CN" sz="2400" baseline="-25000"/>
              <a:t>2</a:t>
            </a:r>
            <a:endParaRPr kumimoji="1" lang="en-US" altLang="zh-CN" sz="2400"/>
          </a:p>
        </p:txBody>
      </p:sp>
      <p:sp>
        <p:nvSpPr>
          <p:cNvPr id="14379" name="Text Box 46">
            <a:extLst>
              <a:ext uri="{FF2B5EF4-FFF2-40B4-BE49-F238E27FC236}">
                <a16:creationId xmlns:a16="http://schemas.microsoft.com/office/drawing/2014/main" id="{D099584C-1423-4D06-8399-802FE239E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3178175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Q</a:t>
            </a:r>
            <a:r>
              <a:rPr kumimoji="1" lang="en-US" altLang="zh-CN" sz="2400" baseline="-25000"/>
              <a:t>3</a:t>
            </a:r>
            <a:endParaRPr kumimoji="1" lang="en-US" altLang="zh-CN" sz="2400"/>
          </a:p>
        </p:txBody>
      </p:sp>
      <p:sp>
        <p:nvSpPr>
          <p:cNvPr id="1669167" name="Text Box 47">
            <a:extLst>
              <a:ext uri="{FF2B5EF4-FFF2-40B4-BE49-F238E27FC236}">
                <a16:creationId xmlns:a16="http://schemas.microsoft.com/office/drawing/2014/main" id="{2CD9C87B-CEA5-4A8A-8A74-460D0CE70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4262438"/>
            <a:ext cx="1152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串行输出数据</a:t>
            </a:r>
          </a:p>
        </p:txBody>
      </p:sp>
      <p:sp>
        <p:nvSpPr>
          <p:cNvPr id="14381" name="Text Box 48">
            <a:extLst>
              <a:ext uri="{FF2B5EF4-FFF2-40B4-BE49-F238E27FC236}">
                <a16:creationId xmlns:a16="http://schemas.microsoft.com/office/drawing/2014/main" id="{E22AD879-1809-4014-A792-17E7E9C72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3787775"/>
            <a:ext cx="684212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/>
              <a:t>D</a:t>
            </a:r>
            <a:r>
              <a:rPr kumimoji="1" lang="en-US" altLang="zh-CN" sz="2000" baseline="-25000"/>
              <a:t>SO</a:t>
            </a:r>
            <a:endParaRPr kumimoji="1" lang="en-US" altLang="zh-CN" sz="2000"/>
          </a:p>
        </p:txBody>
      </p:sp>
      <p:sp>
        <p:nvSpPr>
          <p:cNvPr id="1669169" name="Text Box 49">
            <a:extLst>
              <a:ext uri="{FF2B5EF4-FFF2-40B4-BE49-F238E27FC236}">
                <a16:creationId xmlns:a16="http://schemas.microsoft.com/office/drawing/2014/main" id="{8DE0F8AC-B995-47BD-BF1F-E7FC39D41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97200"/>
            <a:ext cx="1152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串行输入数据</a:t>
            </a:r>
            <a:endParaRPr kumimoji="1" lang="en-US" altLang="zh-CN" sz="2400"/>
          </a:p>
        </p:txBody>
      </p:sp>
      <p:sp>
        <p:nvSpPr>
          <p:cNvPr id="1669170" name="Text Box 50">
            <a:extLst>
              <a:ext uri="{FF2B5EF4-FFF2-40B4-BE49-F238E27FC236}">
                <a16:creationId xmlns:a16="http://schemas.microsoft.com/office/drawing/2014/main" id="{24861A29-7AA3-478D-B3A6-43E6E6BF2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528888"/>
            <a:ext cx="2052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并行输出数据</a:t>
            </a:r>
            <a:endParaRPr kumimoji="1" lang="en-US" altLang="zh-CN" sz="2400"/>
          </a:p>
        </p:txBody>
      </p:sp>
      <p:sp>
        <p:nvSpPr>
          <p:cNvPr id="1669171" name="AutoShape 51">
            <a:extLst>
              <a:ext uri="{FF2B5EF4-FFF2-40B4-BE49-F238E27FC236}">
                <a16:creationId xmlns:a16="http://schemas.microsoft.com/office/drawing/2014/main" id="{15E63443-24BF-4891-B9AE-709DEEC3AC4C}"/>
              </a:ext>
            </a:extLst>
          </p:cNvPr>
          <p:cNvSpPr>
            <a:spLocks/>
          </p:cNvSpPr>
          <p:nvPr/>
        </p:nvSpPr>
        <p:spPr bwMode="auto">
          <a:xfrm rot="5400000">
            <a:off x="5219701" y="549275"/>
            <a:ext cx="252412" cy="5221287"/>
          </a:xfrm>
          <a:prstGeom prst="leftBrace">
            <a:avLst>
              <a:gd name="adj1" fmla="val 880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4385" name="Group 52">
            <a:extLst>
              <a:ext uri="{FF2B5EF4-FFF2-40B4-BE49-F238E27FC236}">
                <a16:creationId xmlns:a16="http://schemas.microsoft.com/office/drawing/2014/main" id="{192FD8F1-A5FF-4107-9313-DA774DFE641C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4508500"/>
            <a:ext cx="131763" cy="231775"/>
            <a:chOff x="1096" y="2853"/>
            <a:chExt cx="43" cy="96"/>
          </a:xfrm>
        </p:grpSpPr>
        <p:sp>
          <p:nvSpPr>
            <p:cNvPr id="14392" name="Line 53">
              <a:extLst>
                <a:ext uri="{FF2B5EF4-FFF2-40B4-BE49-F238E27FC236}">
                  <a16:creationId xmlns:a16="http://schemas.microsoft.com/office/drawing/2014/main" id="{BE7DC127-1FF4-4E34-9BDC-6E0960A87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853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54">
              <a:extLst>
                <a:ext uri="{FF2B5EF4-FFF2-40B4-BE49-F238E27FC236}">
                  <a16:creationId xmlns:a16="http://schemas.microsoft.com/office/drawing/2014/main" id="{FFD950B4-8F63-4FD2-AF60-FCD1FCD3A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2901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6" name="Group 55">
            <a:extLst>
              <a:ext uri="{FF2B5EF4-FFF2-40B4-BE49-F238E27FC236}">
                <a16:creationId xmlns:a16="http://schemas.microsoft.com/office/drawing/2014/main" id="{12649C4D-ABE6-4D0A-994B-F31034F5911F}"/>
              </a:ext>
            </a:extLst>
          </p:cNvPr>
          <p:cNvGrpSpPr>
            <a:grpSpLocks/>
          </p:cNvGrpSpPr>
          <p:nvPr/>
        </p:nvGrpSpPr>
        <p:grpSpPr bwMode="auto">
          <a:xfrm>
            <a:off x="5040313" y="4492625"/>
            <a:ext cx="131762" cy="231775"/>
            <a:chOff x="1096" y="2853"/>
            <a:chExt cx="43" cy="96"/>
          </a:xfrm>
        </p:grpSpPr>
        <p:sp>
          <p:nvSpPr>
            <p:cNvPr id="14390" name="Line 56">
              <a:extLst>
                <a:ext uri="{FF2B5EF4-FFF2-40B4-BE49-F238E27FC236}">
                  <a16:creationId xmlns:a16="http://schemas.microsoft.com/office/drawing/2014/main" id="{F44D31BE-0E6E-4A59-9FB0-DF0A5E612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853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57">
              <a:extLst>
                <a:ext uri="{FF2B5EF4-FFF2-40B4-BE49-F238E27FC236}">
                  <a16:creationId xmlns:a16="http://schemas.microsoft.com/office/drawing/2014/main" id="{7FD0B331-DD99-4F9C-9892-282D01BF7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2901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7" name="Group 58">
            <a:extLst>
              <a:ext uri="{FF2B5EF4-FFF2-40B4-BE49-F238E27FC236}">
                <a16:creationId xmlns:a16="http://schemas.microsoft.com/office/drawing/2014/main" id="{5A444CD1-354D-4E26-8507-2F1EEFADF76B}"/>
              </a:ext>
            </a:extLst>
          </p:cNvPr>
          <p:cNvGrpSpPr>
            <a:grpSpLocks/>
          </p:cNvGrpSpPr>
          <p:nvPr/>
        </p:nvGrpSpPr>
        <p:grpSpPr bwMode="auto">
          <a:xfrm>
            <a:off x="6696075" y="4492625"/>
            <a:ext cx="131763" cy="231775"/>
            <a:chOff x="1096" y="2853"/>
            <a:chExt cx="43" cy="96"/>
          </a:xfrm>
        </p:grpSpPr>
        <p:sp>
          <p:nvSpPr>
            <p:cNvPr id="14388" name="Line 59">
              <a:extLst>
                <a:ext uri="{FF2B5EF4-FFF2-40B4-BE49-F238E27FC236}">
                  <a16:creationId xmlns:a16="http://schemas.microsoft.com/office/drawing/2014/main" id="{D3C265A6-5545-495D-B09D-68894E94E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853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Line 60">
              <a:extLst>
                <a:ext uri="{FF2B5EF4-FFF2-40B4-BE49-F238E27FC236}">
                  <a16:creationId xmlns:a16="http://schemas.microsoft.com/office/drawing/2014/main" id="{1EA85E68-1638-4DEF-B1BA-B6E60A79E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2901"/>
              <a:ext cx="4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23" grpId="0" build="p"/>
      <p:bldP spid="1669167" grpId="0"/>
      <p:bldP spid="1669169" grpId="0"/>
      <p:bldP spid="1669170" grpId="0"/>
      <p:bldP spid="16691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4901D15F-1652-4458-ABE6-B327F37846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E5BCF0E-2180-46E9-8618-10F64E31E68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2A5AFA12-B7D7-4696-9BB7-0CD5E8E0D6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寄存器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D8208942-AD96-457B-B978-60A182FE3F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35B1120-8D05-435B-B2CB-ECDE4AF138D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232564C5-86E1-4410-978E-63411069F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工作波形图</a:t>
            </a:r>
          </a:p>
        </p:txBody>
      </p:sp>
      <p:sp>
        <p:nvSpPr>
          <p:cNvPr id="1670147" name="Rectangle 3">
            <a:extLst>
              <a:ext uri="{FF2B5EF4-FFF2-40B4-BE49-F238E27FC236}">
                <a16:creationId xmlns:a16="http://schemas.microsoft.com/office/drawing/2014/main" id="{0444F1DA-ABB3-4BA0-9A63-62400B17E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8775" y="1700213"/>
            <a:ext cx="3276600" cy="4608512"/>
          </a:xfrm>
        </p:spPr>
        <p:txBody>
          <a:bodyPr/>
          <a:lstStyle/>
          <a:p>
            <a:r>
              <a:rPr kumimoji="1" lang="zh-CN" altLang="en-US"/>
              <a:t>设</a:t>
            </a:r>
            <a:r>
              <a:rPr kumimoji="1" lang="en-US" altLang="zh-CN"/>
              <a:t>D</a:t>
            </a:r>
            <a:r>
              <a:rPr kumimoji="1" lang="en-US" altLang="zh-CN" sz="1600"/>
              <a:t>SI</a:t>
            </a:r>
            <a:r>
              <a:rPr kumimoji="1" lang="en-US" altLang="zh-CN"/>
              <a:t> =1011</a:t>
            </a:r>
            <a:r>
              <a:rPr kumimoji="1" lang="zh-CN" altLang="en-US"/>
              <a:t>，从高位开始输入</a:t>
            </a:r>
            <a:endParaRPr lang="zh-CN" altLang="en-US" sz="3200"/>
          </a:p>
          <a:p>
            <a:r>
              <a:rPr lang="zh-CN" altLang="en-US"/>
              <a:t>每来一个</a:t>
            </a:r>
            <a:r>
              <a:rPr lang="en-US" altLang="zh-CN"/>
              <a:t>CP</a:t>
            </a:r>
            <a:r>
              <a:rPr lang="zh-CN" altLang="en-US"/>
              <a:t>脉冲</a:t>
            </a:r>
          </a:p>
          <a:p>
            <a:pPr lvl="1"/>
            <a:r>
              <a:rPr lang="en-US" altLang="zh-CN"/>
              <a:t>D</a:t>
            </a:r>
            <a:r>
              <a:rPr lang="en-US" altLang="zh-CN" sz="1800"/>
              <a:t>SI</a:t>
            </a:r>
            <a:r>
              <a:rPr lang="zh-CN" altLang="en-US"/>
              <a:t>移入</a:t>
            </a:r>
            <a:r>
              <a:rPr lang="en-US" altLang="zh-CN"/>
              <a:t>Q</a:t>
            </a:r>
            <a:r>
              <a:rPr lang="en-US" altLang="zh-CN" sz="1800"/>
              <a:t>0</a:t>
            </a:r>
          </a:p>
          <a:p>
            <a:pPr lvl="1"/>
            <a:r>
              <a:rPr lang="en-US" altLang="zh-CN"/>
              <a:t>Q</a:t>
            </a:r>
            <a:r>
              <a:rPr lang="en-US" altLang="zh-CN" sz="1800"/>
              <a:t>0</a:t>
            </a:r>
            <a:r>
              <a:rPr lang="zh-CN" altLang="en-US"/>
              <a:t>移入</a:t>
            </a:r>
            <a:r>
              <a:rPr lang="en-US" altLang="zh-CN"/>
              <a:t>Q</a:t>
            </a:r>
            <a:r>
              <a:rPr lang="en-US" altLang="zh-CN" sz="1800"/>
              <a:t>1</a:t>
            </a:r>
            <a:endParaRPr lang="en-US" altLang="zh-CN"/>
          </a:p>
          <a:p>
            <a:pPr lvl="1"/>
            <a:endParaRPr lang="en-US" altLang="zh-CN" sz="2000"/>
          </a:p>
          <a:p>
            <a:pPr lvl="1"/>
            <a:r>
              <a:rPr lang="en-US" altLang="zh-CN"/>
              <a:t>Q</a:t>
            </a:r>
            <a:r>
              <a:rPr lang="en-US" altLang="zh-CN" sz="1800"/>
              <a:t>2</a:t>
            </a:r>
            <a:r>
              <a:rPr lang="zh-CN" altLang="en-US"/>
              <a:t>移入</a:t>
            </a:r>
            <a:r>
              <a:rPr lang="en-US" altLang="zh-CN"/>
              <a:t>Q</a:t>
            </a:r>
            <a:r>
              <a:rPr lang="en-US" altLang="zh-CN" sz="1800"/>
              <a:t>3</a:t>
            </a:r>
          </a:p>
          <a:p>
            <a:r>
              <a:rPr kumimoji="1" lang="zh-CN" altLang="en-US"/>
              <a:t>经过</a:t>
            </a:r>
            <a:r>
              <a:rPr kumimoji="1" lang="en-US" altLang="zh-CN"/>
              <a:t>4</a:t>
            </a:r>
            <a:r>
              <a:rPr kumimoji="1" lang="zh-CN" altLang="en-US"/>
              <a:t>个</a:t>
            </a:r>
            <a:r>
              <a:rPr kumimoji="1" lang="en-US" altLang="zh-CN"/>
              <a:t>CP</a:t>
            </a:r>
            <a:r>
              <a:rPr kumimoji="1" lang="zh-CN" altLang="en-US"/>
              <a:t>脉冲</a:t>
            </a:r>
            <a:r>
              <a:rPr kumimoji="1" lang="zh-CN" altLang="en-US" sz="2000"/>
              <a:t>，</a:t>
            </a:r>
            <a:r>
              <a:rPr kumimoji="1" lang="en-US" altLang="zh-CN"/>
              <a:t>Q</a:t>
            </a:r>
            <a:r>
              <a:rPr kumimoji="1" lang="en-US" altLang="zh-CN" sz="2000"/>
              <a:t>3 </a:t>
            </a:r>
            <a:r>
              <a:rPr kumimoji="1" lang="en-US" altLang="zh-CN"/>
              <a:t>~ Q</a:t>
            </a:r>
            <a:r>
              <a:rPr kumimoji="1" lang="en-US" altLang="zh-CN" sz="2000"/>
              <a:t>0</a:t>
            </a:r>
            <a:r>
              <a:rPr kumimoji="1" lang="en-US" altLang="zh-CN"/>
              <a:t> = 1011</a:t>
            </a:r>
            <a:r>
              <a:rPr kumimoji="1" lang="zh-CN" altLang="en-US"/>
              <a:t>， </a:t>
            </a:r>
            <a:r>
              <a:rPr kumimoji="1" lang="en-US" altLang="zh-CN"/>
              <a:t>D</a:t>
            </a:r>
            <a:r>
              <a:rPr kumimoji="1" lang="en-US" altLang="zh-CN" sz="1600"/>
              <a:t>SO</a:t>
            </a:r>
            <a:r>
              <a:rPr kumimoji="1" lang="zh-CN" altLang="en-US"/>
              <a:t>开始复现</a:t>
            </a:r>
            <a:r>
              <a:rPr kumimoji="1" lang="en-US" altLang="zh-CN"/>
              <a:t>D</a:t>
            </a:r>
            <a:r>
              <a:rPr kumimoji="1" lang="en-US" altLang="zh-CN" sz="1600"/>
              <a:t>SI</a:t>
            </a:r>
            <a:endParaRPr kumimoji="1" lang="zh-CN" altLang="en-US" sz="1600"/>
          </a:p>
        </p:txBody>
      </p:sp>
      <p:sp>
        <p:nvSpPr>
          <p:cNvPr id="15367" name="Text Box 4">
            <a:extLst>
              <a:ext uri="{FF2B5EF4-FFF2-40B4-BE49-F238E27FC236}">
                <a16:creationId xmlns:a16="http://schemas.microsoft.com/office/drawing/2014/main" id="{DDCD1F79-2280-4963-8794-8B7B0510B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408238"/>
            <a:ext cx="3824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1         0            1            1           0</a:t>
            </a:r>
          </a:p>
        </p:txBody>
      </p:sp>
      <p:sp>
        <p:nvSpPr>
          <p:cNvPr id="15368" name="Text Box 5">
            <a:extLst>
              <a:ext uri="{FF2B5EF4-FFF2-40B4-BE49-F238E27FC236}">
                <a16:creationId xmlns:a16="http://schemas.microsoft.com/office/drawing/2014/main" id="{3A24846D-8344-420A-8EEC-FC3728FF9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3021013"/>
            <a:ext cx="361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0         1            0            1           1</a:t>
            </a:r>
          </a:p>
        </p:txBody>
      </p:sp>
      <p:sp>
        <p:nvSpPr>
          <p:cNvPr id="15369" name="Text Box 6">
            <a:extLst>
              <a:ext uri="{FF2B5EF4-FFF2-40B4-BE49-F238E27FC236}">
                <a16:creationId xmlns:a16="http://schemas.microsoft.com/office/drawing/2014/main" id="{095D1B7A-EE33-4980-A1F2-1D5AA5A05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3665538"/>
            <a:ext cx="361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0         0            1            0           1</a:t>
            </a:r>
          </a:p>
        </p:txBody>
      </p:sp>
      <p:sp>
        <p:nvSpPr>
          <p:cNvPr id="15370" name="Text Box 7">
            <a:extLst>
              <a:ext uri="{FF2B5EF4-FFF2-40B4-BE49-F238E27FC236}">
                <a16:creationId xmlns:a16="http://schemas.microsoft.com/office/drawing/2014/main" id="{90071195-2BC0-4EB4-A8D6-1614CA16C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4311650"/>
            <a:ext cx="361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0         0            0            1           0</a:t>
            </a:r>
          </a:p>
        </p:txBody>
      </p:sp>
      <p:sp>
        <p:nvSpPr>
          <p:cNvPr id="15371" name="Text Box 8">
            <a:extLst>
              <a:ext uri="{FF2B5EF4-FFF2-40B4-BE49-F238E27FC236}">
                <a16:creationId xmlns:a16="http://schemas.microsoft.com/office/drawing/2014/main" id="{3F9F720B-934E-41FB-83B3-62B45060E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4983163"/>
            <a:ext cx="361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0         0            0            0           1</a:t>
            </a:r>
          </a:p>
        </p:txBody>
      </p:sp>
      <p:grpSp>
        <p:nvGrpSpPr>
          <p:cNvPr id="15372" name="Group 9">
            <a:extLst>
              <a:ext uri="{FF2B5EF4-FFF2-40B4-BE49-F238E27FC236}">
                <a16:creationId xmlns:a16="http://schemas.microsoft.com/office/drawing/2014/main" id="{AC3455CF-CBDF-419C-8F78-F622F2D2E404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860550"/>
            <a:ext cx="3903662" cy="325438"/>
            <a:chOff x="2971" y="1366"/>
            <a:chExt cx="2459" cy="240"/>
          </a:xfrm>
        </p:grpSpPr>
        <p:sp>
          <p:nvSpPr>
            <p:cNvPr id="15423" name="Line 10">
              <a:extLst>
                <a:ext uri="{FF2B5EF4-FFF2-40B4-BE49-F238E27FC236}">
                  <a16:creationId xmlns:a16="http://schemas.microsoft.com/office/drawing/2014/main" id="{75E86043-0B19-4F97-B8DA-2BEAEBE8C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606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Line 11">
              <a:extLst>
                <a:ext uri="{FF2B5EF4-FFF2-40B4-BE49-F238E27FC236}">
                  <a16:creationId xmlns:a16="http://schemas.microsoft.com/office/drawing/2014/main" id="{1329C0BB-8A15-473B-A310-9D4CCB672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5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5" name="Line 12">
              <a:extLst>
                <a:ext uri="{FF2B5EF4-FFF2-40B4-BE49-F238E27FC236}">
                  <a16:creationId xmlns:a16="http://schemas.microsoft.com/office/drawing/2014/main" id="{DA0E363B-045F-4235-A71F-0263A153E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" y="1366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6" name="Line 13">
              <a:extLst>
                <a:ext uri="{FF2B5EF4-FFF2-40B4-BE49-F238E27FC236}">
                  <a16:creationId xmlns:a16="http://schemas.microsoft.com/office/drawing/2014/main" id="{97272B8C-6075-4868-9180-1EB4AC436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7" name="Line 14">
              <a:extLst>
                <a:ext uri="{FF2B5EF4-FFF2-40B4-BE49-F238E27FC236}">
                  <a16:creationId xmlns:a16="http://schemas.microsoft.com/office/drawing/2014/main" id="{390CF1C4-4F97-484C-ADC4-E4B21BCD3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606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8" name="Line 15">
              <a:extLst>
                <a:ext uri="{FF2B5EF4-FFF2-40B4-BE49-F238E27FC236}">
                  <a16:creationId xmlns:a16="http://schemas.microsoft.com/office/drawing/2014/main" id="{696372F6-F5F0-4D0F-ACD3-705AFC6D0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5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9" name="Line 16">
              <a:extLst>
                <a:ext uri="{FF2B5EF4-FFF2-40B4-BE49-F238E27FC236}">
                  <a16:creationId xmlns:a16="http://schemas.microsoft.com/office/drawing/2014/main" id="{E12C855B-1F66-46C7-B1A5-0B5F12DF2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1366"/>
              <a:ext cx="3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0" name="Line 17">
              <a:extLst>
                <a:ext uri="{FF2B5EF4-FFF2-40B4-BE49-F238E27FC236}">
                  <a16:creationId xmlns:a16="http://schemas.microsoft.com/office/drawing/2014/main" id="{E792BB1F-D577-4D8C-82A5-DDF2045DF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1" name="Line 18">
              <a:extLst>
                <a:ext uri="{FF2B5EF4-FFF2-40B4-BE49-F238E27FC236}">
                  <a16:creationId xmlns:a16="http://schemas.microsoft.com/office/drawing/2014/main" id="{E6FD2194-3E79-4CA2-8B6F-268E22615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606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2" name="Line 19">
              <a:extLst>
                <a:ext uri="{FF2B5EF4-FFF2-40B4-BE49-F238E27FC236}">
                  <a16:creationId xmlns:a16="http://schemas.microsoft.com/office/drawing/2014/main" id="{008FC3B7-6A0D-47E1-8D70-E1C9B648E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4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3" name="Line 20">
              <a:extLst>
                <a:ext uri="{FF2B5EF4-FFF2-40B4-BE49-F238E27FC236}">
                  <a16:creationId xmlns:a16="http://schemas.microsoft.com/office/drawing/2014/main" id="{D6F47709-953F-41C2-9A7C-8853BBDB3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1366"/>
              <a:ext cx="3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Line 21">
              <a:extLst>
                <a:ext uri="{FF2B5EF4-FFF2-40B4-BE49-F238E27FC236}">
                  <a16:creationId xmlns:a16="http://schemas.microsoft.com/office/drawing/2014/main" id="{51579FBA-D186-4452-A37B-86C6B6B9D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5" name="Line 22">
              <a:extLst>
                <a:ext uri="{FF2B5EF4-FFF2-40B4-BE49-F238E27FC236}">
                  <a16:creationId xmlns:a16="http://schemas.microsoft.com/office/drawing/2014/main" id="{A369DDD4-E338-46B9-99EE-3A44DC645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" y="1606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6" name="Line 23">
              <a:extLst>
                <a:ext uri="{FF2B5EF4-FFF2-40B4-BE49-F238E27FC236}">
                  <a16:creationId xmlns:a16="http://schemas.microsoft.com/office/drawing/2014/main" id="{E1F4DB1D-DB3D-4A5D-BD1D-F07688A7D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7" name="Line 24">
              <a:extLst>
                <a:ext uri="{FF2B5EF4-FFF2-40B4-BE49-F238E27FC236}">
                  <a16:creationId xmlns:a16="http://schemas.microsoft.com/office/drawing/2014/main" id="{D23E7B98-0F7A-4E7D-A011-B69486CDA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1366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8" name="Line 25">
              <a:extLst>
                <a:ext uri="{FF2B5EF4-FFF2-40B4-BE49-F238E27FC236}">
                  <a16:creationId xmlns:a16="http://schemas.microsoft.com/office/drawing/2014/main" id="{29A2905D-1467-4C8C-AEBC-126E51AD8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5" y="13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9" name="Line 26">
              <a:extLst>
                <a:ext uri="{FF2B5EF4-FFF2-40B4-BE49-F238E27FC236}">
                  <a16:creationId xmlns:a16="http://schemas.microsoft.com/office/drawing/2014/main" id="{F1087733-66B5-4EE6-BB4B-7BFB0505D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5" y="1606"/>
              <a:ext cx="2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3" name="Line 27">
            <a:extLst>
              <a:ext uri="{FF2B5EF4-FFF2-40B4-BE49-F238E27FC236}">
                <a16:creationId xmlns:a16="http://schemas.microsoft.com/office/drawing/2014/main" id="{A3AC0910-9102-4AA4-AF60-588476AE7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2454275"/>
            <a:ext cx="546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28">
            <a:extLst>
              <a:ext uri="{FF2B5EF4-FFF2-40B4-BE49-F238E27FC236}">
                <a16:creationId xmlns:a16="http://schemas.microsoft.com/office/drawing/2014/main" id="{39F60353-735E-4851-B030-97706A050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2454275"/>
            <a:ext cx="0" cy="363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29">
            <a:extLst>
              <a:ext uri="{FF2B5EF4-FFF2-40B4-BE49-F238E27FC236}">
                <a16:creationId xmlns:a16="http://schemas.microsoft.com/office/drawing/2014/main" id="{93152361-657B-486A-AFC4-EBC0C1B43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2817813"/>
            <a:ext cx="992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30">
            <a:extLst>
              <a:ext uri="{FF2B5EF4-FFF2-40B4-BE49-F238E27FC236}">
                <a16:creationId xmlns:a16="http://schemas.microsoft.com/office/drawing/2014/main" id="{CA637E79-80D8-4A32-AC2A-440D83A51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4275" y="2454275"/>
            <a:ext cx="0" cy="363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31">
            <a:extLst>
              <a:ext uri="{FF2B5EF4-FFF2-40B4-BE49-F238E27FC236}">
                <a16:creationId xmlns:a16="http://schemas.microsoft.com/office/drawing/2014/main" id="{2E5FEECE-E0F8-4970-A6BC-EF2DDB912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275" y="2454275"/>
            <a:ext cx="1671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Line 32">
            <a:extLst>
              <a:ext uri="{FF2B5EF4-FFF2-40B4-BE49-F238E27FC236}">
                <a16:creationId xmlns:a16="http://schemas.microsoft.com/office/drawing/2014/main" id="{20AD574F-E90E-45F1-8FCC-40A84A5DA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5913" y="2454275"/>
            <a:ext cx="0" cy="363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33">
            <a:extLst>
              <a:ext uri="{FF2B5EF4-FFF2-40B4-BE49-F238E27FC236}">
                <a16:creationId xmlns:a16="http://schemas.microsoft.com/office/drawing/2014/main" id="{9B9CB032-DF55-4242-85BB-343699E20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5913" y="2817813"/>
            <a:ext cx="684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34">
            <a:extLst>
              <a:ext uri="{FF2B5EF4-FFF2-40B4-BE49-F238E27FC236}">
                <a16:creationId xmlns:a16="http://schemas.microsoft.com/office/drawing/2014/main" id="{836196E7-6449-48BC-87E7-D6162959D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5563" y="2271713"/>
            <a:ext cx="0" cy="3186112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Line 35">
            <a:extLst>
              <a:ext uri="{FF2B5EF4-FFF2-40B4-BE49-F238E27FC236}">
                <a16:creationId xmlns:a16="http://schemas.microsoft.com/office/drawing/2014/main" id="{C316B288-DEF4-46B5-8876-FA8B1F78A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2271713"/>
            <a:ext cx="0" cy="3186112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36">
            <a:extLst>
              <a:ext uri="{FF2B5EF4-FFF2-40B4-BE49-F238E27FC236}">
                <a16:creationId xmlns:a16="http://schemas.microsoft.com/office/drawing/2014/main" id="{528A2B75-633B-4695-BBAD-2855AAD5C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975" y="2271713"/>
            <a:ext cx="0" cy="3186112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37">
            <a:extLst>
              <a:ext uri="{FF2B5EF4-FFF2-40B4-BE49-F238E27FC236}">
                <a16:creationId xmlns:a16="http://schemas.microsoft.com/office/drawing/2014/main" id="{716D65ED-D6A1-4005-AA46-1E550B8D2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9388" y="2271713"/>
            <a:ext cx="0" cy="3186112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84" name="Group 38">
            <a:extLst>
              <a:ext uri="{FF2B5EF4-FFF2-40B4-BE49-F238E27FC236}">
                <a16:creationId xmlns:a16="http://schemas.microsoft.com/office/drawing/2014/main" id="{A3E20666-8CF8-4370-9241-8CA28CAE776C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090863"/>
            <a:ext cx="3903662" cy="363537"/>
            <a:chOff x="2971" y="2038"/>
            <a:chExt cx="2459" cy="192"/>
          </a:xfrm>
        </p:grpSpPr>
        <p:sp>
          <p:nvSpPr>
            <p:cNvPr id="15416" name="Line 39">
              <a:extLst>
                <a:ext uri="{FF2B5EF4-FFF2-40B4-BE49-F238E27FC236}">
                  <a16:creationId xmlns:a16="http://schemas.microsoft.com/office/drawing/2014/main" id="{E6DC21CB-F1BC-47F6-AFB6-2B74FEF01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230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7" name="Line 40">
              <a:extLst>
                <a:ext uri="{FF2B5EF4-FFF2-40B4-BE49-F238E27FC236}">
                  <a16:creationId xmlns:a16="http://schemas.microsoft.com/office/drawing/2014/main" id="{35B7188F-CC7B-4F58-A54B-1A91A3571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9" y="203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8" name="Line 41">
              <a:extLst>
                <a:ext uri="{FF2B5EF4-FFF2-40B4-BE49-F238E27FC236}">
                  <a16:creationId xmlns:a16="http://schemas.microsoft.com/office/drawing/2014/main" id="{FEDBAE0E-2142-4A44-B293-E0A670AE1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" y="2038"/>
              <a:ext cx="5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9" name="Line 42">
              <a:extLst>
                <a:ext uri="{FF2B5EF4-FFF2-40B4-BE49-F238E27FC236}">
                  <a16:creationId xmlns:a16="http://schemas.microsoft.com/office/drawing/2014/main" id="{CDC1A22C-5D7B-40FB-B981-753DF98F3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203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0" name="Line 43">
              <a:extLst>
                <a:ext uri="{FF2B5EF4-FFF2-40B4-BE49-F238E27FC236}">
                  <a16:creationId xmlns:a16="http://schemas.microsoft.com/office/drawing/2014/main" id="{0F8ADFAE-FCFA-4D31-BCD9-A1F5A4697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2230"/>
              <a:ext cx="5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1" name="Line 44">
              <a:extLst>
                <a:ext uri="{FF2B5EF4-FFF2-40B4-BE49-F238E27FC236}">
                  <a16:creationId xmlns:a16="http://schemas.microsoft.com/office/drawing/2014/main" id="{E00CD2B6-60D2-45F3-B0D5-2DCA804A4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4" y="203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2" name="Line 45">
              <a:extLst>
                <a:ext uri="{FF2B5EF4-FFF2-40B4-BE49-F238E27FC236}">
                  <a16:creationId xmlns:a16="http://schemas.microsoft.com/office/drawing/2014/main" id="{F0380E18-3975-46B6-BF23-4C938B98B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2038"/>
              <a:ext cx="10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85" name="Group 46">
            <a:extLst>
              <a:ext uri="{FF2B5EF4-FFF2-40B4-BE49-F238E27FC236}">
                <a16:creationId xmlns:a16="http://schemas.microsoft.com/office/drawing/2014/main" id="{4826C5FA-77E8-4A8F-9848-30165862AFC9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3727450"/>
            <a:ext cx="3894137" cy="365125"/>
            <a:chOff x="2977" y="2374"/>
            <a:chExt cx="2453" cy="192"/>
          </a:xfrm>
        </p:grpSpPr>
        <p:sp>
          <p:nvSpPr>
            <p:cNvPr id="15409" name="Line 47">
              <a:extLst>
                <a:ext uri="{FF2B5EF4-FFF2-40B4-BE49-F238E27FC236}">
                  <a16:creationId xmlns:a16="http://schemas.microsoft.com/office/drawing/2014/main" id="{D2820CDF-A040-4670-9239-1E90FF7E7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7" y="2566"/>
              <a:ext cx="8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0" name="Line 48">
              <a:extLst>
                <a:ext uri="{FF2B5EF4-FFF2-40B4-BE49-F238E27FC236}">
                  <a16:creationId xmlns:a16="http://schemas.microsoft.com/office/drawing/2014/main" id="{ED7689D5-3712-4F99-A9B7-3A23E665D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5" y="237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Line 49">
              <a:extLst>
                <a:ext uri="{FF2B5EF4-FFF2-40B4-BE49-F238E27FC236}">
                  <a16:creationId xmlns:a16="http://schemas.microsoft.com/office/drawing/2014/main" id="{2D4CD7AE-789C-4FAA-BA97-B487A859F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2374"/>
              <a:ext cx="5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Line 50">
              <a:extLst>
                <a:ext uri="{FF2B5EF4-FFF2-40B4-BE49-F238E27FC236}">
                  <a16:creationId xmlns:a16="http://schemas.microsoft.com/office/drawing/2014/main" id="{263845F4-D319-4E54-ABCE-2049E989B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237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3" name="Line 51">
              <a:extLst>
                <a:ext uri="{FF2B5EF4-FFF2-40B4-BE49-F238E27FC236}">
                  <a16:creationId xmlns:a16="http://schemas.microsoft.com/office/drawing/2014/main" id="{C4AE5E62-0DAA-4ACB-BD10-E4F330A2F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2566"/>
              <a:ext cx="5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Line 52">
              <a:extLst>
                <a:ext uri="{FF2B5EF4-FFF2-40B4-BE49-F238E27FC236}">
                  <a16:creationId xmlns:a16="http://schemas.microsoft.com/office/drawing/2014/main" id="{2B5E4A92-5C19-4AC6-BEE4-C91B69FF2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" y="237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5" name="Line 53">
              <a:extLst>
                <a:ext uri="{FF2B5EF4-FFF2-40B4-BE49-F238E27FC236}">
                  <a16:creationId xmlns:a16="http://schemas.microsoft.com/office/drawing/2014/main" id="{867320EC-3F49-4FFE-A16D-73BFDE7D0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2374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86" name="Group 54">
            <a:extLst>
              <a:ext uri="{FF2B5EF4-FFF2-40B4-BE49-F238E27FC236}">
                <a16:creationId xmlns:a16="http://schemas.microsoft.com/office/drawing/2014/main" id="{0AE38E44-77D4-44DA-A8CF-898E35F407DC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4365625"/>
            <a:ext cx="3894137" cy="363538"/>
            <a:chOff x="2977" y="2710"/>
            <a:chExt cx="2453" cy="192"/>
          </a:xfrm>
        </p:grpSpPr>
        <p:sp>
          <p:nvSpPr>
            <p:cNvPr id="15404" name="Line 55">
              <a:extLst>
                <a:ext uri="{FF2B5EF4-FFF2-40B4-BE49-F238E27FC236}">
                  <a16:creationId xmlns:a16="http://schemas.microsoft.com/office/drawing/2014/main" id="{EFA93D70-C48B-4151-A824-224105372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7" y="2902"/>
              <a:ext cx="13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56">
              <a:extLst>
                <a:ext uri="{FF2B5EF4-FFF2-40B4-BE49-F238E27FC236}">
                  <a16:creationId xmlns:a16="http://schemas.microsoft.com/office/drawing/2014/main" id="{E58C6B48-C0E2-41CE-B999-10BCFF46A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4" y="271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57">
              <a:extLst>
                <a:ext uri="{FF2B5EF4-FFF2-40B4-BE49-F238E27FC236}">
                  <a16:creationId xmlns:a16="http://schemas.microsoft.com/office/drawing/2014/main" id="{0FF899E1-240F-464E-961F-04006A08F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2710"/>
              <a:ext cx="5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58">
              <a:extLst>
                <a:ext uri="{FF2B5EF4-FFF2-40B4-BE49-F238E27FC236}">
                  <a16:creationId xmlns:a16="http://schemas.microsoft.com/office/drawing/2014/main" id="{77951758-378A-4EB8-AED3-32C59412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271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Line 59">
              <a:extLst>
                <a:ext uri="{FF2B5EF4-FFF2-40B4-BE49-F238E27FC236}">
                  <a16:creationId xmlns:a16="http://schemas.microsoft.com/office/drawing/2014/main" id="{980BA491-9BD0-4602-AF84-862B6EFB2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2902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87" name="Group 60">
            <a:extLst>
              <a:ext uri="{FF2B5EF4-FFF2-40B4-BE49-F238E27FC236}">
                <a16:creationId xmlns:a16="http://schemas.microsoft.com/office/drawing/2014/main" id="{E66C63FE-8ACF-4920-B7F5-4E2231386BA3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5002213"/>
            <a:ext cx="3894137" cy="455612"/>
            <a:chOff x="2977" y="3046"/>
            <a:chExt cx="2453" cy="240"/>
          </a:xfrm>
        </p:grpSpPr>
        <p:sp>
          <p:nvSpPr>
            <p:cNvPr id="15401" name="Line 61">
              <a:extLst>
                <a:ext uri="{FF2B5EF4-FFF2-40B4-BE49-F238E27FC236}">
                  <a16:creationId xmlns:a16="http://schemas.microsoft.com/office/drawing/2014/main" id="{A3E9DF4B-3C4B-4773-A41B-85B131193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7" y="3286"/>
              <a:ext cx="19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62">
              <a:extLst>
                <a:ext uri="{FF2B5EF4-FFF2-40B4-BE49-F238E27FC236}">
                  <a16:creationId xmlns:a16="http://schemas.microsoft.com/office/drawing/2014/main" id="{FBA9D3EF-34B9-4026-8381-831E63CFD1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" y="304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63">
              <a:extLst>
                <a:ext uri="{FF2B5EF4-FFF2-40B4-BE49-F238E27FC236}">
                  <a16:creationId xmlns:a16="http://schemas.microsoft.com/office/drawing/2014/main" id="{F0347E17-2CD7-4130-907F-58E4AB0CE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3046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8" name="Text Box 64">
            <a:extLst>
              <a:ext uri="{FF2B5EF4-FFF2-40B4-BE49-F238E27FC236}">
                <a16:creationId xmlns:a16="http://schemas.microsoft.com/office/drawing/2014/main" id="{4813FE91-F94B-4422-9E44-072AA3EF2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1773238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CP</a:t>
            </a:r>
          </a:p>
        </p:txBody>
      </p:sp>
      <p:sp>
        <p:nvSpPr>
          <p:cNvPr id="15389" name="Text Box 65">
            <a:extLst>
              <a:ext uri="{FF2B5EF4-FFF2-40B4-BE49-F238E27FC236}">
                <a16:creationId xmlns:a16="http://schemas.microsoft.com/office/drawing/2014/main" id="{AE5B22C1-8F1C-43BF-83D7-85A4FE20C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241776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D</a:t>
            </a:r>
            <a:r>
              <a:rPr kumimoji="1" lang="en-US" altLang="zh-CN" sz="2000" baseline="-25000">
                <a:ea typeface="楷体_GB2312"/>
                <a:cs typeface="楷体_GB2312"/>
              </a:rPr>
              <a:t>SI</a:t>
            </a:r>
          </a:p>
        </p:txBody>
      </p:sp>
      <p:sp>
        <p:nvSpPr>
          <p:cNvPr id="15390" name="Text Box 66">
            <a:extLst>
              <a:ext uri="{FF2B5EF4-FFF2-40B4-BE49-F238E27FC236}">
                <a16:creationId xmlns:a16="http://schemas.microsoft.com/office/drawing/2014/main" id="{FBC0ED2E-607A-4EFE-8032-1DE048C5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2992438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Q</a:t>
            </a:r>
            <a:r>
              <a:rPr kumimoji="1" lang="en-US" altLang="zh-CN" sz="2000" baseline="-25000">
                <a:ea typeface="楷体_GB2312"/>
                <a:cs typeface="楷体_GB2312"/>
              </a:rPr>
              <a:t>0</a:t>
            </a:r>
          </a:p>
        </p:txBody>
      </p:sp>
      <p:sp>
        <p:nvSpPr>
          <p:cNvPr id="15391" name="Text Box 67">
            <a:extLst>
              <a:ext uri="{FF2B5EF4-FFF2-40B4-BE49-F238E27FC236}">
                <a16:creationId xmlns:a16="http://schemas.microsoft.com/office/drawing/2014/main" id="{FFC5731E-F3D2-4C6E-AC83-B48F0930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3629025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Q</a:t>
            </a:r>
            <a:r>
              <a:rPr kumimoji="1" lang="en-US" altLang="zh-CN" sz="2000" baseline="-25000">
                <a:ea typeface="楷体_GB2312"/>
                <a:cs typeface="楷体_GB2312"/>
              </a:rPr>
              <a:t>1</a:t>
            </a:r>
          </a:p>
        </p:txBody>
      </p:sp>
      <p:sp>
        <p:nvSpPr>
          <p:cNvPr id="15392" name="Text Box 68">
            <a:extLst>
              <a:ext uri="{FF2B5EF4-FFF2-40B4-BE49-F238E27FC236}">
                <a16:creationId xmlns:a16="http://schemas.microsoft.com/office/drawing/2014/main" id="{7AB7E474-C03E-487E-A874-BF520571A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267200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Q</a:t>
            </a:r>
            <a:r>
              <a:rPr kumimoji="1" lang="en-US" altLang="zh-CN" sz="2000" baseline="-25000">
                <a:ea typeface="楷体_GB2312"/>
                <a:cs typeface="楷体_GB2312"/>
              </a:rPr>
              <a:t>2</a:t>
            </a:r>
          </a:p>
        </p:txBody>
      </p:sp>
      <p:sp>
        <p:nvSpPr>
          <p:cNvPr id="15393" name="Text Box 69">
            <a:extLst>
              <a:ext uri="{FF2B5EF4-FFF2-40B4-BE49-F238E27FC236}">
                <a16:creationId xmlns:a16="http://schemas.microsoft.com/office/drawing/2014/main" id="{8C14FFC1-8A40-488F-B088-F8C34813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8" y="4956175"/>
            <a:ext cx="1014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Q</a:t>
            </a:r>
            <a:r>
              <a:rPr kumimoji="1" lang="en-US" altLang="zh-CN" sz="2000" baseline="-25000">
                <a:ea typeface="楷体_GB2312"/>
                <a:cs typeface="楷体_GB2312"/>
              </a:rPr>
              <a:t>3</a:t>
            </a:r>
            <a:r>
              <a:rPr kumimoji="1" lang="en-US" altLang="zh-CN" sz="1800" baseline="-25000">
                <a:ea typeface="楷体_GB2312"/>
                <a:cs typeface="楷体_GB2312"/>
              </a:rPr>
              <a:t> </a:t>
            </a:r>
            <a:r>
              <a:rPr kumimoji="1" lang="en-US" altLang="zh-CN" sz="2000">
                <a:ea typeface="楷体_GB2312"/>
                <a:cs typeface="楷体_GB2312"/>
              </a:rPr>
              <a:t>/</a:t>
            </a:r>
            <a:r>
              <a:rPr kumimoji="1" lang="en-US" altLang="zh-CN" sz="1200">
                <a:ea typeface="楷体_GB2312"/>
                <a:cs typeface="楷体_GB2312"/>
              </a:rPr>
              <a:t> </a:t>
            </a:r>
            <a:r>
              <a:rPr kumimoji="1" lang="en-US" altLang="zh-CN" sz="2000">
                <a:ea typeface="楷体_GB2312"/>
                <a:cs typeface="楷体_GB2312"/>
              </a:rPr>
              <a:t>D</a:t>
            </a:r>
            <a:r>
              <a:rPr kumimoji="1" lang="en-US" altLang="zh-CN" sz="2000" baseline="-15000">
                <a:ea typeface="楷体_GB2312"/>
                <a:cs typeface="楷体_GB2312"/>
              </a:rPr>
              <a:t>SO</a:t>
            </a:r>
            <a:endParaRPr kumimoji="1" lang="en-US" altLang="zh-CN" sz="2000">
              <a:ea typeface="楷体_GB2312"/>
              <a:cs typeface="楷体_GB2312"/>
            </a:endParaRPr>
          </a:p>
        </p:txBody>
      </p:sp>
      <p:sp>
        <p:nvSpPr>
          <p:cNvPr id="1670214" name="Line 70">
            <a:extLst>
              <a:ext uri="{FF2B5EF4-FFF2-40B4-BE49-F238E27FC236}">
                <a16:creationId xmlns:a16="http://schemas.microsoft.com/office/drawing/2014/main" id="{D5D53DDE-FF25-42C1-ABD5-37F45719F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3322638"/>
            <a:ext cx="2376487" cy="17637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5" name="Line 71">
            <a:extLst>
              <a:ext uri="{FF2B5EF4-FFF2-40B4-BE49-F238E27FC236}">
                <a16:creationId xmlns:a16="http://schemas.microsoft.com/office/drawing/2014/main" id="{6017B1C9-2FE7-4F06-864A-C975938A6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5715000"/>
            <a:ext cx="3959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6" name="Text Box 72">
            <a:extLst>
              <a:ext uri="{FF2B5EF4-FFF2-40B4-BE49-F238E27FC236}">
                <a16:creationId xmlns:a16="http://schemas.microsoft.com/office/drawing/2014/main" id="{4B052813-EAEA-4599-A511-A414DA179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400" y="5756275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t</a:t>
            </a:r>
            <a:endParaRPr kumimoji="1" lang="en-US" altLang="zh-CN" sz="2000" baseline="-25000">
              <a:ea typeface="楷体_GB2312"/>
              <a:cs typeface="楷体_GB2312"/>
            </a:endParaRPr>
          </a:p>
        </p:txBody>
      </p:sp>
      <p:sp>
        <p:nvSpPr>
          <p:cNvPr id="15397" name="Text Box 73">
            <a:extLst>
              <a:ext uri="{FF2B5EF4-FFF2-40B4-BE49-F238E27FC236}">
                <a16:creationId xmlns:a16="http://schemas.microsoft.com/office/drawing/2014/main" id="{E1EC0BCD-208F-40DB-8D10-F53AE390E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5756275"/>
            <a:ext cx="410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0         1            2            3           4 </a:t>
            </a:r>
            <a:endParaRPr kumimoji="1" lang="en-US" altLang="zh-CN" sz="2000" baseline="-25000">
              <a:ea typeface="楷体_GB2312"/>
              <a:cs typeface="楷体_GB2312"/>
            </a:endParaRPr>
          </a:p>
        </p:txBody>
      </p:sp>
      <p:sp>
        <p:nvSpPr>
          <p:cNvPr id="1670218" name="Rectangle 74">
            <a:extLst>
              <a:ext uri="{FF2B5EF4-FFF2-40B4-BE49-F238E27FC236}">
                <a16:creationId xmlns:a16="http://schemas.microsoft.com/office/drawing/2014/main" id="{D48121DD-AF23-4714-8547-1A2397E29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063875"/>
            <a:ext cx="323850" cy="2322513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70219" name="Rectangle 75">
            <a:extLst>
              <a:ext uri="{FF2B5EF4-FFF2-40B4-BE49-F238E27FC236}">
                <a16:creationId xmlns:a16="http://schemas.microsoft.com/office/drawing/2014/main" id="{D70F0834-B778-41E8-9F8D-429301D87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3108325"/>
            <a:ext cx="323850" cy="2322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70220" name="Rectangle 76">
            <a:extLst>
              <a:ext uri="{FF2B5EF4-FFF2-40B4-BE49-F238E27FC236}">
                <a16:creationId xmlns:a16="http://schemas.microsoft.com/office/drawing/2014/main" id="{054482F2-EC4A-4232-8C7F-A3796299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908425"/>
            <a:ext cx="74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…...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7" grpId="0" build="p"/>
      <p:bldP spid="1670218" grpId="0" animBg="1"/>
      <p:bldP spid="1670219" grpId="0" animBg="1"/>
      <p:bldP spid="167022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37363</TotalTime>
  <Pages>0</Pages>
  <Words>730</Words>
  <Characters>0</Characters>
  <Application>Microsoft Office PowerPoint</Application>
  <DocSecurity>0</DocSecurity>
  <PresentationFormat>全屏显示(4:3)</PresentationFormat>
  <Lines>0</Lines>
  <Paragraphs>351</Paragraphs>
  <Slides>15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楷体_GB2312</vt:lpstr>
      <vt:lpstr>宋体</vt:lpstr>
      <vt:lpstr>Arial</vt:lpstr>
      <vt:lpstr>Courier New</vt:lpstr>
      <vt:lpstr>Times New Roman</vt:lpstr>
      <vt:lpstr>默认设计模板</vt:lpstr>
      <vt:lpstr>公式</vt:lpstr>
      <vt:lpstr>Picture</vt:lpstr>
      <vt:lpstr>模拟与数字电路 Analog and Digital Circuits</vt:lpstr>
      <vt:lpstr>内容提纲</vt:lpstr>
      <vt:lpstr>寄存器</vt:lpstr>
      <vt:lpstr>74x273</vt:lpstr>
      <vt:lpstr>74x374</vt:lpstr>
      <vt:lpstr>74x377</vt:lpstr>
      <vt:lpstr>移位寄存器</vt:lpstr>
      <vt:lpstr>单向移位寄存器</vt:lpstr>
      <vt:lpstr>工作波形图</vt:lpstr>
      <vt:lpstr>74x194</vt:lpstr>
      <vt:lpstr>触发器输入逻辑电路</vt:lpstr>
      <vt:lpstr>74x194 功能表 </vt:lpstr>
      <vt:lpstr>示例—移位寄存器扩展</vt:lpstr>
      <vt:lpstr>示例—实现序列检测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373</cp:revision>
  <cp:lastPrinted>1900-01-04T05:08:28Z</cp:lastPrinted>
  <dcterms:created xsi:type="dcterms:W3CDTF">2004-01-05T23:56:53Z</dcterms:created>
  <dcterms:modified xsi:type="dcterms:W3CDTF">2024-10-16T16:22:41Z</dcterms:modified>
  <cp:category>16位微机原理与接口</cp:category>
</cp:coreProperties>
</file>